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8754"/>
    <a:srgbClr val="09955C"/>
    <a:srgbClr val="0AA667"/>
    <a:srgbClr val="4AF4AF"/>
    <a:srgbClr val="DDF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656965" y="3933825"/>
            <a:ext cx="8221980" cy="1305560"/>
            <a:chOff x="5759" y="6195"/>
            <a:chExt cx="12948" cy="2056"/>
          </a:xfrm>
        </p:grpSpPr>
        <p:sp>
          <p:nvSpPr>
            <p:cNvPr id="4" name="文本框 3"/>
            <p:cNvSpPr txBox="1"/>
            <p:nvPr/>
          </p:nvSpPr>
          <p:spPr>
            <a:xfrm>
              <a:off x="5759" y="6195"/>
              <a:ext cx="1294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4000" kern="100" spc="900" smtClean="0">
                  <a:solidFill>
                    <a:srgbClr val="222128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+mn-ea"/>
                </a:rPr>
                <a:t>小清新鲜花毕业答辩模板</a:t>
              </a:r>
              <a:endParaRPr lang="en-US" altLang="zh-CN" sz="1200" kern="100" spc="100" smtClean="0">
                <a:solidFill>
                  <a:srgbClr val="222128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666" y="7793"/>
              <a:ext cx="10806" cy="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kern="100" spc="100" smtClean="0">
                  <a:solidFill>
                    <a:srgbClr val="222128"/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  <a:sym typeface="+mn-ea"/>
                </a:rPr>
                <a:t>S</a:t>
              </a:r>
              <a:r>
                <a:rPr lang="en-US" altLang="zh-CN" sz="1300" kern="100" spc="100" smtClean="0">
                  <a:solidFill>
                    <a:srgbClr val="222128"/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  <a:sym typeface="+mn-ea"/>
                </a:rPr>
                <a:t>MALL FRESH FLOWERS GRADUATION REPLY TEMPLATE</a:t>
              </a:r>
              <a:r>
                <a:rPr lang="en-US" altLang="zh-CN" sz="1200" kern="100" spc="100" smtClean="0">
                  <a:solidFill>
                    <a:srgbClr val="222128"/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  <a:sym typeface="+mn-ea"/>
                </a:rPr>
                <a:t> </a:t>
              </a: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41190" y="3134995"/>
            <a:ext cx="7288530" cy="3049270"/>
            <a:chOff x="6994" y="4937"/>
            <a:chExt cx="11478" cy="4802"/>
          </a:xfrm>
        </p:grpSpPr>
        <p:grpSp>
          <p:nvGrpSpPr>
            <p:cNvPr id="9" name="组合 8"/>
            <p:cNvGrpSpPr/>
            <p:nvPr/>
          </p:nvGrpSpPr>
          <p:grpSpPr>
            <a:xfrm>
              <a:off x="11604" y="4937"/>
              <a:ext cx="6755" cy="1448"/>
              <a:chOff x="11567" y="4782"/>
              <a:chExt cx="6755" cy="1448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11567" y="4782"/>
                <a:ext cx="1448" cy="1448"/>
              </a:xfrm>
              <a:prstGeom prst="ellipse">
                <a:avLst/>
              </a:prstGeom>
              <a:solidFill>
                <a:srgbClr val="088754">
                  <a:alpha val="6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5400">
                    <a:latin typeface="Arial" panose="020B0604020202020204" pitchFamily="34" charset="0"/>
                  </a:rPr>
                  <a:t>2</a:t>
                </a:r>
                <a:endParaRPr lang="en-US" altLang="zh-CN" sz="5400">
                  <a:latin typeface="Arial" panose="020B0604020202020204" pitchFamily="34" charset="0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3336" y="4782"/>
                <a:ext cx="1448" cy="144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5400">
                    <a:latin typeface="Arial" panose="020B0604020202020204" pitchFamily="34" charset="0"/>
                  </a:rPr>
                  <a:t>0</a:t>
                </a:r>
                <a:endParaRPr lang="en-US" altLang="zh-CN" sz="5400">
                  <a:latin typeface="Arial" panose="020B0604020202020204" pitchFamily="34" charset="0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5105" y="4782"/>
                <a:ext cx="1448" cy="1448"/>
              </a:xfrm>
              <a:prstGeom prst="ellipse">
                <a:avLst/>
              </a:prstGeom>
              <a:solidFill>
                <a:srgbClr val="088754">
                  <a:alpha val="6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5400">
                    <a:latin typeface="Arial" panose="020B0604020202020204" pitchFamily="34" charset="0"/>
                  </a:rPr>
                  <a:t>1</a:t>
                </a:r>
                <a:endParaRPr lang="en-US" altLang="zh-CN" sz="5400">
                  <a:latin typeface="Arial" panose="020B0604020202020204" pitchFamily="34" charset="0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16874" y="4782"/>
                <a:ext cx="1448" cy="144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5400">
                    <a:latin typeface="Arial" panose="020B0604020202020204" pitchFamily="34" charset="0"/>
                  </a:rPr>
                  <a:t>8</a:t>
                </a:r>
                <a:endParaRPr lang="en-US" altLang="zh-CN" sz="5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4" name="PA_矩形 13"/>
            <p:cNvSpPr/>
            <p:nvPr>
              <p:custDataLst>
                <p:tags r:id="rId2"/>
              </p:custDataLst>
            </p:nvPr>
          </p:nvSpPr>
          <p:spPr>
            <a:xfrm>
              <a:off x="6994" y="8585"/>
              <a:ext cx="11478" cy="1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90000"/>
                </a:lnSpc>
              </a:pPr>
              <a:r>
                <a:rPr lang="en-US" altLang="zh-CN" sz="11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Lorem ipsum dolor sit amet, consectetur adipiscing elit. Donec luctus nibh sit amet sem vulputate venenatis bibendum orci pulvinar. </a:t>
              </a:r>
              <a:r>
                <a:rPr lang="en-US" altLang="zh-CN" sz="11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sym typeface="+mn-ea"/>
                </a:rPr>
                <a:t>Lorem ipsum dolor sit amet, consectetur adipiscing elit.</a:t>
              </a:r>
              <a:endPara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sym typeface="+mn-ea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17559" y="8555"/>
              <a:ext cx="540" cy="0"/>
            </a:xfrm>
            <a:custGeom>
              <a:avLst/>
              <a:gdLst>
                <a:gd name="connisteX0" fmla="*/ 0 w 342900"/>
                <a:gd name="connsiteY0" fmla="*/ 0 h 0"/>
                <a:gd name="connisteX1" fmla="*/ 342900 w 342900"/>
                <a:gd name="connsiteY1" fmla="*/ 0 h 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34290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19050">
              <a:solidFill>
                <a:srgbClr val="0887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H="1">
            <a:off x="2045335" y="1654810"/>
            <a:ext cx="213169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Calibri Light" panose="020F0302020204030204" charset="0"/>
              </a:rPr>
              <a:t>CONTENTS</a:t>
            </a:r>
            <a:endParaRPr lang="en-US" altLang="zh-CN" sz="200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Calibri Light" panose="020F030202020403020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566160" y="2319020"/>
            <a:ext cx="4769485" cy="3581400"/>
            <a:chOff x="5691" y="2604"/>
            <a:chExt cx="7511" cy="5640"/>
          </a:xfrm>
        </p:grpSpPr>
        <p:sp>
          <p:nvSpPr>
            <p:cNvPr id="5" name="椭圆 4"/>
            <p:cNvSpPr/>
            <p:nvPr/>
          </p:nvSpPr>
          <p:spPr>
            <a:xfrm>
              <a:off x="5691" y="2704"/>
              <a:ext cx="1100" cy="1100"/>
            </a:xfrm>
            <a:prstGeom prst="ellipse">
              <a:avLst/>
            </a:prstGeom>
            <a:solidFill>
              <a:srgbClr val="088754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latin typeface="Arial" panose="020B0604020202020204" pitchFamily="34" charset="0"/>
                </a:rPr>
                <a:t>01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691" y="4184"/>
              <a:ext cx="1100" cy="11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latin typeface="Arial" panose="020B0604020202020204" pitchFamily="34" charset="0"/>
                </a:rPr>
                <a:t>02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691" y="5664"/>
              <a:ext cx="1100" cy="1100"/>
            </a:xfrm>
            <a:prstGeom prst="ellipse">
              <a:avLst/>
            </a:prstGeom>
            <a:solidFill>
              <a:srgbClr val="088754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latin typeface="Arial" panose="020B0604020202020204" pitchFamily="34" charset="0"/>
                </a:rPr>
                <a:t>03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5691" y="7144"/>
              <a:ext cx="1100" cy="11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latin typeface="Arial" panose="020B0604020202020204" pitchFamily="34" charset="0"/>
                </a:rPr>
                <a:t>04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7226" y="2604"/>
              <a:ext cx="5977" cy="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spc="1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研究的背景与意义</a:t>
              </a:r>
              <a:endParaRPr lang="zh-CN" altLang="en-US" sz="2800" spc="1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r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esearch background and significance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文本框 6"/>
            <p:cNvSpPr txBox="1">
              <a:spLocks noChangeArrowheads="1"/>
            </p:cNvSpPr>
            <p:nvPr/>
          </p:nvSpPr>
          <p:spPr bwMode="auto">
            <a:xfrm>
              <a:off x="7226" y="4084"/>
              <a:ext cx="5977" cy="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spc="1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研究课题的方法</a:t>
              </a:r>
              <a:endParaRPr lang="zh-CN" altLang="en-US" sz="2800" spc="1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m</a:t>
              </a:r>
              <a:r>
                <a:rPr sz="1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ethod of research topic</a:t>
              </a: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6"/>
            <p:cNvSpPr txBox="1">
              <a:spLocks noChangeArrowheads="1"/>
            </p:cNvSpPr>
            <p:nvPr/>
          </p:nvSpPr>
          <p:spPr bwMode="auto">
            <a:xfrm>
              <a:off x="7226" y="5564"/>
              <a:ext cx="5977" cy="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spc="1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研究过程中的问题</a:t>
              </a:r>
              <a:endParaRPr lang="en-US" altLang="zh-CN" sz="2800" spc="1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p</a:t>
              </a:r>
              <a:r>
                <a:rPr sz="1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roblems in the research process</a:t>
              </a: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6"/>
            <p:cNvSpPr txBox="1">
              <a:spLocks noChangeArrowheads="1"/>
            </p:cNvSpPr>
            <p:nvPr/>
          </p:nvSpPr>
          <p:spPr bwMode="auto">
            <a:xfrm>
              <a:off x="7226" y="7131"/>
              <a:ext cx="5977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spc="1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研究成果展示及应用</a:t>
              </a:r>
              <a:endParaRPr lang="zh-CN" altLang="en-US" sz="2800" spc="1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r</a:t>
              </a:r>
              <a:r>
                <a:rPr sz="1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esearch achievements display and application</a:t>
              </a: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2045335" y="883285"/>
            <a:ext cx="771525" cy="771525"/>
          </a:xfrm>
          <a:prstGeom prst="ellipse">
            <a:avLst/>
          </a:prstGeom>
          <a:solidFill>
            <a:srgbClr val="088754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目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855595" y="883285"/>
            <a:ext cx="771525" cy="771525"/>
          </a:xfrm>
          <a:prstGeom prst="ellipse">
            <a:avLst/>
          </a:prstGeom>
          <a:solidFill>
            <a:schemeClr val="tx1">
              <a:lumMod val="85000"/>
              <a:lumOff val="1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录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 17" descr="Layer 241 copy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500000">
            <a:off x="-3215640" y="3507105"/>
            <a:ext cx="6431915" cy="3607435"/>
          </a:xfrm>
          <a:prstGeom prst="rect">
            <a:avLst/>
          </a:prstGeom>
        </p:spPr>
      </p:pic>
      <p:pic>
        <p:nvPicPr>
          <p:cNvPr id="20" name="图片 19" descr="Layer 241 copy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4560000" flipH="1">
            <a:off x="7696200" y="1244600"/>
            <a:ext cx="7130415" cy="399859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Group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811645" y="1119505"/>
            <a:ext cx="2164715" cy="547497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937250" y="-367665"/>
            <a:ext cx="6551455" cy="3961765"/>
            <a:chOff x="11483" y="-656"/>
            <a:chExt cx="8242" cy="4984"/>
          </a:xfrm>
        </p:grpSpPr>
        <p:pic>
          <p:nvPicPr>
            <p:cNvPr id="4" name="图片 3" descr="Layer 241 copy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1483" y="-208"/>
              <a:ext cx="7886" cy="4536"/>
            </a:xfrm>
            <a:prstGeom prst="rect">
              <a:avLst/>
            </a:prstGeom>
          </p:spPr>
        </p:pic>
        <p:pic>
          <p:nvPicPr>
            <p:cNvPr id="5" name="图片 4" descr="Layer 242 copy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06" y="-656"/>
              <a:ext cx="3894" cy="3167"/>
            </a:xfrm>
            <a:prstGeom prst="rect">
              <a:avLst/>
            </a:prstGeom>
          </p:spPr>
        </p:pic>
        <p:pic>
          <p:nvPicPr>
            <p:cNvPr id="6" name="图片 5" descr="Layer 242 copy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90" y="1215"/>
              <a:ext cx="2335" cy="1899"/>
            </a:xfrm>
            <a:prstGeom prst="rect">
              <a:avLst/>
            </a:prstGeom>
          </p:spPr>
        </p:pic>
      </p:grpSp>
      <p:sp>
        <p:nvSpPr>
          <p:cNvPr id="12" name="PA_矩形 11"/>
          <p:cNvSpPr/>
          <p:nvPr>
            <p:custDataLst>
              <p:tags r:id="rId4"/>
            </p:custDataLst>
          </p:nvPr>
        </p:nvSpPr>
        <p:spPr bwMode="auto">
          <a:xfrm>
            <a:off x="621241" y="3754948"/>
            <a:ext cx="4754880" cy="976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zh-CN" altLang="en-US" sz="3600" kern="100" spc="900" smtClean="0">
                <a:solidFill>
                  <a:srgbClr val="222128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研究的背景与意义</a:t>
            </a:r>
            <a:endParaRPr lang="zh-CN" altLang="en-US" sz="3600" kern="100" spc="900" smtClean="0">
              <a:solidFill>
                <a:srgbClr val="222128"/>
              </a:solidFill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defRPr/>
            </a:pPr>
            <a:r>
              <a:rPr lang="en-US" sz="1200" kern="100" spc="200" smtClean="0">
                <a:solidFill>
                  <a:srgbClr val="222128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</a:rPr>
              <a:t>RESEARCH BACKGROUND AND SIGNIFICANCE</a:t>
            </a:r>
            <a:endParaRPr lang="en-US" altLang="zh-CN" sz="1200" kern="100" spc="200" smtClean="0">
              <a:solidFill>
                <a:srgbClr val="222128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1030" y="2764155"/>
            <a:ext cx="38842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pc="-150">
                <a:solidFill>
                  <a:srgbClr val="088754"/>
                </a:solidFill>
                <a:uFillTx/>
                <a:latin typeface="Arial" panose="020B0604020202020204" pitchFamily="34" charset="0"/>
                <a:sym typeface="+mn-ea"/>
              </a:rPr>
              <a:t>PART</a:t>
            </a:r>
            <a:r>
              <a:rPr lang="en-US" altLang="zh-CN" sz="4800">
                <a:solidFill>
                  <a:srgbClr val="088754"/>
                </a:solidFill>
                <a:latin typeface="Arial" panose="020B0604020202020204" pitchFamily="34" charset="0"/>
                <a:sym typeface="+mn-ea"/>
              </a:rPr>
              <a:t> </a:t>
            </a:r>
            <a:r>
              <a:rPr lang="en-US" sz="4800">
                <a:solidFill>
                  <a:srgbClr val="088754"/>
                </a:solidFill>
                <a:latin typeface="Arial" panose="020B0604020202020204" pitchFamily="34" charset="0"/>
                <a:sym typeface="+mn-ea"/>
              </a:rPr>
              <a:t>ONE</a:t>
            </a:r>
            <a:endParaRPr lang="en-US" sz="4800">
              <a:solidFill>
                <a:srgbClr val="088754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807720" y="3754755"/>
            <a:ext cx="342900" cy="0"/>
          </a:xfrm>
          <a:custGeom>
            <a:avLst/>
            <a:gdLst>
              <a:gd name="connisteX0" fmla="*/ 0 w 342900"/>
              <a:gd name="connsiteY0" fmla="*/ 0 h 0"/>
              <a:gd name="connisteX1" fmla="*/ 342900 w 342900"/>
              <a:gd name="connsiteY1" fmla="*/ 0 h 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noFill/>
          <a:ln w="19050">
            <a:solidFill>
              <a:srgbClr val="0887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3"/>
          <p:cNvSpPr/>
          <p:nvPr>
            <p:custDataLst>
              <p:tags r:id="rId5"/>
            </p:custDataLst>
          </p:nvPr>
        </p:nvSpPr>
        <p:spPr>
          <a:xfrm>
            <a:off x="621030" y="4778375"/>
            <a:ext cx="6798945" cy="733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90000"/>
              </a:lnSpc>
            </a:pPr>
            <a:r>
              <a: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Lorem ipsum dolor sit amet, consectetur adipiscing elit. Donec luctus nibh sit amet sem vulputate venenatis bibendum orci pulvinar. </a:t>
            </a:r>
            <a:r>
              <a: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sym typeface="+mn-ea"/>
              </a:rPr>
              <a:t>Lorem ipsum dolor sit amet, consectetur adipiscing elit.</a:t>
            </a:r>
            <a:endParaRPr lang="en-US" altLang="zh-CN" sz="1100">
              <a:solidFill>
                <a:schemeClr val="tx1">
                  <a:lumMod val="85000"/>
                  <a:lumOff val="15000"/>
                </a:schemeClr>
              </a:solidFill>
              <a:latin typeface="+mj-lt"/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98500" y="5615940"/>
            <a:ext cx="728980" cy="134620"/>
            <a:chOff x="1138" y="8844"/>
            <a:chExt cx="1148" cy="212"/>
          </a:xfrm>
        </p:grpSpPr>
        <p:sp>
          <p:nvSpPr>
            <p:cNvPr id="16" name="椭圆 15"/>
            <p:cNvSpPr/>
            <p:nvPr/>
          </p:nvSpPr>
          <p:spPr>
            <a:xfrm>
              <a:off x="1138" y="8844"/>
              <a:ext cx="212" cy="212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50" y="8844"/>
              <a:ext cx="212" cy="2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62" y="8844"/>
              <a:ext cx="212" cy="212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074" y="8844"/>
              <a:ext cx="212" cy="2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rot="18780000">
            <a:off x="9592995" y="3551712"/>
            <a:ext cx="4020185" cy="2321560"/>
            <a:chOff x="11332" y="6070"/>
            <a:chExt cx="6331" cy="3656"/>
          </a:xfrm>
        </p:grpSpPr>
        <p:pic>
          <p:nvPicPr>
            <p:cNvPr id="21" name="图片 20" descr="Layer 242 copy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720000">
              <a:off x="11013" y="6633"/>
              <a:ext cx="3411" cy="2774"/>
            </a:xfrm>
            <a:prstGeom prst="rect">
              <a:avLst/>
            </a:prstGeom>
          </p:spPr>
        </p:pic>
        <p:pic>
          <p:nvPicPr>
            <p:cNvPr id="22" name="图片 21" descr="Layer 242 copy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80000">
              <a:off x="13542" y="6070"/>
              <a:ext cx="4121" cy="33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研究的背景与意义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r</a:t>
              </a: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esearch background and significance</a:t>
              </a:r>
              <a:endPara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943550" y="1657619"/>
            <a:ext cx="5909929" cy="4442374"/>
            <a:chOff x="910547" y="-468801"/>
            <a:chExt cx="10370907" cy="7795601"/>
          </a:xfrm>
        </p:grpSpPr>
        <p:grpSp>
          <p:nvGrpSpPr>
            <p:cNvPr id="15" name="Group 1"/>
            <p:cNvGrpSpPr/>
            <p:nvPr/>
          </p:nvGrpSpPr>
          <p:grpSpPr>
            <a:xfrm>
              <a:off x="2193843" y="-468801"/>
              <a:ext cx="7777146" cy="7795601"/>
              <a:chOff x="8532179" y="3310374"/>
              <a:chExt cx="7165168" cy="7182172"/>
            </a:xfrm>
          </p:grpSpPr>
          <p:sp>
            <p:nvSpPr>
              <p:cNvPr id="35" name="Freeform 6"/>
              <p:cNvSpPr/>
              <p:nvPr/>
            </p:nvSpPr>
            <p:spPr bwMode="auto">
              <a:xfrm>
                <a:off x="12099627" y="3310374"/>
                <a:ext cx="3586367" cy="4287355"/>
              </a:xfrm>
              <a:custGeom>
                <a:avLst/>
                <a:gdLst/>
                <a:ahLst/>
                <a:cxnLst>
                  <a:cxn ang="0">
                    <a:pos x="0" y="196"/>
                  </a:cxn>
                  <a:cxn ang="0">
                    <a:pos x="0" y="61"/>
                  </a:cxn>
                  <a:cxn ang="0">
                    <a:pos x="1" y="61"/>
                  </a:cxn>
                  <a:cxn ang="0">
                    <a:pos x="32" y="62"/>
                  </a:cxn>
                  <a:cxn ang="0">
                    <a:pos x="67" y="0"/>
                  </a:cxn>
                  <a:cxn ang="0">
                    <a:pos x="126" y="15"/>
                  </a:cxn>
                  <a:cxn ang="0">
                    <a:pos x="126" y="86"/>
                  </a:cxn>
                  <a:cxn ang="0">
                    <a:pos x="185" y="120"/>
                  </a:cxn>
                  <a:cxn ang="0">
                    <a:pos x="186" y="120"/>
                  </a:cxn>
                  <a:cxn ang="0">
                    <a:pos x="246" y="84"/>
                  </a:cxn>
                  <a:cxn ang="0">
                    <a:pos x="269" y="106"/>
                  </a:cxn>
                  <a:cxn ang="0">
                    <a:pos x="283" y="120"/>
                  </a:cxn>
                  <a:cxn ang="0">
                    <a:pos x="288" y="126"/>
                  </a:cxn>
                  <a:cxn ang="0">
                    <a:pos x="252" y="186"/>
                  </a:cxn>
                  <a:cxn ang="0">
                    <a:pos x="287" y="244"/>
                  </a:cxn>
                  <a:cxn ang="0">
                    <a:pos x="359" y="244"/>
                  </a:cxn>
                  <a:cxn ang="0">
                    <a:pos x="374" y="301"/>
                  </a:cxn>
                  <a:cxn ang="0">
                    <a:pos x="313" y="341"/>
                  </a:cxn>
                  <a:cxn ang="0">
                    <a:pos x="314" y="374"/>
                  </a:cxn>
                  <a:cxn ang="0">
                    <a:pos x="314" y="376"/>
                  </a:cxn>
                  <a:cxn ang="0">
                    <a:pos x="175" y="376"/>
                  </a:cxn>
                  <a:cxn ang="0">
                    <a:pos x="174" y="376"/>
                  </a:cxn>
                  <a:cxn ang="0">
                    <a:pos x="175" y="377"/>
                  </a:cxn>
                  <a:cxn ang="0">
                    <a:pos x="187" y="406"/>
                  </a:cxn>
                  <a:cxn ang="0">
                    <a:pos x="175" y="434"/>
                  </a:cxn>
                  <a:cxn ang="0">
                    <a:pos x="146" y="446"/>
                  </a:cxn>
                  <a:cxn ang="0">
                    <a:pos x="117" y="434"/>
                  </a:cxn>
                  <a:cxn ang="0">
                    <a:pos x="106" y="406"/>
                  </a:cxn>
                  <a:cxn ang="0">
                    <a:pos x="117" y="377"/>
                  </a:cxn>
                  <a:cxn ang="0">
                    <a:pos x="118" y="376"/>
                  </a:cxn>
                  <a:cxn ang="0">
                    <a:pos x="117" y="376"/>
                  </a:cxn>
                  <a:cxn ang="0">
                    <a:pos x="0" y="376"/>
                  </a:cxn>
                  <a:cxn ang="0">
                    <a:pos x="0" y="253"/>
                  </a:cxn>
                  <a:cxn ang="0">
                    <a:pos x="3" y="253"/>
                  </a:cxn>
                  <a:cxn ang="0">
                    <a:pos x="32" y="265"/>
                  </a:cxn>
                  <a:cxn ang="0">
                    <a:pos x="61" y="253"/>
                  </a:cxn>
                  <a:cxn ang="0">
                    <a:pos x="73" y="224"/>
                  </a:cxn>
                  <a:cxn ang="0">
                    <a:pos x="61" y="196"/>
                  </a:cxn>
                  <a:cxn ang="0">
                    <a:pos x="32" y="184"/>
                  </a:cxn>
                  <a:cxn ang="0">
                    <a:pos x="3" y="196"/>
                  </a:cxn>
                  <a:cxn ang="0">
                    <a:pos x="0" y="196"/>
                  </a:cxn>
                </a:cxnLst>
                <a:rect l="0" t="0" r="r" b="b"/>
                <a:pathLst>
                  <a:path w="374" h="446">
                    <a:moveTo>
                      <a:pt x="0" y="196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" y="61"/>
                      <a:pt x="1" y="61"/>
                    </a:cubicBezTo>
                    <a:cubicBezTo>
                      <a:pt x="12" y="61"/>
                      <a:pt x="22" y="61"/>
                      <a:pt x="32" y="6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87" y="4"/>
                      <a:pt x="107" y="8"/>
                      <a:pt x="126" y="15"/>
                    </a:cubicBezTo>
                    <a:cubicBezTo>
                      <a:pt x="126" y="86"/>
                      <a:pt x="126" y="86"/>
                      <a:pt x="126" y="86"/>
                    </a:cubicBezTo>
                    <a:cubicBezTo>
                      <a:pt x="146" y="95"/>
                      <a:pt x="166" y="106"/>
                      <a:pt x="185" y="120"/>
                    </a:cubicBezTo>
                    <a:cubicBezTo>
                      <a:pt x="185" y="120"/>
                      <a:pt x="185" y="120"/>
                      <a:pt x="186" y="120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254" y="91"/>
                      <a:pt x="262" y="98"/>
                      <a:pt x="269" y="106"/>
                    </a:cubicBezTo>
                    <a:cubicBezTo>
                      <a:pt x="274" y="111"/>
                      <a:pt x="278" y="115"/>
                      <a:pt x="283" y="120"/>
                    </a:cubicBezTo>
                    <a:cubicBezTo>
                      <a:pt x="284" y="122"/>
                      <a:pt x="286" y="124"/>
                      <a:pt x="288" y="126"/>
                    </a:cubicBezTo>
                    <a:cubicBezTo>
                      <a:pt x="252" y="186"/>
                      <a:pt x="252" y="186"/>
                      <a:pt x="252" y="186"/>
                    </a:cubicBezTo>
                    <a:cubicBezTo>
                      <a:pt x="266" y="204"/>
                      <a:pt x="278" y="224"/>
                      <a:pt x="287" y="244"/>
                    </a:cubicBezTo>
                    <a:cubicBezTo>
                      <a:pt x="359" y="244"/>
                      <a:pt x="359" y="244"/>
                      <a:pt x="359" y="244"/>
                    </a:cubicBezTo>
                    <a:cubicBezTo>
                      <a:pt x="365" y="263"/>
                      <a:pt x="370" y="282"/>
                      <a:pt x="374" y="301"/>
                    </a:cubicBezTo>
                    <a:cubicBezTo>
                      <a:pt x="313" y="341"/>
                      <a:pt x="313" y="341"/>
                      <a:pt x="313" y="341"/>
                    </a:cubicBezTo>
                    <a:cubicBezTo>
                      <a:pt x="314" y="352"/>
                      <a:pt x="314" y="363"/>
                      <a:pt x="314" y="374"/>
                    </a:cubicBezTo>
                    <a:cubicBezTo>
                      <a:pt x="314" y="375"/>
                      <a:pt x="314" y="375"/>
                      <a:pt x="314" y="376"/>
                    </a:cubicBezTo>
                    <a:cubicBezTo>
                      <a:pt x="175" y="376"/>
                      <a:pt x="175" y="376"/>
                      <a:pt x="175" y="376"/>
                    </a:cubicBezTo>
                    <a:cubicBezTo>
                      <a:pt x="174" y="376"/>
                      <a:pt x="174" y="376"/>
                      <a:pt x="174" y="376"/>
                    </a:cubicBezTo>
                    <a:cubicBezTo>
                      <a:pt x="174" y="376"/>
                      <a:pt x="175" y="377"/>
                      <a:pt x="175" y="377"/>
                    </a:cubicBezTo>
                    <a:cubicBezTo>
                      <a:pt x="183" y="385"/>
                      <a:pt x="187" y="395"/>
                      <a:pt x="187" y="406"/>
                    </a:cubicBezTo>
                    <a:cubicBezTo>
                      <a:pt x="187" y="417"/>
                      <a:pt x="183" y="427"/>
                      <a:pt x="175" y="434"/>
                    </a:cubicBezTo>
                    <a:cubicBezTo>
                      <a:pt x="167" y="442"/>
                      <a:pt x="157" y="446"/>
                      <a:pt x="146" y="446"/>
                    </a:cubicBezTo>
                    <a:cubicBezTo>
                      <a:pt x="135" y="446"/>
                      <a:pt x="125" y="442"/>
                      <a:pt x="117" y="434"/>
                    </a:cubicBezTo>
                    <a:cubicBezTo>
                      <a:pt x="110" y="427"/>
                      <a:pt x="106" y="417"/>
                      <a:pt x="106" y="406"/>
                    </a:cubicBezTo>
                    <a:cubicBezTo>
                      <a:pt x="106" y="395"/>
                      <a:pt x="110" y="385"/>
                      <a:pt x="117" y="377"/>
                    </a:cubicBezTo>
                    <a:cubicBezTo>
                      <a:pt x="118" y="377"/>
                      <a:pt x="118" y="376"/>
                      <a:pt x="118" y="376"/>
                    </a:cubicBezTo>
                    <a:cubicBezTo>
                      <a:pt x="117" y="376"/>
                      <a:pt x="117" y="376"/>
                      <a:pt x="117" y="376"/>
                    </a:cubicBezTo>
                    <a:cubicBezTo>
                      <a:pt x="0" y="376"/>
                      <a:pt x="0" y="376"/>
                      <a:pt x="0" y="376"/>
                    </a:cubicBezTo>
                    <a:cubicBezTo>
                      <a:pt x="0" y="253"/>
                      <a:pt x="0" y="253"/>
                      <a:pt x="0" y="253"/>
                    </a:cubicBezTo>
                    <a:cubicBezTo>
                      <a:pt x="3" y="253"/>
                      <a:pt x="3" y="253"/>
                      <a:pt x="3" y="253"/>
                    </a:cubicBezTo>
                    <a:cubicBezTo>
                      <a:pt x="11" y="261"/>
                      <a:pt x="21" y="265"/>
                      <a:pt x="32" y="265"/>
                    </a:cubicBezTo>
                    <a:cubicBezTo>
                      <a:pt x="43" y="265"/>
                      <a:pt x="53" y="261"/>
                      <a:pt x="61" y="253"/>
                    </a:cubicBezTo>
                    <a:cubicBezTo>
                      <a:pt x="69" y="245"/>
                      <a:pt x="73" y="236"/>
                      <a:pt x="73" y="224"/>
                    </a:cubicBezTo>
                    <a:cubicBezTo>
                      <a:pt x="73" y="213"/>
                      <a:pt x="69" y="204"/>
                      <a:pt x="61" y="196"/>
                    </a:cubicBezTo>
                    <a:cubicBezTo>
                      <a:pt x="53" y="188"/>
                      <a:pt x="43" y="184"/>
                      <a:pt x="32" y="184"/>
                    </a:cubicBezTo>
                    <a:cubicBezTo>
                      <a:pt x="21" y="184"/>
                      <a:pt x="11" y="188"/>
                      <a:pt x="3" y="196"/>
                    </a:cubicBezTo>
                    <a:lnTo>
                      <a:pt x="0" y="196"/>
                    </a:lnTo>
                    <a:close/>
                  </a:path>
                </a:pathLst>
              </a:custGeom>
              <a:solidFill>
                <a:srgbClr val="0AA667"/>
              </a:solidFill>
              <a:ln w="19050">
                <a:solidFill>
                  <a:sysClr val="window" lastClr="FFFFFF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1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25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69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13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51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3995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39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828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91969B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6" name="Freeform 7"/>
              <p:cNvSpPr/>
              <p:nvPr/>
            </p:nvSpPr>
            <p:spPr bwMode="auto">
              <a:xfrm>
                <a:off x="11380842" y="6924165"/>
                <a:ext cx="4316505" cy="3568381"/>
              </a:xfrm>
              <a:custGeom>
                <a:avLst/>
                <a:gdLst/>
                <a:ahLst/>
                <a:cxnLst>
                  <a:cxn ang="0">
                    <a:pos x="75" y="311"/>
                  </a:cxn>
                  <a:cxn ang="0">
                    <a:pos x="75" y="166"/>
                  </a:cxn>
                  <a:cxn ang="0">
                    <a:pos x="70" y="172"/>
                  </a:cxn>
                  <a:cxn ang="0">
                    <a:pos x="41" y="184"/>
                  </a:cxn>
                  <a:cxn ang="0">
                    <a:pos x="12" y="172"/>
                  </a:cxn>
                  <a:cxn ang="0">
                    <a:pos x="0" y="144"/>
                  </a:cxn>
                  <a:cxn ang="0">
                    <a:pos x="12" y="115"/>
                  </a:cxn>
                  <a:cxn ang="0">
                    <a:pos x="41" y="103"/>
                  </a:cxn>
                  <a:cxn ang="0">
                    <a:pos x="70" y="115"/>
                  </a:cxn>
                  <a:cxn ang="0">
                    <a:pos x="75" y="121"/>
                  </a:cxn>
                  <a:cxn ang="0">
                    <a:pos x="75" y="0"/>
                  </a:cxn>
                  <a:cxn ang="0">
                    <a:pos x="192" y="0"/>
                  </a:cxn>
                  <a:cxn ang="0">
                    <a:pos x="192" y="1"/>
                  </a:cxn>
                  <a:cxn ang="0">
                    <a:pos x="181" y="30"/>
                  </a:cxn>
                  <a:cxn ang="0">
                    <a:pos x="192" y="58"/>
                  </a:cxn>
                  <a:cxn ang="0">
                    <a:pos x="221" y="70"/>
                  </a:cxn>
                  <a:cxn ang="0">
                    <a:pos x="250" y="58"/>
                  </a:cxn>
                  <a:cxn ang="0">
                    <a:pos x="262" y="30"/>
                  </a:cxn>
                  <a:cxn ang="0">
                    <a:pos x="250" y="1"/>
                  </a:cxn>
                  <a:cxn ang="0">
                    <a:pos x="250" y="0"/>
                  </a:cxn>
                  <a:cxn ang="0">
                    <a:pos x="389" y="0"/>
                  </a:cxn>
                  <a:cxn ang="0">
                    <a:pos x="388" y="32"/>
                  </a:cxn>
                  <a:cxn ang="0">
                    <a:pos x="450" y="66"/>
                  </a:cxn>
                  <a:cxn ang="0">
                    <a:pos x="436" y="121"/>
                  </a:cxn>
                  <a:cxn ang="0">
                    <a:pos x="363" y="125"/>
                  </a:cxn>
                  <a:cxn ang="0">
                    <a:pos x="329" y="183"/>
                  </a:cxn>
                  <a:cxn ang="0">
                    <a:pos x="366" y="243"/>
                  </a:cxn>
                  <a:cxn ang="0">
                    <a:pos x="344" y="266"/>
                  </a:cxn>
                  <a:cxn ang="0">
                    <a:pos x="322" y="287"/>
                  </a:cxn>
                  <a:cxn ang="0">
                    <a:pos x="260" y="251"/>
                  </a:cxn>
                  <a:cxn ang="0">
                    <a:pos x="203" y="285"/>
                  </a:cxn>
                  <a:cxn ang="0">
                    <a:pos x="203" y="356"/>
                  </a:cxn>
                  <a:cxn ang="0">
                    <a:pos x="145" y="371"/>
                  </a:cxn>
                  <a:cxn ang="0">
                    <a:pos x="108" y="309"/>
                  </a:cxn>
                  <a:cxn ang="0">
                    <a:pos x="76" y="311"/>
                  </a:cxn>
                  <a:cxn ang="0">
                    <a:pos x="75" y="311"/>
                  </a:cxn>
                </a:cxnLst>
                <a:rect l="0" t="0" r="r" b="b"/>
                <a:pathLst>
                  <a:path w="450" h="371">
                    <a:moveTo>
                      <a:pt x="75" y="311"/>
                    </a:moveTo>
                    <a:cubicBezTo>
                      <a:pt x="75" y="166"/>
                      <a:pt x="75" y="166"/>
                      <a:pt x="75" y="166"/>
                    </a:cubicBezTo>
                    <a:cubicBezTo>
                      <a:pt x="73" y="168"/>
                      <a:pt x="72" y="170"/>
                      <a:pt x="70" y="172"/>
                    </a:cubicBezTo>
                    <a:cubicBezTo>
                      <a:pt x="62" y="180"/>
                      <a:pt x="52" y="184"/>
                      <a:pt x="41" y="184"/>
                    </a:cubicBezTo>
                    <a:cubicBezTo>
                      <a:pt x="30" y="184"/>
                      <a:pt x="20" y="180"/>
                      <a:pt x="12" y="172"/>
                    </a:cubicBezTo>
                    <a:cubicBezTo>
                      <a:pt x="4" y="165"/>
                      <a:pt x="0" y="155"/>
                      <a:pt x="0" y="144"/>
                    </a:cubicBezTo>
                    <a:cubicBezTo>
                      <a:pt x="0" y="133"/>
                      <a:pt x="4" y="123"/>
                      <a:pt x="12" y="115"/>
                    </a:cubicBezTo>
                    <a:cubicBezTo>
                      <a:pt x="20" y="107"/>
                      <a:pt x="30" y="103"/>
                      <a:pt x="41" y="103"/>
                    </a:cubicBezTo>
                    <a:cubicBezTo>
                      <a:pt x="52" y="103"/>
                      <a:pt x="62" y="107"/>
                      <a:pt x="70" y="115"/>
                    </a:cubicBezTo>
                    <a:cubicBezTo>
                      <a:pt x="72" y="117"/>
                      <a:pt x="73" y="119"/>
                      <a:pt x="75" y="121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85" y="9"/>
                      <a:pt x="181" y="19"/>
                      <a:pt x="181" y="30"/>
                    </a:cubicBezTo>
                    <a:cubicBezTo>
                      <a:pt x="181" y="41"/>
                      <a:pt x="185" y="51"/>
                      <a:pt x="192" y="58"/>
                    </a:cubicBezTo>
                    <a:cubicBezTo>
                      <a:pt x="200" y="66"/>
                      <a:pt x="210" y="70"/>
                      <a:pt x="221" y="70"/>
                    </a:cubicBezTo>
                    <a:cubicBezTo>
                      <a:pt x="232" y="70"/>
                      <a:pt x="242" y="66"/>
                      <a:pt x="250" y="58"/>
                    </a:cubicBezTo>
                    <a:cubicBezTo>
                      <a:pt x="258" y="51"/>
                      <a:pt x="262" y="41"/>
                      <a:pt x="262" y="30"/>
                    </a:cubicBezTo>
                    <a:cubicBezTo>
                      <a:pt x="262" y="19"/>
                      <a:pt x="258" y="9"/>
                      <a:pt x="250" y="1"/>
                    </a:cubicBezTo>
                    <a:cubicBezTo>
                      <a:pt x="250" y="0"/>
                      <a:pt x="250" y="0"/>
                      <a:pt x="250" y="0"/>
                    </a:cubicBezTo>
                    <a:cubicBezTo>
                      <a:pt x="389" y="0"/>
                      <a:pt x="389" y="0"/>
                      <a:pt x="389" y="0"/>
                    </a:cubicBezTo>
                    <a:cubicBezTo>
                      <a:pt x="389" y="11"/>
                      <a:pt x="389" y="22"/>
                      <a:pt x="388" y="32"/>
                    </a:cubicBezTo>
                    <a:cubicBezTo>
                      <a:pt x="450" y="66"/>
                      <a:pt x="450" y="66"/>
                      <a:pt x="450" y="66"/>
                    </a:cubicBezTo>
                    <a:cubicBezTo>
                      <a:pt x="446" y="85"/>
                      <a:pt x="442" y="103"/>
                      <a:pt x="436" y="121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54" y="145"/>
                      <a:pt x="343" y="164"/>
                      <a:pt x="329" y="183"/>
                    </a:cubicBezTo>
                    <a:cubicBezTo>
                      <a:pt x="366" y="243"/>
                      <a:pt x="366" y="243"/>
                      <a:pt x="366" y="243"/>
                    </a:cubicBezTo>
                    <a:cubicBezTo>
                      <a:pt x="359" y="251"/>
                      <a:pt x="352" y="258"/>
                      <a:pt x="344" y="266"/>
                    </a:cubicBezTo>
                    <a:cubicBezTo>
                      <a:pt x="337" y="273"/>
                      <a:pt x="329" y="280"/>
                      <a:pt x="322" y="287"/>
                    </a:cubicBezTo>
                    <a:cubicBezTo>
                      <a:pt x="260" y="251"/>
                      <a:pt x="260" y="251"/>
                      <a:pt x="260" y="251"/>
                    </a:cubicBezTo>
                    <a:cubicBezTo>
                      <a:pt x="242" y="265"/>
                      <a:pt x="223" y="276"/>
                      <a:pt x="203" y="285"/>
                    </a:cubicBezTo>
                    <a:cubicBezTo>
                      <a:pt x="203" y="356"/>
                      <a:pt x="203" y="356"/>
                      <a:pt x="203" y="356"/>
                    </a:cubicBezTo>
                    <a:cubicBezTo>
                      <a:pt x="184" y="363"/>
                      <a:pt x="165" y="368"/>
                      <a:pt x="145" y="371"/>
                    </a:cubicBezTo>
                    <a:cubicBezTo>
                      <a:pt x="108" y="309"/>
                      <a:pt x="108" y="309"/>
                      <a:pt x="108" y="309"/>
                    </a:cubicBezTo>
                    <a:cubicBezTo>
                      <a:pt x="98" y="310"/>
                      <a:pt x="87" y="311"/>
                      <a:pt x="76" y="311"/>
                    </a:cubicBezTo>
                    <a:cubicBezTo>
                      <a:pt x="76" y="311"/>
                      <a:pt x="75" y="311"/>
                      <a:pt x="75" y="31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ysClr val="window" lastClr="FFFFFF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1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25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69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13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51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3995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39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828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91969B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7" name="Freeform 5"/>
              <p:cNvSpPr/>
              <p:nvPr/>
            </p:nvSpPr>
            <p:spPr bwMode="auto">
              <a:xfrm>
                <a:off x="8532179" y="3317942"/>
                <a:ext cx="4267323" cy="3606224"/>
              </a:xfrm>
              <a:custGeom>
                <a:avLst/>
                <a:gdLst/>
                <a:ahLst/>
                <a:cxnLst>
                  <a:cxn ang="0">
                    <a:pos x="372" y="375"/>
                  </a:cxn>
                  <a:cxn ang="0">
                    <a:pos x="239" y="375"/>
                  </a:cxn>
                  <a:cxn ang="0">
                    <a:pos x="248" y="368"/>
                  </a:cxn>
                  <a:cxn ang="0">
                    <a:pos x="260" y="340"/>
                  </a:cxn>
                  <a:cxn ang="0">
                    <a:pos x="248" y="311"/>
                  </a:cxn>
                  <a:cxn ang="0">
                    <a:pos x="220" y="299"/>
                  </a:cxn>
                  <a:cxn ang="0">
                    <a:pos x="191" y="311"/>
                  </a:cxn>
                  <a:cxn ang="0">
                    <a:pos x="179" y="340"/>
                  </a:cxn>
                  <a:cxn ang="0">
                    <a:pos x="191" y="368"/>
                  </a:cxn>
                  <a:cxn ang="0">
                    <a:pos x="200" y="375"/>
                  </a:cxn>
                  <a:cxn ang="0">
                    <a:pos x="61" y="375"/>
                  </a:cxn>
                  <a:cxn ang="0">
                    <a:pos x="61" y="375"/>
                  </a:cxn>
                  <a:cxn ang="0">
                    <a:pos x="61" y="373"/>
                  </a:cxn>
                  <a:cxn ang="0">
                    <a:pos x="61" y="367"/>
                  </a:cxn>
                  <a:cxn ang="0">
                    <a:pos x="62" y="342"/>
                  </a:cxn>
                  <a:cxn ang="0">
                    <a:pos x="0" y="307"/>
                  </a:cxn>
                  <a:cxn ang="0">
                    <a:pos x="16" y="243"/>
                  </a:cxn>
                  <a:cxn ang="0">
                    <a:pos x="86" y="247"/>
                  </a:cxn>
                  <a:cxn ang="0">
                    <a:pos x="119" y="191"/>
                  </a:cxn>
                  <a:cxn ang="0">
                    <a:pos x="85" y="127"/>
                  </a:cxn>
                  <a:cxn ang="0">
                    <a:pos x="92" y="119"/>
                  </a:cxn>
                  <a:cxn ang="0">
                    <a:pos x="106" y="105"/>
                  </a:cxn>
                  <a:cxn ang="0">
                    <a:pos x="128" y="84"/>
                  </a:cxn>
                  <a:cxn ang="0">
                    <a:pos x="188" y="120"/>
                  </a:cxn>
                  <a:cxn ang="0">
                    <a:pos x="190" y="119"/>
                  </a:cxn>
                  <a:cxn ang="0">
                    <a:pos x="243" y="88"/>
                  </a:cxn>
                  <a:cxn ang="0">
                    <a:pos x="243" y="16"/>
                  </a:cxn>
                  <a:cxn ang="0">
                    <a:pos x="303" y="0"/>
                  </a:cxn>
                  <a:cxn ang="0">
                    <a:pos x="339" y="62"/>
                  </a:cxn>
                  <a:cxn ang="0">
                    <a:pos x="372" y="60"/>
                  </a:cxn>
                  <a:cxn ang="0">
                    <a:pos x="372" y="195"/>
                  </a:cxn>
                  <a:cxn ang="0">
                    <a:pos x="372" y="199"/>
                  </a:cxn>
                  <a:cxn ang="0">
                    <a:pos x="375" y="195"/>
                  </a:cxn>
                  <a:cxn ang="0">
                    <a:pos x="404" y="183"/>
                  </a:cxn>
                  <a:cxn ang="0">
                    <a:pos x="433" y="195"/>
                  </a:cxn>
                  <a:cxn ang="0">
                    <a:pos x="445" y="223"/>
                  </a:cxn>
                  <a:cxn ang="0">
                    <a:pos x="433" y="252"/>
                  </a:cxn>
                  <a:cxn ang="0">
                    <a:pos x="404" y="264"/>
                  </a:cxn>
                  <a:cxn ang="0">
                    <a:pos x="375" y="252"/>
                  </a:cxn>
                  <a:cxn ang="0">
                    <a:pos x="372" y="248"/>
                  </a:cxn>
                  <a:cxn ang="0">
                    <a:pos x="372" y="252"/>
                  </a:cxn>
                  <a:cxn ang="0">
                    <a:pos x="372" y="375"/>
                  </a:cxn>
                </a:cxnLst>
                <a:rect l="0" t="0" r="r" b="b"/>
                <a:pathLst>
                  <a:path w="445" h="375">
                    <a:moveTo>
                      <a:pt x="372" y="375"/>
                    </a:moveTo>
                    <a:cubicBezTo>
                      <a:pt x="239" y="375"/>
                      <a:pt x="239" y="375"/>
                      <a:pt x="239" y="375"/>
                    </a:cubicBezTo>
                    <a:cubicBezTo>
                      <a:pt x="243" y="373"/>
                      <a:pt x="246" y="371"/>
                      <a:pt x="248" y="368"/>
                    </a:cubicBezTo>
                    <a:cubicBezTo>
                      <a:pt x="256" y="360"/>
                      <a:pt x="260" y="351"/>
                      <a:pt x="260" y="340"/>
                    </a:cubicBezTo>
                    <a:cubicBezTo>
                      <a:pt x="260" y="328"/>
                      <a:pt x="256" y="319"/>
                      <a:pt x="248" y="311"/>
                    </a:cubicBezTo>
                    <a:cubicBezTo>
                      <a:pt x="241" y="303"/>
                      <a:pt x="231" y="299"/>
                      <a:pt x="220" y="299"/>
                    </a:cubicBezTo>
                    <a:cubicBezTo>
                      <a:pt x="209" y="299"/>
                      <a:pt x="199" y="303"/>
                      <a:pt x="191" y="311"/>
                    </a:cubicBezTo>
                    <a:cubicBezTo>
                      <a:pt x="183" y="319"/>
                      <a:pt x="179" y="328"/>
                      <a:pt x="179" y="340"/>
                    </a:cubicBezTo>
                    <a:cubicBezTo>
                      <a:pt x="179" y="351"/>
                      <a:pt x="183" y="360"/>
                      <a:pt x="191" y="368"/>
                    </a:cubicBezTo>
                    <a:cubicBezTo>
                      <a:pt x="194" y="371"/>
                      <a:pt x="197" y="373"/>
                      <a:pt x="200" y="375"/>
                    </a:cubicBezTo>
                    <a:cubicBezTo>
                      <a:pt x="61" y="375"/>
                      <a:pt x="61" y="375"/>
                      <a:pt x="61" y="375"/>
                    </a:cubicBezTo>
                    <a:cubicBezTo>
                      <a:pt x="61" y="375"/>
                      <a:pt x="61" y="375"/>
                      <a:pt x="61" y="375"/>
                    </a:cubicBezTo>
                    <a:cubicBezTo>
                      <a:pt x="61" y="374"/>
                      <a:pt x="61" y="374"/>
                      <a:pt x="61" y="373"/>
                    </a:cubicBezTo>
                    <a:cubicBezTo>
                      <a:pt x="61" y="371"/>
                      <a:pt x="61" y="369"/>
                      <a:pt x="61" y="367"/>
                    </a:cubicBezTo>
                    <a:cubicBezTo>
                      <a:pt x="61" y="359"/>
                      <a:pt x="61" y="350"/>
                      <a:pt x="62" y="342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4" y="285"/>
                      <a:pt x="9" y="263"/>
                      <a:pt x="16" y="243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95" y="227"/>
                      <a:pt x="106" y="209"/>
                      <a:pt x="119" y="191"/>
                    </a:cubicBezTo>
                    <a:cubicBezTo>
                      <a:pt x="85" y="127"/>
                      <a:pt x="85" y="127"/>
                      <a:pt x="85" y="127"/>
                    </a:cubicBezTo>
                    <a:cubicBezTo>
                      <a:pt x="87" y="124"/>
                      <a:pt x="90" y="122"/>
                      <a:pt x="92" y="119"/>
                    </a:cubicBezTo>
                    <a:cubicBezTo>
                      <a:pt x="97" y="114"/>
                      <a:pt x="101" y="110"/>
                      <a:pt x="106" y="105"/>
                    </a:cubicBezTo>
                    <a:cubicBezTo>
                      <a:pt x="113" y="98"/>
                      <a:pt x="120" y="91"/>
                      <a:pt x="128" y="84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189" y="120"/>
                      <a:pt x="190" y="119"/>
                      <a:pt x="190" y="119"/>
                    </a:cubicBezTo>
                    <a:cubicBezTo>
                      <a:pt x="207" y="106"/>
                      <a:pt x="225" y="96"/>
                      <a:pt x="243" y="88"/>
                    </a:cubicBezTo>
                    <a:cubicBezTo>
                      <a:pt x="243" y="16"/>
                      <a:pt x="243" y="16"/>
                      <a:pt x="243" y="16"/>
                    </a:cubicBezTo>
                    <a:cubicBezTo>
                      <a:pt x="262" y="9"/>
                      <a:pt x="282" y="4"/>
                      <a:pt x="303" y="0"/>
                    </a:cubicBezTo>
                    <a:cubicBezTo>
                      <a:pt x="339" y="62"/>
                      <a:pt x="339" y="62"/>
                      <a:pt x="339" y="62"/>
                    </a:cubicBezTo>
                    <a:cubicBezTo>
                      <a:pt x="350" y="61"/>
                      <a:pt x="361" y="60"/>
                      <a:pt x="372" y="60"/>
                    </a:cubicBezTo>
                    <a:cubicBezTo>
                      <a:pt x="372" y="195"/>
                      <a:pt x="372" y="195"/>
                      <a:pt x="372" y="195"/>
                    </a:cubicBezTo>
                    <a:cubicBezTo>
                      <a:pt x="372" y="199"/>
                      <a:pt x="372" y="199"/>
                      <a:pt x="372" y="199"/>
                    </a:cubicBezTo>
                    <a:cubicBezTo>
                      <a:pt x="373" y="197"/>
                      <a:pt x="374" y="196"/>
                      <a:pt x="375" y="195"/>
                    </a:cubicBezTo>
                    <a:cubicBezTo>
                      <a:pt x="383" y="187"/>
                      <a:pt x="393" y="183"/>
                      <a:pt x="404" y="183"/>
                    </a:cubicBezTo>
                    <a:cubicBezTo>
                      <a:pt x="415" y="183"/>
                      <a:pt x="425" y="187"/>
                      <a:pt x="433" y="195"/>
                    </a:cubicBezTo>
                    <a:cubicBezTo>
                      <a:pt x="441" y="203"/>
                      <a:pt x="445" y="212"/>
                      <a:pt x="445" y="223"/>
                    </a:cubicBezTo>
                    <a:cubicBezTo>
                      <a:pt x="445" y="235"/>
                      <a:pt x="441" y="244"/>
                      <a:pt x="433" y="252"/>
                    </a:cubicBezTo>
                    <a:cubicBezTo>
                      <a:pt x="425" y="260"/>
                      <a:pt x="415" y="264"/>
                      <a:pt x="404" y="264"/>
                    </a:cubicBezTo>
                    <a:cubicBezTo>
                      <a:pt x="393" y="264"/>
                      <a:pt x="383" y="260"/>
                      <a:pt x="375" y="252"/>
                    </a:cubicBezTo>
                    <a:cubicBezTo>
                      <a:pt x="374" y="251"/>
                      <a:pt x="373" y="250"/>
                      <a:pt x="372" y="248"/>
                    </a:cubicBezTo>
                    <a:cubicBezTo>
                      <a:pt x="372" y="252"/>
                      <a:pt x="372" y="252"/>
                      <a:pt x="372" y="252"/>
                    </a:cubicBezTo>
                    <a:lnTo>
                      <a:pt x="372" y="37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ysClr val="window" lastClr="FFFFFF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1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25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69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13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51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3995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39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828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91969B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8" name="Freeform 8"/>
              <p:cNvSpPr/>
              <p:nvPr/>
            </p:nvSpPr>
            <p:spPr bwMode="auto">
              <a:xfrm>
                <a:off x="8532179" y="6193838"/>
                <a:ext cx="3567452" cy="4287355"/>
              </a:xfrm>
              <a:custGeom>
                <a:avLst/>
                <a:gdLst/>
                <a:ahLst/>
                <a:cxnLst>
                  <a:cxn ang="0">
                    <a:pos x="61" y="76"/>
                  </a:cxn>
                  <a:cxn ang="0">
                    <a:pos x="200" y="76"/>
                  </a:cxn>
                  <a:cxn ang="0">
                    <a:pos x="191" y="69"/>
                  </a:cxn>
                  <a:cxn ang="0">
                    <a:pos x="179" y="41"/>
                  </a:cxn>
                  <a:cxn ang="0">
                    <a:pos x="191" y="12"/>
                  </a:cxn>
                  <a:cxn ang="0">
                    <a:pos x="220" y="0"/>
                  </a:cxn>
                  <a:cxn ang="0">
                    <a:pos x="248" y="12"/>
                  </a:cxn>
                  <a:cxn ang="0">
                    <a:pos x="260" y="41"/>
                  </a:cxn>
                  <a:cxn ang="0">
                    <a:pos x="248" y="69"/>
                  </a:cxn>
                  <a:cxn ang="0">
                    <a:pos x="239" y="76"/>
                  </a:cxn>
                  <a:cxn ang="0">
                    <a:pos x="372" y="76"/>
                  </a:cxn>
                  <a:cxn ang="0">
                    <a:pos x="372" y="197"/>
                  </a:cxn>
                  <a:cxn ang="0">
                    <a:pos x="367" y="191"/>
                  </a:cxn>
                  <a:cxn ang="0">
                    <a:pos x="338" y="179"/>
                  </a:cxn>
                  <a:cxn ang="0">
                    <a:pos x="309" y="191"/>
                  </a:cxn>
                  <a:cxn ang="0">
                    <a:pos x="297" y="220"/>
                  </a:cxn>
                  <a:cxn ang="0">
                    <a:pos x="309" y="248"/>
                  </a:cxn>
                  <a:cxn ang="0">
                    <a:pos x="338" y="260"/>
                  </a:cxn>
                  <a:cxn ang="0">
                    <a:pos x="367" y="248"/>
                  </a:cxn>
                  <a:cxn ang="0">
                    <a:pos x="372" y="242"/>
                  </a:cxn>
                  <a:cxn ang="0">
                    <a:pos x="372" y="387"/>
                  </a:cxn>
                  <a:cxn ang="0">
                    <a:pos x="340" y="385"/>
                  </a:cxn>
                  <a:cxn ang="0">
                    <a:pos x="302" y="446"/>
                  </a:cxn>
                  <a:cxn ang="0">
                    <a:pos x="242" y="430"/>
                  </a:cxn>
                  <a:cxn ang="0">
                    <a:pos x="247" y="361"/>
                  </a:cxn>
                  <a:cxn ang="0">
                    <a:pos x="184" y="323"/>
                  </a:cxn>
                  <a:cxn ang="0">
                    <a:pos x="129" y="363"/>
                  </a:cxn>
                  <a:cxn ang="0">
                    <a:pos x="106" y="342"/>
                  </a:cxn>
                  <a:cxn ang="0">
                    <a:pos x="82" y="316"/>
                  </a:cxn>
                  <a:cxn ang="0">
                    <a:pos x="118" y="254"/>
                  </a:cxn>
                  <a:cxn ang="0">
                    <a:pos x="86" y="199"/>
                  </a:cxn>
                  <a:cxn ang="0">
                    <a:pos x="15" y="199"/>
                  </a:cxn>
                  <a:cxn ang="0">
                    <a:pos x="0" y="141"/>
                  </a:cxn>
                  <a:cxn ang="0">
                    <a:pos x="62" y="104"/>
                  </a:cxn>
                  <a:cxn ang="0">
                    <a:pos x="61" y="84"/>
                  </a:cxn>
                  <a:cxn ang="0">
                    <a:pos x="61" y="76"/>
                  </a:cxn>
                </a:cxnLst>
                <a:rect l="0" t="0" r="r" b="b"/>
                <a:pathLst>
                  <a:path w="372" h="446">
                    <a:moveTo>
                      <a:pt x="61" y="76"/>
                    </a:moveTo>
                    <a:cubicBezTo>
                      <a:pt x="200" y="76"/>
                      <a:pt x="200" y="76"/>
                      <a:pt x="200" y="76"/>
                    </a:cubicBezTo>
                    <a:cubicBezTo>
                      <a:pt x="197" y="74"/>
                      <a:pt x="194" y="72"/>
                      <a:pt x="191" y="69"/>
                    </a:cubicBezTo>
                    <a:cubicBezTo>
                      <a:pt x="183" y="61"/>
                      <a:pt x="179" y="52"/>
                      <a:pt x="179" y="41"/>
                    </a:cubicBezTo>
                    <a:cubicBezTo>
                      <a:pt x="179" y="29"/>
                      <a:pt x="183" y="20"/>
                      <a:pt x="191" y="12"/>
                    </a:cubicBezTo>
                    <a:cubicBezTo>
                      <a:pt x="199" y="4"/>
                      <a:pt x="209" y="0"/>
                      <a:pt x="220" y="0"/>
                    </a:cubicBezTo>
                    <a:cubicBezTo>
                      <a:pt x="231" y="0"/>
                      <a:pt x="241" y="4"/>
                      <a:pt x="248" y="12"/>
                    </a:cubicBezTo>
                    <a:cubicBezTo>
                      <a:pt x="256" y="20"/>
                      <a:pt x="260" y="29"/>
                      <a:pt x="260" y="41"/>
                    </a:cubicBezTo>
                    <a:cubicBezTo>
                      <a:pt x="260" y="52"/>
                      <a:pt x="256" y="61"/>
                      <a:pt x="248" y="69"/>
                    </a:cubicBezTo>
                    <a:cubicBezTo>
                      <a:pt x="246" y="72"/>
                      <a:pt x="243" y="74"/>
                      <a:pt x="239" y="76"/>
                    </a:cubicBezTo>
                    <a:cubicBezTo>
                      <a:pt x="372" y="76"/>
                      <a:pt x="372" y="76"/>
                      <a:pt x="372" y="76"/>
                    </a:cubicBezTo>
                    <a:cubicBezTo>
                      <a:pt x="372" y="197"/>
                      <a:pt x="372" y="197"/>
                      <a:pt x="372" y="197"/>
                    </a:cubicBezTo>
                    <a:cubicBezTo>
                      <a:pt x="370" y="195"/>
                      <a:pt x="369" y="193"/>
                      <a:pt x="367" y="191"/>
                    </a:cubicBezTo>
                    <a:cubicBezTo>
                      <a:pt x="359" y="183"/>
                      <a:pt x="349" y="179"/>
                      <a:pt x="338" y="179"/>
                    </a:cubicBezTo>
                    <a:cubicBezTo>
                      <a:pt x="327" y="179"/>
                      <a:pt x="317" y="183"/>
                      <a:pt x="309" y="191"/>
                    </a:cubicBezTo>
                    <a:cubicBezTo>
                      <a:pt x="301" y="199"/>
                      <a:pt x="297" y="209"/>
                      <a:pt x="297" y="220"/>
                    </a:cubicBezTo>
                    <a:cubicBezTo>
                      <a:pt x="297" y="231"/>
                      <a:pt x="301" y="241"/>
                      <a:pt x="309" y="248"/>
                    </a:cubicBezTo>
                    <a:cubicBezTo>
                      <a:pt x="317" y="256"/>
                      <a:pt x="327" y="260"/>
                      <a:pt x="338" y="260"/>
                    </a:cubicBezTo>
                    <a:cubicBezTo>
                      <a:pt x="349" y="260"/>
                      <a:pt x="359" y="256"/>
                      <a:pt x="367" y="248"/>
                    </a:cubicBezTo>
                    <a:cubicBezTo>
                      <a:pt x="369" y="246"/>
                      <a:pt x="370" y="244"/>
                      <a:pt x="372" y="242"/>
                    </a:cubicBezTo>
                    <a:cubicBezTo>
                      <a:pt x="372" y="387"/>
                      <a:pt x="372" y="387"/>
                      <a:pt x="372" y="387"/>
                    </a:cubicBezTo>
                    <a:cubicBezTo>
                      <a:pt x="361" y="387"/>
                      <a:pt x="351" y="386"/>
                      <a:pt x="340" y="385"/>
                    </a:cubicBezTo>
                    <a:cubicBezTo>
                      <a:pt x="302" y="446"/>
                      <a:pt x="302" y="446"/>
                      <a:pt x="302" y="446"/>
                    </a:cubicBezTo>
                    <a:cubicBezTo>
                      <a:pt x="281" y="443"/>
                      <a:pt x="261" y="437"/>
                      <a:pt x="242" y="430"/>
                    </a:cubicBezTo>
                    <a:cubicBezTo>
                      <a:pt x="247" y="361"/>
                      <a:pt x="247" y="361"/>
                      <a:pt x="247" y="361"/>
                    </a:cubicBezTo>
                    <a:cubicBezTo>
                      <a:pt x="225" y="351"/>
                      <a:pt x="204" y="338"/>
                      <a:pt x="184" y="323"/>
                    </a:cubicBezTo>
                    <a:cubicBezTo>
                      <a:pt x="129" y="363"/>
                      <a:pt x="129" y="363"/>
                      <a:pt x="129" y="363"/>
                    </a:cubicBezTo>
                    <a:cubicBezTo>
                      <a:pt x="121" y="356"/>
                      <a:pt x="113" y="349"/>
                      <a:pt x="106" y="342"/>
                    </a:cubicBezTo>
                    <a:cubicBezTo>
                      <a:pt x="97" y="333"/>
                      <a:pt x="89" y="325"/>
                      <a:pt x="82" y="316"/>
                    </a:cubicBezTo>
                    <a:cubicBezTo>
                      <a:pt x="118" y="254"/>
                      <a:pt x="118" y="254"/>
                      <a:pt x="118" y="254"/>
                    </a:cubicBezTo>
                    <a:cubicBezTo>
                      <a:pt x="105" y="237"/>
                      <a:pt x="94" y="219"/>
                      <a:pt x="86" y="199"/>
                    </a:cubicBezTo>
                    <a:cubicBezTo>
                      <a:pt x="15" y="199"/>
                      <a:pt x="15" y="199"/>
                      <a:pt x="15" y="199"/>
                    </a:cubicBezTo>
                    <a:cubicBezTo>
                      <a:pt x="8" y="180"/>
                      <a:pt x="3" y="161"/>
                      <a:pt x="0" y="141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62" y="98"/>
                      <a:pt x="61" y="91"/>
                      <a:pt x="61" y="84"/>
                    </a:cubicBezTo>
                    <a:lnTo>
                      <a:pt x="61" y="76"/>
                    </a:lnTo>
                    <a:close/>
                  </a:path>
                </a:pathLst>
              </a:custGeom>
              <a:solidFill>
                <a:srgbClr val="0AA667"/>
              </a:solidFill>
              <a:ln w="19050">
                <a:solidFill>
                  <a:sysClr val="window" lastClr="FFFFFF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1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25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69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1365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51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3995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3930" algn="l" defTabSz="1828165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828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91969B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1" name="Freeform 1"/>
            <p:cNvSpPr>
              <a:spLocks noChangeArrowheads="1"/>
            </p:cNvSpPr>
            <p:nvPr/>
          </p:nvSpPr>
          <p:spPr bwMode="auto">
            <a:xfrm>
              <a:off x="4054950" y="4515182"/>
              <a:ext cx="828621" cy="765175"/>
            </a:xfrm>
            <a:custGeom>
              <a:avLst/>
              <a:gdLst>
                <a:gd name="T0" fmla="*/ 2300 w 2301"/>
                <a:gd name="T1" fmla="*/ 910 h 2125"/>
                <a:gd name="T2" fmla="*/ 1812 w 2301"/>
                <a:gd name="T3" fmla="*/ 703 h 2125"/>
                <a:gd name="T4" fmla="*/ 1453 w 2301"/>
                <a:gd name="T5" fmla="*/ 413 h 2125"/>
                <a:gd name="T6" fmla="*/ 1177 w 2301"/>
                <a:gd name="T7" fmla="*/ 0 h 2125"/>
                <a:gd name="T8" fmla="*/ 948 w 2301"/>
                <a:gd name="T9" fmla="*/ 230 h 2125"/>
                <a:gd name="T10" fmla="*/ 352 w 2301"/>
                <a:gd name="T11" fmla="*/ 1040 h 2125"/>
                <a:gd name="T12" fmla="*/ 16 w 2301"/>
                <a:gd name="T13" fmla="*/ 1108 h 2125"/>
                <a:gd name="T14" fmla="*/ 0 w 2301"/>
                <a:gd name="T15" fmla="*/ 1949 h 2125"/>
                <a:gd name="T16" fmla="*/ 452 w 2301"/>
                <a:gd name="T17" fmla="*/ 1971 h 2125"/>
                <a:gd name="T18" fmla="*/ 712 w 2301"/>
                <a:gd name="T19" fmla="*/ 2124 h 2125"/>
                <a:gd name="T20" fmla="*/ 1773 w 2301"/>
                <a:gd name="T21" fmla="*/ 2124 h 2125"/>
                <a:gd name="T22" fmla="*/ 2048 w 2301"/>
                <a:gd name="T23" fmla="*/ 1826 h 2125"/>
                <a:gd name="T24" fmla="*/ 2186 w 2301"/>
                <a:gd name="T25" fmla="*/ 1482 h 2125"/>
                <a:gd name="T26" fmla="*/ 2294 w 2301"/>
                <a:gd name="T27" fmla="*/ 1262 h 2125"/>
                <a:gd name="T28" fmla="*/ 2300 w 2301"/>
                <a:gd name="T29" fmla="*/ 910 h 2125"/>
                <a:gd name="T30" fmla="*/ 2024 w 2301"/>
                <a:gd name="T31" fmla="*/ 1719 h 2125"/>
                <a:gd name="T32" fmla="*/ 1627 w 2301"/>
                <a:gd name="T33" fmla="*/ 1704 h 2125"/>
                <a:gd name="T34" fmla="*/ 1627 w 2301"/>
                <a:gd name="T35" fmla="*/ 1812 h 2125"/>
                <a:gd name="T36" fmla="*/ 1934 w 2301"/>
                <a:gd name="T37" fmla="*/ 1818 h 2125"/>
                <a:gd name="T38" fmla="*/ 1773 w 2301"/>
                <a:gd name="T39" fmla="*/ 2016 h 2125"/>
                <a:gd name="T40" fmla="*/ 712 w 2301"/>
                <a:gd name="T41" fmla="*/ 2016 h 2125"/>
                <a:gd name="T42" fmla="*/ 452 w 2301"/>
                <a:gd name="T43" fmla="*/ 1865 h 2125"/>
                <a:gd name="T44" fmla="*/ 101 w 2301"/>
                <a:gd name="T45" fmla="*/ 1201 h 2125"/>
                <a:gd name="T46" fmla="*/ 1056 w 2301"/>
                <a:gd name="T47" fmla="*/ 421 h 2125"/>
                <a:gd name="T48" fmla="*/ 1056 w 2301"/>
                <a:gd name="T49" fmla="*/ 161 h 2125"/>
                <a:gd name="T50" fmla="*/ 1177 w 2301"/>
                <a:gd name="T51" fmla="*/ 108 h 2125"/>
                <a:gd name="T52" fmla="*/ 1315 w 2301"/>
                <a:gd name="T53" fmla="*/ 733 h 2125"/>
                <a:gd name="T54" fmla="*/ 1360 w 2301"/>
                <a:gd name="T55" fmla="*/ 802 h 2125"/>
                <a:gd name="T56" fmla="*/ 2072 w 2301"/>
                <a:gd name="T57" fmla="*/ 810 h 2125"/>
                <a:gd name="T58" fmla="*/ 2125 w 2301"/>
                <a:gd name="T59" fmla="*/ 1024 h 2125"/>
                <a:gd name="T60" fmla="*/ 2093 w 2301"/>
                <a:gd name="T61" fmla="*/ 1069 h 2125"/>
                <a:gd name="T62" fmla="*/ 1567 w 2301"/>
                <a:gd name="T63" fmla="*/ 1124 h 2125"/>
                <a:gd name="T64" fmla="*/ 2140 w 2301"/>
                <a:gd name="T65" fmla="*/ 1177 h 2125"/>
                <a:gd name="T66" fmla="*/ 2186 w 2301"/>
                <a:gd name="T67" fmla="*/ 1262 h 2125"/>
                <a:gd name="T68" fmla="*/ 1620 w 2301"/>
                <a:gd name="T69" fmla="*/ 1391 h 2125"/>
                <a:gd name="T70" fmla="*/ 1620 w 2301"/>
                <a:gd name="T71" fmla="*/ 1490 h 2125"/>
                <a:gd name="T72" fmla="*/ 2093 w 2301"/>
                <a:gd name="T73" fmla="*/ 1574 h 2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01" h="2125">
                  <a:moveTo>
                    <a:pt x="2300" y="910"/>
                  </a:moveTo>
                  <a:lnTo>
                    <a:pt x="2300" y="910"/>
                  </a:lnTo>
                  <a:cubicBezTo>
                    <a:pt x="2300" y="788"/>
                    <a:pt x="2193" y="703"/>
                    <a:pt x="2072" y="703"/>
                  </a:cubicBezTo>
                  <a:cubicBezTo>
                    <a:pt x="1812" y="703"/>
                    <a:pt x="1812" y="703"/>
                    <a:pt x="1812" y="703"/>
                  </a:cubicBezTo>
                  <a:cubicBezTo>
                    <a:pt x="1429" y="703"/>
                    <a:pt x="1429" y="703"/>
                    <a:pt x="1429" y="703"/>
                  </a:cubicBezTo>
                  <a:cubicBezTo>
                    <a:pt x="1437" y="650"/>
                    <a:pt x="1445" y="534"/>
                    <a:pt x="1453" y="413"/>
                  </a:cubicBezTo>
                  <a:lnTo>
                    <a:pt x="1453" y="405"/>
                  </a:lnTo>
                  <a:cubicBezTo>
                    <a:pt x="1429" y="53"/>
                    <a:pt x="1276" y="0"/>
                    <a:pt x="1177" y="0"/>
                  </a:cubicBezTo>
                  <a:cubicBezTo>
                    <a:pt x="1093" y="0"/>
                    <a:pt x="1008" y="47"/>
                    <a:pt x="979" y="77"/>
                  </a:cubicBezTo>
                  <a:cubicBezTo>
                    <a:pt x="940" y="122"/>
                    <a:pt x="940" y="145"/>
                    <a:pt x="948" y="230"/>
                  </a:cubicBezTo>
                  <a:cubicBezTo>
                    <a:pt x="948" y="275"/>
                    <a:pt x="948" y="328"/>
                    <a:pt x="948" y="421"/>
                  </a:cubicBezTo>
                  <a:cubicBezTo>
                    <a:pt x="955" y="664"/>
                    <a:pt x="596" y="963"/>
                    <a:pt x="352" y="1040"/>
                  </a:cubicBezTo>
                  <a:cubicBezTo>
                    <a:pt x="207" y="1093"/>
                    <a:pt x="77" y="1093"/>
                    <a:pt x="53" y="1093"/>
                  </a:cubicBezTo>
                  <a:cubicBezTo>
                    <a:pt x="40" y="1093"/>
                    <a:pt x="24" y="1100"/>
                    <a:pt x="16" y="1108"/>
                  </a:cubicBezTo>
                  <a:cubicBezTo>
                    <a:pt x="0" y="1116"/>
                    <a:pt x="0" y="1132"/>
                    <a:pt x="0" y="1146"/>
                  </a:cubicBezTo>
                  <a:cubicBezTo>
                    <a:pt x="0" y="1949"/>
                    <a:pt x="0" y="1949"/>
                    <a:pt x="0" y="1949"/>
                  </a:cubicBezTo>
                  <a:cubicBezTo>
                    <a:pt x="0" y="1971"/>
                    <a:pt x="24" y="1971"/>
                    <a:pt x="53" y="1971"/>
                  </a:cubicBezTo>
                  <a:cubicBezTo>
                    <a:pt x="53" y="1971"/>
                    <a:pt x="307" y="1971"/>
                    <a:pt x="452" y="1971"/>
                  </a:cubicBezTo>
                  <a:cubicBezTo>
                    <a:pt x="505" y="1971"/>
                    <a:pt x="535" y="1995"/>
                    <a:pt x="574" y="2040"/>
                  </a:cubicBezTo>
                  <a:cubicBezTo>
                    <a:pt x="611" y="2087"/>
                    <a:pt x="651" y="2124"/>
                    <a:pt x="712" y="2124"/>
                  </a:cubicBezTo>
                  <a:cubicBezTo>
                    <a:pt x="796" y="2124"/>
                    <a:pt x="1620" y="2124"/>
                    <a:pt x="1620" y="2124"/>
                  </a:cubicBezTo>
                  <a:cubicBezTo>
                    <a:pt x="1773" y="2124"/>
                    <a:pt x="1773" y="2124"/>
                    <a:pt x="1773" y="2124"/>
                  </a:cubicBezTo>
                  <a:cubicBezTo>
                    <a:pt x="1926" y="2124"/>
                    <a:pt x="2056" y="2032"/>
                    <a:pt x="2056" y="1881"/>
                  </a:cubicBezTo>
                  <a:cubicBezTo>
                    <a:pt x="2056" y="1849"/>
                    <a:pt x="2056" y="1849"/>
                    <a:pt x="2048" y="1826"/>
                  </a:cubicBezTo>
                  <a:cubicBezTo>
                    <a:pt x="2140" y="1780"/>
                    <a:pt x="2201" y="1680"/>
                    <a:pt x="2201" y="1574"/>
                  </a:cubicBezTo>
                  <a:cubicBezTo>
                    <a:pt x="2201" y="1545"/>
                    <a:pt x="2193" y="1513"/>
                    <a:pt x="2186" y="1482"/>
                  </a:cubicBezTo>
                  <a:cubicBezTo>
                    <a:pt x="2193" y="1482"/>
                    <a:pt x="2193" y="1476"/>
                    <a:pt x="2193" y="1476"/>
                  </a:cubicBezTo>
                  <a:cubicBezTo>
                    <a:pt x="2254" y="1421"/>
                    <a:pt x="2294" y="1344"/>
                    <a:pt x="2294" y="1262"/>
                  </a:cubicBezTo>
                  <a:cubicBezTo>
                    <a:pt x="2294" y="1193"/>
                    <a:pt x="2270" y="1132"/>
                    <a:pt x="2223" y="1077"/>
                  </a:cubicBezTo>
                  <a:cubicBezTo>
                    <a:pt x="2270" y="1032"/>
                    <a:pt x="2300" y="979"/>
                    <a:pt x="2300" y="910"/>
                  </a:cubicBezTo>
                  <a:close/>
                  <a:moveTo>
                    <a:pt x="2024" y="1719"/>
                  </a:moveTo>
                  <a:lnTo>
                    <a:pt x="2024" y="1719"/>
                  </a:lnTo>
                  <a:cubicBezTo>
                    <a:pt x="2019" y="1712"/>
                    <a:pt x="2003" y="1704"/>
                    <a:pt x="1995" y="1704"/>
                  </a:cubicBezTo>
                  <a:cubicBezTo>
                    <a:pt x="1627" y="1704"/>
                    <a:pt x="1627" y="1704"/>
                    <a:pt x="1627" y="1704"/>
                  </a:cubicBezTo>
                  <a:cubicBezTo>
                    <a:pt x="1598" y="1704"/>
                    <a:pt x="1574" y="1727"/>
                    <a:pt x="1574" y="1757"/>
                  </a:cubicBezTo>
                  <a:cubicBezTo>
                    <a:pt x="1574" y="1788"/>
                    <a:pt x="1598" y="1812"/>
                    <a:pt x="1627" y="1812"/>
                  </a:cubicBezTo>
                  <a:cubicBezTo>
                    <a:pt x="1934" y="1812"/>
                    <a:pt x="1934" y="1812"/>
                    <a:pt x="1934" y="1812"/>
                  </a:cubicBezTo>
                  <a:lnTo>
                    <a:pt x="1934" y="1818"/>
                  </a:lnTo>
                  <a:cubicBezTo>
                    <a:pt x="1950" y="1849"/>
                    <a:pt x="1958" y="1849"/>
                    <a:pt x="1958" y="1881"/>
                  </a:cubicBezTo>
                  <a:cubicBezTo>
                    <a:pt x="1958" y="1979"/>
                    <a:pt x="1873" y="2016"/>
                    <a:pt x="1773" y="2016"/>
                  </a:cubicBezTo>
                  <a:cubicBezTo>
                    <a:pt x="1620" y="2016"/>
                    <a:pt x="1620" y="2016"/>
                    <a:pt x="1620" y="2016"/>
                  </a:cubicBezTo>
                  <a:cubicBezTo>
                    <a:pt x="1620" y="2016"/>
                    <a:pt x="796" y="2016"/>
                    <a:pt x="712" y="2016"/>
                  </a:cubicBezTo>
                  <a:cubicBezTo>
                    <a:pt x="696" y="2016"/>
                    <a:pt x="672" y="1995"/>
                    <a:pt x="659" y="1971"/>
                  </a:cubicBezTo>
                  <a:cubicBezTo>
                    <a:pt x="611" y="1918"/>
                    <a:pt x="558" y="1865"/>
                    <a:pt x="452" y="1865"/>
                  </a:cubicBezTo>
                  <a:cubicBezTo>
                    <a:pt x="352" y="1865"/>
                    <a:pt x="183" y="1865"/>
                    <a:pt x="101" y="1865"/>
                  </a:cubicBezTo>
                  <a:cubicBezTo>
                    <a:pt x="101" y="1201"/>
                    <a:pt x="101" y="1201"/>
                    <a:pt x="101" y="1201"/>
                  </a:cubicBezTo>
                  <a:cubicBezTo>
                    <a:pt x="161" y="1193"/>
                    <a:pt x="275" y="1177"/>
                    <a:pt x="389" y="1146"/>
                  </a:cubicBezTo>
                  <a:cubicBezTo>
                    <a:pt x="665" y="1055"/>
                    <a:pt x="1063" y="727"/>
                    <a:pt x="1056" y="421"/>
                  </a:cubicBezTo>
                  <a:cubicBezTo>
                    <a:pt x="1048" y="328"/>
                    <a:pt x="1056" y="267"/>
                    <a:pt x="1056" y="230"/>
                  </a:cubicBezTo>
                  <a:cubicBezTo>
                    <a:pt x="1048" y="191"/>
                    <a:pt x="1048" y="169"/>
                    <a:pt x="1056" y="161"/>
                  </a:cubicBezTo>
                  <a:cubicBezTo>
                    <a:pt x="1056" y="153"/>
                    <a:pt x="1056" y="153"/>
                    <a:pt x="1063" y="145"/>
                  </a:cubicBezTo>
                  <a:cubicBezTo>
                    <a:pt x="1071" y="138"/>
                    <a:pt x="1124" y="108"/>
                    <a:pt x="1177" y="108"/>
                  </a:cubicBezTo>
                  <a:cubicBezTo>
                    <a:pt x="1299" y="108"/>
                    <a:pt x="1339" y="267"/>
                    <a:pt x="1344" y="413"/>
                  </a:cubicBezTo>
                  <a:cubicBezTo>
                    <a:pt x="1339" y="627"/>
                    <a:pt x="1315" y="733"/>
                    <a:pt x="1315" y="733"/>
                  </a:cubicBezTo>
                  <a:cubicBezTo>
                    <a:pt x="1307" y="749"/>
                    <a:pt x="1315" y="764"/>
                    <a:pt x="1323" y="780"/>
                  </a:cubicBezTo>
                  <a:cubicBezTo>
                    <a:pt x="1331" y="794"/>
                    <a:pt x="1344" y="802"/>
                    <a:pt x="1360" y="802"/>
                  </a:cubicBezTo>
                  <a:cubicBezTo>
                    <a:pt x="1812" y="810"/>
                    <a:pt x="1812" y="810"/>
                    <a:pt x="1812" y="810"/>
                  </a:cubicBezTo>
                  <a:cubicBezTo>
                    <a:pt x="2072" y="810"/>
                    <a:pt x="2072" y="810"/>
                    <a:pt x="2072" y="810"/>
                  </a:cubicBezTo>
                  <a:cubicBezTo>
                    <a:pt x="2140" y="810"/>
                    <a:pt x="2193" y="841"/>
                    <a:pt x="2193" y="910"/>
                  </a:cubicBezTo>
                  <a:cubicBezTo>
                    <a:pt x="2193" y="955"/>
                    <a:pt x="2162" y="1000"/>
                    <a:pt x="2125" y="1024"/>
                  </a:cubicBezTo>
                  <a:cubicBezTo>
                    <a:pt x="2101" y="1032"/>
                    <a:pt x="2093" y="1047"/>
                    <a:pt x="2093" y="1063"/>
                  </a:cubicBezTo>
                  <a:cubicBezTo>
                    <a:pt x="2093" y="1069"/>
                    <a:pt x="2093" y="1069"/>
                    <a:pt x="2093" y="1069"/>
                  </a:cubicBezTo>
                  <a:cubicBezTo>
                    <a:pt x="1620" y="1069"/>
                    <a:pt x="1620" y="1069"/>
                    <a:pt x="1620" y="1069"/>
                  </a:cubicBezTo>
                  <a:cubicBezTo>
                    <a:pt x="1590" y="1069"/>
                    <a:pt x="1567" y="1093"/>
                    <a:pt x="1567" y="1124"/>
                  </a:cubicBezTo>
                  <a:cubicBezTo>
                    <a:pt x="1567" y="1153"/>
                    <a:pt x="1590" y="1177"/>
                    <a:pt x="1620" y="1177"/>
                  </a:cubicBezTo>
                  <a:cubicBezTo>
                    <a:pt x="2140" y="1177"/>
                    <a:pt x="2140" y="1177"/>
                    <a:pt x="2140" y="1177"/>
                  </a:cubicBezTo>
                  <a:cubicBezTo>
                    <a:pt x="2148" y="1177"/>
                    <a:pt x="2156" y="1169"/>
                    <a:pt x="2162" y="1169"/>
                  </a:cubicBezTo>
                  <a:cubicBezTo>
                    <a:pt x="2178" y="1193"/>
                    <a:pt x="2186" y="1230"/>
                    <a:pt x="2186" y="1262"/>
                  </a:cubicBezTo>
                  <a:cubicBezTo>
                    <a:pt x="2186" y="1307"/>
                    <a:pt x="2170" y="1352"/>
                    <a:pt x="2132" y="1391"/>
                  </a:cubicBezTo>
                  <a:cubicBezTo>
                    <a:pt x="1620" y="1391"/>
                    <a:pt x="1620" y="1391"/>
                    <a:pt x="1620" y="1391"/>
                  </a:cubicBezTo>
                  <a:cubicBezTo>
                    <a:pt x="1590" y="1391"/>
                    <a:pt x="1567" y="1413"/>
                    <a:pt x="1567" y="1436"/>
                  </a:cubicBezTo>
                  <a:cubicBezTo>
                    <a:pt x="1567" y="1468"/>
                    <a:pt x="1590" y="1490"/>
                    <a:pt x="1620" y="1490"/>
                  </a:cubicBezTo>
                  <a:cubicBezTo>
                    <a:pt x="2079" y="1490"/>
                    <a:pt x="2079" y="1490"/>
                    <a:pt x="2079" y="1490"/>
                  </a:cubicBezTo>
                  <a:cubicBezTo>
                    <a:pt x="2087" y="1521"/>
                    <a:pt x="2093" y="1545"/>
                    <a:pt x="2093" y="1574"/>
                  </a:cubicBezTo>
                  <a:cubicBezTo>
                    <a:pt x="2093" y="1627"/>
                    <a:pt x="2072" y="1680"/>
                    <a:pt x="2024" y="171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91969B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2" name="Freeform 18"/>
            <p:cNvSpPr>
              <a:spLocks noChangeArrowheads="1"/>
            </p:cNvSpPr>
            <p:nvPr/>
          </p:nvSpPr>
          <p:spPr bwMode="auto">
            <a:xfrm>
              <a:off x="7219558" y="4584047"/>
              <a:ext cx="723853" cy="660400"/>
            </a:xfrm>
            <a:custGeom>
              <a:avLst/>
              <a:gdLst>
                <a:gd name="T0" fmla="*/ 1055 w 2011"/>
                <a:gd name="T1" fmla="*/ 1002 h 1834"/>
                <a:gd name="T2" fmla="*/ 1002 w 2011"/>
                <a:gd name="T3" fmla="*/ 0 h 1834"/>
                <a:gd name="T4" fmla="*/ 949 w 2011"/>
                <a:gd name="T5" fmla="*/ 1002 h 1834"/>
                <a:gd name="T6" fmla="*/ 1055 w 2011"/>
                <a:gd name="T7" fmla="*/ 1002 h 1834"/>
                <a:gd name="T8" fmla="*/ 322 w 2011"/>
                <a:gd name="T9" fmla="*/ 473 h 1834"/>
                <a:gd name="T10" fmla="*/ 269 w 2011"/>
                <a:gd name="T11" fmla="*/ 0 h 1834"/>
                <a:gd name="T12" fmla="*/ 214 w 2011"/>
                <a:gd name="T13" fmla="*/ 481 h 1834"/>
                <a:gd name="T14" fmla="*/ 322 w 2011"/>
                <a:gd name="T15" fmla="*/ 473 h 1834"/>
                <a:gd name="T16" fmla="*/ 1796 w 2011"/>
                <a:gd name="T17" fmla="*/ 206 h 1834"/>
                <a:gd name="T18" fmla="*/ 1743 w 2011"/>
                <a:gd name="T19" fmla="*/ 0 h 1834"/>
                <a:gd name="T20" fmla="*/ 1690 w 2011"/>
                <a:gd name="T21" fmla="*/ 206 h 1834"/>
                <a:gd name="T22" fmla="*/ 1796 w 2011"/>
                <a:gd name="T23" fmla="*/ 206 h 1834"/>
                <a:gd name="T24" fmla="*/ 214 w 2011"/>
                <a:gd name="T25" fmla="*/ 1108 h 1834"/>
                <a:gd name="T26" fmla="*/ 269 w 2011"/>
                <a:gd name="T27" fmla="*/ 1833 h 1834"/>
                <a:gd name="T28" fmla="*/ 322 w 2011"/>
                <a:gd name="T29" fmla="*/ 1108 h 1834"/>
                <a:gd name="T30" fmla="*/ 214 w 2011"/>
                <a:gd name="T31" fmla="*/ 1108 h 1834"/>
                <a:gd name="T32" fmla="*/ 949 w 2011"/>
                <a:gd name="T33" fmla="*/ 1627 h 1834"/>
                <a:gd name="T34" fmla="*/ 1002 w 2011"/>
                <a:gd name="T35" fmla="*/ 1833 h 1834"/>
                <a:gd name="T36" fmla="*/ 1055 w 2011"/>
                <a:gd name="T37" fmla="*/ 1635 h 1834"/>
                <a:gd name="T38" fmla="*/ 949 w 2011"/>
                <a:gd name="T39" fmla="*/ 1627 h 1834"/>
                <a:gd name="T40" fmla="*/ 1002 w 2011"/>
                <a:gd name="T41" fmla="*/ 1047 h 1834"/>
                <a:gd name="T42" fmla="*/ 1002 w 2011"/>
                <a:gd name="T43" fmla="*/ 1582 h 1834"/>
                <a:gd name="T44" fmla="*/ 1002 w 2011"/>
                <a:gd name="T45" fmla="*/ 1047 h 1834"/>
                <a:gd name="T46" fmla="*/ 1002 w 2011"/>
                <a:gd name="T47" fmla="*/ 1476 h 1834"/>
                <a:gd name="T48" fmla="*/ 1002 w 2011"/>
                <a:gd name="T49" fmla="*/ 1153 h 1834"/>
                <a:gd name="T50" fmla="*/ 1002 w 2011"/>
                <a:gd name="T51" fmla="*/ 1476 h 1834"/>
                <a:gd name="T52" fmla="*/ 1743 w 2011"/>
                <a:gd name="T53" fmla="*/ 253 h 1834"/>
                <a:gd name="T54" fmla="*/ 1743 w 2011"/>
                <a:gd name="T55" fmla="*/ 788 h 1834"/>
                <a:gd name="T56" fmla="*/ 1743 w 2011"/>
                <a:gd name="T57" fmla="*/ 253 h 1834"/>
                <a:gd name="T58" fmla="*/ 1743 w 2011"/>
                <a:gd name="T59" fmla="*/ 680 h 1834"/>
                <a:gd name="T60" fmla="*/ 1743 w 2011"/>
                <a:gd name="T61" fmla="*/ 359 h 1834"/>
                <a:gd name="T62" fmla="*/ 1743 w 2011"/>
                <a:gd name="T63" fmla="*/ 680 h 1834"/>
                <a:gd name="T64" fmla="*/ 1690 w 2011"/>
                <a:gd name="T65" fmla="*/ 841 h 1834"/>
                <a:gd name="T66" fmla="*/ 1743 w 2011"/>
                <a:gd name="T67" fmla="*/ 1833 h 1834"/>
                <a:gd name="T68" fmla="*/ 1796 w 2011"/>
                <a:gd name="T69" fmla="*/ 841 h 1834"/>
                <a:gd name="T70" fmla="*/ 1690 w 2011"/>
                <a:gd name="T71" fmla="*/ 841 h 1834"/>
                <a:gd name="T72" fmla="*/ 269 w 2011"/>
                <a:gd name="T73" fmla="*/ 521 h 1834"/>
                <a:gd name="T74" fmla="*/ 269 w 2011"/>
                <a:gd name="T75" fmla="*/ 1055 h 1834"/>
                <a:gd name="T76" fmla="*/ 269 w 2011"/>
                <a:gd name="T77" fmla="*/ 521 h 1834"/>
                <a:gd name="T78" fmla="*/ 269 w 2011"/>
                <a:gd name="T79" fmla="*/ 947 h 1834"/>
                <a:gd name="T80" fmla="*/ 269 w 2011"/>
                <a:gd name="T81" fmla="*/ 627 h 1834"/>
                <a:gd name="T82" fmla="*/ 269 w 2011"/>
                <a:gd name="T83" fmla="*/ 947 h 1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11" h="1834">
                  <a:moveTo>
                    <a:pt x="1055" y="1002"/>
                  </a:moveTo>
                  <a:lnTo>
                    <a:pt x="1055" y="1002"/>
                  </a:lnTo>
                  <a:cubicBezTo>
                    <a:pt x="1055" y="55"/>
                    <a:pt x="1055" y="55"/>
                    <a:pt x="1055" y="55"/>
                  </a:cubicBezTo>
                  <a:cubicBezTo>
                    <a:pt x="1055" y="23"/>
                    <a:pt x="1031" y="0"/>
                    <a:pt x="1002" y="0"/>
                  </a:cubicBezTo>
                  <a:cubicBezTo>
                    <a:pt x="978" y="0"/>
                    <a:pt x="949" y="23"/>
                    <a:pt x="949" y="55"/>
                  </a:cubicBezTo>
                  <a:cubicBezTo>
                    <a:pt x="949" y="1002"/>
                    <a:pt x="949" y="1002"/>
                    <a:pt x="949" y="1002"/>
                  </a:cubicBezTo>
                  <a:cubicBezTo>
                    <a:pt x="971" y="1002"/>
                    <a:pt x="986" y="994"/>
                    <a:pt x="1010" y="994"/>
                  </a:cubicBezTo>
                  <a:cubicBezTo>
                    <a:pt x="1024" y="994"/>
                    <a:pt x="1039" y="1002"/>
                    <a:pt x="1055" y="1002"/>
                  </a:cubicBezTo>
                  <a:close/>
                  <a:moveTo>
                    <a:pt x="322" y="473"/>
                  </a:moveTo>
                  <a:lnTo>
                    <a:pt x="322" y="473"/>
                  </a:lnTo>
                  <a:cubicBezTo>
                    <a:pt x="322" y="55"/>
                    <a:pt x="322" y="55"/>
                    <a:pt x="322" y="55"/>
                  </a:cubicBezTo>
                  <a:cubicBezTo>
                    <a:pt x="322" y="23"/>
                    <a:pt x="298" y="0"/>
                    <a:pt x="269" y="0"/>
                  </a:cubicBezTo>
                  <a:cubicBezTo>
                    <a:pt x="238" y="0"/>
                    <a:pt x="214" y="23"/>
                    <a:pt x="214" y="55"/>
                  </a:cubicBezTo>
                  <a:cubicBezTo>
                    <a:pt x="214" y="481"/>
                    <a:pt x="214" y="481"/>
                    <a:pt x="214" y="481"/>
                  </a:cubicBezTo>
                  <a:cubicBezTo>
                    <a:pt x="230" y="473"/>
                    <a:pt x="253" y="473"/>
                    <a:pt x="269" y="473"/>
                  </a:cubicBezTo>
                  <a:cubicBezTo>
                    <a:pt x="283" y="473"/>
                    <a:pt x="298" y="473"/>
                    <a:pt x="322" y="473"/>
                  </a:cubicBezTo>
                  <a:close/>
                  <a:moveTo>
                    <a:pt x="1796" y="206"/>
                  </a:moveTo>
                  <a:lnTo>
                    <a:pt x="1796" y="206"/>
                  </a:lnTo>
                  <a:cubicBezTo>
                    <a:pt x="1796" y="55"/>
                    <a:pt x="1796" y="55"/>
                    <a:pt x="1796" y="55"/>
                  </a:cubicBezTo>
                  <a:cubicBezTo>
                    <a:pt x="1796" y="23"/>
                    <a:pt x="1772" y="0"/>
                    <a:pt x="1743" y="0"/>
                  </a:cubicBezTo>
                  <a:cubicBezTo>
                    <a:pt x="1711" y="0"/>
                    <a:pt x="1690" y="23"/>
                    <a:pt x="1690" y="55"/>
                  </a:cubicBezTo>
                  <a:cubicBezTo>
                    <a:pt x="1690" y="206"/>
                    <a:pt x="1690" y="206"/>
                    <a:pt x="1690" y="206"/>
                  </a:cubicBezTo>
                  <a:cubicBezTo>
                    <a:pt x="1704" y="206"/>
                    <a:pt x="1727" y="206"/>
                    <a:pt x="1743" y="206"/>
                  </a:cubicBezTo>
                  <a:cubicBezTo>
                    <a:pt x="1766" y="206"/>
                    <a:pt x="1780" y="206"/>
                    <a:pt x="1796" y="206"/>
                  </a:cubicBezTo>
                  <a:close/>
                  <a:moveTo>
                    <a:pt x="214" y="1108"/>
                  </a:moveTo>
                  <a:lnTo>
                    <a:pt x="214" y="1108"/>
                  </a:lnTo>
                  <a:cubicBezTo>
                    <a:pt x="214" y="1780"/>
                    <a:pt x="214" y="1780"/>
                    <a:pt x="214" y="1780"/>
                  </a:cubicBezTo>
                  <a:cubicBezTo>
                    <a:pt x="214" y="1812"/>
                    <a:pt x="238" y="1833"/>
                    <a:pt x="269" y="1833"/>
                  </a:cubicBezTo>
                  <a:cubicBezTo>
                    <a:pt x="298" y="1833"/>
                    <a:pt x="322" y="1812"/>
                    <a:pt x="322" y="1780"/>
                  </a:cubicBezTo>
                  <a:cubicBezTo>
                    <a:pt x="322" y="1108"/>
                    <a:pt x="322" y="1108"/>
                    <a:pt x="322" y="1108"/>
                  </a:cubicBezTo>
                  <a:cubicBezTo>
                    <a:pt x="298" y="1116"/>
                    <a:pt x="283" y="1116"/>
                    <a:pt x="269" y="1116"/>
                  </a:cubicBezTo>
                  <a:cubicBezTo>
                    <a:pt x="253" y="1116"/>
                    <a:pt x="230" y="1116"/>
                    <a:pt x="214" y="1108"/>
                  </a:cubicBezTo>
                  <a:close/>
                  <a:moveTo>
                    <a:pt x="949" y="1627"/>
                  </a:moveTo>
                  <a:lnTo>
                    <a:pt x="949" y="1627"/>
                  </a:lnTo>
                  <a:cubicBezTo>
                    <a:pt x="949" y="1780"/>
                    <a:pt x="949" y="1780"/>
                    <a:pt x="949" y="1780"/>
                  </a:cubicBezTo>
                  <a:cubicBezTo>
                    <a:pt x="949" y="1812"/>
                    <a:pt x="978" y="1833"/>
                    <a:pt x="1002" y="1833"/>
                  </a:cubicBezTo>
                  <a:cubicBezTo>
                    <a:pt x="1031" y="1833"/>
                    <a:pt x="1055" y="1812"/>
                    <a:pt x="1055" y="1780"/>
                  </a:cubicBezTo>
                  <a:cubicBezTo>
                    <a:pt x="1055" y="1635"/>
                    <a:pt x="1055" y="1635"/>
                    <a:pt x="1055" y="1635"/>
                  </a:cubicBezTo>
                  <a:cubicBezTo>
                    <a:pt x="1039" y="1635"/>
                    <a:pt x="1024" y="1635"/>
                    <a:pt x="1010" y="1635"/>
                  </a:cubicBezTo>
                  <a:cubicBezTo>
                    <a:pt x="986" y="1635"/>
                    <a:pt x="971" y="1635"/>
                    <a:pt x="949" y="1627"/>
                  </a:cubicBezTo>
                  <a:close/>
                  <a:moveTo>
                    <a:pt x="1002" y="1047"/>
                  </a:moveTo>
                  <a:lnTo>
                    <a:pt x="1002" y="1047"/>
                  </a:lnTo>
                  <a:cubicBezTo>
                    <a:pt x="857" y="1047"/>
                    <a:pt x="735" y="1169"/>
                    <a:pt x="735" y="1315"/>
                  </a:cubicBezTo>
                  <a:cubicBezTo>
                    <a:pt x="735" y="1460"/>
                    <a:pt x="857" y="1582"/>
                    <a:pt x="1002" y="1582"/>
                  </a:cubicBezTo>
                  <a:cubicBezTo>
                    <a:pt x="1155" y="1582"/>
                    <a:pt x="1269" y="1460"/>
                    <a:pt x="1269" y="1315"/>
                  </a:cubicBezTo>
                  <a:cubicBezTo>
                    <a:pt x="1269" y="1169"/>
                    <a:pt x="1155" y="1047"/>
                    <a:pt x="1002" y="1047"/>
                  </a:cubicBezTo>
                  <a:close/>
                  <a:moveTo>
                    <a:pt x="1002" y="1476"/>
                  </a:moveTo>
                  <a:lnTo>
                    <a:pt x="1002" y="1476"/>
                  </a:lnTo>
                  <a:cubicBezTo>
                    <a:pt x="917" y="1476"/>
                    <a:pt x="841" y="1407"/>
                    <a:pt x="841" y="1315"/>
                  </a:cubicBezTo>
                  <a:cubicBezTo>
                    <a:pt x="841" y="1222"/>
                    <a:pt x="917" y="1153"/>
                    <a:pt x="1002" y="1153"/>
                  </a:cubicBezTo>
                  <a:cubicBezTo>
                    <a:pt x="1092" y="1153"/>
                    <a:pt x="1161" y="1222"/>
                    <a:pt x="1161" y="1315"/>
                  </a:cubicBezTo>
                  <a:cubicBezTo>
                    <a:pt x="1161" y="1407"/>
                    <a:pt x="1092" y="1476"/>
                    <a:pt x="1002" y="1476"/>
                  </a:cubicBezTo>
                  <a:close/>
                  <a:moveTo>
                    <a:pt x="1743" y="253"/>
                  </a:moveTo>
                  <a:lnTo>
                    <a:pt x="1743" y="253"/>
                  </a:lnTo>
                  <a:cubicBezTo>
                    <a:pt x="1597" y="253"/>
                    <a:pt x="1476" y="375"/>
                    <a:pt x="1476" y="521"/>
                  </a:cubicBezTo>
                  <a:cubicBezTo>
                    <a:pt x="1476" y="672"/>
                    <a:pt x="1597" y="788"/>
                    <a:pt x="1743" y="788"/>
                  </a:cubicBezTo>
                  <a:cubicBezTo>
                    <a:pt x="1896" y="788"/>
                    <a:pt x="2010" y="672"/>
                    <a:pt x="2010" y="521"/>
                  </a:cubicBezTo>
                  <a:cubicBezTo>
                    <a:pt x="2010" y="375"/>
                    <a:pt x="1896" y="253"/>
                    <a:pt x="1743" y="253"/>
                  </a:cubicBezTo>
                  <a:close/>
                  <a:moveTo>
                    <a:pt x="1743" y="680"/>
                  </a:moveTo>
                  <a:lnTo>
                    <a:pt x="1743" y="680"/>
                  </a:lnTo>
                  <a:cubicBezTo>
                    <a:pt x="1658" y="680"/>
                    <a:pt x="1582" y="611"/>
                    <a:pt x="1582" y="521"/>
                  </a:cubicBezTo>
                  <a:cubicBezTo>
                    <a:pt x="1582" y="436"/>
                    <a:pt x="1658" y="359"/>
                    <a:pt x="1743" y="359"/>
                  </a:cubicBezTo>
                  <a:cubicBezTo>
                    <a:pt x="1835" y="359"/>
                    <a:pt x="1910" y="436"/>
                    <a:pt x="1910" y="521"/>
                  </a:cubicBezTo>
                  <a:cubicBezTo>
                    <a:pt x="1910" y="611"/>
                    <a:pt x="1835" y="680"/>
                    <a:pt x="1743" y="680"/>
                  </a:cubicBezTo>
                  <a:close/>
                  <a:moveTo>
                    <a:pt x="1690" y="841"/>
                  </a:moveTo>
                  <a:lnTo>
                    <a:pt x="1690" y="841"/>
                  </a:lnTo>
                  <a:cubicBezTo>
                    <a:pt x="1690" y="1780"/>
                    <a:pt x="1690" y="1780"/>
                    <a:pt x="1690" y="1780"/>
                  </a:cubicBezTo>
                  <a:cubicBezTo>
                    <a:pt x="1690" y="1812"/>
                    <a:pt x="1711" y="1833"/>
                    <a:pt x="1743" y="1833"/>
                  </a:cubicBezTo>
                  <a:cubicBezTo>
                    <a:pt x="1772" y="1833"/>
                    <a:pt x="1796" y="1812"/>
                    <a:pt x="1796" y="1780"/>
                  </a:cubicBezTo>
                  <a:cubicBezTo>
                    <a:pt x="1796" y="841"/>
                    <a:pt x="1796" y="841"/>
                    <a:pt x="1796" y="841"/>
                  </a:cubicBezTo>
                  <a:cubicBezTo>
                    <a:pt x="1780" y="841"/>
                    <a:pt x="1766" y="849"/>
                    <a:pt x="1743" y="849"/>
                  </a:cubicBezTo>
                  <a:cubicBezTo>
                    <a:pt x="1727" y="849"/>
                    <a:pt x="1704" y="841"/>
                    <a:pt x="1690" y="841"/>
                  </a:cubicBezTo>
                  <a:close/>
                  <a:moveTo>
                    <a:pt x="269" y="521"/>
                  </a:moveTo>
                  <a:lnTo>
                    <a:pt x="269" y="521"/>
                  </a:lnTo>
                  <a:cubicBezTo>
                    <a:pt x="116" y="521"/>
                    <a:pt x="0" y="635"/>
                    <a:pt x="0" y="788"/>
                  </a:cubicBezTo>
                  <a:cubicBezTo>
                    <a:pt x="0" y="933"/>
                    <a:pt x="116" y="1055"/>
                    <a:pt x="269" y="1055"/>
                  </a:cubicBezTo>
                  <a:cubicBezTo>
                    <a:pt x="412" y="1055"/>
                    <a:pt x="536" y="933"/>
                    <a:pt x="536" y="788"/>
                  </a:cubicBezTo>
                  <a:cubicBezTo>
                    <a:pt x="536" y="635"/>
                    <a:pt x="412" y="521"/>
                    <a:pt x="269" y="521"/>
                  </a:cubicBezTo>
                  <a:close/>
                  <a:moveTo>
                    <a:pt x="269" y="947"/>
                  </a:moveTo>
                  <a:lnTo>
                    <a:pt x="269" y="947"/>
                  </a:lnTo>
                  <a:cubicBezTo>
                    <a:pt x="177" y="947"/>
                    <a:pt x="108" y="872"/>
                    <a:pt x="108" y="788"/>
                  </a:cubicBezTo>
                  <a:cubicBezTo>
                    <a:pt x="108" y="696"/>
                    <a:pt x="177" y="627"/>
                    <a:pt x="269" y="627"/>
                  </a:cubicBezTo>
                  <a:cubicBezTo>
                    <a:pt x="351" y="627"/>
                    <a:pt x="428" y="696"/>
                    <a:pt x="428" y="788"/>
                  </a:cubicBezTo>
                  <a:cubicBezTo>
                    <a:pt x="428" y="872"/>
                    <a:pt x="351" y="947"/>
                    <a:pt x="269" y="9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91969B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3" name="Freeform 49"/>
            <p:cNvSpPr>
              <a:spLocks noChangeArrowheads="1"/>
            </p:cNvSpPr>
            <p:nvPr/>
          </p:nvSpPr>
          <p:spPr bwMode="auto">
            <a:xfrm>
              <a:off x="7174998" y="1522434"/>
              <a:ext cx="915928" cy="754062"/>
            </a:xfrm>
            <a:custGeom>
              <a:avLst/>
              <a:gdLst>
                <a:gd name="T0" fmla="*/ 2521 w 2544"/>
                <a:gd name="T1" fmla="*/ 764 h 2095"/>
                <a:gd name="T2" fmla="*/ 2543 w 2544"/>
                <a:gd name="T3" fmla="*/ 619 h 2095"/>
                <a:gd name="T4" fmla="*/ 1725 w 2544"/>
                <a:gd name="T5" fmla="*/ 7 h 2095"/>
                <a:gd name="T6" fmla="*/ 1145 w 2544"/>
                <a:gd name="T7" fmla="*/ 169 h 2095"/>
                <a:gd name="T8" fmla="*/ 587 w 2544"/>
                <a:gd name="T9" fmla="*/ 404 h 2095"/>
                <a:gd name="T10" fmla="*/ 16 w 2544"/>
                <a:gd name="T11" fmla="*/ 679 h 2095"/>
                <a:gd name="T12" fmla="*/ 0 w 2544"/>
                <a:gd name="T13" fmla="*/ 825 h 2095"/>
                <a:gd name="T14" fmla="*/ 29 w 2544"/>
                <a:gd name="T15" fmla="*/ 978 h 2095"/>
                <a:gd name="T16" fmla="*/ 106 w 2544"/>
                <a:gd name="T17" fmla="*/ 1139 h 2095"/>
                <a:gd name="T18" fmla="*/ 16 w 2544"/>
                <a:gd name="T19" fmla="*/ 1245 h 2095"/>
                <a:gd name="T20" fmla="*/ 0 w 2544"/>
                <a:gd name="T21" fmla="*/ 1391 h 2095"/>
                <a:gd name="T22" fmla="*/ 741 w 2544"/>
                <a:gd name="T23" fmla="*/ 2094 h 2095"/>
                <a:gd name="T24" fmla="*/ 1344 w 2544"/>
                <a:gd name="T25" fmla="*/ 1888 h 2095"/>
                <a:gd name="T26" fmla="*/ 1405 w 2544"/>
                <a:gd name="T27" fmla="*/ 1925 h 2095"/>
                <a:gd name="T28" fmla="*/ 1918 w 2544"/>
                <a:gd name="T29" fmla="*/ 1650 h 2095"/>
                <a:gd name="T30" fmla="*/ 2521 w 2544"/>
                <a:gd name="T31" fmla="*/ 1330 h 2095"/>
                <a:gd name="T32" fmla="*/ 2543 w 2544"/>
                <a:gd name="T33" fmla="*/ 1192 h 2095"/>
                <a:gd name="T34" fmla="*/ 2513 w 2544"/>
                <a:gd name="T35" fmla="*/ 1039 h 2095"/>
                <a:gd name="T36" fmla="*/ 2421 w 2544"/>
                <a:gd name="T37" fmla="*/ 878 h 2095"/>
                <a:gd name="T38" fmla="*/ 656 w 2544"/>
                <a:gd name="T39" fmla="*/ 481 h 2095"/>
                <a:gd name="T40" fmla="*/ 749 w 2544"/>
                <a:gd name="T41" fmla="*/ 1238 h 2095"/>
                <a:gd name="T42" fmla="*/ 1344 w 2544"/>
                <a:gd name="T43" fmla="*/ 1764 h 2095"/>
                <a:gd name="T44" fmla="*/ 137 w 2544"/>
                <a:gd name="T45" fmla="*/ 1420 h 2095"/>
                <a:gd name="T46" fmla="*/ 741 w 2544"/>
                <a:gd name="T47" fmla="*/ 1910 h 2095"/>
                <a:gd name="T48" fmla="*/ 1344 w 2544"/>
                <a:gd name="T49" fmla="*/ 1764 h 2095"/>
                <a:gd name="T50" fmla="*/ 749 w 2544"/>
                <a:gd name="T51" fmla="*/ 1804 h 2095"/>
                <a:gd name="T52" fmla="*/ 709 w 2544"/>
                <a:gd name="T53" fmla="*/ 1703 h 2095"/>
                <a:gd name="T54" fmla="*/ 1344 w 2544"/>
                <a:gd name="T55" fmla="*/ 1489 h 2095"/>
                <a:gd name="T56" fmla="*/ 1344 w 2544"/>
                <a:gd name="T57" fmla="*/ 1391 h 2095"/>
                <a:gd name="T58" fmla="*/ 183 w 2544"/>
                <a:gd name="T59" fmla="*/ 1023 h 2095"/>
                <a:gd name="T60" fmla="*/ 756 w 2544"/>
                <a:gd name="T61" fmla="*/ 1528 h 2095"/>
                <a:gd name="T62" fmla="*/ 1344 w 2544"/>
                <a:gd name="T63" fmla="*/ 1200 h 2095"/>
                <a:gd name="T64" fmla="*/ 137 w 2544"/>
                <a:gd name="T65" fmla="*/ 848 h 2095"/>
                <a:gd name="T66" fmla="*/ 741 w 2544"/>
                <a:gd name="T67" fmla="*/ 1338 h 2095"/>
                <a:gd name="T68" fmla="*/ 1344 w 2544"/>
                <a:gd name="T69" fmla="*/ 1200 h 2095"/>
                <a:gd name="T70" fmla="*/ 1442 w 2544"/>
                <a:gd name="T71" fmla="*/ 1811 h 2095"/>
                <a:gd name="T72" fmla="*/ 725 w 2544"/>
                <a:gd name="T73" fmla="*/ 412 h 2095"/>
                <a:gd name="T74" fmla="*/ 1818 w 2544"/>
                <a:gd name="T75" fmla="*/ 833 h 2095"/>
                <a:gd name="T76" fmla="*/ 1918 w 2544"/>
                <a:gd name="T77" fmla="*/ 1544 h 2095"/>
                <a:gd name="T78" fmla="*/ 2399 w 2544"/>
                <a:gd name="T79" fmla="*/ 1359 h 2095"/>
                <a:gd name="T80" fmla="*/ 1918 w 2544"/>
                <a:gd name="T81" fmla="*/ 1359 h 2095"/>
                <a:gd name="T82" fmla="*/ 2399 w 2544"/>
                <a:gd name="T83" fmla="*/ 1169 h 2095"/>
                <a:gd name="T84" fmla="*/ 1918 w 2544"/>
                <a:gd name="T85" fmla="*/ 1169 h 2095"/>
                <a:gd name="T86" fmla="*/ 2399 w 2544"/>
                <a:gd name="T87" fmla="*/ 978 h 2095"/>
                <a:gd name="T88" fmla="*/ 1918 w 2544"/>
                <a:gd name="T89" fmla="*/ 978 h 2095"/>
                <a:gd name="T90" fmla="*/ 2399 w 2544"/>
                <a:gd name="T91" fmla="*/ 788 h 2095"/>
                <a:gd name="T92" fmla="*/ 1924 w 2544"/>
                <a:gd name="T93" fmla="*/ 788 h 2095"/>
                <a:gd name="T94" fmla="*/ 2399 w 2544"/>
                <a:gd name="T95" fmla="*/ 603 h 2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44" h="2095">
                  <a:moveTo>
                    <a:pt x="2543" y="809"/>
                  </a:moveTo>
                  <a:lnTo>
                    <a:pt x="2543" y="809"/>
                  </a:lnTo>
                  <a:cubicBezTo>
                    <a:pt x="2543" y="795"/>
                    <a:pt x="2535" y="780"/>
                    <a:pt x="2521" y="764"/>
                  </a:cubicBezTo>
                  <a:cubicBezTo>
                    <a:pt x="2421" y="695"/>
                    <a:pt x="2421" y="695"/>
                    <a:pt x="2421" y="695"/>
                  </a:cubicBezTo>
                  <a:cubicBezTo>
                    <a:pt x="2513" y="658"/>
                    <a:pt x="2513" y="658"/>
                    <a:pt x="2513" y="658"/>
                  </a:cubicBezTo>
                  <a:cubicBezTo>
                    <a:pt x="2529" y="650"/>
                    <a:pt x="2535" y="642"/>
                    <a:pt x="2543" y="619"/>
                  </a:cubicBezTo>
                  <a:cubicBezTo>
                    <a:pt x="2543" y="603"/>
                    <a:pt x="2535" y="589"/>
                    <a:pt x="2521" y="573"/>
                  </a:cubicBezTo>
                  <a:cubicBezTo>
                    <a:pt x="1772" y="15"/>
                    <a:pt x="1772" y="15"/>
                    <a:pt x="1772" y="15"/>
                  </a:cubicBezTo>
                  <a:cubicBezTo>
                    <a:pt x="1757" y="7"/>
                    <a:pt x="1741" y="0"/>
                    <a:pt x="1725" y="7"/>
                  </a:cubicBezTo>
                  <a:cubicBezTo>
                    <a:pt x="1199" y="192"/>
                    <a:pt x="1199" y="192"/>
                    <a:pt x="1199" y="192"/>
                  </a:cubicBezTo>
                  <a:cubicBezTo>
                    <a:pt x="1191" y="176"/>
                    <a:pt x="1191" y="176"/>
                    <a:pt x="1191" y="176"/>
                  </a:cubicBezTo>
                  <a:cubicBezTo>
                    <a:pt x="1177" y="169"/>
                    <a:pt x="1161" y="169"/>
                    <a:pt x="1145" y="169"/>
                  </a:cubicBezTo>
                  <a:cubicBezTo>
                    <a:pt x="619" y="351"/>
                    <a:pt x="619" y="351"/>
                    <a:pt x="619" y="351"/>
                  </a:cubicBezTo>
                  <a:cubicBezTo>
                    <a:pt x="603" y="359"/>
                    <a:pt x="587" y="375"/>
                    <a:pt x="587" y="391"/>
                  </a:cubicBezTo>
                  <a:cubicBezTo>
                    <a:pt x="587" y="398"/>
                    <a:pt x="587" y="404"/>
                    <a:pt x="587" y="404"/>
                  </a:cubicBezTo>
                  <a:cubicBezTo>
                    <a:pt x="29" y="597"/>
                    <a:pt x="29" y="597"/>
                    <a:pt x="29" y="597"/>
                  </a:cubicBezTo>
                  <a:cubicBezTo>
                    <a:pt x="16" y="603"/>
                    <a:pt x="8" y="619"/>
                    <a:pt x="0" y="634"/>
                  </a:cubicBezTo>
                  <a:cubicBezTo>
                    <a:pt x="0" y="650"/>
                    <a:pt x="8" y="666"/>
                    <a:pt x="16" y="679"/>
                  </a:cubicBezTo>
                  <a:cubicBezTo>
                    <a:pt x="106" y="764"/>
                    <a:pt x="106" y="764"/>
                    <a:pt x="106" y="764"/>
                  </a:cubicBezTo>
                  <a:cubicBezTo>
                    <a:pt x="29" y="788"/>
                    <a:pt x="29" y="788"/>
                    <a:pt x="29" y="788"/>
                  </a:cubicBezTo>
                  <a:cubicBezTo>
                    <a:pt x="16" y="795"/>
                    <a:pt x="8" y="803"/>
                    <a:pt x="0" y="825"/>
                  </a:cubicBezTo>
                  <a:cubicBezTo>
                    <a:pt x="0" y="841"/>
                    <a:pt x="8" y="856"/>
                    <a:pt x="16" y="864"/>
                  </a:cubicBezTo>
                  <a:cubicBezTo>
                    <a:pt x="106" y="947"/>
                    <a:pt x="106" y="947"/>
                    <a:pt x="106" y="947"/>
                  </a:cubicBezTo>
                  <a:cubicBezTo>
                    <a:pt x="29" y="978"/>
                    <a:pt x="29" y="978"/>
                    <a:pt x="29" y="978"/>
                  </a:cubicBezTo>
                  <a:cubicBezTo>
                    <a:pt x="16" y="978"/>
                    <a:pt x="8" y="994"/>
                    <a:pt x="0" y="1010"/>
                  </a:cubicBezTo>
                  <a:cubicBezTo>
                    <a:pt x="0" y="1023"/>
                    <a:pt x="8" y="1047"/>
                    <a:pt x="16" y="1055"/>
                  </a:cubicBezTo>
                  <a:cubicBezTo>
                    <a:pt x="106" y="1139"/>
                    <a:pt x="106" y="1139"/>
                    <a:pt x="106" y="1139"/>
                  </a:cubicBezTo>
                  <a:cubicBezTo>
                    <a:pt x="29" y="1161"/>
                    <a:pt x="29" y="1161"/>
                    <a:pt x="29" y="1161"/>
                  </a:cubicBezTo>
                  <a:cubicBezTo>
                    <a:pt x="16" y="1169"/>
                    <a:pt x="8" y="1184"/>
                    <a:pt x="0" y="1200"/>
                  </a:cubicBezTo>
                  <a:cubicBezTo>
                    <a:pt x="0" y="1214"/>
                    <a:pt x="8" y="1230"/>
                    <a:pt x="16" y="1245"/>
                  </a:cubicBezTo>
                  <a:cubicBezTo>
                    <a:pt x="106" y="1330"/>
                    <a:pt x="106" y="1330"/>
                    <a:pt x="106" y="1330"/>
                  </a:cubicBezTo>
                  <a:cubicBezTo>
                    <a:pt x="29" y="1352"/>
                    <a:pt x="29" y="1352"/>
                    <a:pt x="29" y="1352"/>
                  </a:cubicBezTo>
                  <a:cubicBezTo>
                    <a:pt x="16" y="1359"/>
                    <a:pt x="8" y="1375"/>
                    <a:pt x="0" y="1391"/>
                  </a:cubicBezTo>
                  <a:cubicBezTo>
                    <a:pt x="0" y="1407"/>
                    <a:pt x="8" y="1420"/>
                    <a:pt x="16" y="1436"/>
                  </a:cubicBezTo>
                  <a:cubicBezTo>
                    <a:pt x="709" y="2086"/>
                    <a:pt x="709" y="2086"/>
                    <a:pt x="709" y="2086"/>
                  </a:cubicBezTo>
                  <a:cubicBezTo>
                    <a:pt x="717" y="2094"/>
                    <a:pt x="725" y="2094"/>
                    <a:pt x="741" y="2094"/>
                  </a:cubicBezTo>
                  <a:cubicBezTo>
                    <a:pt x="749" y="2094"/>
                    <a:pt x="749" y="2094"/>
                    <a:pt x="756" y="2094"/>
                  </a:cubicBezTo>
                  <a:cubicBezTo>
                    <a:pt x="1344" y="1872"/>
                    <a:pt x="1344" y="1872"/>
                    <a:pt x="1344" y="1872"/>
                  </a:cubicBezTo>
                  <a:cubicBezTo>
                    <a:pt x="1344" y="1888"/>
                    <a:pt x="1344" y="1888"/>
                    <a:pt x="1344" y="1888"/>
                  </a:cubicBezTo>
                  <a:cubicBezTo>
                    <a:pt x="1344" y="1902"/>
                    <a:pt x="1352" y="1910"/>
                    <a:pt x="1360" y="1925"/>
                  </a:cubicBezTo>
                  <a:cubicBezTo>
                    <a:pt x="1375" y="1925"/>
                    <a:pt x="1381" y="1933"/>
                    <a:pt x="1389" y="1933"/>
                  </a:cubicBezTo>
                  <a:cubicBezTo>
                    <a:pt x="1397" y="1933"/>
                    <a:pt x="1405" y="1933"/>
                    <a:pt x="1405" y="1925"/>
                  </a:cubicBezTo>
                  <a:cubicBezTo>
                    <a:pt x="1886" y="1735"/>
                    <a:pt x="1886" y="1735"/>
                    <a:pt x="1886" y="1735"/>
                  </a:cubicBezTo>
                  <a:cubicBezTo>
                    <a:pt x="1910" y="1727"/>
                    <a:pt x="1918" y="1711"/>
                    <a:pt x="1918" y="1695"/>
                  </a:cubicBezTo>
                  <a:cubicBezTo>
                    <a:pt x="1918" y="1650"/>
                    <a:pt x="1918" y="1650"/>
                    <a:pt x="1918" y="1650"/>
                  </a:cubicBezTo>
                  <a:cubicBezTo>
                    <a:pt x="2513" y="1414"/>
                    <a:pt x="2513" y="1414"/>
                    <a:pt x="2513" y="1414"/>
                  </a:cubicBezTo>
                  <a:cubicBezTo>
                    <a:pt x="2529" y="1407"/>
                    <a:pt x="2535" y="1391"/>
                    <a:pt x="2543" y="1375"/>
                  </a:cubicBezTo>
                  <a:cubicBezTo>
                    <a:pt x="2543" y="1359"/>
                    <a:pt x="2535" y="1346"/>
                    <a:pt x="2521" y="1330"/>
                  </a:cubicBezTo>
                  <a:cubicBezTo>
                    <a:pt x="2421" y="1261"/>
                    <a:pt x="2421" y="1261"/>
                    <a:pt x="2421" y="1261"/>
                  </a:cubicBezTo>
                  <a:cubicBezTo>
                    <a:pt x="2513" y="1222"/>
                    <a:pt x="2513" y="1222"/>
                    <a:pt x="2513" y="1222"/>
                  </a:cubicBezTo>
                  <a:cubicBezTo>
                    <a:pt x="2529" y="1222"/>
                    <a:pt x="2535" y="1208"/>
                    <a:pt x="2543" y="1192"/>
                  </a:cubicBezTo>
                  <a:cubicBezTo>
                    <a:pt x="2543" y="1169"/>
                    <a:pt x="2535" y="1153"/>
                    <a:pt x="2521" y="1145"/>
                  </a:cubicBezTo>
                  <a:cubicBezTo>
                    <a:pt x="2421" y="1071"/>
                    <a:pt x="2421" y="1071"/>
                    <a:pt x="2421" y="1071"/>
                  </a:cubicBezTo>
                  <a:cubicBezTo>
                    <a:pt x="2513" y="1039"/>
                    <a:pt x="2513" y="1039"/>
                    <a:pt x="2513" y="1039"/>
                  </a:cubicBezTo>
                  <a:cubicBezTo>
                    <a:pt x="2529" y="1031"/>
                    <a:pt x="2535" y="1015"/>
                    <a:pt x="2543" y="1002"/>
                  </a:cubicBezTo>
                  <a:cubicBezTo>
                    <a:pt x="2543" y="986"/>
                    <a:pt x="2535" y="962"/>
                    <a:pt x="2521" y="955"/>
                  </a:cubicBezTo>
                  <a:cubicBezTo>
                    <a:pt x="2421" y="878"/>
                    <a:pt x="2421" y="878"/>
                    <a:pt x="2421" y="878"/>
                  </a:cubicBezTo>
                  <a:cubicBezTo>
                    <a:pt x="2513" y="848"/>
                    <a:pt x="2513" y="848"/>
                    <a:pt x="2513" y="848"/>
                  </a:cubicBezTo>
                  <a:cubicBezTo>
                    <a:pt x="2529" y="841"/>
                    <a:pt x="2535" y="825"/>
                    <a:pt x="2543" y="809"/>
                  </a:cubicBezTo>
                  <a:close/>
                  <a:moveTo>
                    <a:pt x="656" y="481"/>
                  </a:moveTo>
                  <a:lnTo>
                    <a:pt x="656" y="481"/>
                  </a:lnTo>
                  <a:cubicBezTo>
                    <a:pt x="1299" y="1023"/>
                    <a:pt x="1299" y="1023"/>
                    <a:pt x="1299" y="1023"/>
                  </a:cubicBezTo>
                  <a:cubicBezTo>
                    <a:pt x="749" y="1238"/>
                    <a:pt x="749" y="1238"/>
                    <a:pt x="749" y="1238"/>
                  </a:cubicBezTo>
                  <a:cubicBezTo>
                    <a:pt x="137" y="666"/>
                    <a:pt x="137" y="666"/>
                    <a:pt x="137" y="666"/>
                  </a:cubicBezTo>
                  <a:lnTo>
                    <a:pt x="656" y="481"/>
                  </a:lnTo>
                  <a:close/>
                  <a:moveTo>
                    <a:pt x="1344" y="1764"/>
                  </a:moveTo>
                  <a:lnTo>
                    <a:pt x="1344" y="1764"/>
                  </a:lnTo>
                  <a:cubicBezTo>
                    <a:pt x="749" y="1994"/>
                    <a:pt x="749" y="1994"/>
                    <a:pt x="749" y="1994"/>
                  </a:cubicBezTo>
                  <a:cubicBezTo>
                    <a:pt x="137" y="1420"/>
                    <a:pt x="137" y="1420"/>
                    <a:pt x="137" y="1420"/>
                  </a:cubicBezTo>
                  <a:cubicBezTo>
                    <a:pt x="183" y="1407"/>
                    <a:pt x="183" y="1407"/>
                    <a:pt x="183" y="1407"/>
                  </a:cubicBezTo>
                  <a:cubicBezTo>
                    <a:pt x="709" y="1896"/>
                    <a:pt x="709" y="1896"/>
                    <a:pt x="709" y="1896"/>
                  </a:cubicBezTo>
                  <a:cubicBezTo>
                    <a:pt x="717" y="1902"/>
                    <a:pt x="725" y="1910"/>
                    <a:pt x="741" y="1910"/>
                  </a:cubicBezTo>
                  <a:cubicBezTo>
                    <a:pt x="749" y="1910"/>
                    <a:pt x="749" y="1910"/>
                    <a:pt x="756" y="1902"/>
                  </a:cubicBezTo>
                  <a:cubicBezTo>
                    <a:pt x="1344" y="1682"/>
                    <a:pt x="1344" y="1682"/>
                    <a:pt x="1344" y="1682"/>
                  </a:cubicBezTo>
                  <a:lnTo>
                    <a:pt x="1344" y="1764"/>
                  </a:lnTo>
                  <a:close/>
                  <a:moveTo>
                    <a:pt x="1344" y="1574"/>
                  </a:moveTo>
                  <a:lnTo>
                    <a:pt x="1344" y="1574"/>
                  </a:lnTo>
                  <a:cubicBezTo>
                    <a:pt x="749" y="1804"/>
                    <a:pt x="749" y="1804"/>
                    <a:pt x="749" y="1804"/>
                  </a:cubicBezTo>
                  <a:cubicBezTo>
                    <a:pt x="137" y="1230"/>
                    <a:pt x="137" y="1230"/>
                    <a:pt x="137" y="1230"/>
                  </a:cubicBezTo>
                  <a:cubicBezTo>
                    <a:pt x="183" y="1214"/>
                    <a:pt x="183" y="1214"/>
                    <a:pt x="183" y="1214"/>
                  </a:cubicBezTo>
                  <a:cubicBezTo>
                    <a:pt x="709" y="1703"/>
                    <a:pt x="709" y="1703"/>
                    <a:pt x="709" y="1703"/>
                  </a:cubicBezTo>
                  <a:cubicBezTo>
                    <a:pt x="717" y="1711"/>
                    <a:pt x="725" y="1719"/>
                    <a:pt x="741" y="1719"/>
                  </a:cubicBezTo>
                  <a:cubicBezTo>
                    <a:pt x="749" y="1719"/>
                    <a:pt x="749" y="1719"/>
                    <a:pt x="756" y="1711"/>
                  </a:cubicBezTo>
                  <a:cubicBezTo>
                    <a:pt x="1344" y="1489"/>
                    <a:pt x="1344" y="1489"/>
                    <a:pt x="1344" y="1489"/>
                  </a:cubicBezTo>
                  <a:lnTo>
                    <a:pt x="1344" y="1574"/>
                  </a:lnTo>
                  <a:close/>
                  <a:moveTo>
                    <a:pt x="1344" y="1391"/>
                  </a:moveTo>
                  <a:lnTo>
                    <a:pt x="1344" y="1391"/>
                  </a:lnTo>
                  <a:cubicBezTo>
                    <a:pt x="749" y="1621"/>
                    <a:pt x="749" y="1621"/>
                    <a:pt x="749" y="1621"/>
                  </a:cubicBezTo>
                  <a:cubicBezTo>
                    <a:pt x="137" y="1039"/>
                    <a:pt x="137" y="1039"/>
                    <a:pt x="137" y="1039"/>
                  </a:cubicBezTo>
                  <a:cubicBezTo>
                    <a:pt x="183" y="1023"/>
                    <a:pt x="183" y="1023"/>
                    <a:pt x="183" y="1023"/>
                  </a:cubicBezTo>
                  <a:cubicBezTo>
                    <a:pt x="709" y="1513"/>
                    <a:pt x="709" y="1513"/>
                    <a:pt x="709" y="1513"/>
                  </a:cubicBezTo>
                  <a:cubicBezTo>
                    <a:pt x="717" y="1528"/>
                    <a:pt x="725" y="1528"/>
                    <a:pt x="741" y="1528"/>
                  </a:cubicBezTo>
                  <a:cubicBezTo>
                    <a:pt x="749" y="1528"/>
                    <a:pt x="749" y="1528"/>
                    <a:pt x="756" y="1528"/>
                  </a:cubicBezTo>
                  <a:cubicBezTo>
                    <a:pt x="1344" y="1298"/>
                    <a:pt x="1344" y="1298"/>
                    <a:pt x="1344" y="1298"/>
                  </a:cubicBezTo>
                  <a:lnTo>
                    <a:pt x="1344" y="1391"/>
                  </a:lnTo>
                  <a:close/>
                  <a:moveTo>
                    <a:pt x="1344" y="1200"/>
                  </a:moveTo>
                  <a:lnTo>
                    <a:pt x="1344" y="1200"/>
                  </a:lnTo>
                  <a:cubicBezTo>
                    <a:pt x="749" y="1428"/>
                    <a:pt x="749" y="1428"/>
                    <a:pt x="749" y="1428"/>
                  </a:cubicBezTo>
                  <a:cubicBezTo>
                    <a:pt x="137" y="848"/>
                    <a:pt x="137" y="848"/>
                    <a:pt x="137" y="848"/>
                  </a:cubicBezTo>
                  <a:cubicBezTo>
                    <a:pt x="183" y="833"/>
                    <a:pt x="183" y="833"/>
                    <a:pt x="183" y="833"/>
                  </a:cubicBezTo>
                  <a:cubicBezTo>
                    <a:pt x="709" y="1330"/>
                    <a:pt x="709" y="1330"/>
                    <a:pt x="709" y="1330"/>
                  </a:cubicBezTo>
                  <a:cubicBezTo>
                    <a:pt x="717" y="1338"/>
                    <a:pt x="725" y="1338"/>
                    <a:pt x="741" y="1338"/>
                  </a:cubicBezTo>
                  <a:cubicBezTo>
                    <a:pt x="749" y="1338"/>
                    <a:pt x="749" y="1338"/>
                    <a:pt x="756" y="1338"/>
                  </a:cubicBezTo>
                  <a:cubicBezTo>
                    <a:pt x="1344" y="1108"/>
                    <a:pt x="1344" y="1108"/>
                    <a:pt x="1344" y="1108"/>
                  </a:cubicBezTo>
                  <a:lnTo>
                    <a:pt x="1344" y="1200"/>
                  </a:lnTo>
                  <a:close/>
                  <a:moveTo>
                    <a:pt x="1818" y="1658"/>
                  </a:moveTo>
                  <a:lnTo>
                    <a:pt x="1818" y="1658"/>
                  </a:lnTo>
                  <a:cubicBezTo>
                    <a:pt x="1442" y="1811"/>
                    <a:pt x="1442" y="1811"/>
                    <a:pt x="1442" y="1811"/>
                  </a:cubicBezTo>
                  <a:cubicBezTo>
                    <a:pt x="1450" y="1039"/>
                    <a:pt x="1450" y="1039"/>
                    <a:pt x="1450" y="1039"/>
                  </a:cubicBezTo>
                  <a:cubicBezTo>
                    <a:pt x="1450" y="1031"/>
                    <a:pt x="1442" y="1015"/>
                    <a:pt x="1428" y="1010"/>
                  </a:cubicBezTo>
                  <a:cubicBezTo>
                    <a:pt x="725" y="412"/>
                    <a:pt x="725" y="412"/>
                    <a:pt x="725" y="412"/>
                  </a:cubicBezTo>
                  <a:cubicBezTo>
                    <a:pt x="1145" y="261"/>
                    <a:pt x="1145" y="261"/>
                    <a:pt x="1145" y="261"/>
                  </a:cubicBezTo>
                  <a:cubicBezTo>
                    <a:pt x="1810" y="817"/>
                    <a:pt x="1810" y="817"/>
                    <a:pt x="1810" y="817"/>
                  </a:cubicBezTo>
                  <a:cubicBezTo>
                    <a:pt x="1818" y="833"/>
                    <a:pt x="1818" y="833"/>
                    <a:pt x="1818" y="833"/>
                  </a:cubicBezTo>
                  <a:cubicBezTo>
                    <a:pt x="1818" y="1658"/>
                    <a:pt x="1818" y="1658"/>
                    <a:pt x="1818" y="1658"/>
                  </a:cubicBezTo>
                  <a:close/>
                  <a:moveTo>
                    <a:pt x="1918" y="1544"/>
                  </a:moveTo>
                  <a:lnTo>
                    <a:pt x="1918" y="1544"/>
                  </a:lnTo>
                  <a:cubicBezTo>
                    <a:pt x="1918" y="1460"/>
                    <a:pt x="1918" y="1460"/>
                    <a:pt x="1918" y="1460"/>
                  </a:cubicBezTo>
                  <a:cubicBezTo>
                    <a:pt x="2323" y="1298"/>
                    <a:pt x="2323" y="1298"/>
                    <a:pt x="2323" y="1298"/>
                  </a:cubicBezTo>
                  <a:cubicBezTo>
                    <a:pt x="2399" y="1359"/>
                    <a:pt x="2399" y="1359"/>
                    <a:pt x="2399" y="1359"/>
                  </a:cubicBezTo>
                  <a:lnTo>
                    <a:pt x="1918" y="1544"/>
                  </a:lnTo>
                  <a:close/>
                  <a:moveTo>
                    <a:pt x="1918" y="1359"/>
                  </a:moveTo>
                  <a:lnTo>
                    <a:pt x="1918" y="1359"/>
                  </a:lnTo>
                  <a:cubicBezTo>
                    <a:pt x="1918" y="1269"/>
                    <a:pt x="1918" y="1269"/>
                    <a:pt x="1918" y="1269"/>
                  </a:cubicBezTo>
                  <a:cubicBezTo>
                    <a:pt x="2323" y="1108"/>
                    <a:pt x="2323" y="1108"/>
                    <a:pt x="2323" y="1108"/>
                  </a:cubicBezTo>
                  <a:cubicBezTo>
                    <a:pt x="2399" y="1169"/>
                    <a:pt x="2399" y="1169"/>
                    <a:pt x="2399" y="1169"/>
                  </a:cubicBezTo>
                  <a:lnTo>
                    <a:pt x="1918" y="1359"/>
                  </a:lnTo>
                  <a:close/>
                  <a:moveTo>
                    <a:pt x="1918" y="1169"/>
                  </a:moveTo>
                  <a:lnTo>
                    <a:pt x="1918" y="1169"/>
                  </a:lnTo>
                  <a:cubicBezTo>
                    <a:pt x="1918" y="1078"/>
                    <a:pt x="1918" y="1078"/>
                    <a:pt x="1918" y="1078"/>
                  </a:cubicBezTo>
                  <a:cubicBezTo>
                    <a:pt x="2323" y="925"/>
                    <a:pt x="2323" y="925"/>
                    <a:pt x="2323" y="925"/>
                  </a:cubicBezTo>
                  <a:cubicBezTo>
                    <a:pt x="2399" y="978"/>
                    <a:pt x="2399" y="978"/>
                    <a:pt x="2399" y="978"/>
                  </a:cubicBezTo>
                  <a:lnTo>
                    <a:pt x="1918" y="1169"/>
                  </a:lnTo>
                  <a:close/>
                  <a:moveTo>
                    <a:pt x="1918" y="978"/>
                  </a:moveTo>
                  <a:lnTo>
                    <a:pt x="1918" y="978"/>
                  </a:lnTo>
                  <a:cubicBezTo>
                    <a:pt x="1918" y="894"/>
                    <a:pt x="1918" y="894"/>
                    <a:pt x="1918" y="894"/>
                  </a:cubicBezTo>
                  <a:cubicBezTo>
                    <a:pt x="2323" y="734"/>
                    <a:pt x="2323" y="734"/>
                    <a:pt x="2323" y="734"/>
                  </a:cubicBezTo>
                  <a:cubicBezTo>
                    <a:pt x="2399" y="788"/>
                    <a:pt x="2399" y="788"/>
                    <a:pt x="2399" y="788"/>
                  </a:cubicBezTo>
                  <a:lnTo>
                    <a:pt x="1918" y="978"/>
                  </a:lnTo>
                  <a:close/>
                  <a:moveTo>
                    <a:pt x="1924" y="788"/>
                  </a:moveTo>
                  <a:lnTo>
                    <a:pt x="1924" y="788"/>
                  </a:lnTo>
                  <a:cubicBezTo>
                    <a:pt x="1283" y="261"/>
                    <a:pt x="1283" y="261"/>
                    <a:pt x="1283" y="261"/>
                  </a:cubicBezTo>
                  <a:cubicBezTo>
                    <a:pt x="1733" y="108"/>
                    <a:pt x="1733" y="108"/>
                    <a:pt x="1733" y="108"/>
                  </a:cubicBezTo>
                  <a:cubicBezTo>
                    <a:pt x="2399" y="603"/>
                    <a:pt x="2399" y="603"/>
                    <a:pt x="2399" y="603"/>
                  </a:cubicBezTo>
                  <a:lnTo>
                    <a:pt x="1924" y="788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91969B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5" name="Freeform 54"/>
            <p:cNvSpPr>
              <a:spLocks noChangeArrowheads="1"/>
            </p:cNvSpPr>
            <p:nvPr/>
          </p:nvSpPr>
          <p:spPr bwMode="auto">
            <a:xfrm>
              <a:off x="4169741" y="1427238"/>
              <a:ext cx="715916" cy="871538"/>
            </a:xfrm>
            <a:custGeom>
              <a:avLst/>
              <a:gdLst>
                <a:gd name="T0" fmla="*/ 1376 w 1988"/>
                <a:gd name="T1" fmla="*/ 809 h 2422"/>
                <a:gd name="T2" fmla="*/ 1344 w 1988"/>
                <a:gd name="T3" fmla="*/ 786 h 2422"/>
                <a:gd name="T4" fmla="*/ 1511 w 1988"/>
                <a:gd name="T5" fmla="*/ 725 h 2422"/>
                <a:gd name="T6" fmla="*/ 1848 w 1988"/>
                <a:gd name="T7" fmla="*/ 915 h 2422"/>
                <a:gd name="T8" fmla="*/ 1718 w 1988"/>
                <a:gd name="T9" fmla="*/ 497 h 2422"/>
                <a:gd name="T10" fmla="*/ 1506 w 1988"/>
                <a:gd name="T11" fmla="*/ 603 h 2422"/>
                <a:gd name="T12" fmla="*/ 1344 w 1988"/>
                <a:gd name="T13" fmla="*/ 558 h 2422"/>
                <a:gd name="T14" fmla="*/ 1673 w 1988"/>
                <a:gd name="T15" fmla="*/ 214 h 2422"/>
                <a:gd name="T16" fmla="*/ 1551 w 1988"/>
                <a:gd name="T17" fmla="*/ 137 h 2422"/>
                <a:gd name="T18" fmla="*/ 1146 w 1988"/>
                <a:gd name="T19" fmla="*/ 7 h 2422"/>
                <a:gd name="T20" fmla="*/ 826 w 1988"/>
                <a:gd name="T21" fmla="*/ 84 h 2422"/>
                <a:gd name="T22" fmla="*/ 482 w 1988"/>
                <a:gd name="T23" fmla="*/ 61 h 2422"/>
                <a:gd name="T24" fmla="*/ 374 w 1988"/>
                <a:gd name="T25" fmla="*/ 15 h 2422"/>
                <a:gd name="T26" fmla="*/ 389 w 1988"/>
                <a:gd name="T27" fmla="*/ 161 h 2422"/>
                <a:gd name="T28" fmla="*/ 633 w 1988"/>
                <a:gd name="T29" fmla="*/ 619 h 2422"/>
                <a:gd name="T30" fmla="*/ 619 w 1988"/>
                <a:gd name="T31" fmla="*/ 717 h 2422"/>
                <a:gd name="T32" fmla="*/ 611 w 1988"/>
                <a:gd name="T33" fmla="*/ 809 h 2422"/>
                <a:gd name="T34" fmla="*/ 564 w 1988"/>
                <a:gd name="T35" fmla="*/ 2413 h 2422"/>
                <a:gd name="T36" fmla="*/ 1887 w 1988"/>
                <a:gd name="T37" fmla="*/ 1527 h 2422"/>
                <a:gd name="T38" fmla="*/ 551 w 1988"/>
                <a:gd name="T39" fmla="*/ 336 h 2422"/>
                <a:gd name="T40" fmla="*/ 519 w 1988"/>
                <a:gd name="T41" fmla="*/ 153 h 2422"/>
                <a:gd name="T42" fmla="*/ 832 w 1988"/>
                <a:gd name="T43" fmla="*/ 182 h 2422"/>
                <a:gd name="T44" fmla="*/ 1291 w 1988"/>
                <a:gd name="T45" fmla="*/ 175 h 2422"/>
                <a:gd name="T46" fmla="*/ 1566 w 1988"/>
                <a:gd name="T47" fmla="*/ 230 h 2422"/>
                <a:gd name="T48" fmla="*/ 1207 w 1988"/>
                <a:gd name="T49" fmla="*/ 579 h 2422"/>
                <a:gd name="T50" fmla="*/ 1307 w 1988"/>
                <a:gd name="T51" fmla="*/ 740 h 2422"/>
                <a:gd name="T52" fmla="*/ 1291 w 1988"/>
                <a:gd name="T53" fmla="*/ 703 h 2422"/>
                <a:gd name="T54" fmla="*/ 1895 w 1988"/>
                <a:gd name="T55" fmla="*/ 1971 h 2422"/>
                <a:gd name="T56" fmla="*/ 99 w 1988"/>
                <a:gd name="T57" fmla="*/ 1971 h 2422"/>
                <a:gd name="T58" fmla="*/ 718 w 1988"/>
                <a:gd name="T59" fmla="*/ 833 h 2422"/>
                <a:gd name="T60" fmla="*/ 1191 w 1988"/>
                <a:gd name="T61" fmla="*/ 687 h 2422"/>
                <a:gd name="T62" fmla="*/ 1284 w 1988"/>
                <a:gd name="T63" fmla="*/ 854 h 2422"/>
                <a:gd name="T64" fmla="*/ 1794 w 1988"/>
                <a:gd name="T65" fmla="*/ 1558 h 2422"/>
                <a:gd name="T66" fmla="*/ 1016 w 1988"/>
                <a:gd name="T67" fmla="*/ 1521 h 2422"/>
                <a:gd name="T68" fmla="*/ 1236 w 1988"/>
                <a:gd name="T69" fmla="*/ 1267 h 2422"/>
                <a:gd name="T70" fmla="*/ 963 w 1988"/>
                <a:gd name="T71" fmla="*/ 1047 h 2422"/>
                <a:gd name="T72" fmla="*/ 916 w 1988"/>
                <a:gd name="T73" fmla="*/ 1153 h 2422"/>
                <a:gd name="T74" fmla="*/ 916 w 1988"/>
                <a:gd name="T75" fmla="*/ 1894 h 2422"/>
                <a:gd name="T76" fmla="*/ 916 w 1988"/>
                <a:gd name="T77" fmla="*/ 1986 h 2422"/>
                <a:gd name="T78" fmla="*/ 1001 w 1988"/>
                <a:gd name="T79" fmla="*/ 2092 h 2422"/>
                <a:gd name="T80" fmla="*/ 1252 w 1988"/>
                <a:gd name="T81" fmla="*/ 1749 h 2422"/>
                <a:gd name="T82" fmla="*/ 916 w 1988"/>
                <a:gd name="T83" fmla="*/ 1489 h 2422"/>
                <a:gd name="T84" fmla="*/ 916 w 1988"/>
                <a:gd name="T85" fmla="*/ 1489 h 2422"/>
                <a:gd name="T86" fmla="*/ 1016 w 1988"/>
                <a:gd name="T87" fmla="*/ 1627 h 2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8" h="2422">
                  <a:moveTo>
                    <a:pt x="1887" y="1527"/>
                  </a:moveTo>
                  <a:lnTo>
                    <a:pt x="1887" y="1527"/>
                  </a:lnTo>
                  <a:cubicBezTo>
                    <a:pt x="1765" y="1214"/>
                    <a:pt x="1443" y="878"/>
                    <a:pt x="1376" y="809"/>
                  </a:cubicBezTo>
                  <a:lnTo>
                    <a:pt x="1376" y="809"/>
                  </a:lnTo>
                  <a:lnTo>
                    <a:pt x="1376" y="809"/>
                  </a:lnTo>
                  <a:cubicBezTo>
                    <a:pt x="1368" y="801"/>
                    <a:pt x="1360" y="794"/>
                    <a:pt x="1344" y="786"/>
                  </a:cubicBezTo>
                  <a:cubicBezTo>
                    <a:pt x="1344" y="778"/>
                    <a:pt x="1337" y="772"/>
                    <a:pt x="1329" y="764"/>
                  </a:cubicBezTo>
                  <a:cubicBezTo>
                    <a:pt x="1352" y="778"/>
                    <a:pt x="1376" y="794"/>
                    <a:pt x="1405" y="794"/>
                  </a:cubicBezTo>
                  <a:cubicBezTo>
                    <a:pt x="1451" y="794"/>
                    <a:pt x="1490" y="764"/>
                    <a:pt x="1511" y="725"/>
                  </a:cubicBezTo>
                  <a:cubicBezTo>
                    <a:pt x="1582" y="740"/>
                    <a:pt x="1765" y="778"/>
                    <a:pt x="1787" y="878"/>
                  </a:cubicBezTo>
                  <a:cubicBezTo>
                    <a:pt x="1794" y="902"/>
                    <a:pt x="1818" y="923"/>
                    <a:pt x="1842" y="923"/>
                  </a:cubicBezTo>
                  <a:lnTo>
                    <a:pt x="1848" y="915"/>
                  </a:lnTo>
                  <a:cubicBezTo>
                    <a:pt x="1879" y="909"/>
                    <a:pt x="1895" y="886"/>
                    <a:pt x="1895" y="854"/>
                  </a:cubicBezTo>
                  <a:cubicBezTo>
                    <a:pt x="1863" y="733"/>
                    <a:pt x="1718" y="672"/>
                    <a:pt x="1620" y="642"/>
                  </a:cubicBezTo>
                  <a:cubicBezTo>
                    <a:pt x="1665" y="595"/>
                    <a:pt x="1712" y="534"/>
                    <a:pt x="1718" y="497"/>
                  </a:cubicBezTo>
                  <a:cubicBezTo>
                    <a:pt x="1718" y="465"/>
                    <a:pt x="1704" y="442"/>
                    <a:pt x="1673" y="442"/>
                  </a:cubicBezTo>
                  <a:cubicBezTo>
                    <a:pt x="1643" y="436"/>
                    <a:pt x="1620" y="457"/>
                    <a:pt x="1612" y="481"/>
                  </a:cubicBezTo>
                  <a:cubicBezTo>
                    <a:pt x="1604" y="511"/>
                    <a:pt x="1543" y="573"/>
                    <a:pt x="1506" y="603"/>
                  </a:cubicBezTo>
                  <a:cubicBezTo>
                    <a:pt x="1482" y="573"/>
                    <a:pt x="1443" y="550"/>
                    <a:pt x="1405" y="550"/>
                  </a:cubicBezTo>
                  <a:cubicBezTo>
                    <a:pt x="1368" y="550"/>
                    <a:pt x="1337" y="566"/>
                    <a:pt x="1313" y="595"/>
                  </a:cubicBezTo>
                  <a:cubicBezTo>
                    <a:pt x="1329" y="573"/>
                    <a:pt x="1337" y="558"/>
                    <a:pt x="1344" y="558"/>
                  </a:cubicBezTo>
                  <a:cubicBezTo>
                    <a:pt x="1352" y="550"/>
                    <a:pt x="1360" y="542"/>
                    <a:pt x="1376" y="534"/>
                  </a:cubicBezTo>
                  <a:cubicBezTo>
                    <a:pt x="1506" y="428"/>
                    <a:pt x="1627" y="344"/>
                    <a:pt x="1657" y="259"/>
                  </a:cubicBezTo>
                  <a:cubicBezTo>
                    <a:pt x="1665" y="237"/>
                    <a:pt x="1665" y="230"/>
                    <a:pt x="1673" y="214"/>
                  </a:cubicBezTo>
                  <a:cubicBezTo>
                    <a:pt x="1680" y="198"/>
                    <a:pt x="1696" y="161"/>
                    <a:pt x="1649" y="137"/>
                  </a:cubicBezTo>
                  <a:cubicBezTo>
                    <a:pt x="1643" y="129"/>
                    <a:pt x="1635" y="121"/>
                    <a:pt x="1612" y="121"/>
                  </a:cubicBezTo>
                  <a:cubicBezTo>
                    <a:pt x="1588" y="121"/>
                    <a:pt x="1574" y="129"/>
                    <a:pt x="1551" y="137"/>
                  </a:cubicBezTo>
                  <a:cubicBezTo>
                    <a:pt x="1511" y="145"/>
                    <a:pt x="1458" y="161"/>
                    <a:pt x="1429" y="145"/>
                  </a:cubicBezTo>
                  <a:cubicBezTo>
                    <a:pt x="1397" y="137"/>
                    <a:pt x="1376" y="114"/>
                    <a:pt x="1344" y="98"/>
                  </a:cubicBezTo>
                  <a:cubicBezTo>
                    <a:pt x="1291" y="61"/>
                    <a:pt x="1230" y="15"/>
                    <a:pt x="1146" y="7"/>
                  </a:cubicBezTo>
                  <a:cubicBezTo>
                    <a:pt x="1077" y="7"/>
                    <a:pt x="1024" y="31"/>
                    <a:pt x="977" y="45"/>
                  </a:cubicBezTo>
                  <a:cubicBezTo>
                    <a:pt x="932" y="68"/>
                    <a:pt x="887" y="84"/>
                    <a:pt x="826" y="84"/>
                  </a:cubicBezTo>
                  <a:lnTo>
                    <a:pt x="826" y="84"/>
                  </a:lnTo>
                  <a:cubicBezTo>
                    <a:pt x="771" y="84"/>
                    <a:pt x="702" y="76"/>
                    <a:pt x="649" y="68"/>
                  </a:cubicBezTo>
                  <a:cubicBezTo>
                    <a:pt x="596" y="61"/>
                    <a:pt x="558" y="61"/>
                    <a:pt x="519" y="61"/>
                  </a:cubicBezTo>
                  <a:cubicBezTo>
                    <a:pt x="503" y="61"/>
                    <a:pt x="490" y="61"/>
                    <a:pt x="482" y="61"/>
                  </a:cubicBezTo>
                  <a:cubicBezTo>
                    <a:pt x="474" y="53"/>
                    <a:pt x="466" y="45"/>
                    <a:pt x="458" y="31"/>
                  </a:cubicBezTo>
                  <a:cubicBezTo>
                    <a:pt x="450" y="15"/>
                    <a:pt x="435" y="0"/>
                    <a:pt x="413" y="0"/>
                  </a:cubicBezTo>
                  <a:cubicBezTo>
                    <a:pt x="397" y="0"/>
                    <a:pt x="381" y="7"/>
                    <a:pt x="374" y="15"/>
                  </a:cubicBezTo>
                  <a:cubicBezTo>
                    <a:pt x="358" y="37"/>
                    <a:pt x="358" y="37"/>
                    <a:pt x="381" y="137"/>
                  </a:cubicBezTo>
                  <a:cubicBezTo>
                    <a:pt x="389" y="145"/>
                    <a:pt x="389" y="145"/>
                    <a:pt x="389" y="145"/>
                  </a:cubicBezTo>
                  <a:cubicBezTo>
                    <a:pt x="389" y="153"/>
                    <a:pt x="389" y="153"/>
                    <a:pt x="389" y="161"/>
                  </a:cubicBezTo>
                  <a:cubicBezTo>
                    <a:pt x="397" y="214"/>
                    <a:pt x="421" y="312"/>
                    <a:pt x="482" y="381"/>
                  </a:cubicBezTo>
                  <a:cubicBezTo>
                    <a:pt x="490" y="389"/>
                    <a:pt x="495" y="404"/>
                    <a:pt x="503" y="412"/>
                  </a:cubicBezTo>
                  <a:cubicBezTo>
                    <a:pt x="551" y="465"/>
                    <a:pt x="611" y="542"/>
                    <a:pt x="633" y="619"/>
                  </a:cubicBezTo>
                  <a:cubicBezTo>
                    <a:pt x="619" y="619"/>
                    <a:pt x="611" y="619"/>
                    <a:pt x="596" y="626"/>
                  </a:cubicBezTo>
                  <a:cubicBezTo>
                    <a:pt x="564" y="626"/>
                    <a:pt x="551" y="656"/>
                    <a:pt x="558" y="680"/>
                  </a:cubicBezTo>
                  <a:cubicBezTo>
                    <a:pt x="564" y="703"/>
                    <a:pt x="588" y="725"/>
                    <a:pt x="619" y="717"/>
                  </a:cubicBezTo>
                  <a:cubicBezTo>
                    <a:pt x="625" y="709"/>
                    <a:pt x="641" y="709"/>
                    <a:pt x="657" y="709"/>
                  </a:cubicBezTo>
                  <a:cubicBezTo>
                    <a:pt x="657" y="733"/>
                    <a:pt x="649" y="756"/>
                    <a:pt x="633" y="786"/>
                  </a:cubicBezTo>
                  <a:cubicBezTo>
                    <a:pt x="625" y="794"/>
                    <a:pt x="619" y="801"/>
                    <a:pt x="611" y="809"/>
                  </a:cubicBezTo>
                  <a:cubicBezTo>
                    <a:pt x="374" y="1016"/>
                    <a:pt x="199" y="1267"/>
                    <a:pt x="106" y="1527"/>
                  </a:cubicBezTo>
                  <a:cubicBezTo>
                    <a:pt x="8" y="1788"/>
                    <a:pt x="0" y="1886"/>
                    <a:pt x="0" y="1979"/>
                  </a:cubicBezTo>
                  <a:cubicBezTo>
                    <a:pt x="0" y="2092"/>
                    <a:pt x="8" y="2407"/>
                    <a:pt x="564" y="2413"/>
                  </a:cubicBezTo>
                  <a:cubicBezTo>
                    <a:pt x="1054" y="2421"/>
                    <a:pt x="1122" y="2413"/>
                    <a:pt x="1429" y="2413"/>
                  </a:cubicBezTo>
                  <a:cubicBezTo>
                    <a:pt x="1979" y="2407"/>
                    <a:pt x="1987" y="2092"/>
                    <a:pt x="1987" y="1979"/>
                  </a:cubicBezTo>
                  <a:cubicBezTo>
                    <a:pt x="1987" y="1886"/>
                    <a:pt x="1979" y="1788"/>
                    <a:pt x="1887" y="1527"/>
                  </a:cubicBezTo>
                  <a:close/>
                  <a:moveTo>
                    <a:pt x="580" y="373"/>
                  </a:moveTo>
                  <a:lnTo>
                    <a:pt x="580" y="373"/>
                  </a:lnTo>
                  <a:cubicBezTo>
                    <a:pt x="572" y="359"/>
                    <a:pt x="564" y="351"/>
                    <a:pt x="551" y="336"/>
                  </a:cubicBezTo>
                  <a:cubicBezTo>
                    <a:pt x="511" y="298"/>
                    <a:pt x="495" y="198"/>
                    <a:pt x="490" y="153"/>
                  </a:cubicBezTo>
                  <a:lnTo>
                    <a:pt x="495" y="153"/>
                  </a:lnTo>
                  <a:cubicBezTo>
                    <a:pt x="503" y="153"/>
                    <a:pt x="503" y="153"/>
                    <a:pt x="519" y="153"/>
                  </a:cubicBezTo>
                  <a:cubicBezTo>
                    <a:pt x="551" y="153"/>
                    <a:pt x="596" y="161"/>
                    <a:pt x="641" y="167"/>
                  </a:cubicBezTo>
                  <a:cubicBezTo>
                    <a:pt x="696" y="175"/>
                    <a:pt x="765" y="182"/>
                    <a:pt x="826" y="182"/>
                  </a:cubicBezTo>
                  <a:cubicBezTo>
                    <a:pt x="832" y="182"/>
                    <a:pt x="832" y="182"/>
                    <a:pt x="832" y="182"/>
                  </a:cubicBezTo>
                  <a:cubicBezTo>
                    <a:pt x="900" y="182"/>
                    <a:pt x="963" y="161"/>
                    <a:pt x="1008" y="137"/>
                  </a:cubicBezTo>
                  <a:cubicBezTo>
                    <a:pt x="1054" y="114"/>
                    <a:pt x="1093" y="98"/>
                    <a:pt x="1138" y="106"/>
                  </a:cubicBezTo>
                  <a:cubicBezTo>
                    <a:pt x="1199" y="106"/>
                    <a:pt x="1244" y="137"/>
                    <a:pt x="1291" y="175"/>
                  </a:cubicBezTo>
                  <a:cubicBezTo>
                    <a:pt x="1321" y="198"/>
                    <a:pt x="1352" y="222"/>
                    <a:pt x="1390" y="237"/>
                  </a:cubicBezTo>
                  <a:cubicBezTo>
                    <a:pt x="1443" y="259"/>
                    <a:pt x="1519" y="243"/>
                    <a:pt x="1566" y="230"/>
                  </a:cubicBezTo>
                  <a:lnTo>
                    <a:pt x="1566" y="230"/>
                  </a:lnTo>
                  <a:cubicBezTo>
                    <a:pt x="1551" y="275"/>
                    <a:pt x="1466" y="336"/>
                    <a:pt x="1313" y="457"/>
                  </a:cubicBezTo>
                  <a:cubicBezTo>
                    <a:pt x="1299" y="465"/>
                    <a:pt x="1291" y="473"/>
                    <a:pt x="1284" y="481"/>
                  </a:cubicBezTo>
                  <a:cubicBezTo>
                    <a:pt x="1268" y="497"/>
                    <a:pt x="1230" y="526"/>
                    <a:pt x="1207" y="579"/>
                  </a:cubicBezTo>
                  <a:cubicBezTo>
                    <a:pt x="1069" y="558"/>
                    <a:pt x="900" y="566"/>
                    <a:pt x="733" y="587"/>
                  </a:cubicBezTo>
                  <a:cubicBezTo>
                    <a:pt x="702" y="489"/>
                    <a:pt x="625" y="436"/>
                    <a:pt x="580" y="373"/>
                  </a:cubicBezTo>
                  <a:close/>
                  <a:moveTo>
                    <a:pt x="1307" y="740"/>
                  </a:moveTo>
                  <a:lnTo>
                    <a:pt x="1307" y="740"/>
                  </a:lnTo>
                  <a:cubicBezTo>
                    <a:pt x="1299" y="725"/>
                    <a:pt x="1291" y="717"/>
                    <a:pt x="1291" y="703"/>
                  </a:cubicBezTo>
                  <a:lnTo>
                    <a:pt x="1291" y="703"/>
                  </a:lnTo>
                  <a:cubicBezTo>
                    <a:pt x="1291" y="717"/>
                    <a:pt x="1299" y="725"/>
                    <a:pt x="1307" y="740"/>
                  </a:cubicBezTo>
                  <a:close/>
                  <a:moveTo>
                    <a:pt x="1895" y="1971"/>
                  </a:moveTo>
                  <a:lnTo>
                    <a:pt x="1895" y="1971"/>
                  </a:lnTo>
                  <a:cubicBezTo>
                    <a:pt x="1887" y="2092"/>
                    <a:pt x="1887" y="2307"/>
                    <a:pt x="1429" y="2307"/>
                  </a:cubicBezTo>
                  <a:cubicBezTo>
                    <a:pt x="1154" y="2315"/>
                    <a:pt x="1122" y="2315"/>
                    <a:pt x="564" y="2307"/>
                  </a:cubicBezTo>
                  <a:cubicBezTo>
                    <a:pt x="99" y="2299"/>
                    <a:pt x="99" y="2092"/>
                    <a:pt x="99" y="1971"/>
                  </a:cubicBezTo>
                  <a:cubicBezTo>
                    <a:pt x="99" y="1894"/>
                    <a:pt x="99" y="1802"/>
                    <a:pt x="191" y="1558"/>
                  </a:cubicBezTo>
                  <a:cubicBezTo>
                    <a:pt x="283" y="1314"/>
                    <a:pt x="450" y="1077"/>
                    <a:pt x="680" y="878"/>
                  </a:cubicBezTo>
                  <a:cubicBezTo>
                    <a:pt x="688" y="870"/>
                    <a:pt x="702" y="854"/>
                    <a:pt x="718" y="833"/>
                  </a:cubicBezTo>
                  <a:lnTo>
                    <a:pt x="718" y="833"/>
                  </a:lnTo>
                  <a:cubicBezTo>
                    <a:pt x="741" y="778"/>
                    <a:pt x="749" y="733"/>
                    <a:pt x="749" y="695"/>
                  </a:cubicBezTo>
                  <a:cubicBezTo>
                    <a:pt x="908" y="664"/>
                    <a:pt x="1061" y="664"/>
                    <a:pt x="1191" y="687"/>
                  </a:cubicBezTo>
                  <a:lnTo>
                    <a:pt x="1191" y="695"/>
                  </a:lnTo>
                  <a:cubicBezTo>
                    <a:pt x="1191" y="764"/>
                    <a:pt x="1223" y="794"/>
                    <a:pt x="1252" y="825"/>
                  </a:cubicBezTo>
                  <a:cubicBezTo>
                    <a:pt x="1260" y="833"/>
                    <a:pt x="1268" y="841"/>
                    <a:pt x="1284" y="854"/>
                  </a:cubicBezTo>
                  <a:lnTo>
                    <a:pt x="1284" y="854"/>
                  </a:lnTo>
                  <a:cubicBezTo>
                    <a:pt x="1291" y="862"/>
                    <a:pt x="1307" y="870"/>
                    <a:pt x="1313" y="878"/>
                  </a:cubicBezTo>
                  <a:cubicBezTo>
                    <a:pt x="1344" y="915"/>
                    <a:pt x="1680" y="1259"/>
                    <a:pt x="1794" y="1558"/>
                  </a:cubicBezTo>
                  <a:cubicBezTo>
                    <a:pt x="1887" y="1802"/>
                    <a:pt x="1895" y="1894"/>
                    <a:pt x="1895" y="1971"/>
                  </a:cubicBezTo>
                  <a:close/>
                  <a:moveTo>
                    <a:pt x="1016" y="1521"/>
                  </a:moveTo>
                  <a:lnTo>
                    <a:pt x="1016" y="1521"/>
                  </a:lnTo>
                  <a:cubicBezTo>
                    <a:pt x="1016" y="1253"/>
                    <a:pt x="1016" y="1253"/>
                    <a:pt x="1016" y="1253"/>
                  </a:cubicBezTo>
                  <a:cubicBezTo>
                    <a:pt x="1077" y="1267"/>
                    <a:pt x="1130" y="1291"/>
                    <a:pt x="1175" y="1344"/>
                  </a:cubicBezTo>
                  <a:cubicBezTo>
                    <a:pt x="1236" y="1267"/>
                    <a:pt x="1236" y="1267"/>
                    <a:pt x="1236" y="1267"/>
                  </a:cubicBezTo>
                  <a:cubicBezTo>
                    <a:pt x="1183" y="1206"/>
                    <a:pt x="1107" y="1169"/>
                    <a:pt x="1016" y="1161"/>
                  </a:cubicBezTo>
                  <a:cubicBezTo>
                    <a:pt x="1016" y="1047"/>
                    <a:pt x="1016" y="1047"/>
                    <a:pt x="1016" y="1047"/>
                  </a:cubicBezTo>
                  <a:cubicBezTo>
                    <a:pt x="963" y="1047"/>
                    <a:pt x="963" y="1047"/>
                    <a:pt x="963" y="1047"/>
                  </a:cubicBezTo>
                  <a:lnTo>
                    <a:pt x="963" y="1047"/>
                  </a:lnTo>
                  <a:cubicBezTo>
                    <a:pt x="916" y="1047"/>
                    <a:pt x="916" y="1047"/>
                    <a:pt x="916" y="1047"/>
                  </a:cubicBezTo>
                  <a:cubicBezTo>
                    <a:pt x="916" y="1153"/>
                    <a:pt x="916" y="1153"/>
                    <a:pt x="916" y="1153"/>
                  </a:cubicBezTo>
                  <a:cubicBezTo>
                    <a:pt x="771" y="1169"/>
                    <a:pt x="672" y="1253"/>
                    <a:pt x="672" y="1375"/>
                  </a:cubicBezTo>
                  <a:cubicBezTo>
                    <a:pt x="672" y="1527"/>
                    <a:pt x="794" y="1566"/>
                    <a:pt x="916" y="1603"/>
                  </a:cubicBezTo>
                  <a:cubicBezTo>
                    <a:pt x="916" y="1894"/>
                    <a:pt x="916" y="1894"/>
                    <a:pt x="916" y="1894"/>
                  </a:cubicBezTo>
                  <a:cubicBezTo>
                    <a:pt x="826" y="1886"/>
                    <a:pt x="757" y="1841"/>
                    <a:pt x="710" y="1788"/>
                  </a:cubicBezTo>
                  <a:cubicBezTo>
                    <a:pt x="649" y="1865"/>
                    <a:pt x="649" y="1865"/>
                    <a:pt x="649" y="1865"/>
                  </a:cubicBezTo>
                  <a:cubicBezTo>
                    <a:pt x="710" y="1931"/>
                    <a:pt x="794" y="1979"/>
                    <a:pt x="916" y="1986"/>
                  </a:cubicBezTo>
                  <a:cubicBezTo>
                    <a:pt x="916" y="2100"/>
                    <a:pt x="916" y="2100"/>
                    <a:pt x="916" y="2100"/>
                  </a:cubicBezTo>
                  <a:cubicBezTo>
                    <a:pt x="1001" y="2100"/>
                    <a:pt x="1001" y="2100"/>
                    <a:pt x="1001" y="2100"/>
                  </a:cubicBezTo>
                  <a:cubicBezTo>
                    <a:pt x="1001" y="2092"/>
                    <a:pt x="1001" y="2092"/>
                    <a:pt x="1001" y="2092"/>
                  </a:cubicBezTo>
                  <a:cubicBezTo>
                    <a:pt x="1016" y="2092"/>
                    <a:pt x="1016" y="2092"/>
                    <a:pt x="1016" y="2092"/>
                  </a:cubicBezTo>
                  <a:cubicBezTo>
                    <a:pt x="1016" y="1986"/>
                    <a:pt x="1016" y="1986"/>
                    <a:pt x="1016" y="1986"/>
                  </a:cubicBezTo>
                  <a:cubicBezTo>
                    <a:pt x="1191" y="1963"/>
                    <a:pt x="1252" y="1857"/>
                    <a:pt x="1252" y="1749"/>
                  </a:cubicBezTo>
                  <a:cubicBezTo>
                    <a:pt x="1252" y="1603"/>
                    <a:pt x="1138" y="1550"/>
                    <a:pt x="1016" y="1521"/>
                  </a:cubicBezTo>
                  <a:close/>
                  <a:moveTo>
                    <a:pt x="916" y="1489"/>
                  </a:moveTo>
                  <a:lnTo>
                    <a:pt x="916" y="1489"/>
                  </a:lnTo>
                  <a:cubicBezTo>
                    <a:pt x="832" y="1466"/>
                    <a:pt x="778" y="1436"/>
                    <a:pt x="778" y="1375"/>
                  </a:cubicBezTo>
                  <a:cubicBezTo>
                    <a:pt x="778" y="1299"/>
                    <a:pt x="832" y="1253"/>
                    <a:pt x="916" y="1246"/>
                  </a:cubicBezTo>
                  <a:lnTo>
                    <a:pt x="916" y="1489"/>
                  </a:lnTo>
                  <a:close/>
                  <a:moveTo>
                    <a:pt x="1016" y="1894"/>
                  </a:moveTo>
                  <a:lnTo>
                    <a:pt x="1016" y="1894"/>
                  </a:lnTo>
                  <a:cubicBezTo>
                    <a:pt x="1016" y="1627"/>
                    <a:pt x="1016" y="1627"/>
                    <a:pt x="1016" y="1627"/>
                  </a:cubicBezTo>
                  <a:cubicBezTo>
                    <a:pt x="1093" y="1650"/>
                    <a:pt x="1154" y="1688"/>
                    <a:pt x="1154" y="1756"/>
                  </a:cubicBezTo>
                  <a:cubicBezTo>
                    <a:pt x="1154" y="1817"/>
                    <a:pt x="1115" y="1878"/>
                    <a:pt x="1016" y="189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91969B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6" name="Oval 111"/>
            <p:cNvSpPr/>
            <p:nvPr/>
          </p:nvSpPr>
          <p:spPr>
            <a:xfrm>
              <a:off x="910547" y="1213452"/>
              <a:ext cx="928510" cy="92875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1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TextBox 112"/>
            <p:cNvSpPr txBox="1"/>
            <p:nvPr/>
          </p:nvSpPr>
          <p:spPr>
            <a:xfrm>
              <a:off x="1000832" y="1471766"/>
              <a:ext cx="730923" cy="549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1" anchor="t" anchorCtr="0">
              <a:noAutofit/>
            </a:bodyPr>
            <a:lstStyle>
              <a:defPPr>
                <a:defRPr lang="en-US"/>
              </a:defPPr>
              <a:lvl1pPr marL="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kumimoji="0" lang="x-non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9" name="Oval 114"/>
            <p:cNvSpPr/>
            <p:nvPr/>
          </p:nvSpPr>
          <p:spPr>
            <a:xfrm>
              <a:off x="10352944" y="1213452"/>
              <a:ext cx="928510" cy="928751"/>
            </a:xfrm>
            <a:prstGeom prst="ellipse">
              <a:avLst/>
            </a:prstGeom>
            <a:solidFill>
              <a:srgbClr val="0AA66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1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TextBox 115"/>
            <p:cNvSpPr txBox="1"/>
            <p:nvPr/>
          </p:nvSpPr>
          <p:spPr>
            <a:xfrm>
              <a:off x="10465508" y="1485583"/>
              <a:ext cx="730923" cy="549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1" anchor="t" anchorCtr="0">
              <a:noAutofit/>
            </a:bodyPr>
            <a:lstStyle>
              <a:defPPr>
                <a:defRPr lang="en-US"/>
              </a:defPPr>
              <a:lvl1pPr marL="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kumimoji="0" lang="x-non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1" name="Oval 116"/>
            <p:cNvSpPr/>
            <p:nvPr/>
          </p:nvSpPr>
          <p:spPr>
            <a:xfrm>
              <a:off x="910547" y="4315696"/>
              <a:ext cx="928510" cy="928751"/>
            </a:xfrm>
            <a:prstGeom prst="ellipse">
              <a:avLst/>
            </a:prstGeom>
            <a:solidFill>
              <a:srgbClr val="0AA66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1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TextBox 117"/>
            <p:cNvSpPr txBox="1"/>
            <p:nvPr/>
          </p:nvSpPr>
          <p:spPr>
            <a:xfrm>
              <a:off x="1000832" y="4570551"/>
              <a:ext cx="730923" cy="549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1" anchor="t" anchorCtr="0">
              <a:noAutofit/>
            </a:bodyPr>
            <a:lstStyle>
              <a:defPPr>
                <a:defRPr lang="en-US"/>
              </a:defPPr>
              <a:lvl1pPr marL="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kumimoji="0" lang="x-non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3" name="Oval 119"/>
            <p:cNvSpPr/>
            <p:nvPr/>
          </p:nvSpPr>
          <p:spPr>
            <a:xfrm>
              <a:off x="10352944" y="4310488"/>
              <a:ext cx="928510" cy="92875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1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4" name="TextBox 120"/>
            <p:cNvSpPr txBox="1"/>
            <p:nvPr/>
          </p:nvSpPr>
          <p:spPr>
            <a:xfrm>
              <a:off x="10422503" y="4579159"/>
              <a:ext cx="730923" cy="549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1" anchor="t" anchorCtr="0">
              <a:noAutofit/>
            </a:bodyPr>
            <a:lstStyle>
              <a:defPPr>
                <a:defRPr lang="en-US"/>
              </a:defPPr>
              <a:lvl1pPr marL="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1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5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9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365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1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930" algn="l" defTabSz="182816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kumimoji="0" lang="x-non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51821" y="2280866"/>
            <a:ext cx="2468318" cy="1263070"/>
            <a:chOff x="1412673" y="2139370"/>
            <a:chExt cx="2468318" cy="1263070"/>
          </a:xfrm>
        </p:grpSpPr>
        <p:sp>
          <p:nvSpPr>
            <p:cNvPr id="40" name="文本框 14"/>
            <p:cNvSpPr txBox="1"/>
            <p:nvPr/>
          </p:nvSpPr>
          <p:spPr>
            <a:xfrm>
              <a:off x="1412673" y="2463721"/>
              <a:ext cx="2468318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1" name="文本框 15"/>
            <p:cNvSpPr txBox="1"/>
            <p:nvPr/>
          </p:nvSpPr>
          <p:spPr>
            <a:xfrm>
              <a:off x="21313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5252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60377" y="4093648"/>
            <a:ext cx="2468318" cy="1263070"/>
            <a:chOff x="1412673" y="2139370"/>
            <a:chExt cx="2468318" cy="1263070"/>
          </a:xfrm>
        </p:grpSpPr>
        <p:sp>
          <p:nvSpPr>
            <p:cNvPr id="44" name="文本框 14"/>
            <p:cNvSpPr txBox="1"/>
            <p:nvPr/>
          </p:nvSpPr>
          <p:spPr>
            <a:xfrm>
              <a:off x="1412673" y="2463721"/>
              <a:ext cx="2468318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5" name="文本框 15"/>
            <p:cNvSpPr txBox="1"/>
            <p:nvPr/>
          </p:nvSpPr>
          <p:spPr>
            <a:xfrm>
              <a:off x="21313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35252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938100" y="2249354"/>
            <a:ext cx="2470384" cy="1263070"/>
            <a:chOff x="1410607" y="2139370"/>
            <a:chExt cx="2470384" cy="1263070"/>
          </a:xfrm>
        </p:grpSpPr>
        <p:sp>
          <p:nvSpPr>
            <p:cNvPr id="48" name="文本框 14"/>
            <p:cNvSpPr txBox="1"/>
            <p:nvPr/>
          </p:nvSpPr>
          <p:spPr>
            <a:xfrm>
              <a:off x="1412673" y="2463721"/>
              <a:ext cx="2468318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410607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15313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929795" y="4135511"/>
            <a:ext cx="2470384" cy="1263070"/>
            <a:chOff x="1410607" y="2139370"/>
            <a:chExt cx="2470384" cy="1263070"/>
          </a:xfrm>
        </p:grpSpPr>
        <p:sp>
          <p:nvSpPr>
            <p:cNvPr id="52" name="文本框 14"/>
            <p:cNvSpPr txBox="1"/>
            <p:nvPr/>
          </p:nvSpPr>
          <p:spPr>
            <a:xfrm>
              <a:off x="1412673" y="2463721"/>
              <a:ext cx="2468318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3" name="文本框 15"/>
            <p:cNvSpPr txBox="1"/>
            <p:nvPr/>
          </p:nvSpPr>
          <p:spPr>
            <a:xfrm>
              <a:off x="1410607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15313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研究的背景与意义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r</a:t>
              </a: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esearch background and significance</a:t>
              </a:r>
              <a:endPara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853402" y="1251689"/>
            <a:ext cx="2355925" cy="5257240"/>
            <a:chOff x="720762" y="1247887"/>
            <a:chExt cx="2355925" cy="5257240"/>
          </a:xfrm>
        </p:grpSpPr>
        <p:sp>
          <p:nvSpPr>
            <p:cNvPr id="2" name="矩形 1"/>
            <p:cNvSpPr/>
            <p:nvPr/>
          </p:nvSpPr>
          <p:spPr>
            <a:xfrm>
              <a:off x="720762" y="1247887"/>
              <a:ext cx="2355925" cy="171046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720762" y="3022897"/>
              <a:ext cx="2355925" cy="1710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720762" y="4794661"/>
              <a:ext cx="2355925" cy="1710466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3316903" y="1251689"/>
            <a:ext cx="2309346" cy="30944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16903" y="4410635"/>
            <a:ext cx="2309346" cy="2098294"/>
          </a:xfrm>
          <a:prstGeom prst="rect">
            <a:avLst/>
          </a:prstGeom>
          <a:solidFill>
            <a:srgbClr val="0AA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853402" y="3124937"/>
            <a:ext cx="2384904" cy="1545198"/>
            <a:chOff x="1496087" y="2139370"/>
            <a:chExt cx="2384904" cy="1545198"/>
          </a:xfrm>
        </p:grpSpPr>
        <p:sp>
          <p:nvSpPr>
            <p:cNvPr id="25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ipsum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 sit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,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consectetuer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adipiscing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elit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Aenean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commodo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ligula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eget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dolor.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ipsum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dolor </a:t>
              </a:r>
              <a:r>
                <a:rPr lang="en-US" altLang="zh-CN" sz="1100" ker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sit </a:t>
              </a:r>
              <a:r>
                <a:rPr lang="en-US" altLang="zh-CN" sz="1100" kern="0" smtClea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6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279124" y="4509282"/>
            <a:ext cx="2384904" cy="1827327"/>
            <a:chOff x="1496087" y="2139370"/>
            <a:chExt cx="2384904" cy="1827327"/>
          </a:xfrm>
        </p:grpSpPr>
        <p:sp>
          <p:nvSpPr>
            <p:cNvPr id="30" name="文本框 14"/>
            <p:cNvSpPr txBox="1"/>
            <p:nvPr/>
          </p:nvSpPr>
          <p:spPr>
            <a:xfrm>
              <a:off x="1496087" y="2463721"/>
              <a:ext cx="2384904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ipsum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 sit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,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consectetuer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adipiscing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elit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Aenean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commodo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ligula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eget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dolor.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ipsum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dolor </a:t>
              </a:r>
              <a:r>
                <a:rPr lang="en-US" altLang="zh-CN" sz="1100" ker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sit </a:t>
              </a:r>
              <a:r>
                <a:rPr lang="en-US" altLang="zh-CN" sz="1100" kern="0" smtClea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</a:t>
              </a:r>
              <a:r>
                <a:rPr lang="en-US" altLang="zh-CN" sz="1100" kern="0">
                  <a:solidFill>
                    <a:prstClr val="white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Lorem ipsum dolor sit amet,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1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915657" y="1135824"/>
            <a:ext cx="5617717" cy="2225505"/>
            <a:chOff x="967564" y="1349090"/>
            <a:chExt cx="5617717" cy="2225505"/>
          </a:xfrm>
        </p:grpSpPr>
        <p:sp>
          <p:nvSpPr>
            <p:cNvPr id="34" name="文本框 1"/>
            <p:cNvSpPr txBox="1"/>
            <p:nvPr/>
          </p:nvSpPr>
          <p:spPr>
            <a:xfrm>
              <a:off x="967564" y="1349090"/>
              <a:ext cx="43175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RESEARCH BACKGROUND</a:t>
              </a:r>
              <a:endPara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1134116" y="2364467"/>
              <a:ext cx="286588" cy="45719"/>
            </a:xfrm>
            <a:custGeom>
              <a:avLst/>
              <a:gdLst>
                <a:gd name="connsiteX0" fmla="*/ 0 w 268941"/>
                <a:gd name="connsiteY0" fmla="*/ 0 h 0"/>
                <a:gd name="connsiteX1" fmla="*/ 268941 w 26894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8941">
                  <a:moveTo>
                    <a:pt x="0" y="0"/>
                  </a:moveTo>
                  <a:lnTo>
                    <a:pt x="268941" y="0"/>
                  </a:lnTo>
                </a:path>
              </a:pathLst>
            </a:custGeom>
            <a:noFill/>
            <a:ln w="254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85479" y="2433933"/>
              <a:ext cx="5599802" cy="1140662"/>
              <a:chOff x="1049277" y="2433933"/>
              <a:chExt cx="5599802" cy="1140662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1049277" y="2433933"/>
                <a:ext cx="5599802" cy="577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5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effectLst/>
                    <a:uLnTx/>
                    <a:uFillTx/>
                    <a:latin typeface="Calibri Light" panose="020F0302020204030204"/>
                    <a:ea typeface="微软雅黑" panose="020B0503020204020204" charset="-122"/>
                    <a:cs typeface="Arial" panose="020B0604020202020204" pitchFamily="34" charset="0"/>
                    <a:sym typeface="Arial" panose="020B0604020202020204" pitchFamily="34" charset="0"/>
                  </a:rPr>
                  <a:t>Lorem ipsum dolor sit amet, consectetuer adipiscing elit. Aenean commodo ligula eget dolor. Lorem ipsum dolor sit amet, consectetuer adipiscing elit. 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049277" y="2997514"/>
                <a:ext cx="5599802" cy="577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5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effectLst/>
                    <a:uLnTx/>
                    <a:uFillTx/>
                    <a:latin typeface="Calibri Light" panose="020F0302020204030204"/>
                    <a:ea typeface="微软雅黑" panose="020B0503020204020204" charset="-122"/>
                    <a:cs typeface="Arial" panose="020B0604020202020204" pitchFamily="34" charset="0"/>
                    <a:sym typeface="Arial" panose="020B0604020202020204" pitchFamily="34" charset="0"/>
                  </a:rPr>
                  <a:t>Lorem ipsum dolor sit amet, consectetuer adipiscing elit. Aenean commodo ligula eget dolor. Lorem ipsum dolor sit amet, consectetuer adipiscing elit. 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699440" y="3431083"/>
            <a:ext cx="679808" cy="679808"/>
            <a:chOff x="6619651" y="3172745"/>
            <a:chExt cx="679808" cy="679808"/>
          </a:xfrm>
        </p:grpSpPr>
        <p:sp>
          <p:nvSpPr>
            <p:cNvPr id="7" name="椭圆 6"/>
            <p:cNvSpPr/>
            <p:nvPr/>
          </p:nvSpPr>
          <p:spPr>
            <a:xfrm>
              <a:off x="6619651" y="3172745"/>
              <a:ext cx="679808" cy="679808"/>
            </a:xfrm>
            <a:prstGeom prst="ellipse">
              <a:avLst/>
            </a:prstGeom>
            <a:noFill/>
            <a:ln w="19050">
              <a:solidFill>
                <a:srgbClr val="0AA6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flowers_350905"/>
            <p:cNvSpPr>
              <a:spLocks noChangeAspect="1"/>
            </p:cNvSpPr>
            <p:nvPr/>
          </p:nvSpPr>
          <p:spPr bwMode="auto">
            <a:xfrm>
              <a:off x="6716973" y="3286754"/>
              <a:ext cx="485164" cy="488238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602887" h="606707">
                  <a:moveTo>
                    <a:pt x="345990" y="472844"/>
                  </a:moveTo>
                  <a:lnTo>
                    <a:pt x="351606" y="472844"/>
                  </a:lnTo>
                  <a:cubicBezTo>
                    <a:pt x="359718" y="472844"/>
                    <a:pt x="366404" y="479434"/>
                    <a:pt x="366404" y="487628"/>
                  </a:cubicBezTo>
                  <a:cubicBezTo>
                    <a:pt x="366404" y="495821"/>
                    <a:pt x="359718" y="502411"/>
                    <a:pt x="351606" y="502411"/>
                  </a:cubicBezTo>
                  <a:lnTo>
                    <a:pt x="345990" y="502411"/>
                  </a:lnTo>
                  <a:cubicBezTo>
                    <a:pt x="337878" y="502411"/>
                    <a:pt x="331192" y="495821"/>
                    <a:pt x="331192" y="487628"/>
                  </a:cubicBezTo>
                  <a:cubicBezTo>
                    <a:pt x="331192" y="479434"/>
                    <a:pt x="337878" y="472844"/>
                    <a:pt x="345990" y="472844"/>
                  </a:cubicBezTo>
                  <a:close/>
                  <a:moveTo>
                    <a:pt x="213651" y="442838"/>
                  </a:moveTo>
                  <a:lnTo>
                    <a:pt x="221750" y="472875"/>
                  </a:lnTo>
                  <a:lnTo>
                    <a:pt x="306210" y="472875"/>
                  </a:lnTo>
                  <a:cubicBezTo>
                    <a:pt x="314398" y="472875"/>
                    <a:pt x="320983" y="479451"/>
                    <a:pt x="320983" y="487627"/>
                  </a:cubicBezTo>
                  <a:cubicBezTo>
                    <a:pt x="320983" y="495802"/>
                    <a:pt x="314398" y="502379"/>
                    <a:pt x="306210" y="502379"/>
                  </a:cubicBezTo>
                  <a:lnTo>
                    <a:pt x="229760" y="502379"/>
                  </a:lnTo>
                  <a:lnTo>
                    <a:pt x="249963" y="577204"/>
                  </a:lnTo>
                  <a:lnTo>
                    <a:pt x="352934" y="577204"/>
                  </a:lnTo>
                  <a:lnTo>
                    <a:pt x="389246" y="442927"/>
                  </a:lnTo>
                  <a:lnTo>
                    <a:pt x="389246" y="442838"/>
                  </a:lnTo>
                  <a:close/>
                  <a:moveTo>
                    <a:pt x="132380" y="144455"/>
                  </a:moveTo>
                  <a:cubicBezTo>
                    <a:pt x="112326" y="145454"/>
                    <a:pt x="93837" y="158201"/>
                    <a:pt x="86561" y="178196"/>
                  </a:cubicBezTo>
                  <a:cubicBezTo>
                    <a:pt x="69118" y="225828"/>
                    <a:pt x="44999" y="239691"/>
                    <a:pt x="29602" y="243424"/>
                  </a:cubicBezTo>
                  <a:cubicBezTo>
                    <a:pt x="29691" y="253199"/>
                    <a:pt x="35743" y="262352"/>
                    <a:pt x="45444" y="265907"/>
                  </a:cubicBezTo>
                  <a:cubicBezTo>
                    <a:pt x="50161" y="267684"/>
                    <a:pt x="55323" y="267862"/>
                    <a:pt x="60129" y="266529"/>
                  </a:cubicBezTo>
                  <a:cubicBezTo>
                    <a:pt x="64757" y="265284"/>
                    <a:pt x="69741" y="266262"/>
                    <a:pt x="73389" y="269283"/>
                  </a:cubicBezTo>
                  <a:cubicBezTo>
                    <a:pt x="77127" y="272305"/>
                    <a:pt x="79174" y="276926"/>
                    <a:pt x="78818" y="281725"/>
                  </a:cubicBezTo>
                  <a:cubicBezTo>
                    <a:pt x="78106" y="292389"/>
                    <a:pt x="84603" y="302342"/>
                    <a:pt x="94660" y="305985"/>
                  </a:cubicBezTo>
                  <a:cubicBezTo>
                    <a:pt x="104717" y="309629"/>
                    <a:pt x="116109" y="306252"/>
                    <a:pt x="122428" y="297632"/>
                  </a:cubicBezTo>
                  <a:cubicBezTo>
                    <a:pt x="125187" y="293810"/>
                    <a:pt x="129637" y="291589"/>
                    <a:pt x="134353" y="291589"/>
                  </a:cubicBezTo>
                  <a:cubicBezTo>
                    <a:pt x="134442" y="291589"/>
                    <a:pt x="134531" y="291589"/>
                    <a:pt x="134620" y="291589"/>
                  </a:cubicBezTo>
                  <a:cubicBezTo>
                    <a:pt x="139337" y="291678"/>
                    <a:pt x="143787" y="294077"/>
                    <a:pt x="146546" y="297987"/>
                  </a:cubicBezTo>
                  <a:cubicBezTo>
                    <a:pt x="149394" y="302164"/>
                    <a:pt x="153399" y="305274"/>
                    <a:pt x="158116" y="307051"/>
                  </a:cubicBezTo>
                  <a:cubicBezTo>
                    <a:pt x="167906" y="310517"/>
                    <a:pt x="178408" y="307496"/>
                    <a:pt x="184816" y="300031"/>
                  </a:cubicBezTo>
                  <a:cubicBezTo>
                    <a:pt x="175382" y="287234"/>
                    <a:pt x="165948" y="261108"/>
                    <a:pt x="183303" y="213476"/>
                  </a:cubicBezTo>
                  <a:cubicBezTo>
                    <a:pt x="188109" y="200590"/>
                    <a:pt x="187486" y="186638"/>
                    <a:pt x="181701" y="174197"/>
                  </a:cubicBezTo>
                  <a:cubicBezTo>
                    <a:pt x="175827" y="161667"/>
                    <a:pt x="165592" y="152247"/>
                    <a:pt x="152598" y="147537"/>
                  </a:cubicBezTo>
                  <a:cubicBezTo>
                    <a:pt x="145923" y="145093"/>
                    <a:pt x="139065" y="144121"/>
                    <a:pt x="132380" y="144455"/>
                  </a:cubicBezTo>
                  <a:close/>
                  <a:moveTo>
                    <a:pt x="470123" y="70646"/>
                  </a:moveTo>
                  <a:cubicBezTo>
                    <a:pt x="463448" y="70380"/>
                    <a:pt x="456707" y="71424"/>
                    <a:pt x="450210" y="73779"/>
                  </a:cubicBezTo>
                  <a:cubicBezTo>
                    <a:pt x="437305" y="78489"/>
                    <a:pt x="426981" y="87908"/>
                    <a:pt x="421196" y="100350"/>
                  </a:cubicBezTo>
                  <a:cubicBezTo>
                    <a:pt x="415411" y="112880"/>
                    <a:pt x="414788" y="126832"/>
                    <a:pt x="419505" y="139717"/>
                  </a:cubicBezTo>
                  <a:cubicBezTo>
                    <a:pt x="436949" y="187349"/>
                    <a:pt x="427426" y="213476"/>
                    <a:pt x="418081" y="226272"/>
                  </a:cubicBezTo>
                  <a:cubicBezTo>
                    <a:pt x="424489" y="233648"/>
                    <a:pt x="434991" y="236759"/>
                    <a:pt x="444692" y="233204"/>
                  </a:cubicBezTo>
                  <a:cubicBezTo>
                    <a:pt x="449498" y="231516"/>
                    <a:pt x="453503" y="228405"/>
                    <a:pt x="456351" y="224228"/>
                  </a:cubicBezTo>
                  <a:cubicBezTo>
                    <a:pt x="459021" y="220318"/>
                    <a:pt x="463471" y="217919"/>
                    <a:pt x="468277" y="217830"/>
                  </a:cubicBezTo>
                  <a:cubicBezTo>
                    <a:pt x="468366" y="217830"/>
                    <a:pt x="468455" y="217830"/>
                    <a:pt x="468544" y="217830"/>
                  </a:cubicBezTo>
                  <a:cubicBezTo>
                    <a:pt x="473260" y="217830"/>
                    <a:pt x="477621" y="220052"/>
                    <a:pt x="480469" y="223873"/>
                  </a:cubicBezTo>
                  <a:cubicBezTo>
                    <a:pt x="486788" y="232404"/>
                    <a:pt x="498180" y="235870"/>
                    <a:pt x="508237" y="232226"/>
                  </a:cubicBezTo>
                  <a:cubicBezTo>
                    <a:pt x="518205" y="228583"/>
                    <a:pt x="524791" y="218541"/>
                    <a:pt x="524079" y="207966"/>
                  </a:cubicBezTo>
                  <a:cubicBezTo>
                    <a:pt x="523723" y="203167"/>
                    <a:pt x="525770" y="198546"/>
                    <a:pt x="529419" y="195525"/>
                  </a:cubicBezTo>
                  <a:cubicBezTo>
                    <a:pt x="533156" y="192503"/>
                    <a:pt x="538051" y="191437"/>
                    <a:pt x="542679" y="192770"/>
                  </a:cubicBezTo>
                  <a:cubicBezTo>
                    <a:pt x="547574" y="194103"/>
                    <a:pt x="552647" y="193836"/>
                    <a:pt x="557453" y="192148"/>
                  </a:cubicBezTo>
                  <a:cubicBezTo>
                    <a:pt x="567154" y="188593"/>
                    <a:pt x="573206" y="179440"/>
                    <a:pt x="573295" y="169665"/>
                  </a:cubicBezTo>
                  <a:cubicBezTo>
                    <a:pt x="557898" y="165933"/>
                    <a:pt x="533779" y="151981"/>
                    <a:pt x="516336" y="104437"/>
                  </a:cubicBezTo>
                  <a:cubicBezTo>
                    <a:pt x="511619" y="91552"/>
                    <a:pt x="502096" y="81243"/>
                    <a:pt x="489636" y="75378"/>
                  </a:cubicBezTo>
                  <a:cubicBezTo>
                    <a:pt x="483406" y="72490"/>
                    <a:pt x="476798" y="70913"/>
                    <a:pt x="470123" y="70646"/>
                  </a:cubicBezTo>
                  <a:close/>
                  <a:moveTo>
                    <a:pt x="395207" y="932"/>
                  </a:moveTo>
                  <a:cubicBezTo>
                    <a:pt x="419700" y="4735"/>
                    <a:pt x="441377" y="19948"/>
                    <a:pt x="453592" y="42409"/>
                  </a:cubicBezTo>
                  <a:cubicBezTo>
                    <a:pt x="469879" y="39388"/>
                    <a:pt x="486699" y="41520"/>
                    <a:pt x="502096" y="48630"/>
                  </a:cubicBezTo>
                  <a:cubicBezTo>
                    <a:pt x="521765" y="57783"/>
                    <a:pt x="536627" y="73956"/>
                    <a:pt x="544103" y="94307"/>
                  </a:cubicBezTo>
                  <a:cubicBezTo>
                    <a:pt x="560568" y="139273"/>
                    <a:pt x="581127" y="141406"/>
                    <a:pt x="583797" y="141406"/>
                  </a:cubicBezTo>
                  <a:cubicBezTo>
                    <a:pt x="591006" y="139806"/>
                    <a:pt x="597057" y="144072"/>
                    <a:pt x="599638" y="151003"/>
                  </a:cubicBezTo>
                  <a:cubicBezTo>
                    <a:pt x="609784" y="178818"/>
                    <a:pt x="595366" y="209654"/>
                    <a:pt x="567599" y="219874"/>
                  </a:cubicBezTo>
                  <a:cubicBezTo>
                    <a:pt x="562437" y="221740"/>
                    <a:pt x="557186" y="222807"/>
                    <a:pt x="551846" y="223073"/>
                  </a:cubicBezTo>
                  <a:cubicBezTo>
                    <a:pt x="547485" y="239691"/>
                    <a:pt x="535114" y="253821"/>
                    <a:pt x="518383" y="259953"/>
                  </a:cubicBezTo>
                  <a:cubicBezTo>
                    <a:pt x="501562" y="266084"/>
                    <a:pt x="483050" y="263241"/>
                    <a:pt x="468900" y="253288"/>
                  </a:cubicBezTo>
                  <a:cubicBezTo>
                    <a:pt x="464717" y="256487"/>
                    <a:pt x="460000" y="259064"/>
                    <a:pt x="454838" y="260930"/>
                  </a:cubicBezTo>
                  <a:cubicBezTo>
                    <a:pt x="448786" y="263152"/>
                    <a:pt x="442645" y="264218"/>
                    <a:pt x="436504" y="264218"/>
                  </a:cubicBezTo>
                  <a:cubicBezTo>
                    <a:pt x="414521" y="264218"/>
                    <a:pt x="393874" y="250711"/>
                    <a:pt x="385953" y="228938"/>
                  </a:cubicBezTo>
                  <a:cubicBezTo>
                    <a:pt x="383372" y="222007"/>
                    <a:pt x="385330" y="214809"/>
                    <a:pt x="391827" y="211432"/>
                  </a:cubicBezTo>
                  <a:cubicBezTo>
                    <a:pt x="393785" y="209654"/>
                    <a:pt x="408203" y="194814"/>
                    <a:pt x="391738" y="149848"/>
                  </a:cubicBezTo>
                  <a:cubicBezTo>
                    <a:pt x="384351" y="129498"/>
                    <a:pt x="385241" y="107548"/>
                    <a:pt x="394408" y="87908"/>
                  </a:cubicBezTo>
                  <a:cubicBezTo>
                    <a:pt x="401261" y="73245"/>
                    <a:pt x="412029" y="61249"/>
                    <a:pt x="425557" y="52984"/>
                  </a:cubicBezTo>
                  <a:cubicBezTo>
                    <a:pt x="414699" y="36188"/>
                    <a:pt x="395031" y="26858"/>
                    <a:pt x="374828" y="30234"/>
                  </a:cubicBezTo>
                  <a:cubicBezTo>
                    <a:pt x="346527" y="34944"/>
                    <a:pt x="316178" y="67291"/>
                    <a:pt x="316178" y="144072"/>
                  </a:cubicBezTo>
                  <a:lnTo>
                    <a:pt x="316178" y="217741"/>
                  </a:lnTo>
                  <a:cubicBezTo>
                    <a:pt x="316178" y="217741"/>
                    <a:pt x="316178" y="217830"/>
                    <a:pt x="316178" y="217830"/>
                  </a:cubicBezTo>
                  <a:lnTo>
                    <a:pt x="316178" y="413335"/>
                  </a:lnTo>
                  <a:lnTo>
                    <a:pt x="408558" y="413335"/>
                  </a:lnTo>
                  <a:cubicBezTo>
                    <a:pt x="413097" y="413335"/>
                    <a:pt x="417458" y="415468"/>
                    <a:pt x="420306" y="419111"/>
                  </a:cubicBezTo>
                  <a:cubicBezTo>
                    <a:pt x="423065" y="422844"/>
                    <a:pt x="424044" y="427554"/>
                    <a:pt x="422798" y="431997"/>
                  </a:cubicBezTo>
                  <a:lnTo>
                    <a:pt x="411762" y="472875"/>
                  </a:lnTo>
                  <a:lnTo>
                    <a:pt x="433656" y="472875"/>
                  </a:lnTo>
                  <a:cubicBezTo>
                    <a:pt x="441844" y="472875"/>
                    <a:pt x="448430" y="479451"/>
                    <a:pt x="448430" y="487627"/>
                  </a:cubicBezTo>
                  <a:cubicBezTo>
                    <a:pt x="448430" y="495802"/>
                    <a:pt x="441844" y="502379"/>
                    <a:pt x="433656" y="502379"/>
                  </a:cubicBezTo>
                  <a:lnTo>
                    <a:pt x="403753" y="502379"/>
                  </a:lnTo>
                  <a:lnTo>
                    <a:pt x="378477" y="595776"/>
                  </a:lnTo>
                  <a:cubicBezTo>
                    <a:pt x="376697" y="602175"/>
                    <a:pt x="370912" y="606707"/>
                    <a:pt x="364237" y="606707"/>
                  </a:cubicBezTo>
                  <a:lnTo>
                    <a:pt x="238660" y="606707"/>
                  </a:lnTo>
                  <a:cubicBezTo>
                    <a:pt x="231985" y="606707"/>
                    <a:pt x="226111" y="602175"/>
                    <a:pt x="224420" y="595776"/>
                  </a:cubicBezTo>
                  <a:lnTo>
                    <a:pt x="199144" y="502379"/>
                  </a:lnTo>
                  <a:lnTo>
                    <a:pt x="169241" y="502379"/>
                  </a:lnTo>
                  <a:cubicBezTo>
                    <a:pt x="161053" y="502379"/>
                    <a:pt x="154378" y="495802"/>
                    <a:pt x="154378" y="487627"/>
                  </a:cubicBezTo>
                  <a:cubicBezTo>
                    <a:pt x="154378" y="479451"/>
                    <a:pt x="161053" y="472875"/>
                    <a:pt x="169241" y="472875"/>
                  </a:cubicBezTo>
                  <a:lnTo>
                    <a:pt x="191135" y="472875"/>
                  </a:lnTo>
                  <a:lnTo>
                    <a:pt x="180099" y="431997"/>
                  </a:lnTo>
                  <a:cubicBezTo>
                    <a:pt x="178853" y="427554"/>
                    <a:pt x="179832" y="422844"/>
                    <a:pt x="182591" y="419111"/>
                  </a:cubicBezTo>
                  <a:cubicBezTo>
                    <a:pt x="185350" y="415468"/>
                    <a:pt x="189711" y="413335"/>
                    <a:pt x="194338" y="413335"/>
                  </a:cubicBezTo>
                  <a:lnTo>
                    <a:pt x="286630" y="413335"/>
                  </a:lnTo>
                  <a:lnTo>
                    <a:pt x="286630" y="217830"/>
                  </a:lnTo>
                  <a:cubicBezTo>
                    <a:pt x="286630" y="141050"/>
                    <a:pt x="256370" y="108703"/>
                    <a:pt x="227980" y="103993"/>
                  </a:cubicBezTo>
                  <a:cubicBezTo>
                    <a:pt x="207866" y="100616"/>
                    <a:pt x="188198" y="109947"/>
                    <a:pt x="177340" y="126832"/>
                  </a:cubicBezTo>
                  <a:cubicBezTo>
                    <a:pt x="190868" y="135007"/>
                    <a:pt x="201636" y="147093"/>
                    <a:pt x="208489" y="161756"/>
                  </a:cubicBezTo>
                  <a:cubicBezTo>
                    <a:pt x="217567" y="181306"/>
                    <a:pt x="218546" y="203345"/>
                    <a:pt x="211070" y="223606"/>
                  </a:cubicBezTo>
                  <a:cubicBezTo>
                    <a:pt x="193716" y="271150"/>
                    <a:pt x="210536" y="285013"/>
                    <a:pt x="210714" y="285102"/>
                  </a:cubicBezTo>
                  <a:cubicBezTo>
                    <a:pt x="216766" y="288745"/>
                    <a:pt x="219347" y="296121"/>
                    <a:pt x="216944" y="302786"/>
                  </a:cubicBezTo>
                  <a:cubicBezTo>
                    <a:pt x="208934" y="324469"/>
                    <a:pt x="188287" y="337977"/>
                    <a:pt x="166393" y="337977"/>
                  </a:cubicBezTo>
                  <a:cubicBezTo>
                    <a:pt x="160252" y="337977"/>
                    <a:pt x="154111" y="336910"/>
                    <a:pt x="147970" y="334778"/>
                  </a:cubicBezTo>
                  <a:cubicBezTo>
                    <a:pt x="142897" y="332911"/>
                    <a:pt x="138180" y="330334"/>
                    <a:pt x="133997" y="327135"/>
                  </a:cubicBezTo>
                  <a:cubicBezTo>
                    <a:pt x="119847" y="336999"/>
                    <a:pt x="101335" y="339843"/>
                    <a:pt x="84514" y="333711"/>
                  </a:cubicBezTo>
                  <a:cubicBezTo>
                    <a:pt x="67694" y="327579"/>
                    <a:pt x="55412" y="313539"/>
                    <a:pt x="50962" y="296832"/>
                  </a:cubicBezTo>
                  <a:cubicBezTo>
                    <a:pt x="45711" y="296565"/>
                    <a:pt x="40371" y="295499"/>
                    <a:pt x="35298" y="293633"/>
                  </a:cubicBezTo>
                  <a:cubicBezTo>
                    <a:pt x="7442" y="283502"/>
                    <a:pt x="-6887" y="252577"/>
                    <a:pt x="3259" y="224851"/>
                  </a:cubicBezTo>
                  <a:cubicBezTo>
                    <a:pt x="5840" y="217830"/>
                    <a:pt x="11891" y="213653"/>
                    <a:pt x="19100" y="215253"/>
                  </a:cubicBezTo>
                  <a:cubicBezTo>
                    <a:pt x="21770" y="215164"/>
                    <a:pt x="42329" y="213031"/>
                    <a:pt x="58794" y="168065"/>
                  </a:cubicBezTo>
                  <a:cubicBezTo>
                    <a:pt x="72499" y="130564"/>
                    <a:pt x="111214" y="109325"/>
                    <a:pt x="149305" y="116168"/>
                  </a:cubicBezTo>
                  <a:cubicBezTo>
                    <a:pt x="165503" y="86220"/>
                    <a:pt x="198699" y="69246"/>
                    <a:pt x="232875" y="74934"/>
                  </a:cubicBezTo>
                  <a:cubicBezTo>
                    <a:pt x="254680" y="78489"/>
                    <a:pt x="274259" y="91374"/>
                    <a:pt x="288499" y="111191"/>
                  </a:cubicBezTo>
                  <a:cubicBezTo>
                    <a:pt x="291792" y="83820"/>
                    <a:pt x="299268" y="60715"/>
                    <a:pt x="311016" y="42320"/>
                  </a:cubicBezTo>
                  <a:cubicBezTo>
                    <a:pt x="325522" y="19659"/>
                    <a:pt x="346438" y="4997"/>
                    <a:pt x="370022" y="1086"/>
                  </a:cubicBezTo>
                  <a:cubicBezTo>
                    <a:pt x="378566" y="-336"/>
                    <a:pt x="387043" y="-336"/>
                    <a:pt x="395207" y="932"/>
                  </a:cubicBezTo>
                  <a:close/>
                </a:path>
              </a:pathLst>
            </a:custGeom>
            <a:solidFill>
              <a:srgbClr val="0AA667"/>
            </a:solidFill>
            <a:ln>
              <a:noFill/>
            </a:ln>
          </p:spPr>
        </p:sp>
      </p:grpSp>
      <p:grpSp>
        <p:nvGrpSpPr>
          <p:cNvPr id="14" name="组合 13"/>
          <p:cNvGrpSpPr/>
          <p:nvPr/>
        </p:nvGrpSpPr>
        <p:grpSpPr>
          <a:xfrm>
            <a:off x="9222717" y="3431083"/>
            <a:ext cx="679808" cy="679808"/>
            <a:chOff x="9745360" y="3172745"/>
            <a:chExt cx="679808" cy="679808"/>
          </a:xfrm>
        </p:grpSpPr>
        <p:sp>
          <p:nvSpPr>
            <p:cNvPr id="40" name="椭圆 39"/>
            <p:cNvSpPr/>
            <p:nvPr/>
          </p:nvSpPr>
          <p:spPr>
            <a:xfrm>
              <a:off x="9745360" y="3172745"/>
              <a:ext cx="679808" cy="679808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flowers_350905"/>
            <p:cNvSpPr>
              <a:spLocks noChangeAspect="1"/>
            </p:cNvSpPr>
            <p:nvPr/>
          </p:nvSpPr>
          <p:spPr bwMode="auto">
            <a:xfrm>
              <a:off x="9841145" y="3282976"/>
              <a:ext cx="488238" cy="487456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  <a:gd name="connsiteX126" fmla="*/ 373273 h 605239"/>
                <a:gd name="connsiteY126" fmla="*/ 373273 h 605239"/>
                <a:gd name="connsiteX127" fmla="*/ 373273 h 605239"/>
                <a:gd name="connsiteY127" fmla="*/ 373273 h 605239"/>
                <a:gd name="connsiteX128" fmla="*/ 373273 h 605239"/>
                <a:gd name="connsiteY128" fmla="*/ 373273 h 605239"/>
                <a:gd name="connsiteX129" fmla="*/ 373273 h 605239"/>
                <a:gd name="connsiteY129" fmla="*/ 373273 h 605239"/>
                <a:gd name="connsiteX130" fmla="*/ 373273 h 605239"/>
                <a:gd name="connsiteY130" fmla="*/ 373273 h 605239"/>
                <a:gd name="connsiteX131" fmla="*/ 373273 h 605239"/>
                <a:gd name="connsiteY131" fmla="*/ 373273 h 605239"/>
                <a:gd name="connsiteX132" fmla="*/ 373273 h 605239"/>
                <a:gd name="connsiteY132" fmla="*/ 373273 h 605239"/>
                <a:gd name="connsiteX133" fmla="*/ 373273 h 605239"/>
                <a:gd name="connsiteY133" fmla="*/ 373273 h 605239"/>
                <a:gd name="connsiteX134" fmla="*/ 373273 h 605239"/>
                <a:gd name="connsiteY134" fmla="*/ 373273 h 605239"/>
                <a:gd name="connsiteX135" fmla="*/ 373273 h 605239"/>
                <a:gd name="connsiteY135" fmla="*/ 373273 h 605239"/>
                <a:gd name="connsiteX136" fmla="*/ 373273 h 605239"/>
                <a:gd name="connsiteY136" fmla="*/ 373273 h 605239"/>
                <a:gd name="connsiteX137" fmla="*/ 373273 h 605239"/>
                <a:gd name="connsiteY137" fmla="*/ 373273 h 605239"/>
                <a:gd name="connsiteX138" fmla="*/ 373273 h 605239"/>
                <a:gd name="connsiteY138" fmla="*/ 373273 h 605239"/>
                <a:gd name="connsiteX139" fmla="*/ 373273 h 605239"/>
                <a:gd name="connsiteY139" fmla="*/ 373273 h 605239"/>
                <a:gd name="connsiteX140" fmla="*/ 373273 h 605239"/>
                <a:gd name="connsiteY140" fmla="*/ 373273 h 605239"/>
                <a:gd name="connsiteX141" fmla="*/ 373273 h 605239"/>
                <a:gd name="connsiteY141" fmla="*/ 373273 h 605239"/>
                <a:gd name="connsiteX142" fmla="*/ 373273 h 605239"/>
                <a:gd name="connsiteY142" fmla="*/ 373273 h 605239"/>
                <a:gd name="connsiteX143" fmla="*/ 373273 h 605239"/>
                <a:gd name="connsiteY143" fmla="*/ 373273 h 605239"/>
                <a:gd name="connsiteX144" fmla="*/ 373273 h 605239"/>
                <a:gd name="connsiteY144" fmla="*/ 373273 h 605239"/>
                <a:gd name="connsiteX145" fmla="*/ 373273 h 605239"/>
                <a:gd name="connsiteY145" fmla="*/ 373273 h 605239"/>
                <a:gd name="connsiteX146" fmla="*/ 373273 h 605239"/>
                <a:gd name="connsiteY146" fmla="*/ 373273 h 605239"/>
                <a:gd name="connsiteX147" fmla="*/ 373273 h 605239"/>
                <a:gd name="connsiteY147" fmla="*/ 373273 h 605239"/>
                <a:gd name="connsiteX148" fmla="*/ 373273 h 605239"/>
                <a:gd name="connsiteY148" fmla="*/ 373273 h 605239"/>
                <a:gd name="connsiteX149" fmla="*/ 373273 h 605239"/>
                <a:gd name="connsiteY149" fmla="*/ 373273 h 605239"/>
                <a:gd name="connsiteX150" fmla="*/ 373273 h 605239"/>
                <a:gd name="connsiteY150" fmla="*/ 373273 h 605239"/>
                <a:gd name="connsiteX151" fmla="*/ 373273 h 605239"/>
                <a:gd name="connsiteY151" fmla="*/ 373273 h 605239"/>
                <a:gd name="connsiteX152" fmla="*/ 373273 h 605239"/>
                <a:gd name="connsiteY152" fmla="*/ 373273 h 605239"/>
                <a:gd name="connsiteX153" fmla="*/ 373273 h 605239"/>
                <a:gd name="connsiteY153" fmla="*/ 373273 h 605239"/>
                <a:gd name="connsiteX154" fmla="*/ 373273 h 605239"/>
                <a:gd name="connsiteY154" fmla="*/ 373273 h 605239"/>
                <a:gd name="connsiteX155" fmla="*/ 373273 h 605239"/>
                <a:gd name="connsiteY155" fmla="*/ 373273 h 605239"/>
                <a:gd name="connsiteX156" fmla="*/ 373273 h 605239"/>
                <a:gd name="connsiteY156" fmla="*/ 373273 h 605239"/>
                <a:gd name="connsiteX157" fmla="*/ 373273 h 605239"/>
                <a:gd name="connsiteY157" fmla="*/ 373273 h 605239"/>
                <a:gd name="connsiteX158" fmla="*/ 373273 h 605239"/>
                <a:gd name="connsiteY158" fmla="*/ 373273 h 605239"/>
                <a:gd name="connsiteX159" fmla="*/ 373273 h 605239"/>
                <a:gd name="connsiteY159" fmla="*/ 373273 h 605239"/>
                <a:gd name="connsiteX160" fmla="*/ 373273 h 605239"/>
                <a:gd name="connsiteY160" fmla="*/ 373273 h 605239"/>
                <a:gd name="connsiteX161" fmla="*/ 373273 h 605239"/>
                <a:gd name="connsiteY161" fmla="*/ 373273 h 605239"/>
                <a:gd name="connsiteX162" fmla="*/ 373273 h 605239"/>
                <a:gd name="connsiteY162" fmla="*/ 373273 h 605239"/>
                <a:gd name="connsiteX163" fmla="*/ 373273 h 605239"/>
                <a:gd name="connsiteY163" fmla="*/ 373273 h 605239"/>
                <a:gd name="connsiteX164" fmla="*/ 373273 h 605239"/>
                <a:gd name="connsiteY164" fmla="*/ 373273 h 605239"/>
                <a:gd name="connsiteX165" fmla="*/ 373273 h 605239"/>
                <a:gd name="connsiteY165" fmla="*/ 373273 h 605239"/>
                <a:gd name="connsiteX166" fmla="*/ 373273 h 605239"/>
                <a:gd name="connsiteY166" fmla="*/ 373273 h 605239"/>
                <a:gd name="connsiteX167" fmla="*/ 373273 h 605239"/>
                <a:gd name="connsiteY167" fmla="*/ 373273 h 605239"/>
                <a:gd name="connsiteX168" fmla="*/ 373273 h 605239"/>
                <a:gd name="connsiteY168" fmla="*/ 373273 h 605239"/>
                <a:gd name="connsiteX169" fmla="*/ 373273 h 605239"/>
                <a:gd name="connsiteY169" fmla="*/ 373273 h 605239"/>
                <a:gd name="connsiteX170" fmla="*/ 373273 h 605239"/>
                <a:gd name="connsiteY170" fmla="*/ 373273 h 605239"/>
                <a:gd name="connsiteX171" fmla="*/ 373273 h 605239"/>
                <a:gd name="connsiteY171" fmla="*/ 373273 h 605239"/>
                <a:gd name="connsiteX172" fmla="*/ 373273 h 605239"/>
                <a:gd name="connsiteY172" fmla="*/ 373273 h 605239"/>
                <a:gd name="connsiteX173" fmla="*/ 373273 h 605239"/>
                <a:gd name="connsiteY173" fmla="*/ 373273 h 605239"/>
                <a:gd name="connsiteX174" fmla="*/ 373273 h 605239"/>
                <a:gd name="connsiteY174" fmla="*/ 373273 h 605239"/>
                <a:gd name="connsiteX175" fmla="*/ 373273 h 605239"/>
                <a:gd name="connsiteY175" fmla="*/ 373273 h 605239"/>
                <a:gd name="connsiteX176" fmla="*/ 373273 h 605239"/>
                <a:gd name="connsiteY176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603454" h="602488">
                  <a:moveTo>
                    <a:pt x="356874" y="388957"/>
                  </a:moveTo>
                  <a:cubicBezTo>
                    <a:pt x="369638" y="396629"/>
                    <a:pt x="384578" y="401984"/>
                    <a:pt x="401693" y="401984"/>
                  </a:cubicBezTo>
                  <a:cubicBezTo>
                    <a:pt x="411411" y="401984"/>
                    <a:pt x="421274" y="400103"/>
                    <a:pt x="430992" y="396629"/>
                  </a:cubicBezTo>
                  <a:cubicBezTo>
                    <a:pt x="431717" y="396339"/>
                    <a:pt x="432297" y="396194"/>
                    <a:pt x="433023" y="395905"/>
                  </a:cubicBezTo>
                  <a:cubicBezTo>
                    <a:pt x="435633" y="394892"/>
                    <a:pt x="438389" y="394313"/>
                    <a:pt x="441000" y="393589"/>
                  </a:cubicBezTo>
                  <a:cubicBezTo>
                    <a:pt x="444481" y="392720"/>
                    <a:pt x="447817" y="392141"/>
                    <a:pt x="451153" y="391997"/>
                  </a:cubicBezTo>
                  <a:cubicBezTo>
                    <a:pt x="452458" y="391852"/>
                    <a:pt x="453764" y="391562"/>
                    <a:pt x="455069" y="391562"/>
                  </a:cubicBezTo>
                  <a:cubicBezTo>
                    <a:pt x="481467" y="391562"/>
                    <a:pt x="501338" y="412117"/>
                    <a:pt x="513522" y="429632"/>
                  </a:cubicBezTo>
                  <a:cubicBezTo>
                    <a:pt x="516133" y="433540"/>
                    <a:pt x="518454" y="437159"/>
                    <a:pt x="520339" y="440488"/>
                  </a:cubicBezTo>
                  <a:cubicBezTo>
                    <a:pt x="522950" y="444975"/>
                    <a:pt x="524836" y="448738"/>
                    <a:pt x="525996" y="451054"/>
                  </a:cubicBezTo>
                  <a:cubicBezTo>
                    <a:pt x="526141" y="451633"/>
                    <a:pt x="526431" y="452068"/>
                    <a:pt x="526576" y="452502"/>
                  </a:cubicBezTo>
                  <a:cubicBezTo>
                    <a:pt x="526866" y="461476"/>
                    <a:pt x="526286" y="504612"/>
                    <a:pt x="499453" y="533127"/>
                  </a:cubicBezTo>
                  <a:cubicBezTo>
                    <a:pt x="478566" y="555419"/>
                    <a:pt x="445786" y="563959"/>
                    <a:pt x="402708" y="558603"/>
                  </a:cubicBezTo>
                  <a:cubicBezTo>
                    <a:pt x="394441" y="557590"/>
                    <a:pt x="386753" y="555708"/>
                    <a:pt x="379646" y="553248"/>
                  </a:cubicBezTo>
                  <a:cubicBezTo>
                    <a:pt x="386173" y="541378"/>
                    <a:pt x="390525" y="528351"/>
                    <a:pt x="392120" y="514310"/>
                  </a:cubicBezTo>
                  <a:cubicBezTo>
                    <a:pt x="397197" y="471030"/>
                    <a:pt x="377906" y="424855"/>
                    <a:pt x="356874" y="388957"/>
                  </a:cubicBezTo>
                  <a:close/>
                  <a:moveTo>
                    <a:pt x="310766" y="357344"/>
                  </a:moveTo>
                  <a:cubicBezTo>
                    <a:pt x="312942" y="360240"/>
                    <a:pt x="315407" y="363426"/>
                    <a:pt x="317872" y="366901"/>
                  </a:cubicBezTo>
                  <a:cubicBezTo>
                    <a:pt x="342379" y="400928"/>
                    <a:pt x="377762" y="460151"/>
                    <a:pt x="371817" y="511844"/>
                  </a:cubicBezTo>
                  <a:cubicBezTo>
                    <a:pt x="370367" y="523718"/>
                    <a:pt x="366886" y="534433"/>
                    <a:pt x="361231" y="544279"/>
                  </a:cubicBezTo>
                  <a:cubicBezTo>
                    <a:pt x="359636" y="547175"/>
                    <a:pt x="357750" y="550071"/>
                    <a:pt x="355720" y="552822"/>
                  </a:cubicBezTo>
                  <a:cubicBezTo>
                    <a:pt x="353690" y="555573"/>
                    <a:pt x="351515" y="558180"/>
                    <a:pt x="349195" y="560641"/>
                  </a:cubicBezTo>
                  <a:cubicBezTo>
                    <a:pt x="343974" y="566144"/>
                    <a:pt x="338029" y="571356"/>
                    <a:pt x="331213" y="576135"/>
                  </a:cubicBezTo>
                  <a:cubicBezTo>
                    <a:pt x="305836" y="593655"/>
                    <a:pt x="281764" y="602488"/>
                    <a:pt x="259722" y="602488"/>
                  </a:cubicBezTo>
                  <a:cubicBezTo>
                    <a:pt x="205922" y="602488"/>
                    <a:pt x="176919" y="548623"/>
                    <a:pt x="172134" y="539066"/>
                  </a:cubicBezTo>
                  <a:cubicBezTo>
                    <a:pt x="172134" y="538632"/>
                    <a:pt x="172134" y="538197"/>
                    <a:pt x="172134" y="537763"/>
                  </a:cubicBezTo>
                  <a:cubicBezTo>
                    <a:pt x="201716" y="521256"/>
                    <a:pt x="236375" y="489111"/>
                    <a:pt x="231154" y="445382"/>
                  </a:cubicBezTo>
                  <a:cubicBezTo>
                    <a:pt x="261027" y="441472"/>
                    <a:pt x="280749" y="424531"/>
                    <a:pt x="293365" y="404114"/>
                  </a:cubicBezTo>
                  <a:cubicBezTo>
                    <a:pt x="299020" y="394847"/>
                    <a:pt x="303226" y="385001"/>
                    <a:pt x="306271" y="375299"/>
                  </a:cubicBezTo>
                  <a:cubicBezTo>
                    <a:pt x="308156" y="369217"/>
                    <a:pt x="309751" y="363136"/>
                    <a:pt x="310766" y="357344"/>
                  </a:cubicBezTo>
                  <a:close/>
                  <a:moveTo>
                    <a:pt x="214331" y="356073"/>
                  </a:moveTo>
                  <a:cubicBezTo>
                    <a:pt x="201862" y="376780"/>
                    <a:pt x="195918" y="401976"/>
                    <a:pt x="206212" y="430357"/>
                  </a:cubicBezTo>
                  <a:cubicBezTo>
                    <a:pt x="206502" y="431081"/>
                    <a:pt x="206647" y="431661"/>
                    <a:pt x="206937" y="432385"/>
                  </a:cubicBezTo>
                  <a:cubicBezTo>
                    <a:pt x="207952" y="435136"/>
                    <a:pt x="208677" y="437742"/>
                    <a:pt x="209257" y="440204"/>
                  </a:cubicBezTo>
                  <a:cubicBezTo>
                    <a:pt x="210127" y="443824"/>
                    <a:pt x="210852" y="447155"/>
                    <a:pt x="210997" y="450485"/>
                  </a:cubicBezTo>
                  <a:cubicBezTo>
                    <a:pt x="213026" y="479446"/>
                    <a:pt x="191279" y="500587"/>
                    <a:pt x="173011" y="513185"/>
                  </a:cubicBezTo>
                  <a:cubicBezTo>
                    <a:pt x="169096" y="515792"/>
                    <a:pt x="165472" y="517964"/>
                    <a:pt x="162282" y="519701"/>
                  </a:cubicBezTo>
                  <a:cubicBezTo>
                    <a:pt x="157643" y="522308"/>
                    <a:pt x="153873" y="524190"/>
                    <a:pt x="151408" y="525204"/>
                  </a:cubicBezTo>
                  <a:cubicBezTo>
                    <a:pt x="151118" y="525493"/>
                    <a:pt x="150538" y="525638"/>
                    <a:pt x="150248" y="525783"/>
                  </a:cubicBezTo>
                  <a:cubicBezTo>
                    <a:pt x="149669" y="525783"/>
                    <a:pt x="148799" y="525783"/>
                    <a:pt x="147784" y="525783"/>
                  </a:cubicBezTo>
                  <a:cubicBezTo>
                    <a:pt x="134880" y="525783"/>
                    <a:pt x="90951" y="523466"/>
                    <a:pt x="64274" y="493347"/>
                  </a:cubicBezTo>
                  <a:cubicBezTo>
                    <a:pt x="45861" y="472495"/>
                    <a:pt x="39047" y="441797"/>
                    <a:pt x="43976" y="402121"/>
                  </a:cubicBezTo>
                  <a:cubicBezTo>
                    <a:pt x="44991" y="393867"/>
                    <a:pt x="46876" y="386337"/>
                    <a:pt x="49341" y="379242"/>
                  </a:cubicBezTo>
                  <a:cubicBezTo>
                    <a:pt x="65144" y="387930"/>
                    <a:pt x="82976" y="392419"/>
                    <a:pt x="102694" y="392419"/>
                  </a:cubicBezTo>
                  <a:cubicBezTo>
                    <a:pt x="141984" y="392419"/>
                    <a:pt x="182145" y="374897"/>
                    <a:pt x="214331" y="356073"/>
                  </a:cubicBezTo>
                  <a:close/>
                  <a:moveTo>
                    <a:pt x="500768" y="230679"/>
                  </a:moveTo>
                  <a:cubicBezTo>
                    <a:pt x="517445" y="230679"/>
                    <a:pt x="532091" y="234444"/>
                    <a:pt x="545143" y="241685"/>
                  </a:cubicBezTo>
                  <a:cubicBezTo>
                    <a:pt x="548043" y="243422"/>
                    <a:pt x="550943" y="245305"/>
                    <a:pt x="553844" y="247332"/>
                  </a:cubicBezTo>
                  <a:cubicBezTo>
                    <a:pt x="556454" y="249360"/>
                    <a:pt x="559209" y="251532"/>
                    <a:pt x="561674" y="253993"/>
                  </a:cubicBezTo>
                  <a:cubicBezTo>
                    <a:pt x="567185" y="259062"/>
                    <a:pt x="572260" y="264999"/>
                    <a:pt x="577046" y="271950"/>
                  </a:cubicBezTo>
                  <a:cubicBezTo>
                    <a:pt x="600393" y="305691"/>
                    <a:pt x="608369" y="336970"/>
                    <a:pt x="600538" y="364629"/>
                  </a:cubicBezTo>
                  <a:cubicBezTo>
                    <a:pt x="589227" y="404596"/>
                    <a:pt x="548333" y="426462"/>
                    <a:pt x="539922" y="430662"/>
                  </a:cubicBezTo>
                  <a:cubicBezTo>
                    <a:pt x="539487" y="430662"/>
                    <a:pt x="538907" y="430662"/>
                    <a:pt x="538472" y="430662"/>
                  </a:cubicBezTo>
                  <a:cubicBezTo>
                    <a:pt x="525856" y="408651"/>
                    <a:pt x="498158" y="371000"/>
                    <a:pt x="455088" y="371000"/>
                  </a:cubicBezTo>
                  <a:cubicBezTo>
                    <a:pt x="452043" y="371000"/>
                    <a:pt x="449143" y="371290"/>
                    <a:pt x="446097" y="371724"/>
                  </a:cubicBezTo>
                  <a:cubicBezTo>
                    <a:pt x="442037" y="341893"/>
                    <a:pt x="425215" y="322199"/>
                    <a:pt x="404623" y="309456"/>
                  </a:cubicBezTo>
                  <a:cubicBezTo>
                    <a:pt x="395487" y="303953"/>
                    <a:pt x="385626" y="299754"/>
                    <a:pt x="375910" y="296712"/>
                  </a:cubicBezTo>
                  <a:cubicBezTo>
                    <a:pt x="369819" y="294830"/>
                    <a:pt x="363874" y="293382"/>
                    <a:pt x="358073" y="292223"/>
                  </a:cubicBezTo>
                  <a:cubicBezTo>
                    <a:pt x="360974" y="290051"/>
                    <a:pt x="364164" y="287589"/>
                    <a:pt x="367499" y="285272"/>
                  </a:cubicBezTo>
                  <a:cubicBezTo>
                    <a:pt x="399113" y="262537"/>
                    <a:pt x="452043" y="230679"/>
                    <a:pt x="500768" y="230679"/>
                  </a:cubicBezTo>
                  <a:close/>
                  <a:moveTo>
                    <a:pt x="364312" y="207039"/>
                  </a:moveTo>
                  <a:cubicBezTo>
                    <a:pt x="368953" y="209791"/>
                    <a:pt x="360106" y="233399"/>
                    <a:pt x="343426" y="265552"/>
                  </a:cubicBezTo>
                  <a:cubicBezTo>
                    <a:pt x="342991" y="266276"/>
                    <a:pt x="342556" y="267000"/>
                    <a:pt x="342121" y="267869"/>
                  </a:cubicBezTo>
                  <a:cubicBezTo>
                    <a:pt x="340961" y="270186"/>
                    <a:pt x="339655" y="272649"/>
                    <a:pt x="338350" y="275111"/>
                  </a:cubicBezTo>
                  <a:cubicBezTo>
                    <a:pt x="336610" y="278297"/>
                    <a:pt x="334869" y="281483"/>
                    <a:pt x="332984" y="284670"/>
                  </a:cubicBezTo>
                  <a:cubicBezTo>
                    <a:pt x="333129" y="284959"/>
                    <a:pt x="333419" y="285104"/>
                    <a:pt x="333564" y="285394"/>
                  </a:cubicBezTo>
                  <a:cubicBezTo>
                    <a:pt x="333564" y="285539"/>
                    <a:pt x="333709" y="285684"/>
                    <a:pt x="333709" y="285828"/>
                  </a:cubicBezTo>
                  <a:cubicBezTo>
                    <a:pt x="334579" y="287132"/>
                    <a:pt x="335304" y="288580"/>
                    <a:pt x="336030" y="289884"/>
                  </a:cubicBezTo>
                  <a:cubicBezTo>
                    <a:pt x="336755" y="291622"/>
                    <a:pt x="337335" y="293360"/>
                    <a:pt x="337770" y="295098"/>
                  </a:cubicBezTo>
                  <a:cubicBezTo>
                    <a:pt x="337915" y="295387"/>
                    <a:pt x="337915" y="295532"/>
                    <a:pt x="337915" y="295677"/>
                  </a:cubicBezTo>
                  <a:cubicBezTo>
                    <a:pt x="338350" y="297270"/>
                    <a:pt x="338495" y="298719"/>
                    <a:pt x="338640" y="300312"/>
                  </a:cubicBezTo>
                  <a:cubicBezTo>
                    <a:pt x="338640" y="300457"/>
                    <a:pt x="338785" y="300746"/>
                    <a:pt x="338785" y="301036"/>
                  </a:cubicBezTo>
                  <a:cubicBezTo>
                    <a:pt x="338930" y="303208"/>
                    <a:pt x="338930" y="305526"/>
                    <a:pt x="338640" y="307698"/>
                  </a:cubicBezTo>
                  <a:cubicBezTo>
                    <a:pt x="340236" y="308857"/>
                    <a:pt x="341831" y="309871"/>
                    <a:pt x="343426" y="310885"/>
                  </a:cubicBezTo>
                  <a:cubicBezTo>
                    <a:pt x="344877" y="311899"/>
                    <a:pt x="346327" y="312912"/>
                    <a:pt x="347778" y="313926"/>
                  </a:cubicBezTo>
                  <a:cubicBezTo>
                    <a:pt x="350823" y="315954"/>
                    <a:pt x="353869" y="317982"/>
                    <a:pt x="356770" y="320009"/>
                  </a:cubicBezTo>
                  <a:cubicBezTo>
                    <a:pt x="386502" y="340720"/>
                    <a:pt x="405212" y="357521"/>
                    <a:pt x="402311" y="362156"/>
                  </a:cubicBezTo>
                  <a:cubicBezTo>
                    <a:pt x="399556" y="366791"/>
                    <a:pt x="375915" y="358101"/>
                    <a:pt x="343862" y="341300"/>
                  </a:cubicBezTo>
                  <a:cubicBezTo>
                    <a:pt x="340671" y="339707"/>
                    <a:pt x="337480" y="337969"/>
                    <a:pt x="334144" y="336231"/>
                  </a:cubicBezTo>
                  <a:cubicBezTo>
                    <a:pt x="332694" y="335506"/>
                    <a:pt x="331243" y="334637"/>
                    <a:pt x="329793" y="333768"/>
                  </a:cubicBezTo>
                  <a:cubicBezTo>
                    <a:pt x="328052" y="332899"/>
                    <a:pt x="326312" y="331886"/>
                    <a:pt x="324572" y="330872"/>
                  </a:cubicBezTo>
                  <a:cubicBezTo>
                    <a:pt x="322686" y="332175"/>
                    <a:pt x="320801" y="333334"/>
                    <a:pt x="318625" y="334203"/>
                  </a:cubicBezTo>
                  <a:cubicBezTo>
                    <a:pt x="318335" y="334203"/>
                    <a:pt x="318190" y="334348"/>
                    <a:pt x="317900" y="334493"/>
                  </a:cubicBezTo>
                  <a:cubicBezTo>
                    <a:pt x="316450" y="334927"/>
                    <a:pt x="315144" y="335506"/>
                    <a:pt x="313549" y="335941"/>
                  </a:cubicBezTo>
                  <a:cubicBezTo>
                    <a:pt x="313404" y="335941"/>
                    <a:pt x="313114" y="335941"/>
                    <a:pt x="312969" y="336086"/>
                  </a:cubicBezTo>
                  <a:cubicBezTo>
                    <a:pt x="311083" y="336375"/>
                    <a:pt x="309343" y="336665"/>
                    <a:pt x="307457" y="336810"/>
                  </a:cubicBezTo>
                  <a:cubicBezTo>
                    <a:pt x="305862" y="336810"/>
                    <a:pt x="304411" y="336665"/>
                    <a:pt x="302816" y="336520"/>
                  </a:cubicBezTo>
                  <a:cubicBezTo>
                    <a:pt x="302671" y="336520"/>
                    <a:pt x="302526" y="336520"/>
                    <a:pt x="302381" y="336520"/>
                  </a:cubicBezTo>
                  <a:cubicBezTo>
                    <a:pt x="302091" y="336520"/>
                    <a:pt x="301801" y="336520"/>
                    <a:pt x="301511" y="336520"/>
                  </a:cubicBezTo>
                  <a:cubicBezTo>
                    <a:pt x="299480" y="339707"/>
                    <a:pt x="297450" y="342748"/>
                    <a:pt x="295419" y="345790"/>
                  </a:cubicBezTo>
                  <a:cubicBezTo>
                    <a:pt x="293824" y="348107"/>
                    <a:pt x="292228" y="350279"/>
                    <a:pt x="290778" y="352452"/>
                  </a:cubicBezTo>
                  <a:cubicBezTo>
                    <a:pt x="290198" y="353321"/>
                    <a:pt x="289763" y="354045"/>
                    <a:pt x="289183" y="354769"/>
                  </a:cubicBezTo>
                  <a:cubicBezTo>
                    <a:pt x="268442" y="384315"/>
                    <a:pt x="251618" y="402999"/>
                    <a:pt x="246977" y="400247"/>
                  </a:cubicBezTo>
                  <a:cubicBezTo>
                    <a:pt x="242336" y="397350"/>
                    <a:pt x="251038" y="373887"/>
                    <a:pt x="267862" y="341734"/>
                  </a:cubicBezTo>
                  <a:cubicBezTo>
                    <a:pt x="269457" y="338693"/>
                    <a:pt x="271198" y="335362"/>
                    <a:pt x="272938" y="332175"/>
                  </a:cubicBezTo>
                  <a:cubicBezTo>
                    <a:pt x="274389" y="329423"/>
                    <a:pt x="275984" y="326672"/>
                    <a:pt x="277435" y="323920"/>
                  </a:cubicBezTo>
                  <a:cubicBezTo>
                    <a:pt x="277725" y="323485"/>
                    <a:pt x="278015" y="322906"/>
                    <a:pt x="278305" y="322471"/>
                  </a:cubicBezTo>
                  <a:cubicBezTo>
                    <a:pt x="276419" y="319864"/>
                    <a:pt x="275114" y="316823"/>
                    <a:pt x="274099" y="313781"/>
                  </a:cubicBezTo>
                  <a:cubicBezTo>
                    <a:pt x="273809" y="312912"/>
                    <a:pt x="273373" y="312333"/>
                    <a:pt x="273228" y="311464"/>
                  </a:cubicBezTo>
                  <a:cubicBezTo>
                    <a:pt x="272503" y="308712"/>
                    <a:pt x="272358" y="305960"/>
                    <a:pt x="272358" y="303208"/>
                  </a:cubicBezTo>
                  <a:cubicBezTo>
                    <a:pt x="272503" y="301905"/>
                    <a:pt x="272503" y="300601"/>
                    <a:pt x="272648" y="299443"/>
                  </a:cubicBezTo>
                  <a:cubicBezTo>
                    <a:pt x="269457" y="297415"/>
                    <a:pt x="266412" y="295387"/>
                    <a:pt x="263511" y="293360"/>
                  </a:cubicBezTo>
                  <a:cubicBezTo>
                    <a:pt x="262641" y="292780"/>
                    <a:pt x="261625" y="292201"/>
                    <a:pt x="260755" y="291622"/>
                  </a:cubicBezTo>
                  <a:cubicBezTo>
                    <a:pt x="258580" y="290173"/>
                    <a:pt x="256549" y="288725"/>
                    <a:pt x="254519" y="287277"/>
                  </a:cubicBezTo>
                  <a:cubicBezTo>
                    <a:pt x="224786" y="266421"/>
                    <a:pt x="206076" y="249620"/>
                    <a:pt x="208977" y="244985"/>
                  </a:cubicBezTo>
                  <a:cubicBezTo>
                    <a:pt x="211733" y="240351"/>
                    <a:pt x="235374" y="249185"/>
                    <a:pt x="267427" y="265841"/>
                  </a:cubicBezTo>
                  <a:cubicBezTo>
                    <a:pt x="269748" y="267000"/>
                    <a:pt x="271923" y="268159"/>
                    <a:pt x="274244" y="269462"/>
                  </a:cubicBezTo>
                  <a:cubicBezTo>
                    <a:pt x="275259" y="269897"/>
                    <a:pt x="276129" y="270476"/>
                    <a:pt x="277144" y="270911"/>
                  </a:cubicBezTo>
                  <a:cubicBezTo>
                    <a:pt x="280190" y="272649"/>
                    <a:pt x="283381" y="274387"/>
                    <a:pt x="286717" y="276269"/>
                  </a:cubicBezTo>
                  <a:cubicBezTo>
                    <a:pt x="287732" y="275545"/>
                    <a:pt x="288747" y="274966"/>
                    <a:pt x="289908" y="274387"/>
                  </a:cubicBezTo>
                  <a:cubicBezTo>
                    <a:pt x="292373" y="273083"/>
                    <a:pt x="294984" y="271924"/>
                    <a:pt x="297740" y="271200"/>
                  </a:cubicBezTo>
                  <a:cubicBezTo>
                    <a:pt x="298465" y="271055"/>
                    <a:pt x="299190" y="271055"/>
                    <a:pt x="300060" y="271055"/>
                  </a:cubicBezTo>
                  <a:cubicBezTo>
                    <a:pt x="301946" y="270621"/>
                    <a:pt x="303831" y="270331"/>
                    <a:pt x="305717" y="270331"/>
                  </a:cubicBezTo>
                  <a:cubicBezTo>
                    <a:pt x="307022" y="270331"/>
                    <a:pt x="308472" y="270476"/>
                    <a:pt x="309778" y="270621"/>
                  </a:cubicBezTo>
                  <a:cubicBezTo>
                    <a:pt x="310068" y="270186"/>
                    <a:pt x="310358" y="269752"/>
                    <a:pt x="310648" y="269317"/>
                  </a:cubicBezTo>
                  <a:cubicBezTo>
                    <a:pt x="312388" y="266566"/>
                    <a:pt x="314129" y="263959"/>
                    <a:pt x="315869" y="261496"/>
                  </a:cubicBezTo>
                  <a:cubicBezTo>
                    <a:pt x="317900" y="258455"/>
                    <a:pt x="320075" y="255413"/>
                    <a:pt x="322106" y="252517"/>
                  </a:cubicBezTo>
                  <a:cubicBezTo>
                    <a:pt x="342846" y="222826"/>
                    <a:pt x="359671" y="204287"/>
                    <a:pt x="364312" y="207039"/>
                  </a:cubicBezTo>
                  <a:close/>
                  <a:moveTo>
                    <a:pt x="70781" y="171756"/>
                  </a:moveTo>
                  <a:cubicBezTo>
                    <a:pt x="72667" y="171756"/>
                    <a:pt x="74842" y="171901"/>
                    <a:pt x="77017" y="171901"/>
                  </a:cubicBezTo>
                  <a:cubicBezTo>
                    <a:pt x="80932" y="172046"/>
                    <a:pt x="85283" y="172335"/>
                    <a:pt x="90068" y="172914"/>
                  </a:cubicBezTo>
                  <a:cubicBezTo>
                    <a:pt x="112255" y="175811"/>
                    <a:pt x="140678" y="184644"/>
                    <a:pt x="152279" y="210709"/>
                  </a:cubicBezTo>
                  <a:cubicBezTo>
                    <a:pt x="153729" y="213750"/>
                    <a:pt x="154744" y="217226"/>
                    <a:pt x="155614" y="220846"/>
                  </a:cubicBezTo>
                  <a:cubicBezTo>
                    <a:pt x="156194" y="223307"/>
                    <a:pt x="156774" y="225914"/>
                    <a:pt x="157064" y="228665"/>
                  </a:cubicBezTo>
                  <a:cubicBezTo>
                    <a:pt x="157064" y="229534"/>
                    <a:pt x="157354" y="230113"/>
                    <a:pt x="157354" y="230982"/>
                  </a:cubicBezTo>
                  <a:cubicBezTo>
                    <a:pt x="161414" y="260668"/>
                    <a:pt x="178236" y="280506"/>
                    <a:pt x="198973" y="293105"/>
                  </a:cubicBezTo>
                  <a:cubicBezTo>
                    <a:pt x="208109" y="298607"/>
                    <a:pt x="217825" y="302807"/>
                    <a:pt x="227686" y="305848"/>
                  </a:cubicBezTo>
                  <a:cubicBezTo>
                    <a:pt x="233631" y="307730"/>
                    <a:pt x="239722" y="309323"/>
                    <a:pt x="245522" y="310337"/>
                  </a:cubicBezTo>
                  <a:cubicBezTo>
                    <a:pt x="242622" y="312509"/>
                    <a:pt x="239432" y="314971"/>
                    <a:pt x="236096" y="317288"/>
                  </a:cubicBezTo>
                  <a:cubicBezTo>
                    <a:pt x="204483" y="340022"/>
                    <a:pt x="151554" y="371880"/>
                    <a:pt x="102684" y="371880"/>
                  </a:cubicBezTo>
                  <a:cubicBezTo>
                    <a:pt x="86008" y="371880"/>
                    <a:pt x="71361" y="368260"/>
                    <a:pt x="58455" y="360875"/>
                  </a:cubicBezTo>
                  <a:cubicBezTo>
                    <a:pt x="55410" y="359137"/>
                    <a:pt x="52510" y="357254"/>
                    <a:pt x="49755" y="355227"/>
                  </a:cubicBezTo>
                  <a:cubicBezTo>
                    <a:pt x="46999" y="353200"/>
                    <a:pt x="44389" y="351028"/>
                    <a:pt x="41779" y="348566"/>
                  </a:cubicBezTo>
                  <a:cubicBezTo>
                    <a:pt x="36268" y="343498"/>
                    <a:pt x="31193" y="337561"/>
                    <a:pt x="26408" y="330755"/>
                  </a:cubicBezTo>
                  <a:cubicBezTo>
                    <a:pt x="3060" y="296870"/>
                    <a:pt x="-4915" y="265736"/>
                    <a:pt x="2915" y="237933"/>
                  </a:cubicBezTo>
                  <a:cubicBezTo>
                    <a:pt x="14226" y="197966"/>
                    <a:pt x="55265" y="176100"/>
                    <a:pt x="63531" y="171901"/>
                  </a:cubicBezTo>
                  <a:cubicBezTo>
                    <a:pt x="63966" y="171901"/>
                    <a:pt x="64546" y="171901"/>
                    <a:pt x="65126" y="171901"/>
                  </a:cubicBezTo>
                  <a:cubicBezTo>
                    <a:pt x="66576" y="171901"/>
                    <a:pt x="68461" y="171756"/>
                    <a:pt x="70781" y="171756"/>
                  </a:cubicBezTo>
                  <a:close/>
                  <a:moveTo>
                    <a:pt x="453203" y="76775"/>
                  </a:moveTo>
                  <a:cubicBezTo>
                    <a:pt x="453783" y="76775"/>
                    <a:pt x="454653" y="76775"/>
                    <a:pt x="455668" y="76775"/>
                  </a:cubicBezTo>
                  <a:cubicBezTo>
                    <a:pt x="468571" y="76775"/>
                    <a:pt x="512500" y="79092"/>
                    <a:pt x="539177" y="109210"/>
                  </a:cubicBezTo>
                  <a:cubicBezTo>
                    <a:pt x="557589" y="130206"/>
                    <a:pt x="564548" y="160904"/>
                    <a:pt x="559474" y="200435"/>
                  </a:cubicBezTo>
                  <a:cubicBezTo>
                    <a:pt x="558459" y="208688"/>
                    <a:pt x="556574" y="216218"/>
                    <a:pt x="554110" y="223313"/>
                  </a:cubicBezTo>
                  <a:cubicBezTo>
                    <a:pt x="538307" y="214625"/>
                    <a:pt x="520474" y="210281"/>
                    <a:pt x="500757" y="210281"/>
                  </a:cubicBezTo>
                  <a:cubicBezTo>
                    <a:pt x="461612" y="210281"/>
                    <a:pt x="421308" y="227802"/>
                    <a:pt x="389122" y="246626"/>
                  </a:cubicBezTo>
                  <a:cubicBezTo>
                    <a:pt x="401591" y="225920"/>
                    <a:pt x="407535" y="200579"/>
                    <a:pt x="397241" y="172199"/>
                  </a:cubicBezTo>
                  <a:cubicBezTo>
                    <a:pt x="396951" y="171619"/>
                    <a:pt x="396806" y="170895"/>
                    <a:pt x="396516" y="170171"/>
                  </a:cubicBezTo>
                  <a:cubicBezTo>
                    <a:pt x="395501" y="167565"/>
                    <a:pt x="394776" y="164959"/>
                    <a:pt x="394197" y="162352"/>
                  </a:cubicBezTo>
                  <a:cubicBezTo>
                    <a:pt x="393327" y="158877"/>
                    <a:pt x="392747" y="155402"/>
                    <a:pt x="392457" y="152071"/>
                  </a:cubicBezTo>
                  <a:cubicBezTo>
                    <a:pt x="390427" y="123111"/>
                    <a:pt x="412029" y="101970"/>
                    <a:pt x="430442" y="89517"/>
                  </a:cubicBezTo>
                  <a:cubicBezTo>
                    <a:pt x="434211" y="86911"/>
                    <a:pt x="437981" y="84739"/>
                    <a:pt x="441170" y="82857"/>
                  </a:cubicBezTo>
                  <a:cubicBezTo>
                    <a:pt x="445809" y="80250"/>
                    <a:pt x="449579" y="78368"/>
                    <a:pt x="452044" y="77354"/>
                  </a:cubicBezTo>
                  <a:cubicBezTo>
                    <a:pt x="452334" y="77209"/>
                    <a:pt x="452914" y="76920"/>
                    <a:pt x="453203" y="76775"/>
                  </a:cubicBezTo>
                  <a:close/>
                  <a:moveTo>
                    <a:pt x="200712" y="43886"/>
                  </a:moveTo>
                  <a:cubicBezTo>
                    <a:pt x="209123" y="44900"/>
                    <a:pt x="216663" y="46782"/>
                    <a:pt x="223769" y="49244"/>
                  </a:cubicBezTo>
                  <a:cubicBezTo>
                    <a:pt x="227104" y="50402"/>
                    <a:pt x="230149" y="51705"/>
                    <a:pt x="233194" y="53153"/>
                  </a:cubicBezTo>
                  <a:cubicBezTo>
                    <a:pt x="236384" y="54746"/>
                    <a:pt x="239285" y="56484"/>
                    <a:pt x="242185" y="58221"/>
                  </a:cubicBezTo>
                  <a:cubicBezTo>
                    <a:pt x="251610" y="64447"/>
                    <a:pt x="259731" y="72266"/>
                    <a:pt x="266401" y="82113"/>
                  </a:cubicBezTo>
                  <a:cubicBezTo>
                    <a:pt x="295693" y="125262"/>
                    <a:pt x="291633" y="194040"/>
                    <a:pt x="285688" y="235596"/>
                  </a:cubicBezTo>
                  <a:cubicBezTo>
                    <a:pt x="284963" y="239795"/>
                    <a:pt x="284383" y="243849"/>
                    <a:pt x="283802" y="247614"/>
                  </a:cubicBezTo>
                  <a:cubicBezTo>
                    <a:pt x="280322" y="243125"/>
                    <a:pt x="276407" y="238492"/>
                    <a:pt x="271767" y="233858"/>
                  </a:cubicBezTo>
                  <a:cubicBezTo>
                    <a:pt x="264806" y="226619"/>
                    <a:pt x="256251" y="219379"/>
                    <a:pt x="246535" y="213587"/>
                  </a:cubicBezTo>
                  <a:cubicBezTo>
                    <a:pt x="233774" y="205913"/>
                    <a:pt x="218838" y="200555"/>
                    <a:pt x="201872" y="200555"/>
                  </a:cubicBezTo>
                  <a:cubicBezTo>
                    <a:pt x="192156" y="200555"/>
                    <a:pt x="182296" y="202438"/>
                    <a:pt x="172435" y="205913"/>
                  </a:cubicBezTo>
                  <a:cubicBezTo>
                    <a:pt x="155469" y="160302"/>
                    <a:pt x="102540" y="152483"/>
                    <a:pt x="77599" y="151470"/>
                  </a:cubicBezTo>
                  <a:cubicBezTo>
                    <a:pt x="77309" y="151035"/>
                    <a:pt x="77019" y="150456"/>
                    <a:pt x="76874" y="150022"/>
                  </a:cubicBezTo>
                  <a:cubicBezTo>
                    <a:pt x="76729" y="141044"/>
                    <a:pt x="77164" y="97895"/>
                    <a:pt x="103990" y="69370"/>
                  </a:cubicBezTo>
                  <a:cubicBezTo>
                    <a:pt x="125017" y="47072"/>
                    <a:pt x="157644" y="38529"/>
                    <a:pt x="200712" y="43886"/>
                  </a:cubicBezTo>
                  <a:close/>
                  <a:moveTo>
                    <a:pt x="343737" y="0"/>
                  </a:moveTo>
                  <a:cubicBezTo>
                    <a:pt x="397534" y="0"/>
                    <a:pt x="426535" y="53860"/>
                    <a:pt x="431320" y="63416"/>
                  </a:cubicBezTo>
                  <a:cubicBezTo>
                    <a:pt x="431320" y="63850"/>
                    <a:pt x="431320" y="64285"/>
                    <a:pt x="431320" y="64719"/>
                  </a:cubicBezTo>
                  <a:cubicBezTo>
                    <a:pt x="401739" y="81369"/>
                    <a:pt x="367083" y="113367"/>
                    <a:pt x="372303" y="157092"/>
                  </a:cubicBezTo>
                  <a:cubicBezTo>
                    <a:pt x="342577" y="161146"/>
                    <a:pt x="322711" y="177941"/>
                    <a:pt x="310095" y="198501"/>
                  </a:cubicBezTo>
                  <a:cubicBezTo>
                    <a:pt x="312271" y="156803"/>
                    <a:pt x="308065" y="106852"/>
                    <a:pt x="283414" y="70655"/>
                  </a:cubicBezTo>
                  <a:cubicBezTo>
                    <a:pt x="275439" y="58783"/>
                    <a:pt x="265724" y="49372"/>
                    <a:pt x="254413" y="41843"/>
                  </a:cubicBezTo>
                  <a:cubicBezTo>
                    <a:pt x="259488" y="36341"/>
                    <a:pt x="265434" y="31129"/>
                    <a:pt x="272394" y="26351"/>
                  </a:cubicBezTo>
                  <a:cubicBezTo>
                    <a:pt x="297625" y="8832"/>
                    <a:pt x="321696" y="0"/>
                    <a:pt x="343737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844837" y="4288827"/>
            <a:ext cx="2384904" cy="2109455"/>
            <a:chOff x="1496087" y="2139370"/>
            <a:chExt cx="2384904" cy="2109455"/>
          </a:xfrm>
        </p:grpSpPr>
        <p:sp>
          <p:nvSpPr>
            <p:cNvPr id="44" name="文本框 14"/>
            <p:cNvSpPr txBox="1"/>
            <p:nvPr/>
          </p:nvSpPr>
          <p:spPr>
            <a:xfrm>
              <a:off x="1496087" y="2463721"/>
              <a:ext cx="2384904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elit. 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5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088754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370169" y="4278613"/>
            <a:ext cx="2384904" cy="2109455"/>
            <a:chOff x="1496087" y="2139370"/>
            <a:chExt cx="2384904" cy="2109455"/>
          </a:xfrm>
        </p:grpSpPr>
        <p:sp>
          <p:nvSpPr>
            <p:cNvPr id="48" name="文本框 14"/>
            <p:cNvSpPr txBox="1"/>
            <p:nvPr/>
          </p:nvSpPr>
          <p:spPr>
            <a:xfrm>
              <a:off x="1496087" y="2463721"/>
              <a:ext cx="2384904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elit. 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研究的背景与意义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r</a:t>
              </a: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esearch background and significance</a:t>
              </a:r>
              <a:endPara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615704" y="2767293"/>
            <a:ext cx="8565621" cy="2076450"/>
            <a:chOff x="1813189" y="2390775"/>
            <a:chExt cx="8565621" cy="2076450"/>
          </a:xfrm>
        </p:grpSpPr>
        <p:sp>
          <p:nvSpPr>
            <p:cNvPr id="57" name="任意多边形 56"/>
            <p:cNvSpPr/>
            <p:nvPr/>
          </p:nvSpPr>
          <p:spPr>
            <a:xfrm>
              <a:off x="2272119" y="3034827"/>
              <a:ext cx="7643053" cy="788988"/>
            </a:xfrm>
            <a:custGeom>
              <a:avLst/>
              <a:gdLst>
                <a:gd name="connsiteX0" fmla="*/ 0 w 5732290"/>
                <a:gd name="connsiteY0" fmla="*/ 30738 h 591741"/>
                <a:gd name="connsiteX1" fmla="*/ 1475335 w 5732290"/>
                <a:gd name="connsiteY1" fmla="*/ 591673 h 591741"/>
                <a:gd name="connsiteX2" fmla="*/ 2866145 w 5732290"/>
                <a:gd name="connsiteY2" fmla="*/ 2 h 591741"/>
                <a:gd name="connsiteX3" fmla="*/ 4295375 w 5732290"/>
                <a:gd name="connsiteY3" fmla="*/ 583989 h 591741"/>
                <a:gd name="connsiteX4" fmla="*/ 5732290 w 5732290"/>
                <a:gd name="connsiteY4" fmla="*/ 30738 h 59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2290" h="591741">
                  <a:moveTo>
                    <a:pt x="0" y="30738"/>
                  </a:moveTo>
                  <a:cubicBezTo>
                    <a:pt x="498822" y="313767"/>
                    <a:pt x="997644" y="596796"/>
                    <a:pt x="1475335" y="591673"/>
                  </a:cubicBezTo>
                  <a:cubicBezTo>
                    <a:pt x="1953026" y="586550"/>
                    <a:pt x="2396138" y="1283"/>
                    <a:pt x="2866145" y="2"/>
                  </a:cubicBezTo>
                  <a:cubicBezTo>
                    <a:pt x="3336152" y="-1279"/>
                    <a:pt x="3817684" y="578866"/>
                    <a:pt x="4295375" y="583989"/>
                  </a:cubicBezTo>
                  <a:cubicBezTo>
                    <a:pt x="4773066" y="589112"/>
                    <a:pt x="5252678" y="309925"/>
                    <a:pt x="5732290" y="30738"/>
                  </a:cubicBezTo>
                </a:path>
              </a:pathLst>
            </a:cu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Line 40"/>
            <p:cNvSpPr>
              <a:spLocks noChangeShapeType="1"/>
            </p:cNvSpPr>
            <p:nvPr/>
          </p:nvSpPr>
          <p:spPr bwMode="auto">
            <a:xfrm>
              <a:off x="9905523" y="3451225"/>
              <a:ext cx="0" cy="1016000"/>
            </a:xfrm>
            <a:prstGeom prst="line">
              <a:avLst/>
            </a:prstGeom>
            <a:noFill/>
            <a:ln w="6350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headEnd type="oval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Oval 37"/>
            <p:cNvSpPr>
              <a:spLocks noChangeArrowheads="1"/>
            </p:cNvSpPr>
            <p:nvPr/>
          </p:nvSpPr>
          <p:spPr bwMode="auto">
            <a:xfrm>
              <a:off x="9437557" y="2588383"/>
              <a:ext cx="941253" cy="941253"/>
            </a:xfrm>
            <a:prstGeom prst="ellipse">
              <a:avLst/>
            </a:prstGeom>
            <a:solidFill>
              <a:srgbClr val="0AA667"/>
            </a:solidFill>
            <a:ln>
              <a:solidFill>
                <a:schemeClr val="bg1"/>
              </a:solidFill>
            </a:ln>
            <a:effectLst>
              <a:innerShdw blurRad="88900" dir="13500000">
                <a:prstClr val="black">
                  <a:alpha val="51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Line 38"/>
            <p:cNvSpPr>
              <a:spLocks noChangeShapeType="1"/>
            </p:cNvSpPr>
            <p:nvPr/>
          </p:nvSpPr>
          <p:spPr bwMode="auto">
            <a:xfrm>
              <a:off x="8005352" y="2390775"/>
              <a:ext cx="0" cy="1090084"/>
            </a:xfrm>
            <a:prstGeom prst="line">
              <a:avLst/>
            </a:prstGeom>
            <a:noFill/>
            <a:ln w="6350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headEnd type="oval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Oval 37"/>
            <p:cNvSpPr>
              <a:spLocks noChangeArrowheads="1"/>
            </p:cNvSpPr>
            <p:nvPr/>
          </p:nvSpPr>
          <p:spPr bwMode="auto">
            <a:xfrm>
              <a:off x="7518335" y="3317575"/>
              <a:ext cx="941253" cy="94125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innerShdw blurRad="88900" dir="13500000">
                <a:prstClr val="black">
                  <a:alpha val="51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Line 37"/>
            <p:cNvSpPr>
              <a:spLocks noChangeShapeType="1"/>
            </p:cNvSpPr>
            <p:nvPr/>
          </p:nvSpPr>
          <p:spPr bwMode="auto">
            <a:xfrm>
              <a:off x="4241820" y="2390775"/>
              <a:ext cx="0" cy="1090084"/>
            </a:xfrm>
            <a:prstGeom prst="line">
              <a:avLst/>
            </a:prstGeom>
            <a:noFill/>
            <a:ln w="6350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headEnd type="oval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Oval 37"/>
            <p:cNvSpPr>
              <a:spLocks noChangeArrowheads="1"/>
            </p:cNvSpPr>
            <p:nvPr/>
          </p:nvSpPr>
          <p:spPr bwMode="auto">
            <a:xfrm>
              <a:off x="3772583" y="3317575"/>
              <a:ext cx="941253" cy="94125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  <a:effectLst>
              <a:innerShdw blurRad="88900" dir="13500000">
                <a:prstClr val="black">
                  <a:alpha val="51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Line 36"/>
            <p:cNvSpPr>
              <a:spLocks noChangeShapeType="1"/>
            </p:cNvSpPr>
            <p:nvPr/>
          </p:nvSpPr>
          <p:spPr bwMode="auto">
            <a:xfrm>
              <a:off x="2284542" y="3451225"/>
              <a:ext cx="0" cy="1016000"/>
            </a:xfrm>
            <a:prstGeom prst="line">
              <a:avLst/>
            </a:prstGeom>
            <a:noFill/>
            <a:ln w="6350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headEnd type="oval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Line 39"/>
            <p:cNvSpPr>
              <a:spLocks noChangeShapeType="1"/>
            </p:cNvSpPr>
            <p:nvPr/>
          </p:nvSpPr>
          <p:spPr bwMode="auto">
            <a:xfrm>
              <a:off x="6079780" y="3451225"/>
              <a:ext cx="0" cy="1016000"/>
            </a:xfrm>
            <a:prstGeom prst="line">
              <a:avLst/>
            </a:prstGeom>
            <a:noFill/>
            <a:ln w="6350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headEnd type="oval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Oval 37"/>
            <p:cNvSpPr>
              <a:spLocks noChangeArrowheads="1"/>
            </p:cNvSpPr>
            <p:nvPr/>
          </p:nvSpPr>
          <p:spPr bwMode="auto">
            <a:xfrm>
              <a:off x="5616046" y="2588383"/>
              <a:ext cx="941253" cy="941253"/>
            </a:xfrm>
            <a:prstGeom prst="ellipse">
              <a:avLst/>
            </a:prstGeom>
            <a:solidFill>
              <a:srgbClr val="0AA667"/>
            </a:solidFill>
            <a:ln>
              <a:solidFill>
                <a:schemeClr val="bg1"/>
              </a:solidFill>
            </a:ln>
            <a:effectLst>
              <a:innerShdw blurRad="88900" dir="13500000">
                <a:prstClr val="black">
                  <a:alpha val="51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Oval 37"/>
            <p:cNvSpPr>
              <a:spLocks noChangeArrowheads="1"/>
            </p:cNvSpPr>
            <p:nvPr/>
          </p:nvSpPr>
          <p:spPr bwMode="auto">
            <a:xfrm>
              <a:off x="1813189" y="2588384"/>
              <a:ext cx="941253" cy="941253"/>
            </a:xfrm>
            <a:prstGeom prst="ellipse">
              <a:avLst/>
            </a:prstGeom>
            <a:solidFill>
              <a:srgbClr val="0AA667"/>
            </a:solidFill>
            <a:ln>
              <a:solidFill>
                <a:schemeClr val="bg1"/>
              </a:solidFill>
            </a:ln>
            <a:effectLst>
              <a:innerShdw blurRad="88900" dir="13500000">
                <a:prstClr val="black">
                  <a:alpha val="51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8" name="Group 13"/>
            <p:cNvGrpSpPr/>
            <p:nvPr/>
          </p:nvGrpSpPr>
          <p:grpSpPr bwMode="auto">
            <a:xfrm>
              <a:off x="2089868" y="2804207"/>
              <a:ext cx="410515" cy="527805"/>
              <a:chOff x="0" y="0"/>
              <a:chExt cx="184" cy="236"/>
            </a:xfrm>
            <a:solidFill>
              <a:schemeClr val="bg1"/>
            </a:solidFill>
          </p:grpSpPr>
          <p:sp>
            <p:nvSpPr>
              <p:cNvPr id="81" name="Freeform 14"/>
              <p:cNvSpPr/>
              <p:nvPr/>
            </p:nvSpPr>
            <p:spPr bwMode="auto">
              <a:xfrm>
                <a:off x="0" y="0"/>
                <a:ext cx="184" cy="236"/>
              </a:xfrm>
              <a:custGeom>
                <a:avLst/>
                <a:gdLst>
                  <a:gd name="T0" fmla="*/ 19 w 84"/>
                  <a:gd name="T1" fmla="*/ 98 h 108"/>
                  <a:gd name="T2" fmla="*/ 10 w 84"/>
                  <a:gd name="T3" fmla="*/ 98 h 108"/>
                  <a:gd name="T4" fmla="*/ 10 w 84"/>
                  <a:gd name="T5" fmla="*/ 9 h 108"/>
                  <a:gd name="T6" fmla="*/ 79 w 84"/>
                  <a:gd name="T7" fmla="*/ 9 h 108"/>
                  <a:gd name="T8" fmla="*/ 84 w 84"/>
                  <a:gd name="T9" fmla="*/ 5 h 108"/>
                  <a:gd name="T10" fmla="*/ 79 w 84"/>
                  <a:gd name="T11" fmla="*/ 0 h 108"/>
                  <a:gd name="T12" fmla="*/ 5 w 84"/>
                  <a:gd name="T13" fmla="*/ 0 h 108"/>
                  <a:gd name="T14" fmla="*/ 0 w 84"/>
                  <a:gd name="T15" fmla="*/ 5 h 108"/>
                  <a:gd name="T16" fmla="*/ 0 w 84"/>
                  <a:gd name="T17" fmla="*/ 103 h 108"/>
                  <a:gd name="T18" fmla="*/ 5 w 84"/>
                  <a:gd name="T19" fmla="*/ 108 h 108"/>
                  <a:gd name="T20" fmla="*/ 19 w 84"/>
                  <a:gd name="T21" fmla="*/ 108 h 108"/>
                  <a:gd name="T22" fmla="*/ 23 w 84"/>
                  <a:gd name="T23" fmla="*/ 103 h 108"/>
                  <a:gd name="T24" fmla="*/ 19 w 84"/>
                  <a:gd name="T25" fmla="*/ 9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108">
                    <a:moveTo>
                      <a:pt x="19" y="98"/>
                    </a:moveTo>
                    <a:cubicBezTo>
                      <a:pt x="10" y="98"/>
                      <a:pt x="10" y="98"/>
                      <a:pt x="10" y="9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82" y="9"/>
                      <a:pt x="84" y="7"/>
                      <a:pt x="84" y="5"/>
                    </a:cubicBezTo>
                    <a:cubicBezTo>
                      <a:pt x="84" y="2"/>
                      <a:pt x="82" y="0"/>
                      <a:pt x="7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6"/>
                      <a:pt x="3" y="108"/>
                      <a:pt x="5" y="108"/>
                    </a:cubicBezTo>
                    <a:cubicBezTo>
                      <a:pt x="19" y="108"/>
                      <a:pt x="19" y="108"/>
                      <a:pt x="19" y="108"/>
                    </a:cubicBezTo>
                    <a:cubicBezTo>
                      <a:pt x="21" y="108"/>
                      <a:pt x="23" y="106"/>
                      <a:pt x="23" y="103"/>
                    </a:cubicBezTo>
                    <a:cubicBezTo>
                      <a:pt x="23" y="100"/>
                      <a:pt x="21" y="98"/>
                      <a:pt x="19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2" name="Freeform 15"/>
              <p:cNvSpPr/>
              <p:nvPr/>
            </p:nvSpPr>
            <p:spPr bwMode="auto">
              <a:xfrm>
                <a:off x="116" y="138"/>
                <a:ext cx="68" cy="98"/>
              </a:xfrm>
              <a:custGeom>
                <a:avLst/>
                <a:gdLst>
                  <a:gd name="T0" fmla="*/ 26 w 31"/>
                  <a:gd name="T1" fmla="*/ 0 h 45"/>
                  <a:gd name="T2" fmla="*/ 21 w 31"/>
                  <a:gd name="T3" fmla="*/ 5 h 45"/>
                  <a:gd name="T4" fmla="*/ 21 w 31"/>
                  <a:gd name="T5" fmla="*/ 35 h 45"/>
                  <a:gd name="T6" fmla="*/ 4 w 31"/>
                  <a:gd name="T7" fmla="*/ 35 h 45"/>
                  <a:gd name="T8" fmla="*/ 0 w 31"/>
                  <a:gd name="T9" fmla="*/ 40 h 45"/>
                  <a:gd name="T10" fmla="*/ 4 w 31"/>
                  <a:gd name="T11" fmla="*/ 45 h 45"/>
                  <a:gd name="T12" fmla="*/ 26 w 31"/>
                  <a:gd name="T13" fmla="*/ 45 h 45"/>
                  <a:gd name="T14" fmla="*/ 29 w 31"/>
                  <a:gd name="T15" fmla="*/ 43 h 45"/>
                  <a:gd name="T16" fmla="*/ 31 w 31"/>
                  <a:gd name="T17" fmla="*/ 40 h 45"/>
                  <a:gd name="T18" fmla="*/ 31 w 31"/>
                  <a:gd name="T19" fmla="*/ 5 h 45"/>
                  <a:gd name="T20" fmla="*/ 26 w 31"/>
                  <a:gd name="T2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45">
                    <a:moveTo>
                      <a:pt x="26" y="0"/>
                    </a:moveTo>
                    <a:cubicBezTo>
                      <a:pt x="23" y="0"/>
                      <a:pt x="21" y="2"/>
                      <a:pt x="21" y="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2" y="35"/>
                      <a:pt x="0" y="37"/>
                      <a:pt x="0" y="40"/>
                    </a:cubicBezTo>
                    <a:cubicBezTo>
                      <a:pt x="0" y="43"/>
                      <a:pt x="2" y="45"/>
                      <a:pt x="4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7" y="45"/>
                      <a:pt x="28" y="44"/>
                      <a:pt x="29" y="43"/>
                    </a:cubicBezTo>
                    <a:cubicBezTo>
                      <a:pt x="30" y="42"/>
                      <a:pt x="31" y="41"/>
                      <a:pt x="31" y="40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2"/>
                      <a:pt x="29" y="0"/>
                      <a:pt x="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3" name="Freeform 16"/>
              <p:cNvSpPr>
                <a:spLocks noEditPoints="1"/>
              </p:cNvSpPr>
              <p:nvPr/>
            </p:nvSpPr>
            <p:spPr bwMode="auto">
              <a:xfrm>
                <a:off x="66" y="51"/>
                <a:ext cx="113" cy="163"/>
              </a:xfrm>
              <a:custGeom>
                <a:avLst/>
                <a:gdLst>
                  <a:gd name="T0" fmla="*/ 45 w 52"/>
                  <a:gd name="T1" fmla="*/ 1 h 75"/>
                  <a:gd name="T2" fmla="*/ 40 w 52"/>
                  <a:gd name="T3" fmla="*/ 0 h 75"/>
                  <a:gd name="T4" fmla="*/ 30 w 52"/>
                  <a:gd name="T5" fmla="*/ 5 h 75"/>
                  <a:gd name="T6" fmla="*/ 1 w 52"/>
                  <a:gd name="T7" fmla="*/ 57 h 75"/>
                  <a:gd name="T8" fmla="*/ 0 w 52"/>
                  <a:gd name="T9" fmla="*/ 59 h 75"/>
                  <a:gd name="T10" fmla="*/ 0 w 52"/>
                  <a:gd name="T11" fmla="*/ 71 h 75"/>
                  <a:gd name="T12" fmla="*/ 3 w 52"/>
                  <a:gd name="T13" fmla="*/ 75 h 75"/>
                  <a:gd name="T14" fmla="*/ 5 w 52"/>
                  <a:gd name="T15" fmla="*/ 75 h 75"/>
                  <a:gd name="T16" fmla="*/ 7 w 52"/>
                  <a:gd name="T17" fmla="*/ 75 h 75"/>
                  <a:gd name="T18" fmla="*/ 18 w 52"/>
                  <a:gd name="T19" fmla="*/ 69 h 75"/>
                  <a:gd name="T20" fmla="*/ 19 w 52"/>
                  <a:gd name="T21" fmla="*/ 67 h 75"/>
                  <a:gd name="T22" fmla="*/ 49 w 52"/>
                  <a:gd name="T23" fmla="*/ 16 h 75"/>
                  <a:gd name="T24" fmla="*/ 45 w 52"/>
                  <a:gd name="T25" fmla="*/ 1 h 75"/>
                  <a:gd name="T26" fmla="*/ 41 w 52"/>
                  <a:gd name="T27" fmla="*/ 11 h 75"/>
                  <a:gd name="T28" fmla="*/ 12 w 52"/>
                  <a:gd name="T29" fmla="*/ 62 h 75"/>
                  <a:gd name="T30" fmla="*/ 9 w 52"/>
                  <a:gd name="T31" fmla="*/ 63 h 75"/>
                  <a:gd name="T32" fmla="*/ 9 w 52"/>
                  <a:gd name="T33" fmla="*/ 60 h 75"/>
                  <a:gd name="T34" fmla="*/ 38 w 52"/>
                  <a:gd name="T35" fmla="*/ 10 h 75"/>
                  <a:gd name="T36" fmla="*/ 41 w 52"/>
                  <a:gd name="T37" fmla="*/ 9 h 75"/>
                  <a:gd name="T38" fmla="*/ 41 w 52"/>
                  <a:gd name="T39" fmla="*/ 1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75">
                    <a:moveTo>
                      <a:pt x="45" y="1"/>
                    </a:moveTo>
                    <a:cubicBezTo>
                      <a:pt x="44" y="0"/>
                      <a:pt x="42" y="0"/>
                      <a:pt x="40" y="0"/>
                    </a:cubicBezTo>
                    <a:cubicBezTo>
                      <a:pt x="36" y="0"/>
                      <a:pt x="32" y="2"/>
                      <a:pt x="30" y="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1" y="72"/>
                      <a:pt x="1" y="74"/>
                      <a:pt x="3" y="75"/>
                    </a:cubicBezTo>
                    <a:cubicBezTo>
                      <a:pt x="3" y="75"/>
                      <a:pt x="4" y="75"/>
                      <a:pt x="5" y="75"/>
                    </a:cubicBezTo>
                    <a:cubicBezTo>
                      <a:pt x="6" y="75"/>
                      <a:pt x="7" y="75"/>
                      <a:pt x="7" y="75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9" y="68"/>
                      <a:pt x="19" y="67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2" y="11"/>
                      <a:pt x="50" y="4"/>
                      <a:pt x="45" y="1"/>
                    </a:cubicBezTo>
                    <a:close/>
                    <a:moveTo>
                      <a:pt x="41" y="11"/>
                    </a:moveTo>
                    <a:cubicBezTo>
                      <a:pt x="12" y="62"/>
                      <a:pt x="12" y="62"/>
                      <a:pt x="12" y="62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9" y="9"/>
                      <a:pt x="40" y="9"/>
                      <a:pt x="41" y="9"/>
                    </a:cubicBezTo>
                    <a:cubicBezTo>
                      <a:pt x="41" y="10"/>
                      <a:pt x="42" y="11"/>
                      <a:pt x="4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4" name="Freeform 17"/>
              <p:cNvSpPr/>
              <p:nvPr/>
            </p:nvSpPr>
            <p:spPr bwMode="auto">
              <a:xfrm>
                <a:off x="35" y="68"/>
                <a:ext cx="70" cy="20"/>
              </a:xfrm>
              <a:custGeom>
                <a:avLst/>
                <a:gdLst>
                  <a:gd name="T0" fmla="*/ 32 w 32"/>
                  <a:gd name="T1" fmla="*/ 4 h 9"/>
                  <a:gd name="T2" fmla="*/ 28 w 32"/>
                  <a:gd name="T3" fmla="*/ 0 h 9"/>
                  <a:gd name="T4" fmla="*/ 4 w 32"/>
                  <a:gd name="T5" fmla="*/ 0 h 9"/>
                  <a:gd name="T6" fmla="*/ 0 w 32"/>
                  <a:gd name="T7" fmla="*/ 4 h 9"/>
                  <a:gd name="T8" fmla="*/ 4 w 32"/>
                  <a:gd name="T9" fmla="*/ 9 h 9"/>
                  <a:gd name="T10" fmla="*/ 28 w 32"/>
                  <a:gd name="T11" fmla="*/ 9 h 9"/>
                  <a:gd name="T12" fmla="*/ 32 w 32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9">
                    <a:moveTo>
                      <a:pt x="32" y="4"/>
                    </a:moveTo>
                    <a:cubicBezTo>
                      <a:pt x="32" y="2"/>
                      <a:pt x="30" y="0"/>
                      <a:pt x="2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0" y="9"/>
                      <a:pt x="32" y="7"/>
                      <a:pt x="3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5" name="Freeform 18"/>
              <p:cNvSpPr/>
              <p:nvPr/>
            </p:nvSpPr>
            <p:spPr bwMode="auto">
              <a:xfrm>
                <a:off x="35" y="107"/>
                <a:ext cx="46" cy="20"/>
              </a:xfrm>
              <a:custGeom>
                <a:avLst/>
                <a:gdLst>
                  <a:gd name="T0" fmla="*/ 4 w 21"/>
                  <a:gd name="T1" fmla="*/ 0 h 9"/>
                  <a:gd name="T2" fmla="*/ 0 w 21"/>
                  <a:gd name="T3" fmla="*/ 4 h 9"/>
                  <a:gd name="T4" fmla="*/ 4 w 21"/>
                  <a:gd name="T5" fmla="*/ 9 h 9"/>
                  <a:gd name="T6" fmla="*/ 16 w 21"/>
                  <a:gd name="T7" fmla="*/ 9 h 9"/>
                  <a:gd name="T8" fmla="*/ 21 w 21"/>
                  <a:gd name="T9" fmla="*/ 4 h 9"/>
                  <a:gd name="T10" fmla="*/ 16 w 21"/>
                  <a:gd name="T11" fmla="*/ 0 h 9"/>
                  <a:gd name="T12" fmla="*/ 4 w 21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9">
                    <a:moveTo>
                      <a:pt x="4" y="0"/>
                    </a:move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9" y="9"/>
                      <a:pt x="21" y="7"/>
                      <a:pt x="21" y="4"/>
                    </a:cubicBezTo>
                    <a:cubicBezTo>
                      <a:pt x="21" y="2"/>
                      <a:pt x="19" y="0"/>
                      <a:pt x="16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69" name="Group 19"/>
            <p:cNvGrpSpPr/>
            <p:nvPr/>
          </p:nvGrpSpPr>
          <p:grpSpPr bwMode="auto">
            <a:xfrm>
              <a:off x="7731682" y="3504824"/>
              <a:ext cx="521941" cy="527803"/>
              <a:chOff x="0" y="0"/>
              <a:chExt cx="233" cy="236"/>
            </a:xfrm>
            <a:solidFill>
              <a:schemeClr val="bg1"/>
            </a:solidFill>
          </p:grpSpPr>
          <p:sp>
            <p:nvSpPr>
              <p:cNvPr id="79" name="Freeform 20"/>
              <p:cNvSpPr>
                <a:spLocks noEditPoints="1"/>
              </p:cNvSpPr>
              <p:nvPr/>
            </p:nvSpPr>
            <p:spPr bwMode="auto">
              <a:xfrm>
                <a:off x="0" y="0"/>
                <a:ext cx="233" cy="236"/>
              </a:xfrm>
              <a:custGeom>
                <a:avLst/>
                <a:gdLst>
                  <a:gd name="T0" fmla="*/ 103 w 107"/>
                  <a:gd name="T1" fmla="*/ 42 h 108"/>
                  <a:gd name="T2" fmla="*/ 93 w 107"/>
                  <a:gd name="T3" fmla="*/ 35 h 108"/>
                  <a:gd name="T4" fmla="*/ 97 w 107"/>
                  <a:gd name="T5" fmla="*/ 22 h 108"/>
                  <a:gd name="T6" fmla="*/ 80 w 107"/>
                  <a:gd name="T7" fmla="*/ 10 h 108"/>
                  <a:gd name="T8" fmla="*/ 68 w 107"/>
                  <a:gd name="T9" fmla="*/ 12 h 108"/>
                  <a:gd name="T10" fmla="*/ 62 w 107"/>
                  <a:gd name="T11" fmla="*/ 1 h 108"/>
                  <a:gd name="T12" fmla="*/ 42 w 107"/>
                  <a:gd name="T13" fmla="*/ 4 h 108"/>
                  <a:gd name="T14" fmla="*/ 34 w 107"/>
                  <a:gd name="T15" fmla="*/ 14 h 108"/>
                  <a:gd name="T16" fmla="*/ 22 w 107"/>
                  <a:gd name="T17" fmla="*/ 11 h 108"/>
                  <a:gd name="T18" fmla="*/ 10 w 107"/>
                  <a:gd name="T19" fmla="*/ 27 h 108"/>
                  <a:gd name="T20" fmla="*/ 12 w 107"/>
                  <a:gd name="T21" fmla="*/ 39 h 108"/>
                  <a:gd name="T22" fmla="*/ 0 w 107"/>
                  <a:gd name="T23" fmla="*/ 46 h 108"/>
                  <a:gd name="T24" fmla="*/ 0 w 107"/>
                  <a:gd name="T25" fmla="*/ 62 h 108"/>
                  <a:gd name="T26" fmla="*/ 12 w 107"/>
                  <a:gd name="T27" fmla="*/ 69 h 108"/>
                  <a:gd name="T28" fmla="*/ 10 w 107"/>
                  <a:gd name="T29" fmla="*/ 81 h 108"/>
                  <a:gd name="T30" fmla="*/ 22 w 107"/>
                  <a:gd name="T31" fmla="*/ 97 h 108"/>
                  <a:gd name="T32" fmla="*/ 34 w 107"/>
                  <a:gd name="T33" fmla="*/ 94 h 108"/>
                  <a:gd name="T34" fmla="*/ 42 w 107"/>
                  <a:gd name="T35" fmla="*/ 104 h 108"/>
                  <a:gd name="T36" fmla="*/ 53 w 107"/>
                  <a:gd name="T37" fmla="*/ 108 h 108"/>
                  <a:gd name="T38" fmla="*/ 65 w 107"/>
                  <a:gd name="T39" fmla="*/ 104 h 108"/>
                  <a:gd name="T40" fmla="*/ 72 w 107"/>
                  <a:gd name="T41" fmla="*/ 94 h 108"/>
                  <a:gd name="T42" fmla="*/ 85 w 107"/>
                  <a:gd name="T43" fmla="*/ 97 h 108"/>
                  <a:gd name="T44" fmla="*/ 97 w 107"/>
                  <a:gd name="T45" fmla="*/ 81 h 108"/>
                  <a:gd name="T46" fmla="*/ 95 w 107"/>
                  <a:gd name="T47" fmla="*/ 69 h 108"/>
                  <a:gd name="T48" fmla="*/ 106 w 107"/>
                  <a:gd name="T49" fmla="*/ 62 h 108"/>
                  <a:gd name="T50" fmla="*/ 106 w 107"/>
                  <a:gd name="T51" fmla="*/ 46 h 108"/>
                  <a:gd name="T52" fmla="*/ 90 w 107"/>
                  <a:gd name="T53" fmla="*/ 61 h 108"/>
                  <a:gd name="T54" fmla="*/ 84 w 107"/>
                  <a:gd name="T55" fmla="*/ 71 h 108"/>
                  <a:gd name="T56" fmla="*/ 88 w 107"/>
                  <a:gd name="T57" fmla="*/ 82 h 108"/>
                  <a:gd name="T58" fmla="*/ 74 w 107"/>
                  <a:gd name="T59" fmla="*/ 84 h 108"/>
                  <a:gd name="T60" fmla="*/ 63 w 107"/>
                  <a:gd name="T61" fmla="*/ 87 h 108"/>
                  <a:gd name="T62" fmla="*/ 57 w 107"/>
                  <a:gd name="T63" fmla="*/ 98 h 108"/>
                  <a:gd name="T64" fmla="*/ 47 w 107"/>
                  <a:gd name="T65" fmla="*/ 90 h 108"/>
                  <a:gd name="T66" fmla="*/ 37 w 107"/>
                  <a:gd name="T67" fmla="*/ 85 h 108"/>
                  <a:gd name="T68" fmla="*/ 25 w 107"/>
                  <a:gd name="T69" fmla="*/ 88 h 108"/>
                  <a:gd name="T70" fmla="*/ 23 w 107"/>
                  <a:gd name="T71" fmla="*/ 75 h 108"/>
                  <a:gd name="T72" fmla="*/ 20 w 107"/>
                  <a:gd name="T73" fmla="*/ 64 h 108"/>
                  <a:gd name="T74" fmla="*/ 9 w 107"/>
                  <a:gd name="T75" fmla="*/ 58 h 108"/>
                  <a:gd name="T76" fmla="*/ 9 w 107"/>
                  <a:gd name="T77" fmla="*/ 50 h 108"/>
                  <a:gd name="T78" fmla="*/ 20 w 107"/>
                  <a:gd name="T79" fmla="*/ 44 h 108"/>
                  <a:gd name="T80" fmla="*/ 23 w 107"/>
                  <a:gd name="T81" fmla="*/ 33 h 108"/>
                  <a:gd name="T82" fmla="*/ 25 w 107"/>
                  <a:gd name="T83" fmla="*/ 20 h 108"/>
                  <a:gd name="T84" fmla="*/ 37 w 107"/>
                  <a:gd name="T85" fmla="*/ 23 h 108"/>
                  <a:gd name="T86" fmla="*/ 47 w 107"/>
                  <a:gd name="T87" fmla="*/ 18 h 108"/>
                  <a:gd name="T88" fmla="*/ 57 w 107"/>
                  <a:gd name="T89" fmla="*/ 10 h 108"/>
                  <a:gd name="T90" fmla="*/ 63 w 107"/>
                  <a:gd name="T91" fmla="*/ 21 h 108"/>
                  <a:gd name="T92" fmla="*/ 74 w 107"/>
                  <a:gd name="T93" fmla="*/ 23 h 108"/>
                  <a:gd name="T94" fmla="*/ 88 w 107"/>
                  <a:gd name="T95" fmla="*/ 26 h 108"/>
                  <a:gd name="T96" fmla="*/ 84 w 107"/>
                  <a:gd name="T97" fmla="*/ 37 h 108"/>
                  <a:gd name="T98" fmla="*/ 90 w 107"/>
                  <a:gd name="T99" fmla="*/ 47 h 108"/>
                  <a:gd name="T100" fmla="*/ 98 w 107"/>
                  <a:gd name="T101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7" h="108">
                    <a:moveTo>
                      <a:pt x="106" y="46"/>
                    </a:moveTo>
                    <a:cubicBezTo>
                      <a:pt x="106" y="44"/>
                      <a:pt x="105" y="43"/>
                      <a:pt x="103" y="42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4" y="38"/>
                      <a:pt x="94" y="36"/>
                      <a:pt x="93" y="35"/>
                    </a:cubicBezTo>
                    <a:cubicBezTo>
                      <a:pt x="97" y="27"/>
                      <a:pt x="97" y="27"/>
                      <a:pt x="97" y="27"/>
                    </a:cubicBezTo>
                    <a:cubicBezTo>
                      <a:pt x="98" y="25"/>
                      <a:pt x="98" y="24"/>
                      <a:pt x="97" y="22"/>
                    </a:cubicBezTo>
                    <a:cubicBezTo>
                      <a:pt x="93" y="18"/>
                      <a:pt x="89" y="14"/>
                      <a:pt x="85" y="11"/>
                    </a:cubicBezTo>
                    <a:cubicBezTo>
                      <a:pt x="84" y="10"/>
                      <a:pt x="82" y="10"/>
                      <a:pt x="80" y="10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1" y="14"/>
                      <a:pt x="70" y="13"/>
                      <a:pt x="68" y="12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2"/>
                      <a:pt x="63" y="1"/>
                      <a:pt x="62" y="1"/>
                    </a:cubicBezTo>
                    <a:cubicBezTo>
                      <a:pt x="56" y="0"/>
                      <a:pt x="51" y="0"/>
                      <a:pt x="45" y="1"/>
                    </a:cubicBezTo>
                    <a:cubicBezTo>
                      <a:pt x="44" y="1"/>
                      <a:pt x="42" y="2"/>
                      <a:pt x="42" y="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7" y="13"/>
                      <a:pt x="36" y="14"/>
                      <a:pt x="34" y="14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5" y="10"/>
                      <a:pt x="23" y="10"/>
                      <a:pt x="22" y="11"/>
                    </a:cubicBezTo>
                    <a:cubicBezTo>
                      <a:pt x="17" y="14"/>
                      <a:pt x="13" y="18"/>
                      <a:pt x="10" y="22"/>
                    </a:cubicBezTo>
                    <a:cubicBezTo>
                      <a:pt x="9" y="24"/>
                      <a:pt x="9" y="25"/>
                      <a:pt x="10" y="27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3" y="36"/>
                      <a:pt x="12" y="38"/>
                      <a:pt x="12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2" y="43"/>
                      <a:pt x="1" y="44"/>
                      <a:pt x="0" y="46"/>
                    </a:cubicBezTo>
                    <a:cubicBezTo>
                      <a:pt x="0" y="49"/>
                      <a:pt x="0" y="51"/>
                      <a:pt x="0" y="54"/>
                    </a:cubicBezTo>
                    <a:cubicBezTo>
                      <a:pt x="0" y="56"/>
                      <a:pt x="0" y="59"/>
                      <a:pt x="0" y="62"/>
                    </a:cubicBezTo>
                    <a:cubicBezTo>
                      <a:pt x="1" y="64"/>
                      <a:pt x="2" y="65"/>
                      <a:pt x="3" y="66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70"/>
                      <a:pt x="13" y="72"/>
                      <a:pt x="14" y="73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9" y="82"/>
                      <a:pt x="9" y="84"/>
                      <a:pt x="10" y="86"/>
                    </a:cubicBezTo>
                    <a:cubicBezTo>
                      <a:pt x="13" y="90"/>
                      <a:pt x="17" y="94"/>
                      <a:pt x="22" y="97"/>
                    </a:cubicBezTo>
                    <a:cubicBezTo>
                      <a:pt x="23" y="98"/>
                      <a:pt x="25" y="98"/>
                      <a:pt x="26" y="98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6" y="94"/>
                      <a:pt x="37" y="95"/>
                      <a:pt x="39" y="95"/>
                    </a:cubicBezTo>
                    <a:cubicBezTo>
                      <a:pt x="42" y="104"/>
                      <a:pt x="42" y="104"/>
                      <a:pt x="42" y="104"/>
                    </a:cubicBezTo>
                    <a:cubicBezTo>
                      <a:pt x="42" y="106"/>
                      <a:pt x="44" y="107"/>
                      <a:pt x="45" y="107"/>
                    </a:cubicBezTo>
                    <a:cubicBezTo>
                      <a:pt x="48" y="107"/>
                      <a:pt x="51" y="108"/>
                      <a:pt x="53" y="108"/>
                    </a:cubicBezTo>
                    <a:cubicBezTo>
                      <a:pt x="56" y="108"/>
                      <a:pt x="59" y="107"/>
                      <a:pt x="62" y="107"/>
                    </a:cubicBezTo>
                    <a:cubicBezTo>
                      <a:pt x="63" y="107"/>
                      <a:pt x="65" y="106"/>
                      <a:pt x="65" y="104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70" y="95"/>
                      <a:pt x="71" y="94"/>
                      <a:pt x="72" y="94"/>
                    </a:cubicBezTo>
                    <a:cubicBezTo>
                      <a:pt x="80" y="98"/>
                      <a:pt x="80" y="98"/>
                      <a:pt x="80" y="98"/>
                    </a:cubicBezTo>
                    <a:cubicBezTo>
                      <a:pt x="82" y="98"/>
                      <a:pt x="84" y="98"/>
                      <a:pt x="85" y="97"/>
                    </a:cubicBezTo>
                    <a:cubicBezTo>
                      <a:pt x="89" y="94"/>
                      <a:pt x="93" y="90"/>
                      <a:pt x="97" y="86"/>
                    </a:cubicBezTo>
                    <a:cubicBezTo>
                      <a:pt x="98" y="84"/>
                      <a:pt x="98" y="82"/>
                      <a:pt x="97" y="81"/>
                    </a:cubicBezTo>
                    <a:cubicBezTo>
                      <a:pt x="93" y="73"/>
                      <a:pt x="93" y="73"/>
                      <a:pt x="93" y="73"/>
                    </a:cubicBezTo>
                    <a:cubicBezTo>
                      <a:pt x="94" y="72"/>
                      <a:pt x="94" y="70"/>
                      <a:pt x="95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5" y="65"/>
                      <a:pt x="106" y="64"/>
                      <a:pt x="106" y="62"/>
                    </a:cubicBezTo>
                    <a:cubicBezTo>
                      <a:pt x="107" y="59"/>
                      <a:pt x="107" y="56"/>
                      <a:pt x="107" y="54"/>
                    </a:cubicBezTo>
                    <a:cubicBezTo>
                      <a:pt x="107" y="51"/>
                      <a:pt x="107" y="49"/>
                      <a:pt x="106" y="46"/>
                    </a:cubicBezTo>
                    <a:close/>
                    <a:moveTo>
                      <a:pt x="98" y="58"/>
                    </a:moveTo>
                    <a:cubicBezTo>
                      <a:pt x="90" y="61"/>
                      <a:pt x="90" y="61"/>
                      <a:pt x="90" y="61"/>
                    </a:cubicBezTo>
                    <a:cubicBezTo>
                      <a:pt x="88" y="61"/>
                      <a:pt x="87" y="62"/>
                      <a:pt x="87" y="64"/>
                    </a:cubicBezTo>
                    <a:cubicBezTo>
                      <a:pt x="86" y="66"/>
                      <a:pt x="85" y="69"/>
                      <a:pt x="84" y="71"/>
                    </a:cubicBezTo>
                    <a:cubicBezTo>
                      <a:pt x="83" y="72"/>
                      <a:pt x="83" y="73"/>
                      <a:pt x="84" y="7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6" y="84"/>
                      <a:pt x="84" y="86"/>
                      <a:pt x="82" y="88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3" y="84"/>
                      <a:pt x="71" y="84"/>
                      <a:pt x="70" y="85"/>
                    </a:cubicBezTo>
                    <a:cubicBezTo>
                      <a:pt x="68" y="86"/>
                      <a:pt x="66" y="87"/>
                      <a:pt x="63" y="87"/>
                    </a:cubicBezTo>
                    <a:cubicBezTo>
                      <a:pt x="62" y="88"/>
                      <a:pt x="61" y="89"/>
                      <a:pt x="60" y="90"/>
                    </a:cubicBezTo>
                    <a:cubicBezTo>
                      <a:pt x="57" y="98"/>
                      <a:pt x="57" y="98"/>
                      <a:pt x="57" y="98"/>
                    </a:cubicBezTo>
                    <a:cubicBezTo>
                      <a:pt x="55" y="98"/>
                      <a:pt x="52" y="98"/>
                      <a:pt x="49" y="98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6" y="89"/>
                      <a:pt x="45" y="88"/>
                      <a:pt x="43" y="87"/>
                    </a:cubicBezTo>
                    <a:cubicBezTo>
                      <a:pt x="41" y="87"/>
                      <a:pt x="39" y="86"/>
                      <a:pt x="37" y="85"/>
                    </a:cubicBezTo>
                    <a:cubicBezTo>
                      <a:pt x="35" y="84"/>
                      <a:pt x="34" y="84"/>
                      <a:pt x="33" y="84"/>
                    </a:cubicBezTo>
                    <a:cubicBezTo>
                      <a:pt x="25" y="88"/>
                      <a:pt x="25" y="88"/>
                      <a:pt x="25" y="88"/>
                    </a:cubicBezTo>
                    <a:cubicBezTo>
                      <a:pt x="23" y="86"/>
                      <a:pt x="21" y="84"/>
                      <a:pt x="19" y="82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2" y="69"/>
                      <a:pt x="21" y="66"/>
                      <a:pt x="20" y="64"/>
                    </a:cubicBezTo>
                    <a:cubicBezTo>
                      <a:pt x="20" y="62"/>
                      <a:pt x="18" y="61"/>
                      <a:pt x="17" y="61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9" y="57"/>
                      <a:pt x="9" y="55"/>
                      <a:pt x="9" y="54"/>
                    </a:cubicBezTo>
                    <a:cubicBezTo>
                      <a:pt x="9" y="53"/>
                      <a:pt x="9" y="51"/>
                      <a:pt x="9" y="50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8" y="47"/>
                      <a:pt x="20" y="45"/>
                      <a:pt x="20" y="44"/>
                    </a:cubicBezTo>
                    <a:cubicBezTo>
                      <a:pt x="21" y="42"/>
                      <a:pt x="22" y="39"/>
                      <a:pt x="23" y="37"/>
                    </a:cubicBezTo>
                    <a:cubicBezTo>
                      <a:pt x="23" y="36"/>
                      <a:pt x="23" y="34"/>
                      <a:pt x="23" y="33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1" y="23"/>
                      <a:pt x="23" y="22"/>
                      <a:pt x="25" y="20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4" y="24"/>
                      <a:pt x="35" y="24"/>
                      <a:pt x="37" y="23"/>
                    </a:cubicBezTo>
                    <a:cubicBezTo>
                      <a:pt x="39" y="22"/>
                      <a:pt x="41" y="21"/>
                      <a:pt x="43" y="21"/>
                    </a:cubicBezTo>
                    <a:cubicBezTo>
                      <a:pt x="45" y="20"/>
                      <a:pt x="46" y="19"/>
                      <a:pt x="47" y="18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2" y="9"/>
                      <a:pt x="55" y="9"/>
                      <a:pt x="57" y="10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1" y="19"/>
                      <a:pt x="62" y="20"/>
                      <a:pt x="63" y="21"/>
                    </a:cubicBezTo>
                    <a:cubicBezTo>
                      <a:pt x="66" y="21"/>
                      <a:pt x="68" y="22"/>
                      <a:pt x="70" y="23"/>
                    </a:cubicBezTo>
                    <a:cubicBezTo>
                      <a:pt x="71" y="24"/>
                      <a:pt x="73" y="24"/>
                      <a:pt x="74" y="23"/>
                    </a:cubicBezTo>
                    <a:cubicBezTo>
                      <a:pt x="82" y="20"/>
                      <a:pt x="82" y="20"/>
                      <a:pt x="82" y="20"/>
                    </a:cubicBezTo>
                    <a:cubicBezTo>
                      <a:pt x="84" y="22"/>
                      <a:pt x="86" y="23"/>
                      <a:pt x="88" y="26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3" y="34"/>
                      <a:pt x="83" y="36"/>
                      <a:pt x="84" y="37"/>
                    </a:cubicBezTo>
                    <a:cubicBezTo>
                      <a:pt x="85" y="39"/>
                      <a:pt x="86" y="42"/>
                      <a:pt x="87" y="44"/>
                    </a:cubicBezTo>
                    <a:cubicBezTo>
                      <a:pt x="87" y="45"/>
                      <a:pt x="88" y="47"/>
                      <a:pt x="90" y="47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8" y="51"/>
                      <a:pt x="98" y="53"/>
                      <a:pt x="98" y="54"/>
                    </a:cubicBezTo>
                    <a:cubicBezTo>
                      <a:pt x="98" y="55"/>
                      <a:pt x="98" y="57"/>
                      <a:pt x="98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0" name="Freeform 21"/>
              <p:cNvSpPr>
                <a:spLocks noEditPoints="1"/>
              </p:cNvSpPr>
              <p:nvPr/>
            </p:nvSpPr>
            <p:spPr bwMode="auto">
              <a:xfrm>
                <a:off x="70" y="70"/>
                <a:ext cx="93" cy="92"/>
              </a:xfrm>
              <a:custGeom>
                <a:avLst/>
                <a:gdLst>
                  <a:gd name="T0" fmla="*/ 21 w 43"/>
                  <a:gd name="T1" fmla="*/ 0 h 42"/>
                  <a:gd name="T2" fmla="*/ 0 w 43"/>
                  <a:gd name="T3" fmla="*/ 21 h 42"/>
                  <a:gd name="T4" fmla="*/ 21 w 43"/>
                  <a:gd name="T5" fmla="*/ 42 h 42"/>
                  <a:gd name="T6" fmla="*/ 43 w 43"/>
                  <a:gd name="T7" fmla="*/ 21 h 42"/>
                  <a:gd name="T8" fmla="*/ 21 w 43"/>
                  <a:gd name="T9" fmla="*/ 0 h 42"/>
                  <a:gd name="T10" fmla="*/ 21 w 43"/>
                  <a:gd name="T11" fmla="*/ 33 h 42"/>
                  <a:gd name="T12" fmla="*/ 9 w 43"/>
                  <a:gd name="T13" fmla="*/ 21 h 42"/>
                  <a:gd name="T14" fmla="*/ 21 w 43"/>
                  <a:gd name="T15" fmla="*/ 9 h 42"/>
                  <a:gd name="T16" fmla="*/ 33 w 43"/>
                  <a:gd name="T17" fmla="*/ 21 h 42"/>
                  <a:gd name="T18" fmla="*/ 21 w 43"/>
                  <a:gd name="T19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2">
                    <a:moveTo>
                      <a:pt x="21" y="0"/>
                    </a:moveTo>
                    <a:cubicBezTo>
                      <a:pt x="10" y="0"/>
                      <a:pt x="0" y="9"/>
                      <a:pt x="0" y="21"/>
                    </a:cubicBezTo>
                    <a:cubicBezTo>
                      <a:pt x="0" y="33"/>
                      <a:pt x="10" y="42"/>
                      <a:pt x="21" y="42"/>
                    </a:cubicBezTo>
                    <a:cubicBezTo>
                      <a:pt x="33" y="42"/>
                      <a:pt x="43" y="33"/>
                      <a:pt x="43" y="21"/>
                    </a:cubicBezTo>
                    <a:cubicBezTo>
                      <a:pt x="43" y="9"/>
                      <a:pt x="33" y="0"/>
                      <a:pt x="21" y="0"/>
                    </a:cubicBezTo>
                    <a:close/>
                    <a:moveTo>
                      <a:pt x="21" y="33"/>
                    </a:moveTo>
                    <a:cubicBezTo>
                      <a:pt x="15" y="33"/>
                      <a:pt x="9" y="28"/>
                      <a:pt x="9" y="21"/>
                    </a:cubicBezTo>
                    <a:cubicBezTo>
                      <a:pt x="9" y="14"/>
                      <a:pt x="15" y="9"/>
                      <a:pt x="21" y="9"/>
                    </a:cubicBezTo>
                    <a:cubicBezTo>
                      <a:pt x="28" y="9"/>
                      <a:pt x="33" y="14"/>
                      <a:pt x="33" y="21"/>
                    </a:cubicBezTo>
                    <a:cubicBezTo>
                      <a:pt x="33" y="28"/>
                      <a:pt x="28" y="33"/>
                      <a:pt x="21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0" name="Group 22"/>
            <p:cNvGrpSpPr/>
            <p:nvPr/>
          </p:nvGrpSpPr>
          <p:grpSpPr bwMode="auto">
            <a:xfrm>
              <a:off x="5834442" y="2804207"/>
              <a:ext cx="516077" cy="527806"/>
              <a:chOff x="0" y="0"/>
              <a:chExt cx="232" cy="236"/>
            </a:xfrm>
            <a:solidFill>
              <a:schemeClr val="bg1"/>
            </a:solidFill>
          </p:grpSpPr>
          <p:sp>
            <p:nvSpPr>
              <p:cNvPr id="77" name="Freeform 23"/>
              <p:cNvSpPr/>
              <p:nvPr/>
            </p:nvSpPr>
            <p:spPr bwMode="auto">
              <a:xfrm>
                <a:off x="0" y="0"/>
                <a:ext cx="232" cy="168"/>
              </a:xfrm>
              <a:custGeom>
                <a:avLst/>
                <a:gdLst>
                  <a:gd name="T0" fmla="*/ 82 w 106"/>
                  <a:gd name="T1" fmla="*/ 28 h 77"/>
                  <a:gd name="T2" fmla="*/ 77 w 106"/>
                  <a:gd name="T3" fmla="*/ 29 h 77"/>
                  <a:gd name="T4" fmla="*/ 77 w 106"/>
                  <a:gd name="T5" fmla="*/ 27 h 77"/>
                  <a:gd name="T6" fmla="*/ 50 w 106"/>
                  <a:gd name="T7" fmla="*/ 0 h 77"/>
                  <a:gd name="T8" fmla="*/ 25 w 106"/>
                  <a:gd name="T9" fmla="*/ 22 h 77"/>
                  <a:gd name="T10" fmla="*/ 17 w 106"/>
                  <a:gd name="T11" fmla="*/ 23 h 77"/>
                  <a:gd name="T12" fmla="*/ 17 w 106"/>
                  <a:gd name="T13" fmla="*/ 23 h 77"/>
                  <a:gd name="T14" fmla="*/ 6 w 106"/>
                  <a:gd name="T15" fmla="*/ 39 h 77"/>
                  <a:gd name="T16" fmla="*/ 8 w 106"/>
                  <a:gd name="T17" fmla="*/ 46 h 77"/>
                  <a:gd name="T18" fmla="*/ 0 w 106"/>
                  <a:gd name="T19" fmla="*/ 60 h 77"/>
                  <a:gd name="T20" fmla="*/ 17 w 106"/>
                  <a:gd name="T21" fmla="*/ 77 h 77"/>
                  <a:gd name="T22" fmla="*/ 35 w 106"/>
                  <a:gd name="T23" fmla="*/ 77 h 77"/>
                  <a:gd name="T24" fmla="*/ 39 w 106"/>
                  <a:gd name="T25" fmla="*/ 73 h 77"/>
                  <a:gd name="T26" fmla="*/ 35 w 106"/>
                  <a:gd name="T27" fmla="*/ 68 h 77"/>
                  <a:gd name="T28" fmla="*/ 17 w 106"/>
                  <a:gd name="T29" fmla="*/ 68 h 77"/>
                  <a:gd name="T30" fmla="*/ 9 w 106"/>
                  <a:gd name="T31" fmla="*/ 60 h 77"/>
                  <a:gd name="T32" fmla="*/ 16 w 106"/>
                  <a:gd name="T33" fmla="*/ 53 h 77"/>
                  <a:gd name="T34" fmla="*/ 20 w 106"/>
                  <a:gd name="T35" fmla="*/ 50 h 77"/>
                  <a:gd name="T36" fmla="*/ 18 w 106"/>
                  <a:gd name="T37" fmla="*/ 45 h 77"/>
                  <a:gd name="T38" fmla="*/ 15 w 106"/>
                  <a:gd name="T39" fmla="*/ 39 h 77"/>
                  <a:gd name="T40" fmla="*/ 20 w 106"/>
                  <a:gd name="T41" fmla="*/ 32 h 77"/>
                  <a:gd name="T42" fmla="*/ 20 w 106"/>
                  <a:gd name="T43" fmla="*/ 32 h 77"/>
                  <a:gd name="T44" fmla="*/ 27 w 106"/>
                  <a:gd name="T45" fmla="*/ 32 h 77"/>
                  <a:gd name="T46" fmla="*/ 31 w 106"/>
                  <a:gd name="T47" fmla="*/ 32 h 77"/>
                  <a:gd name="T48" fmla="*/ 34 w 106"/>
                  <a:gd name="T49" fmla="*/ 28 h 77"/>
                  <a:gd name="T50" fmla="*/ 33 w 106"/>
                  <a:gd name="T51" fmla="*/ 27 h 77"/>
                  <a:gd name="T52" fmla="*/ 33 w 106"/>
                  <a:gd name="T53" fmla="*/ 27 h 77"/>
                  <a:gd name="T54" fmla="*/ 50 w 106"/>
                  <a:gd name="T55" fmla="*/ 9 h 77"/>
                  <a:gd name="T56" fmla="*/ 67 w 106"/>
                  <a:gd name="T57" fmla="*/ 27 h 77"/>
                  <a:gd name="T58" fmla="*/ 65 w 106"/>
                  <a:gd name="T59" fmla="*/ 35 h 77"/>
                  <a:gd name="T60" fmla="*/ 66 w 106"/>
                  <a:gd name="T61" fmla="*/ 41 h 77"/>
                  <a:gd name="T62" fmla="*/ 72 w 106"/>
                  <a:gd name="T63" fmla="*/ 41 h 77"/>
                  <a:gd name="T64" fmla="*/ 82 w 106"/>
                  <a:gd name="T65" fmla="*/ 38 h 77"/>
                  <a:gd name="T66" fmla="*/ 97 w 106"/>
                  <a:gd name="T67" fmla="*/ 53 h 77"/>
                  <a:gd name="T68" fmla="*/ 82 w 106"/>
                  <a:gd name="T69" fmla="*/ 68 h 77"/>
                  <a:gd name="T70" fmla="*/ 71 w 106"/>
                  <a:gd name="T71" fmla="*/ 68 h 77"/>
                  <a:gd name="T72" fmla="*/ 67 w 106"/>
                  <a:gd name="T73" fmla="*/ 73 h 77"/>
                  <a:gd name="T74" fmla="*/ 71 w 106"/>
                  <a:gd name="T75" fmla="*/ 77 h 77"/>
                  <a:gd name="T76" fmla="*/ 82 w 106"/>
                  <a:gd name="T77" fmla="*/ 77 h 77"/>
                  <a:gd name="T78" fmla="*/ 106 w 106"/>
                  <a:gd name="T79" fmla="*/ 53 h 77"/>
                  <a:gd name="T80" fmla="*/ 82 w 106"/>
                  <a:gd name="T81" fmla="*/ 2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6" h="77">
                    <a:moveTo>
                      <a:pt x="82" y="28"/>
                    </a:moveTo>
                    <a:cubicBezTo>
                      <a:pt x="80" y="28"/>
                      <a:pt x="78" y="29"/>
                      <a:pt x="77" y="29"/>
                    </a:cubicBezTo>
                    <a:cubicBezTo>
                      <a:pt x="77" y="28"/>
                      <a:pt x="77" y="27"/>
                      <a:pt x="77" y="27"/>
                    </a:cubicBezTo>
                    <a:cubicBezTo>
                      <a:pt x="77" y="12"/>
                      <a:pt x="65" y="0"/>
                      <a:pt x="50" y="0"/>
                    </a:cubicBezTo>
                    <a:cubicBezTo>
                      <a:pt x="37" y="0"/>
                      <a:pt x="27" y="10"/>
                      <a:pt x="25" y="22"/>
                    </a:cubicBezTo>
                    <a:cubicBezTo>
                      <a:pt x="22" y="22"/>
                      <a:pt x="19" y="22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0" y="26"/>
                      <a:pt x="6" y="32"/>
                      <a:pt x="6" y="39"/>
                    </a:cubicBezTo>
                    <a:cubicBezTo>
                      <a:pt x="6" y="41"/>
                      <a:pt x="7" y="44"/>
                      <a:pt x="8" y="46"/>
                    </a:cubicBezTo>
                    <a:cubicBezTo>
                      <a:pt x="3" y="49"/>
                      <a:pt x="0" y="55"/>
                      <a:pt x="0" y="60"/>
                    </a:cubicBezTo>
                    <a:cubicBezTo>
                      <a:pt x="0" y="70"/>
                      <a:pt x="8" y="77"/>
                      <a:pt x="17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7" y="77"/>
                      <a:pt x="39" y="75"/>
                      <a:pt x="39" y="73"/>
                    </a:cubicBezTo>
                    <a:cubicBezTo>
                      <a:pt x="39" y="70"/>
                      <a:pt x="37" y="68"/>
                      <a:pt x="35" y="68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3" y="68"/>
                      <a:pt x="9" y="65"/>
                      <a:pt x="9" y="60"/>
                    </a:cubicBezTo>
                    <a:cubicBezTo>
                      <a:pt x="9" y="57"/>
                      <a:pt x="12" y="53"/>
                      <a:pt x="16" y="53"/>
                    </a:cubicBezTo>
                    <a:cubicBezTo>
                      <a:pt x="18" y="53"/>
                      <a:pt x="19" y="51"/>
                      <a:pt x="20" y="50"/>
                    </a:cubicBezTo>
                    <a:cubicBezTo>
                      <a:pt x="20" y="48"/>
                      <a:pt x="20" y="46"/>
                      <a:pt x="18" y="45"/>
                    </a:cubicBezTo>
                    <a:cubicBezTo>
                      <a:pt x="16" y="43"/>
                      <a:pt x="15" y="41"/>
                      <a:pt x="15" y="39"/>
                    </a:cubicBezTo>
                    <a:cubicBezTo>
                      <a:pt x="15" y="36"/>
                      <a:pt x="17" y="33"/>
                      <a:pt x="20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1"/>
                      <a:pt x="25" y="31"/>
                      <a:pt x="27" y="32"/>
                    </a:cubicBezTo>
                    <a:cubicBezTo>
                      <a:pt x="28" y="33"/>
                      <a:pt x="30" y="33"/>
                      <a:pt x="31" y="32"/>
                    </a:cubicBezTo>
                    <a:cubicBezTo>
                      <a:pt x="33" y="31"/>
                      <a:pt x="34" y="30"/>
                      <a:pt x="34" y="28"/>
                    </a:cubicBezTo>
                    <a:cubicBezTo>
                      <a:pt x="33" y="28"/>
                      <a:pt x="33" y="27"/>
                      <a:pt x="33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17"/>
                      <a:pt x="41" y="9"/>
                      <a:pt x="50" y="9"/>
                    </a:cubicBezTo>
                    <a:cubicBezTo>
                      <a:pt x="60" y="9"/>
                      <a:pt x="67" y="17"/>
                      <a:pt x="67" y="27"/>
                    </a:cubicBezTo>
                    <a:cubicBezTo>
                      <a:pt x="67" y="30"/>
                      <a:pt x="67" y="33"/>
                      <a:pt x="65" y="35"/>
                    </a:cubicBezTo>
                    <a:cubicBezTo>
                      <a:pt x="64" y="37"/>
                      <a:pt x="64" y="40"/>
                      <a:pt x="66" y="41"/>
                    </a:cubicBezTo>
                    <a:cubicBezTo>
                      <a:pt x="68" y="43"/>
                      <a:pt x="70" y="43"/>
                      <a:pt x="72" y="41"/>
                    </a:cubicBezTo>
                    <a:cubicBezTo>
                      <a:pt x="74" y="40"/>
                      <a:pt x="77" y="38"/>
                      <a:pt x="82" y="38"/>
                    </a:cubicBezTo>
                    <a:cubicBezTo>
                      <a:pt x="90" y="38"/>
                      <a:pt x="97" y="44"/>
                      <a:pt x="97" y="53"/>
                    </a:cubicBezTo>
                    <a:cubicBezTo>
                      <a:pt x="97" y="61"/>
                      <a:pt x="90" y="68"/>
                      <a:pt x="82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69" y="68"/>
                      <a:pt x="67" y="70"/>
                      <a:pt x="67" y="73"/>
                    </a:cubicBezTo>
                    <a:cubicBezTo>
                      <a:pt x="67" y="75"/>
                      <a:pt x="69" y="77"/>
                      <a:pt x="71" y="77"/>
                    </a:cubicBezTo>
                    <a:cubicBezTo>
                      <a:pt x="82" y="77"/>
                      <a:pt x="82" y="77"/>
                      <a:pt x="82" y="77"/>
                    </a:cubicBezTo>
                    <a:cubicBezTo>
                      <a:pt x="95" y="77"/>
                      <a:pt x="106" y="66"/>
                      <a:pt x="106" y="53"/>
                    </a:cubicBezTo>
                    <a:cubicBezTo>
                      <a:pt x="106" y="39"/>
                      <a:pt x="95" y="28"/>
                      <a:pt x="8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8" name="Freeform 24"/>
              <p:cNvSpPr/>
              <p:nvPr/>
            </p:nvSpPr>
            <p:spPr bwMode="auto">
              <a:xfrm>
                <a:off x="70" y="94"/>
                <a:ext cx="92" cy="142"/>
              </a:xfrm>
              <a:custGeom>
                <a:avLst/>
                <a:gdLst>
                  <a:gd name="T0" fmla="*/ 33 w 42"/>
                  <a:gd name="T1" fmla="*/ 41 h 65"/>
                  <a:gd name="T2" fmla="*/ 26 w 42"/>
                  <a:gd name="T3" fmla="*/ 49 h 65"/>
                  <a:gd name="T4" fmla="*/ 26 w 42"/>
                  <a:gd name="T5" fmla="*/ 5 h 65"/>
                  <a:gd name="T6" fmla="*/ 21 w 42"/>
                  <a:gd name="T7" fmla="*/ 0 h 65"/>
                  <a:gd name="T8" fmla="*/ 16 w 42"/>
                  <a:gd name="T9" fmla="*/ 5 h 65"/>
                  <a:gd name="T10" fmla="*/ 16 w 42"/>
                  <a:gd name="T11" fmla="*/ 49 h 65"/>
                  <a:gd name="T12" fmla="*/ 9 w 42"/>
                  <a:gd name="T13" fmla="*/ 41 h 65"/>
                  <a:gd name="T14" fmla="*/ 2 w 42"/>
                  <a:gd name="T15" fmla="*/ 41 h 65"/>
                  <a:gd name="T16" fmla="*/ 2 w 42"/>
                  <a:gd name="T17" fmla="*/ 48 h 65"/>
                  <a:gd name="T18" fmla="*/ 18 w 42"/>
                  <a:gd name="T19" fmla="*/ 63 h 65"/>
                  <a:gd name="T20" fmla="*/ 21 w 42"/>
                  <a:gd name="T21" fmla="*/ 65 h 65"/>
                  <a:gd name="T22" fmla="*/ 24 w 42"/>
                  <a:gd name="T23" fmla="*/ 63 h 65"/>
                  <a:gd name="T24" fmla="*/ 40 w 42"/>
                  <a:gd name="T25" fmla="*/ 48 h 65"/>
                  <a:gd name="T26" fmla="*/ 40 w 42"/>
                  <a:gd name="T27" fmla="*/ 41 h 65"/>
                  <a:gd name="T28" fmla="*/ 33 w 42"/>
                  <a:gd name="T29" fmla="*/ 4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65">
                    <a:moveTo>
                      <a:pt x="33" y="41"/>
                    </a:move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3"/>
                      <a:pt x="24" y="0"/>
                      <a:pt x="21" y="0"/>
                    </a:cubicBezTo>
                    <a:cubicBezTo>
                      <a:pt x="18" y="0"/>
                      <a:pt x="16" y="3"/>
                      <a:pt x="16" y="5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7" y="39"/>
                      <a:pt x="4" y="39"/>
                      <a:pt x="2" y="41"/>
                    </a:cubicBezTo>
                    <a:cubicBezTo>
                      <a:pt x="0" y="43"/>
                      <a:pt x="0" y="46"/>
                      <a:pt x="2" y="48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9" y="64"/>
                      <a:pt x="20" y="65"/>
                      <a:pt x="21" y="65"/>
                    </a:cubicBezTo>
                    <a:cubicBezTo>
                      <a:pt x="22" y="65"/>
                      <a:pt x="23" y="64"/>
                      <a:pt x="24" y="63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2" y="46"/>
                      <a:pt x="42" y="43"/>
                      <a:pt x="40" y="41"/>
                    </a:cubicBezTo>
                    <a:cubicBezTo>
                      <a:pt x="38" y="39"/>
                      <a:pt x="35" y="39"/>
                      <a:pt x="33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1" name="Group 25"/>
            <p:cNvGrpSpPr/>
            <p:nvPr/>
          </p:nvGrpSpPr>
          <p:grpSpPr bwMode="auto">
            <a:xfrm>
              <a:off x="3958867" y="3545875"/>
              <a:ext cx="527805" cy="445701"/>
              <a:chOff x="0" y="0"/>
              <a:chExt cx="235" cy="200"/>
            </a:xfrm>
            <a:solidFill>
              <a:schemeClr val="bg1"/>
            </a:solidFill>
          </p:grpSpPr>
          <p:sp>
            <p:nvSpPr>
              <p:cNvPr id="75" name="Freeform 26"/>
              <p:cNvSpPr>
                <a:spLocks noEditPoints="1"/>
              </p:cNvSpPr>
              <p:nvPr/>
            </p:nvSpPr>
            <p:spPr bwMode="auto">
              <a:xfrm>
                <a:off x="0" y="0"/>
                <a:ext cx="235" cy="200"/>
              </a:xfrm>
              <a:custGeom>
                <a:avLst/>
                <a:gdLst>
                  <a:gd name="T0" fmla="*/ 94 w 108"/>
                  <a:gd name="T1" fmla="*/ 15 h 92"/>
                  <a:gd name="T2" fmla="*/ 77 w 108"/>
                  <a:gd name="T3" fmla="*/ 15 h 92"/>
                  <a:gd name="T4" fmla="*/ 77 w 108"/>
                  <a:gd name="T5" fmla="*/ 14 h 92"/>
                  <a:gd name="T6" fmla="*/ 77 w 108"/>
                  <a:gd name="T7" fmla="*/ 11 h 92"/>
                  <a:gd name="T8" fmla="*/ 66 w 108"/>
                  <a:gd name="T9" fmla="*/ 0 h 92"/>
                  <a:gd name="T10" fmla="*/ 54 w 108"/>
                  <a:gd name="T11" fmla="*/ 0 h 92"/>
                  <a:gd name="T12" fmla="*/ 43 w 108"/>
                  <a:gd name="T13" fmla="*/ 11 h 92"/>
                  <a:gd name="T14" fmla="*/ 43 w 108"/>
                  <a:gd name="T15" fmla="*/ 15 h 92"/>
                  <a:gd name="T16" fmla="*/ 14 w 108"/>
                  <a:gd name="T17" fmla="*/ 15 h 92"/>
                  <a:gd name="T18" fmla="*/ 0 w 108"/>
                  <a:gd name="T19" fmla="*/ 29 h 92"/>
                  <a:gd name="T20" fmla="*/ 0 w 108"/>
                  <a:gd name="T21" fmla="*/ 78 h 92"/>
                  <a:gd name="T22" fmla="*/ 14 w 108"/>
                  <a:gd name="T23" fmla="*/ 92 h 92"/>
                  <a:gd name="T24" fmla="*/ 94 w 108"/>
                  <a:gd name="T25" fmla="*/ 92 h 92"/>
                  <a:gd name="T26" fmla="*/ 108 w 108"/>
                  <a:gd name="T27" fmla="*/ 78 h 92"/>
                  <a:gd name="T28" fmla="*/ 108 w 108"/>
                  <a:gd name="T29" fmla="*/ 29 h 92"/>
                  <a:gd name="T30" fmla="*/ 94 w 108"/>
                  <a:gd name="T31" fmla="*/ 15 h 92"/>
                  <a:gd name="T32" fmla="*/ 10 w 108"/>
                  <a:gd name="T33" fmla="*/ 78 h 92"/>
                  <a:gd name="T34" fmla="*/ 10 w 108"/>
                  <a:gd name="T35" fmla="*/ 29 h 92"/>
                  <a:gd name="T36" fmla="*/ 14 w 108"/>
                  <a:gd name="T37" fmla="*/ 24 h 92"/>
                  <a:gd name="T38" fmla="*/ 26 w 108"/>
                  <a:gd name="T39" fmla="*/ 24 h 92"/>
                  <a:gd name="T40" fmla="*/ 26 w 108"/>
                  <a:gd name="T41" fmla="*/ 83 h 92"/>
                  <a:gd name="T42" fmla="*/ 14 w 108"/>
                  <a:gd name="T43" fmla="*/ 83 h 92"/>
                  <a:gd name="T44" fmla="*/ 10 w 108"/>
                  <a:gd name="T45" fmla="*/ 78 h 92"/>
                  <a:gd name="T46" fmla="*/ 99 w 108"/>
                  <a:gd name="T47" fmla="*/ 78 h 92"/>
                  <a:gd name="T48" fmla="*/ 94 w 108"/>
                  <a:gd name="T49" fmla="*/ 83 h 92"/>
                  <a:gd name="T50" fmla="*/ 35 w 108"/>
                  <a:gd name="T51" fmla="*/ 83 h 92"/>
                  <a:gd name="T52" fmla="*/ 35 w 108"/>
                  <a:gd name="T53" fmla="*/ 24 h 92"/>
                  <a:gd name="T54" fmla="*/ 43 w 108"/>
                  <a:gd name="T55" fmla="*/ 24 h 92"/>
                  <a:gd name="T56" fmla="*/ 77 w 108"/>
                  <a:gd name="T57" fmla="*/ 24 h 92"/>
                  <a:gd name="T58" fmla="*/ 94 w 108"/>
                  <a:gd name="T59" fmla="*/ 24 h 92"/>
                  <a:gd name="T60" fmla="*/ 99 w 108"/>
                  <a:gd name="T61" fmla="*/ 29 h 92"/>
                  <a:gd name="T62" fmla="*/ 99 w 108"/>
                  <a:gd name="T63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92">
                    <a:moveTo>
                      <a:pt x="94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5"/>
                      <a:pt x="72" y="0"/>
                      <a:pt x="6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8" y="0"/>
                      <a:pt x="43" y="5"/>
                      <a:pt x="43" y="11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7" y="15"/>
                      <a:pt x="0" y="21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6"/>
                      <a:pt x="6" y="92"/>
                      <a:pt x="14" y="92"/>
                    </a:cubicBezTo>
                    <a:cubicBezTo>
                      <a:pt x="94" y="92"/>
                      <a:pt x="94" y="92"/>
                      <a:pt x="94" y="92"/>
                    </a:cubicBezTo>
                    <a:cubicBezTo>
                      <a:pt x="101" y="92"/>
                      <a:pt x="108" y="86"/>
                      <a:pt x="108" y="78"/>
                    </a:cubicBezTo>
                    <a:cubicBezTo>
                      <a:pt x="108" y="29"/>
                      <a:pt x="108" y="29"/>
                      <a:pt x="108" y="29"/>
                    </a:cubicBezTo>
                    <a:cubicBezTo>
                      <a:pt x="108" y="21"/>
                      <a:pt x="101" y="15"/>
                      <a:pt x="94" y="15"/>
                    </a:cubicBezTo>
                    <a:close/>
                    <a:moveTo>
                      <a:pt x="10" y="78"/>
                    </a:move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27"/>
                      <a:pt x="12" y="24"/>
                      <a:pt x="14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1" y="83"/>
                      <a:pt x="10" y="80"/>
                      <a:pt x="10" y="78"/>
                    </a:cubicBezTo>
                    <a:close/>
                    <a:moveTo>
                      <a:pt x="99" y="78"/>
                    </a:moveTo>
                    <a:cubicBezTo>
                      <a:pt x="99" y="80"/>
                      <a:pt x="96" y="83"/>
                      <a:pt x="94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6" y="24"/>
                      <a:pt x="99" y="27"/>
                      <a:pt x="99" y="29"/>
                    </a:cubicBezTo>
                    <a:lnTo>
                      <a:pt x="99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6" name="Freeform 27"/>
              <p:cNvSpPr>
                <a:spLocks noEditPoints="1"/>
              </p:cNvSpPr>
              <p:nvPr/>
            </p:nvSpPr>
            <p:spPr bwMode="auto">
              <a:xfrm>
                <a:off x="93" y="83"/>
                <a:ext cx="74" cy="74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7 h 34"/>
                  <a:gd name="T8" fmla="*/ 17 w 34"/>
                  <a:gd name="T9" fmla="*/ 0 h 34"/>
                  <a:gd name="T10" fmla="*/ 17 w 34"/>
                  <a:gd name="T11" fmla="*/ 25 h 34"/>
                  <a:gd name="T12" fmla="*/ 9 w 34"/>
                  <a:gd name="T13" fmla="*/ 17 h 34"/>
                  <a:gd name="T14" fmla="*/ 17 w 34"/>
                  <a:gd name="T15" fmla="*/ 10 h 34"/>
                  <a:gd name="T16" fmla="*/ 25 w 34"/>
                  <a:gd name="T17" fmla="*/ 17 h 34"/>
                  <a:gd name="T18" fmla="*/ 17 w 34"/>
                  <a:gd name="T19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lose/>
                    <a:moveTo>
                      <a:pt x="17" y="25"/>
                    </a:moveTo>
                    <a:cubicBezTo>
                      <a:pt x="13" y="25"/>
                      <a:pt x="9" y="21"/>
                      <a:pt x="9" y="17"/>
                    </a:cubicBezTo>
                    <a:cubicBezTo>
                      <a:pt x="9" y="13"/>
                      <a:pt x="13" y="10"/>
                      <a:pt x="17" y="10"/>
                    </a:cubicBezTo>
                    <a:cubicBezTo>
                      <a:pt x="21" y="10"/>
                      <a:pt x="25" y="13"/>
                      <a:pt x="25" y="17"/>
                    </a:cubicBezTo>
                    <a:cubicBezTo>
                      <a:pt x="25" y="21"/>
                      <a:pt x="21" y="25"/>
                      <a:pt x="1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2" name="Group 28"/>
            <p:cNvGrpSpPr/>
            <p:nvPr/>
          </p:nvGrpSpPr>
          <p:grpSpPr bwMode="auto">
            <a:xfrm>
              <a:off x="9653835" y="2813004"/>
              <a:ext cx="516077" cy="510211"/>
              <a:chOff x="0" y="0"/>
              <a:chExt cx="231" cy="230"/>
            </a:xfrm>
            <a:solidFill>
              <a:schemeClr val="bg1"/>
            </a:solidFill>
          </p:grpSpPr>
          <p:sp>
            <p:nvSpPr>
              <p:cNvPr id="73" name="Freeform 29"/>
              <p:cNvSpPr>
                <a:spLocks noEditPoints="1"/>
              </p:cNvSpPr>
              <p:nvPr/>
            </p:nvSpPr>
            <p:spPr bwMode="auto">
              <a:xfrm>
                <a:off x="0" y="0"/>
                <a:ext cx="231" cy="230"/>
              </a:xfrm>
              <a:custGeom>
                <a:avLst/>
                <a:gdLst>
                  <a:gd name="T0" fmla="*/ 53 w 106"/>
                  <a:gd name="T1" fmla="*/ 106 h 106"/>
                  <a:gd name="T2" fmla="*/ 0 w 106"/>
                  <a:gd name="T3" fmla="*/ 53 h 106"/>
                  <a:gd name="T4" fmla="*/ 53 w 106"/>
                  <a:gd name="T5" fmla="*/ 0 h 106"/>
                  <a:gd name="T6" fmla="*/ 106 w 106"/>
                  <a:gd name="T7" fmla="*/ 53 h 106"/>
                  <a:gd name="T8" fmla="*/ 53 w 106"/>
                  <a:gd name="T9" fmla="*/ 106 h 106"/>
                  <a:gd name="T10" fmla="*/ 53 w 106"/>
                  <a:gd name="T11" fmla="*/ 9 h 106"/>
                  <a:gd name="T12" fmla="*/ 9 w 106"/>
                  <a:gd name="T13" fmla="*/ 53 h 106"/>
                  <a:gd name="T14" fmla="*/ 53 w 106"/>
                  <a:gd name="T15" fmla="*/ 97 h 106"/>
                  <a:gd name="T16" fmla="*/ 97 w 106"/>
                  <a:gd name="T17" fmla="*/ 53 h 106"/>
                  <a:gd name="T18" fmla="*/ 53 w 106"/>
                  <a:gd name="T19" fmla="*/ 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106">
                    <a:moveTo>
                      <a:pt x="53" y="106"/>
                    </a:moveTo>
                    <a:cubicBezTo>
                      <a:pt x="24" y="106"/>
                      <a:pt x="0" y="82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cubicBezTo>
                      <a:pt x="82" y="0"/>
                      <a:pt x="106" y="24"/>
                      <a:pt x="106" y="53"/>
                    </a:cubicBezTo>
                    <a:cubicBezTo>
                      <a:pt x="106" y="82"/>
                      <a:pt x="82" y="106"/>
                      <a:pt x="53" y="106"/>
                    </a:cubicBezTo>
                    <a:close/>
                    <a:moveTo>
                      <a:pt x="53" y="9"/>
                    </a:moveTo>
                    <a:cubicBezTo>
                      <a:pt x="29" y="9"/>
                      <a:pt x="9" y="29"/>
                      <a:pt x="9" y="53"/>
                    </a:cubicBezTo>
                    <a:cubicBezTo>
                      <a:pt x="9" y="77"/>
                      <a:pt x="29" y="97"/>
                      <a:pt x="53" y="97"/>
                    </a:cubicBezTo>
                    <a:cubicBezTo>
                      <a:pt x="77" y="97"/>
                      <a:pt x="97" y="77"/>
                      <a:pt x="97" y="53"/>
                    </a:cubicBezTo>
                    <a:cubicBezTo>
                      <a:pt x="97" y="29"/>
                      <a:pt x="77" y="9"/>
                      <a:pt x="5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4" name="Freeform 30"/>
              <p:cNvSpPr/>
              <p:nvPr/>
            </p:nvSpPr>
            <p:spPr bwMode="auto">
              <a:xfrm>
                <a:off x="104" y="43"/>
                <a:ext cx="72" cy="81"/>
              </a:xfrm>
              <a:custGeom>
                <a:avLst/>
                <a:gdLst>
                  <a:gd name="T0" fmla="*/ 28 w 33"/>
                  <a:gd name="T1" fmla="*/ 37 h 37"/>
                  <a:gd name="T2" fmla="*/ 5 w 33"/>
                  <a:gd name="T3" fmla="*/ 37 h 37"/>
                  <a:gd name="T4" fmla="*/ 0 w 33"/>
                  <a:gd name="T5" fmla="*/ 33 h 37"/>
                  <a:gd name="T6" fmla="*/ 0 w 33"/>
                  <a:gd name="T7" fmla="*/ 5 h 37"/>
                  <a:gd name="T8" fmla="*/ 5 w 33"/>
                  <a:gd name="T9" fmla="*/ 0 h 37"/>
                  <a:gd name="T10" fmla="*/ 9 w 33"/>
                  <a:gd name="T11" fmla="*/ 5 h 37"/>
                  <a:gd name="T12" fmla="*/ 9 w 33"/>
                  <a:gd name="T13" fmla="*/ 28 h 37"/>
                  <a:gd name="T14" fmla="*/ 28 w 33"/>
                  <a:gd name="T15" fmla="*/ 28 h 37"/>
                  <a:gd name="T16" fmla="*/ 33 w 33"/>
                  <a:gd name="T17" fmla="*/ 33 h 37"/>
                  <a:gd name="T18" fmla="*/ 28 w 33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37">
                    <a:moveTo>
                      <a:pt x="28" y="37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2" y="37"/>
                      <a:pt x="0" y="35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1" y="28"/>
                      <a:pt x="33" y="30"/>
                      <a:pt x="33" y="33"/>
                    </a:cubicBezTo>
                    <a:cubicBezTo>
                      <a:pt x="33" y="35"/>
                      <a:pt x="31" y="37"/>
                      <a:pt x="2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905188" y="5092221"/>
            <a:ext cx="2384904" cy="1263070"/>
            <a:chOff x="1496087" y="2139370"/>
            <a:chExt cx="2384904" cy="1263070"/>
          </a:xfrm>
        </p:grpSpPr>
        <p:sp>
          <p:nvSpPr>
            <p:cNvPr id="87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88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088754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860907" y="1424257"/>
            <a:ext cx="2384904" cy="1263070"/>
            <a:chOff x="1496087" y="2139370"/>
            <a:chExt cx="2384904" cy="1263070"/>
          </a:xfrm>
        </p:grpSpPr>
        <p:sp>
          <p:nvSpPr>
            <p:cNvPr id="91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2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689843" y="5067024"/>
            <a:ext cx="2384904" cy="1263070"/>
            <a:chOff x="1496087" y="2139370"/>
            <a:chExt cx="2384904" cy="1263070"/>
          </a:xfrm>
        </p:grpSpPr>
        <p:sp>
          <p:nvSpPr>
            <p:cNvPr id="95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6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088754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7" name="任意多边形 96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511350" y="5092221"/>
            <a:ext cx="2384904" cy="1263070"/>
            <a:chOff x="1496087" y="2139370"/>
            <a:chExt cx="2384904" cy="1263070"/>
          </a:xfrm>
        </p:grpSpPr>
        <p:sp>
          <p:nvSpPr>
            <p:cNvPr id="99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00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088754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1" name="任意多边形 100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6615415" y="1412208"/>
            <a:ext cx="2384904" cy="1263070"/>
            <a:chOff x="1496087" y="2139370"/>
            <a:chExt cx="2384904" cy="1263070"/>
          </a:xfrm>
        </p:grpSpPr>
        <p:sp>
          <p:nvSpPr>
            <p:cNvPr id="103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04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5" name="任意多边形 104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Group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811645" y="1119505"/>
            <a:ext cx="2164715" cy="547497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937250" y="-367665"/>
            <a:ext cx="6551455" cy="3961765"/>
            <a:chOff x="11483" y="-656"/>
            <a:chExt cx="8242" cy="4984"/>
          </a:xfrm>
        </p:grpSpPr>
        <p:pic>
          <p:nvPicPr>
            <p:cNvPr id="4" name="图片 3" descr="Layer 241 copy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1483" y="-208"/>
              <a:ext cx="7886" cy="4536"/>
            </a:xfrm>
            <a:prstGeom prst="rect">
              <a:avLst/>
            </a:prstGeom>
          </p:spPr>
        </p:pic>
        <p:pic>
          <p:nvPicPr>
            <p:cNvPr id="5" name="图片 4" descr="Layer 242 copy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06" y="-656"/>
              <a:ext cx="3894" cy="3167"/>
            </a:xfrm>
            <a:prstGeom prst="rect">
              <a:avLst/>
            </a:prstGeom>
          </p:spPr>
        </p:pic>
        <p:pic>
          <p:nvPicPr>
            <p:cNvPr id="6" name="图片 5" descr="Layer 242 copy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90" y="1215"/>
              <a:ext cx="2335" cy="1899"/>
            </a:xfrm>
            <a:prstGeom prst="rect">
              <a:avLst/>
            </a:prstGeom>
          </p:spPr>
        </p:pic>
      </p:grpSp>
      <p:sp>
        <p:nvSpPr>
          <p:cNvPr id="12" name="PA_矩形 11"/>
          <p:cNvSpPr/>
          <p:nvPr>
            <p:custDataLst>
              <p:tags r:id="rId4"/>
            </p:custDataLst>
          </p:nvPr>
        </p:nvSpPr>
        <p:spPr bwMode="auto">
          <a:xfrm>
            <a:off x="621241" y="3754948"/>
            <a:ext cx="4183380" cy="976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zh-CN" altLang="en-US" sz="3600" kern="100" spc="900" smtClean="0">
                <a:solidFill>
                  <a:srgbClr val="222128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研究课题的方法</a:t>
            </a:r>
            <a:endParaRPr lang="zh-CN" altLang="en-US" sz="3600" kern="100" spc="900" smtClean="0">
              <a:solidFill>
                <a:srgbClr val="222128"/>
              </a:solidFill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defRPr/>
            </a:pPr>
            <a:r>
              <a:rPr lang="en-US" sz="1200" kern="100" spc="200" smtClean="0">
                <a:solidFill>
                  <a:srgbClr val="222128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</a:rPr>
              <a:t>METHOD OF RESEARCH TOPIC</a:t>
            </a:r>
            <a:endParaRPr lang="en-US" sz="1200" kern="100" spc="200" smtClean="0">
              <a:solidFill>
                <a:srgbClr val="222128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1030" y="2764155"/>
            <a:ext cx="38842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pc="-150">
                <a:solidFill>
                  <a:srgbClr val="088754"/>
                </a:solidFill>
                <a:uFillTx/>
                <a:latin typeface="Arial" panose="020B0604020202020204" pitchFamily="34" charset="0"/>
                <a:sym typeface="+mn-ea"/>
              </a:rPr>
              <a:t>PART</a:t>
            </a:r>
            <a:r>
              <a:rPr lang="en-US" altLang="zh-CN" sz="4800">
                <a:solidFill>
                  <a:srgbClr val="088754"/>
                </a:solidFill>
                <a:latin typeface="Arial" panose="020B0604020202020204" pitchFamily="34" charset="0"/>
                <a:sym typeface="+mn-ea"/>
              </a:rPr>
              <a:t> </a:t>
            </a:r>
            <a:r>
              <a:rPr lang="en-US" sz="4800">
                <a:solidFill>
                  <a:srgbClr val="088754"/>
                </a:solidFill>
                <a:latin typeface="Arial" panose="020B0604020202020204" pitchFamily="34" charset="0"/>
                <a:sym typeface="+mn-ea"/>
              </a:rPr>
              <a:t>TWO</a:t>
            </a:r>
            <a:endParaRPr lang="en-US" sz="4800">
              <a:solidFill>
                <a:srgbClr val="088754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807720" y="3754755"/>
            <a:ext cx="342900" cy="0"/>
          </a:xfrm>
          <a:custGeom>
            <a:avLst/>
            <a:gdLst>
              <a:gd name="connisteX0" fmla="*/ 0 w 342900"/>
              <a:gd name="connsiteY0" fmla="*/ 0 h 0"/>
              <a:gd name="connisteX1" fmla="*/ 342900 w 342900"/>
              <a:gd name="connsiteY1" fmla="*/ 0 h 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noFill/>
          <a:ln w="19050">
            <a:solidFill>
              <a:srgbClr val="0887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3"/>
          <p:cNvSpPr/>
          <p:nvPr>
            <p:custDataLst>
              <p:tags r:id="rId5"/>
            </p:custDataLst>
          </p:nvPr>
        </p:nvSpPr>
        <p:spPr>
          <a:xfrm>
            <a:off x="621030" y="4778375"/>
            <a:ext cx="6798945" cy="733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90000"/>
              </a:lnSpc>
            </a:pPr>
            <a:r>
              <a: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Lorem ipsum dolor sit amet, consectetur adipiscing elit. Donec luctus nibh sit amet sem vulputate venenatis bibendum orci pulvinar. </a:t>
            </a:r>
            <a:r>
              <a: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sym typeface="+mn-ea"/>
              </a:rPr>
              <a:t>Lorem ipsum dolor sit amet, consectetur adipiscing elit.</a:t>
            </a:r>
            <a:endParaRPr lang="en-US" altLang="zh-CN" sz="1100">
              <a:solidFill>
                <a:schemeClr val="tx1">
                  <a:lumMod val="85000"/>
                  <a:lumOff val="15000"/>
                </a:schemeClr>
              </a:solidFill>
              <a:latin typeface="+mj-lt"/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98500" y="5615940"/>
            <a:ext cx="728980" cy="134620"/>
            <a:chOff x="1138" y="8844"/>
            <a:chExt cx="1148" cy="212"/>
          </a:xfrm>
        </p:grpSpPr>
        <p:sp>
          <p:nvSpPr>
            <p:cNvPr id="16" name="椭圆 15"/>
            <p:cNvSpPr/>
            <p:nvPr/>
          </p:nvSpPr>
          <p:spPr>
            <a:xfrm>
              <a:off x="1138" y="8844"/>
              <a:ext cx="212" cy="212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50" y="8844"/>
              <a:ext cx="212" cy="2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62" y="8844"/>
              <a:ext cx="212" cy="212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074" y="8844"/>
              <a:ext cx="212" cy="2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rot="18780000">
            <a:off x="9592995" y="3551712"/>
            <a:ext cx="4020185" cy="2321560"/>
            <a:chOff x="11332" y="6070"/>
            <a:chExt cx="6331" cy="3656"/>
          </a:xfrm>
        </p:grpSpPr>
        <p:pic>
          <p:nvPicPr>
            <p:cNvPr id="21" name="图片 20" descr="Layer 242 copy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720000">
              <a:off x="11013" y="6633"/>
              <a:ext cx="3411" cy="2774"/>
            </a:xfrm>
            <a:prstGeom prst="rect">
              <a:avLst/>
            </a:prstGeom>
          </p:spPr>
        </p:pic>
        <p:pic>
          <p:nvPicPr>
            <p:cNvPr id="22" name="图片 21" descr="Layer 242 copy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80000">
              <a:off x="13542" y="6070"/>
              <a:ext cx="4121" cy="335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研究课题的方法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method of research topic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126967" y="2525022"/>
            <a:ext cx="2670481" cy="3583677"/>
            <a:chOff x="4862512" y="2054971"/>
            <a:chExt cx="2670481" cy="3583677"/>
          </a:xfrm>
        </p:grpSpPr>
        <p:sp>
          <p:nvSpPr>
            <p:cNvPr id="15" name="Freeform 5"/>
            <p:cNvSpPr/>
            <p:nvPr/>
          </p:nvSpPr>
          <p:spPr bwMode="auto">
            <a:xfrm>
              <a:off x="5100636" y="2054971"/>
              <a:ext cx="2432357" cy="1741648"/>
            </a:xfrm>
            <a:custGeom>
              <a:avLst/>
              <a:gdLst>
                <a:gd name="T0" fmla="*/ 1740 w 1817"/>
                <a:gd name="T1" fmla="*/ 0 h 1299"/>
                <a:gd name="T2" fmla="*/ 77 w 1817"/>
                <a:gd name="T3" fmla="*/ 0 h 1299"/>
                <a:gd name="T4" fmla="*/ 0 w 1817"/>
                <a:gd name="T5" fmla="*/ 77 h 1299"/>
                <a:gd name="T6" fmla="*/ 0 w 1817"/>
                <a:gd name="T7" fmla="*/ 1071 h 1299"/>
                <a:gd name="T8" fmla="*/ 77 w 1817"/>
                <a:gd name="T9" fmla="*/ 1148 h 1299"/>
                <a:gd name="T10" fmla="*/ 258 w 1817"/>
                <a:gd name="T11" fmla="*/ 1148 h 1299"/>
                <a:gd name="T12" fmla="*/ 258 w 1817"/>
                <a:gd name="T13" fmla="*/ 1299 h 1299"/>
                <a:gd name="T14" fmla="*/ 409 w 1817"/>
                <a:gd name="T15" fmla="*/ 1148 h 1299"/>
                <a:gd name="T16" fmla="*/ 1740 w 1817"/>
                <a:gd name="T17" fmla="*/ 1148 h 1299"/>
                <a:gd name="T18" fmla="*/ 1817 w 1817"/>
                <a:gd name="T19" fmla="*/ 1071 h 1299"/>
                <a:gd name="T20" fmla="*/ 1817 w 1817"/>
                <a:gd name="T21" fmla="*/ 77 h 1299"/>
                <a:gd name="T22" fmla="*/ 1740 w 1817"/>
                <a:gd name="T23" fmla="*/ 0 h 1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7" h="1299">
                  <a:moveTo>
                    <a:pt x="1740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1071"/>
                    <a:pt x="0" y="1071"/>
                    <a:pt x="0" y="1071"/>
                  </a:cubicBezTo>
                  <a:cubicBezTo>
                    <a:pt x="0" y="1114"/>
                    <a:pt x="34" y="1148"/>
                    <a:pt x="77" y="1148"/>
                  </a:cubicBezTo>
                  <a:cubicBezTo>
                    <a:pt x="258" y="1148"/>
                    <a:pt x="258" y="1148"/>
                    <a:pt x="258" y="1148"/>
                  </a:cubicBezTo>
                  <a:cubicBezTo>
                    <a:pt x="258" y="1299"/>
                    <a:pt x="258" y="1299"/>
                    <a:pt x="258" y="1299"/>
                  </a:cubicBezTo>
                  <a:cubicBezTo>
                    <a:pt x="409" y="1148"/>
                    <a:pt x="409" y="1148"/>
                    <a:pt x="409" y="1148"/>
                  </a:cubicBezTo>
                  <a:cubicBezTo>
                    <a:pt x="1740" y="1148"/>
                    <a:pt x="1740" y="1148"/>
                    <a:pt x="1740" y="1148"/>
                  </a:cubicBezTo>
                  <a:cubicBezTo>
                    <a:pt x="1782" y="1148"/>
                    <a:pt x="1817" y="1114"/>
                    <a:pt x="1817" y="1071"/>
                  </a:cubicBezTo>
                  <a:cubicBezTo>
                    <a:pt x="1817" y="77"/>
                    <a:pt x="1817" y="77"/>
                    <a:pt x="1817" y="77"/>
                  </a:cubicBezTo>
                  <a:cubicBezTo>
                    <a:pt x="1817" y="34"/>
                    <a:pt x="1782" y="0"/>
                    <a:pt x="174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1" name="Group 11"/>
            <p:cNvGrpSpPr/>
            <p:nvPr/>
          </p:nvGrpSpPr>
          <p:grpSpPr bwMode="auto">
            <a:xfrm>
              <a:off x="4862512" y="2416655"/>
              <a:ext cx="392112" cy="393822"/>
              <a:chOff x="0" y="0"/>
              <a:chExt cx="247" cy="248"/>
            </a:xfrm>
            <a:solidFill>
              <a:srgbClr val="E85A84"/>
            </a:solidFill>
          </p:grpSpPr>
          <p:sp>
            <p:nvSpPr>
              <p:cNvPr id="23" name="Oval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7" cy="24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1C1C1C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5" name="Group 13"/>
              <p:cNvGrpSpPr/>
              <p:nvPr/>
            </p:nvGrpSpPr>
            <p:grpSpPr bwMode="auto">
              <a:xfrm>
                <a:off x="80" y="80"/>
                <a:ext cx="88" cy="89"/>
                <a:chOff x="0" y="0"/>
                <a:chExt cx="88" cy="89"/>
              </a:xfrm>
              <a:grpFill/>
            </p:grpSpPr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auto">
                <a:xfrm>
                  <a:off x="0" y="44"/>
                  <a:ext cx="88" cy="0"/>
                </a:xfrm>
                <a:prstGeom prst="line">
                  <a:avLst/>
                </a:prstGeom>
                <a:grpFill/>
                <a:ln w="25400">
                  <a:solidFill>
                    <a:srgbClr val="F8F8F8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auto">
                <a:xfrm>
                  <a:off x="44" y="0"/>
                  <a:ext cx="0" cy="89"/>
                </a:xfrm>
                <a:prstGeom prst="line">
                  <a:avLst/>
                </a:prstGeom>
                <a:grpFill/>
                <a:ln w="25400">
                  <a:solidFill>
                    <a:srgbClr val="F8F8F8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2" name="Oval 18" descr="0x786"/>
            <p:cNvSpPr>
              <a:spLocks noChangeArrowheads="1"/>
            </p:cNvSpPr>
            <p:nvPr/>
          </p:nvSpPr>
          <p:spPr bwMode="auto">
            <a:xfrm>
              <a:off x="4894785" y="3808753"/>
              <a:ext cx="1825267" cy="1829895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ffectLst>
              <a:innerShdw blurRad="190500">
                <a:prstClr val="black"/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685378" y="2525022"/>
            <a:ext cx="2670481" cy="3583677"/>
            <a:chOff x="4862512" y="2054971"/>
            <a:chExt cx="2670481" cy="3583677"/>
          </a:xfrm>
        </p:grpSpPr>
        <p:sp>
          <p:nvSpPr>
            <p:cNvPr id="30" name="Freeform 5"/>
            <p:cNvSpPr/>
            <p:nvPr/>
          </p:nvSpPr>
          <p:spPr bwMode="auto">
            <a:xfrm>
              <a:off x="5100636" y="2054971"/>
              <a:ext cx="2432357" cy="1741648"/>
            </a:xfrm>
            <a:custGeom>
              <a:avLst/>
              <a:gdLst>
                <a:gd name="T0" fmla="*/ 1740 w 1817"/>
                <a:gd name="T1" fmla="*/ 0 h 1299"/>
                <a:gd name="T2" fmla="*/ 77 w 1817"/>
                <a:gd name="T3" fmla="*/ 0 h 1299"/>
                <a:gd name="T4" fmla="*/ 0 w 1817"/>
                <a:gd name="T5" fmla="*/ 77 h 1299"/>
                <a:gd name="T6" fmla="*/ 0 w 1817"/>
                <a:gd name="T7" fmla="*/ 1071 h 1299"/>
                <a:gd name="T8" fmla="*/ 77 w 1817"/>
                <a:gd name="T9" fmla="*/ 1148 h 1299"/>
                <a:gd name="T10" fmla="*/ 258 w 1817"/>
                <a:gd name="T11" fmla="*/ 1148 h 1299"/>
                <a:gd name="T12" fmla="*/ 258 w 1817"/>
                <a:gd name="T13" fmla="*/ 1299 h 1299"/>
                <a:gd name="T14" fmla="*/ 409 w 1817"/>
                <a:gd name="T15" fmla="*/ 1148 h 1299"/>
                <a:gd name="T16" fmla="*/ 1740 w 1817"/>
                <a:gd name="T17" fmla="*/ 1148 h 1299"/>
                <a:gd name="T18" fmla="*/ 1817 w 1817"/>
                <a:gd name="T19" fmla="*/ 1071 h 1299"/>
                <a:gd name="T20" fmla="*/ 1817 w 1817"/>
                <a:gd name="T21" fmla="*/ 77 h 1299"/>
                <a:gd name="T22" fmla="*/ 1740 w 1817"/>
                <a:gd name="T23" fmla="*/ 0 h 1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7" h="1299">
                  <a:moveTo>
                    <a:pt x="1740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1071"/>
                    <a:pt x="0" y="1071"/>
                    <a:pt x="0" y="1071"/>
                  </a:cubicBezTo>
                  <a:cubicBezTo>
                    <a:pt x="0" y="1114"/>
                    <a:pt x="34" y="1148"/>
                    <a:pt x="77" y="1148"/>
                  </a:cubicBezTo>
                  <a:cubicBezTo>
                    <a:pt x="258" y="1148"/>
                    <a:pt x="258" y="1148"/>
                    <a:pt x="258" y="1148"/>
                  </a:cubicBezTo>
                  <a:cubicBezTo>
                    <a:pt x="258" y="1299"/>
                    <a:pt x="258" y="1299"/>
                    <a:pt x="258" y="1299"/>
                  </a:cubicBezTo>
                  <a:cubicBezTo>
                    <a:pt x="409" y="1148"/>
                    <a:pt x="409" y="1148"/>
                    <a:pt x="409" y="1148"/>
                  </a:cubicBezTo>
                  <a:cubicBezTo>
                    <a:pt x="1740" y="1148"/>
                    <a:pt x="1740" y="1148"/>
                    <a:pt x="1740" y="1148"/>
                  </a:cubicBezTo>
                  <a:cubicBezTo>
                    <a:pt x="1782" y="1148"/>
                    <a:pt x="1817" y="1114"/>
                    <a:pt x="1817" y="1071"/>
                  </a:cubicBezTo>
                  <a:cubicBezTo>
                    <a:pt x="1817" y="77"/>
                    <a:pt x="1817" y="77"/>
                    <a:pt x="1817" y="77"/>
                  </a:cubicBezTo>
                  <a:cubicBezTo>
                    <a:pt x="1817" y="34"/>
                    <a:pt x="1782" y="0"/>
                    <a:pt x="1740" y="0"/>
                  </a:cubicBezTo>
                  <a:close/>
                </a:path>
              </a:pathLst>
            </a:custGeom>
            <a:solidFill>
              <a:srgbClr val="0AA667"/>
            </a:solidFill>
            <a:ln>
              <a:noFill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1" name="Group 11"/>
            <p:cNvGrpSpPr/>
            <p:nvPr/>
          </p:nvGrpSpPr>
          <p:grpSpPr bwMode="auto">
            <a:xfrm>
              <a:off x="4862512" y="2416655"/>
              <a:ext cx="392112" cy="393822"/>
              <a:chOff x="0" y="0"/>
              <a:chExt cx="247" cy="248"/>
            </a:xfrm>
            <a:solidFill>
              <a:srgbClr val="E85A84"/>
            </a:solidFill>
          </p:grpSpPr>
          <p:sp>
            <p:nvSpPr>
              <p:cNvPr id="33" name="Oval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7" cy="248"/>
              </a:xfrm>
              <a:prstGeom prst="ellipse">
                <a:avLst/>
              </a:prstGeom>
              <a:solidFill>
                <a:srgbClr val="0AA667"/>
              </a:solidFill>
              <a:ln w="127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1C1C1C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4" name="Group 13"/>
              <p:cNvGrpSpPr/>
              <p:nvPr/>
            </p:nvGrpSpPr>
            <p:grpSpPr bwMode="auto">
              <a:xfrm>
                <a:off x="80" y="80"/>
                <a:ext cx="88" cy="89"/>
                <a:chOff x="0" y="0"/>
                <a:chExt cx="88" cy="89"/>
              </a:xfrm>
              <a:grpFill/>
            </p:grpSpPr>
            <p:sp>
              <p:nvSpPr>
                <p:cNvPr id="35" name="Line 14"/>
                <p:cNvSpPr>
                  <a:spLocks noChangeShapeType="1"/>
                </p:cNvSpPr>
                <p:nvPr/>
              </p:nvSpPr>
              <p:spPr bwMode="auto">
                <a:xfrm>
                  <a:off x="0" y="44"/>
                  <a:ext cx="88" cy="0"/>
                </a:xfrm>
                <a:prstGeom prst="line">
                  <a:avLst/>
                </a:prstGeom>
                <a:grpFill/>
                <a:ln w="25400">
                  <a:solidFill>
                    <a:srgbClr val="F8F8F8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Line 15"/>
                <p:cNvSpPr>
                  <a:spLocks noChangeShapeType="1"/>
                </p:cNvSpPr>
                <p:nvPr/>
              </p:nvSpPr>
              <p:spPr bwMode="auto">
                <a:xfrm>
                  <a:off x="44" y="0"/>
                  <a:ext cx="0" cy="89"/>
                </a:xfrm>
                <a:prstGeom prst="line">
                  <a:avLst/>
                </a:prstGeom>
                <a:grpFill/>
                <a:ln w="25400">
                  <a:solidFill>
                    <a:srgbClr val="F8F8F8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2" name="Oval 18" descr="0x786"/>
            <p:cNvSpPr>
              <a:spLocks noChangeArrowheads="1"/>
            </p:cNvSpPr>
            <p:nvPr/>
          </p:nvSpPr>
          <p:spPr bwMode="auto">
            <a:xfrm>
              <a:off x="4894785" y="3811177"/>
              <a:ext cx="1822849" cy="1827471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ffectLst>
              <a:innerShdw blurRad="190500">
                <a:prstClr val="black"/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43788" y="2525022"/>
            <a:ext cx="2670481" cy="3583677"/>
            <a:chOff x="4862512" y="2054971"/>
            <a:chExt cx="2670481" cy="3583677"/>
          </a:xfrm>
        </p:grpSpPr>
        <p:sp>
          <p:nvSpPr>
            <p:cNvPr id="38" name="Freeform 5"/>
            <p:cNvSpPr/>
            <p:nvPr/>
          </p:nvSpPr>
          <p:spPr bwMode="auto">
            <a:xfrm>
              <a:off x="5100636" y="2054971"/>
              <a:ext cx="2432357" cy="1741648"/>
            </a:xfrm>
            <a:custGeom>
              <a:avLst/>
              <a:gdLst>
                <a:gd name="T0" fmla="*/ 1740 w 1817"/>
                <a:gd name="T1" fmla="*/ 0 h 1299"/>
                <a:gd name="T2" fmla="*/ 77 w 1817"/>
                <a:gd name="T3" fmla="*/ 0 h 1299"/>
                <a:gd name="T4" fmla="*/ 0 w 1817"/>
                <a:gd name="T5" fmla="*/ 77 h 1299"/>
                <a:gd name="T6" fmla="*/ 0 w 1817"/>
                <a:gd name="T7" fmla="*/ 1071 h 1299"/>
                <a:gd name="T8" fmla="*/ 77 w 1817"/>
                <a:gd name="T9" fmla="*/ 1148 h 1299"/>
                <a:gd name="T10" fmla="*/ 258 w 1817"/>
                <a:gd name="T11" fmla="*/ 1148 h 1299"/>
                <a:gd name="T12" fmla="*/ 258 w 1817"/>
                <a:gd name="T13" fmla="*/ 1299 h 1299"/>
                <a:gd name="T14" fmla="*/ 409 w 1817"/>
                <a:gd name="T15" fmla="*/ 1148 h 1299"/>
                <a:gd name="T16" fmla="*/ 1740 w 1817"/>
                <a:gd name="T17" fmla="*/ 1148 h 1299"/>
                <a:gd name="T18" fmla="*/ 1817 w 1817"/>
                <a:gd name="T19" fmla="*/ 1071 h 1299"/>
                <a:gd name="T20" fmla="*/ 1817 w 1817"/>
                <a:gd name="T21" fmla="*/ 77 h 1299"/>
                <a:gd name="T22" fmla="*/ 1740 w 1817"/>
                <a:gd name="T23" fmla="*/ 0 h 1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7" h="1299">
                  <a:moveTo>
                    <a:pt x="1740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1071"/>
                    <a:pt x="0" y="1071"/>
                    <a:pt x="0" y="1071"/>
                  </a:cubicBezTo>
                  <a:cubicBezTo>
                    <a:pt x="0" y="1114"/>
                    <a:pt x="34" y="1148"/>
                    <a:pt x="77" y="1148"/>
                  </a:cubicBezTo>
                  <a:cubicBezTo>
                    <a:pt x="258" y="1148"/>
                    <a:pt x="258" y="1148"/>
                    <a:pt x="258" y="1148"/>
                  </a:cubicBezTo>
                  <a:cubicBezTo>
                    <a:pt x="258" y="1299"/>
                    <a:pt x="258" y="1299"/>
                    <a:pt x="258" y="1299"/>
                  </a:cubicBezTo>
                  <a:cubicBezTo>
                    <a:pt x="409" y="1148"/>
                    <a:pt x="409" y="1148"/>
                    <a:pt x="409" y="1148"/>
                  </a:cubicBezTo>
                  <a:cubicBezTo>
                    <a:pt x="1740" y="1148"/>
                    <a:pt x="1740" y="1148"/>
                    <a:pt x="1740" y="1148"/>
                  </a:cubicBezTo>
                  <a:cubicBezTo>
                    <a:pt x="1782" y="1148"/>
                    <a:pt x="1817" y="1114"/>
                    <a:pt x="1817" y="1071"/>
                  </a:cubicBezTo>
                  <a:cubicBezTo>
                    <a:pt x="1817" y="77"/>
                    <a:pt x="1817" y="77"/>
                    <a:pt x="1817" y="77"/>
                  </a:cubicBezTo>
                  <a:cubicBezTo>
                    <a:pt x="1817" y="34"/>
                    <a:pt x="1782" y="0"/>
                    <a:pt x="174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9" name="Group 11"/>
            <p:cNvGrpSpPr/>
            <p:nvPr/>
          </p:nvGrpSpPr>
          <p:grpSpPr bwMode="auto">
            <a:xfrm>
              <a:off x="4862512" y="2416655"/>
              <a:ext cx="392112" cy="393822"/>
              <a:chOff x="0" y="0"/>
              <a:chExt cx="247" cy="248"/>
            </a:xfrm>
            <a:solidFill>
              <a:srgbClr val="E85A84"/>
            </a:solidFill>
          </p:grpSpPr>
          <p:sp>
            <p:nvSpPr>
              <p:cNvPr id="41" name="Oval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7" cy="24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1C1C1C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42" name="Group 13"/>
              <p:cNvGrpSpPr/>
              <p:nvPr/>
            </p:nvGrpSpPr>
            <p:grpSpPr bwMode="auto">
              <a:xfrm>
                <a:off x="80" y="80"/>
                <a:ext cx="88" cy="89"/>
                <a:chOff x="0" y="0"/>
                <a:chExt cx="88" cy="89"/>
              </a:xfrm>
              <a:grpFill/>
            </p:grpSpPr>
            <p:sp>
              <p:nvSpPr>
                <p:cNvPr id="43" name="Line 14"/>
                <p:cNvSpPr>
                  <a:spLocks noChangeShapeType="1"/>
                </p:cNvSpPr>
                <p:nvPr/>
              </p:nvSpPr>
              <p:spPr bwMode="auto">
                <a:xfrm>
                  <a:off x="0" y="44"/>
                  <a:ext cx="88" cy="0"/>
                </a:xfrm>
                <a:prstGeom prst="line">
                  <a:avLst/>
                </a:prstGeom>
                <a:grpFill/>
                <a:ln w="25400">
                  <a:solidFill>
                    <a:srgbClr val="F8F8F8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Line 15"/>
                <p:cNvSpPr>
                  <a:spLocks noChangeShapeType="1"/>
                </p:cNvSpPr>
                <p:nvPr/>
              </p:nvSpPr>
              <p:spPr bwMode="auto">
                <a:xfrm>
                  <a:off x="44" y="0"/>
                  <a:ext cx="0" cy="89"/>
                </a:xfrm>
                <a:prstGeom prst="line">
                  <a:avLst/>
                </a:prstGeom>
                <a:grpFill/>
                <a:ln w="25400">
                  <a:solidFill>
                    <a:srgbClr val="F8F8F8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40" name="Oval 18" descr="0x786"/>
            <p:cNvSpPr>
              <a:spLocks noChangeArrowheads="1"/>
            </p:cNvSpPr>
            <p:nvPr/>
          </p:nvSpPr>
          <p:spPr bwMode="auto">
            <a:xfrm>
              <a:off x="4894785" y="3826326"/>
              <a:ext cx="1807739" cy="1812322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ffectLst>
              <a:innerShdw blurRad="190500">
                <a:prstClr val="black"/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73146" y="1622750"/>
            <a:ext cx="1262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440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685378" y="1583711"/>
            <a:ext cx="1262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rgbClr val="088754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4400">
              <a:solidFill>
                <a:srgbClr val="088754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243788" y="1622749"/>
            <a:ext cx="1262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440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631579" y="2682454"/>
            <a:ext cx="2107198" cy="1225336"/>
            <a:chOff x="5677583" y="1813657"/>
            <a:chExt cx="2097397" cy="1225336"/>
          </a:xfrm>
        </p:grpSpPr>
        <p:sp>
          <p:nvSpPr>
            <p:cNvPr id="48" name="矩形 47"/>
            <p:cNvSpPr/>
            <p:nvPr/>
          </p:nvSpPr>
          <p:spPr>
            <a:xfrm>
              <a:off x="5677584" y="2219538"/>
              <a:ext cx="2097396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</a:t>
              </a:r>
              <a:r>
                <a:rPr kumimoji="0" lang="en-US" altLang="zh-CN" sz="105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ligula </a:t>
              </a:r>
              <a:r>
                <a:rPr kumimoji="0" lang="en-US" altLang="zh-CN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eget dolor. </a:t>
              </a:r>
              <a:endPara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5768991" y="2219538"/>
              <a:ext cx="253437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50" name="文本框 15"/>
            <p:cNvSpPr txBox="1"/>
            <p:nvPr/>
          </p:nvSpPr>
          <p:spPr>
            <a:xfrm>
              <a:off x="5677583" y="1813657"/>
              <a:ext cx="19187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189355" y="2654776"/>
            <a:ext cx="2107198" cy="1225336"/>
            <a:chOff x="5677583" y="1813657"/>
            <a:chExt cx="2097397" cy="1225336"/>
          </a:xfrm>
        </p:grpSpPr>
        <p:sp>
          <p:nvSpPr>
            <p:cNvPr id="52" name="矩形 51"/>
            <p:cNvSpPr/>
            <p:nvPr/>
          </p:nvSpPr>
          <p:spPr>
            <a:xfrm>
              <a:off x="5677584" y="2219538"/>
              <a:ext cx="2097396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</a:t>
              </a:r>
              <a:r>
                <a:rPr kumimoji="0" lang="en-US" altLang="zh-CN" sz="105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ligula </a:t>
              </a:r>
              <a:r>
                <a:rPr kumimoji="0" lang="en-US" altLang="zh-CN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eget dolor. </a:t>
              </a:r>
              <a:endPara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5768991" y="2219538"/>
              <a:ext cx="253437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54" name="文本框 15"/>
            <p:cNvSpPr txBox="1"/>
            <p:nvPr/>
          </p:nvSpPr>
          <p:spPr>
            <a:xfrm>
              <a:off x="5677583" y="1813657"/>
              <a:ext cx="19187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760126" y="2667860"/>
            <a:ext cx="2107198" cy="1225336"/>
            <a:chOff x="5677583" y="1813657"/>
            <a:chExt cx="2097397" cy="1225336"/>
          </a:xfrm>
        </p:grpSpPr>
        <p:sp>
          <p:nvSpPr>
            <p:cNvPr id="56" name="矩形 55"/>
            <p:cNvSpPr/>
            <p:nvPr/>
          </p:nvSpPr>
          <p:spPr>
            <a:xfrm>
              <a:off x="5677584" y="2219538"/>
              <a:ext cx="2097396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</a:t>
              </a:r>
              <a:r>
                <a:rPr kumimoji="0" lang="en-US" altLang="zh-CN" sz="105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ligula </a:t>
              </a:r>
              <a:r>
                <a:rPr kumimoji="0" lang="en-US" altLang="zh-CN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eget dolor. </a:t>
              </a:r>
              <a:endPara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5768991" y="2219538"/>
              <a:ext cx="253437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58" name="文本框 15"/>
            <p:cNvSpPr txBox="1"/>
            <p:nvPr/>
          </p:nvSpPr>
          <p:spPr>
            <a:xfrm>
              <a:off x="5677583" y="1813657"/>
              <a:ext cx="19187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研究课题的方法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method of research topic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7153117" y="1906191"/>
            <a:ext cx="3948112" cy="3993046"/>
            <a:chOff x="4446588" y="1760816"/>
            <a:chExt cx="3298824" cy="3336368"/>
          </a:xfrm>
        </p:grpSpPr>
        <p:sp>
          <p:nvSpPr>
            <p:cNvPr id="15" name="Freeform 8"/>
            <p:cNvSpPr/>
            <p:nvPr/>
          </p:nvSpPr>
          <p:spPr bwMode="auto">
            <a:xfrm>
              <a:off x="4454524" y="1763993"/>
              <a:ext cx="2452688" cy="1384727"/>
            </a:xfrm>
            <a:custGeom>
              <a:avLst/>
              <a:gdLst>
                <a:gd name="T0" fmla="*/ 840 w 840"/>
                <a:gd name="T1" fmla="*/ 474 h 474"/>
                <a:gd name="T2" fmla="*/ 819 w 840"/>
                <a:gd name="T3" fmla="*/ 357 h 474"/>
                <a:gd name="T4" fmla="*/ 803 w 840"/>
                <a:gd name="T5" fmla="*/ 386 h 474"/>
                <a:gd name="T6" fmla="*/ 486 w 840"/>
                <a:gd name="T7" fmla="*/ 181 h 474"/>
                <a:gd name="T8" fmla="*/ 417 w 840"/>
                <a:gd name="T9" fmla="*/ 188 h 474"/>
                <a:gd name="T10" fmla="*/ 209 w 840"/>
                <a:gd name="T11" fmla="*/ 0 h 474"/>
                <a:gd name="T12" fmla="*/ 0 w 840"/>
                <a:gd name="T13" fmla="*/ 209 h 474"/>
                <a:gd name="T14" fmla="*/ 160 w 840"/>
                <a:gd name="T15" fmla="*/ 412 h 474"/>
                <a:gd name="T16" fmla="*/ 174 w 840"/>
                <a:gd name="T17" fmla="*/ 415 h 474"/>
                <a:gd name="T18" fmla="*/ 179 w 840"/>
                <a:gd name="T19" fmla="*/ 405 h 474"/>
                <a:gd name="T20" fmla="*/ 183 w 840"/>
                <a:gd name="T21" fmla="*/ 398 h 474"/>
                <a:gd name="T22" fmla="*/ 186 w 840"/>
                <a:gd name="T23" fmla="*/ 393 h 474"/>
                <a:gd name="T24" fmla="*/ 192 w 840"/>
                <a:gd name="T25" fmla="*/ 383 h 474"/>
                <a:gd name="T26" fmla="*/ 195 w 840"/>
                <a:gd name="T27" fmla="*/ 378 h 474"/>
                <a:gd name="T28" fmla="*/ 199 w 840"/>
                <a:gd name="T29" fmla="*/ 371 h 474"/>
                <a:gd name="T30" fmla="*/ 205 w 840"/>
                <a:gd name="T31" fmla="*/ 363 h 474"/>
                <a:gd name="T32" fmla="*/ 209 w 840"/>
                <a:gd name="T33" fmla="*/ 357 h 474"/>
                <a:gd name="T34" fmla="*/ 213 w 840"/>
                <a:gd name="T35" fmla="*/ 352 h 474"/>
                <a:gd name="T36" fmla="*/ 221 w 840"/>
                <a:gd name="T37" fmla="*/ 343 h 474"/>
                <a:gd name="T38" fmla="*/ 224 w 840"/>
                <a:gd name="T39" fmla="*/ 338 h 474"/>
                <a:gd name="T40" fmla="*/ 229 w 840"/>
                <a:gd name="T41" fmla="*/ 332 h 474"/>
                <a:gd name="T42" fmla="*/ 233 w 840"/>
                <a:gd name="T43" fmla="*/ 328 h 474"/>
                <a:gd name="T44" fmla="*/ 242 w 840"/>
                <a:gd name="T45" fmla="*/ 319 h 474"/>
                <a:gd name="T46" fmla="*/ 245 w 840"/>
                <a:gd name="T47" fmla="*/ 316 h 474"/>
                <a:gd name="T48" fmla="*/ 255 w 840"/>
                <a:gd name="T49" fmla="*/ 306 h 474"/>
                <a:gd name="T50" fmla="*/ 258 w 840"/>
                <a:gd name="T51" fmla="*/ 303 h 474"/>
                <a:gd name="T52" fmla="*/ 265 w 840"/>
                <a:gd name="T53" fmla="*/ 298 h 474"/>
                <a:gd name="T54" fmla="*/ 268 w 840"/>
                <a:gd name="T55" fmla="*/ 296 h 474"/>
                <a:gd name="T56" fmla="*/ 279 w 840"/>
                <a:gd name="T57" fmla="*/ 286 h 474"/>
                <a:gd name="T58" fmla="*/ 282 w 840"/>
                <a:gd name="T59" fmla="*/ 284 h 474"/>
                <a:gd name="T60" fmla="*/ 305 w 840"/>
                <a:gd name="T61" fmla="*/ 268 h 474"/>
                <a:gd name="T62" fmla="*/ 307 w 840"/>
                <a:gd name="T63" fmla="*/ 267 h 474"/>
                <a:gd name="T64" fmla="*/ 322 w 840"/>
                <a:gd name="T65" fmla="*/ 259 h 474"/>
                <a:gd name="T66" fmla="*/ 324 w 840"/>
                <a:gd name="T67" fmla="*/ 258 h 474"/>
                <a:gd name="T68" fmla="*/ 350 w 840"/>
                <a:gd name="T69" fmla="*/ 245 h 474"/>
                <a:gd name="T70" fmla="*/ 351 w 840"/>
                <a:gd name="T71" fmla="*/ 244 h 474"/>
                <a:gd name="T72" fmla="*/ 368 w 840"/>
                <a:gd name="T73" fmla="*/ 237 h 474"/>
                <a:gd name="T74" fmla="*/ 369 w 840"/>
                <a:gd name="T75" fmla="*/ 237 h 474"/>
                <a:gd name="T76" fmla="*/ 397 w 840"/>
                <a:gd name="T77" fmla="*/ 228 h 474"/>
                <a:gd name="T78" fmla="*/ 399 w 840"/>
                <a:gd name="T79" fmla="*/ 227 h 474"/>
                <a:gd name="T80" fmla="*/ 418 w 840"/>
                <a:gd name="T81" fmla="*/ 223 h 474"/>
                <a:gd name="T82" fmla="*/ 492 w 840"/>
                <a:gd name="T83" fmla="*/ 215 h 474"/>
                <a:gd name="T84" fmla="*/ 796 w 840"/>
                <a:gd name="T85" fmla="*/ 389 h 474"/>
                <a:gd name="T86" fmla="*/ 757 w 840"/>
                <a:gd name="T87" fmla="*/ 389 h 474"/>
                <a:gd name="T88" fmla="*/ 840 w 840"/>
                <a:gd name="T8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0" h="474">
                  <a:moveTo>
                    <a:pt x="840" y="474"/>
                  </a:moveTo>
                  <a:cubicBezTo>
                    <a:pt x="819" y="357"/>
                    <a:pt x="819" y="357"/>
                    <a:pt x="819" y="357"/>
                  </a:cubicBezTo>
                  <a:cubicBezTo>
                    <a:pt x="803" y="386"/>
                    <a:pt x="803" y="386"/>
                    <a:pt x="803" y="386"/>
                  </a:cubicBezTo>
                  <a:cubicBezTo>
                    <a:pt x="748" y="265"/>
                    <a:pt x="627" y="181"/>
                    <a:pt x="486" y="181"/>
                  </a:cubicBezTo>
                  <a:cubicBezTo>
                    <a:pt x="463" y="181"/>
                    <a:pt x="440" y="183"/>
                    <a:pt x="417" y="188"/>
                  </a:cubicBezTo>
                  <a:cubicBezTo>
                    <a:pt x="407" y="82"/>
                    <a:pt x="318" y="0"/>
                    <a:pt x="209" y="0"/>
                  </a:cubicBezTo>
                  <a:cubicBezTo>
                    <a:pt x="94" y="0"/>
                    <a:pt x="0" y="93"/>
                    <a:pt x="0" y="209"/>
                  </a:cubicBezTo>
                  <a:cubicBezTo>
                    <a:pt x="0" y="307"/>
                    <a:pt x="68" y="389"/>
                    <a:pt x="160" y="412"/>
                  </a:cubicBezTo>
                  <a:cubicBezTo>
                    <a:pt x="164" y="413"/>
                    <a:pt x="169" y="414"/>
                    <a:pt x="174" y="415"/>
                  </a:cubicBezTo>
                  <a:cubicBezTo>
                    <a:pt x="176" y="411"/>
                    <a:pt x="177" y="408"/>
                    <a:pt x="179" y="405"/>
                  </a:cubicBezTo>
                  <a:cubicBezTo>
                    <a:pt x="180" y="403"/>
                    <a:pt x="181" y="401"/>
                    <a:pt x="183" y="398"/>
                  </a:cubicBezTo>
                  <a:cubicBezTo>
                    <a:pt x="184" y="397"/>
                    <a:pt x="185" y="395"/>
                    <a:pt x="186" y="393"/>
                  </a:cubicBezTo>
                  <a:cubicBezTo>
                    <a:pt x="188" y="390"/>
                    <a:pt x="190" y="386"/>
                    <a:pt x="192" y="383"/>
                  </a:cubicBezTo>
                  <a:cubicBezTo>
                    <a:pt x="193" y="381"/>
                    <a:pt x="194" y="380"/>
                    <a:pt x="195" y="378"/>
                  </a:cubicBezTo>
                  <a:cubicBezTo>
                    <a:pt x="196" y="376"/>
                    <a:pt x="198" y="374"/>
                    <a:pt x="199" y="371"/>
                  </a:cubicBezTo>
                  <a:cubicBezTo>
                    <a:pt x="201" y="369"/>
                    <a:pt x="203" y="366"/>
                    <a:pt x="205" y="363"/>
                  </a:cubicBezTo>
                  <a:cubicBezTo>
                    <a:pt x="206" y="361"/>
                    <a:pt x="208" y="359"/>
                    <a:pt x="209" y="357"/>
                  </a:cubicBezTo>
                  <a:cubicBezTo>
                    <a:pt x="211" y="355"/>
                    <a:pt x="212" y="354"/>
                    <a:pt x="213" y="352"/>
                  </a:cubicBezTo>
                  <a:cubicBezTo>
                    <a:pt x="215" y="349"/>
                    <a:pt x="218" y="346"/>
                    <a:pt x="221" y="343"/>
                  </a:cubicBezTo>
                  <a:cubicBezTo>
                    <a:pt x="222" y="341"/>
                    <a:pt x="223" y="340"/>
                    <a:pt x="224" y="338"/>
                  </a:cubicBezTo>
                  <a:cubicBezTo>
                    <a:pt x="226" y="336"/>
                    <a:pt x="228" y="334"/>
                    <a:pt x="229" y="332"/>
                  </a:cubicBezTo>
                  <a:cubicBezTo>
                    <a:pt x="231" y="331"/>
                    <a:pt x="232" y="330"/>
                    <a:pt x="233" y="328"/>
                  </a:cubicBezTo>
                  <a:cubicBezTo>
                    <a:pt x="236" y="325"/>
                    <a:pt x="239" y="322"/>
                    <a:pt x="242" y="319"/>
                  </a:cubicBezTo>
                  <a:cubicBezTo>
                    <a:pt x="243" y="318"/>
                    <a:pt x="244" y="317"/>
                    <a:pt x="245" y="316"/>
                  </a:cubicBezTo>
                  <a:cubicBezTo>
                    <a:pt x="249" y="312"/>
                    <a:pt x="252" y="309"/>
                    <a:pt x="255" y="306"/>
                  </a:cubicBezTo>
                  <a:cubicBezTo>
                    <a:pt x="256" y="305"/>
                    <a:pt x="257" y="304"/>
                    <a:pt x="258" y="303"/>
                  </a:cubicBezTo>
                  <a:cubicBezTo>
                    <a:pt x="261" y="301"/>
                    <a:pt x="263" y="300"/>
                    <a:pt x="265" y="298"/>
                  </a:cubicBezTo>
                  <a:cubicBezTo>
                    <a:pt x="266" y="297"/>
                    <a:pt x="267" y="296"/>
                    <a:pt x="268" y="296"/>
                  </a:cubicBezTo>
                  <a:cubicBezTo>
                    <a:pt x="271" y="292"/>
                    <a:pt x="275" y="289"/>
                    <a:pt x="279" y="286"/>
                  </a:cubicBezTo>
                  <a:cubicBezTo>
                    <a:pt x="280" y="285"/>
                    <a:pt x="281" y="285"/>
                    <a:pt x="282" y="284"/>
                  </a:cubicBezTo>
                  <a:cubicBezTo>
                    <a:pt x="290" y="279"/>
                    <a:pt x="297" y="273"/>
                    <a:pt x="305" y="268"/>
                  </a:cubicBezTo>
                  <a:cubicBezTo>
                    <a:pt x="306" y="268"/>
                    <a:pt x="306" y="268"/>
                    <a:pt x="307" y="267"/>
                  </a:cubicBezTo>
                  <a:cubicBezTo>
                    <a:pt x="312" y="264"/>
                    <a:pt x="317" y="261"/>
                    <a:pt x="322" y="259"/>
                  </a:cubicBezTo>
                  <a:cubicBezTo>
                    <a:pt x="322" y="258"/>
                    <a:pt x="323" y="258"/>
                    <a:pt x="324" y="258"/>
                  </a:cubicBezTo>
                  <a:cubicBezTo>
                    <a:pt x="332" y="253"/>
                    <a:pt x="341" y="249"/>
                    <a:pt x="350" y="245"/>
                  </a:cubicBezTo>
                  <a:cubicBezTo>
                    <a:pt x="350" y="245"/>
                    <a:pt x="350" y="244"/>
                    <a:pt x="351" y="244"/>
                  </a:cubicBezTo>
                  <a:cubicBezTo>
                    <a:pt x="357" y="242"/>
                    <a:pt x="362" y="239"/>
                    <a:pt x="368" y="237"/>
                  </a:cubicBezTo>
                  <a:cubicBezTo>
                    <a:pt x="368" y="237"/>
                    <a:pt x="369" y="237"/>
                    <a:pt x="369" y="237"/>
                  </a:cubicBezTo>
                  <a:cubicBezTo>
                    <a:pt x="378" y="234"/>
                    <a:pt x="388" y="230"/>
                    <a:pt x="397" y="228"/>
                  </a:cubicBezTo>
                  <a:cubicBezTo>
                    <a:pt x="398" y="228"/>
                    <a:pt x="398" y="228"/>
                    <a:pt x="399" y="227"/>
                  </a:cubicBezTo>
                  <a:cubicBezTo>
                    <a:pt x="405" y="226"/>
                    <a:pt x="411" y="224"/>
                    <a:pt x="418" y="223"/>
                  </a:cubicBezTo>
                  <a:cubicBezTo>
                    <a:pt x="442" y="218"/>
                    <a:pt x="466" y="215"/>
                    <a:pt x="492" y="215"/>
                  </a:cubicBezTo>
                  <a:cubicBezTo>
                    <a:pt x="621" y="215"/>
                    <a:pt x="735" y="285"/>
                    <a:pt x="796" y="389"/>
                  </a:cubicBezTo>
                  <a:cubicBezTo>
                    <a:pt x="757" y="389"/>
                    <a:pt x="757" y="389"/>
                    <a:pt x="757" y="389"/>
                  </a:cubicBezTo>
                  <a:lnTo>
                    <a:pt x="840" y="47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" name="Freeform 9"/>
            <p:cNvSpPr/>
            <p:nvPr/>
          </p:nvSpPr>
          <p:spPr bwMode="auto">
            <a:xfrm>
              <a:off x="6340474" y="1760816"/>
              <a:ext cx="1397000" cy="2451857"/>
            </a:xfrm>
            <a:custGeom>
              <a:avLst/>
              <a:gdLst>
                <a:gd name="T0" fmla="*/ 0 w 478"/>
                <a:gd name="T1" fmla="*/ 839 h 839"/>
                <a:gd name="T2" fmla="*/ 117 w 478"/>
                <a:gd name="T3" fmla="*/ 818 h 839"/>
                <a:gd name="T4" fmla="*/ 88 w 478"/>
                <a:gd name="T5" fmla="*/ 802 h 839"/>
                <a:gd name="T6" fmla="*/ 295 w 478"/>
                <a:gd name="T7" fmla="*/ 487 h 839"/>
                <a:gd name="T8" fmla="*/ 288 w 478"/>
                <a:gd name="T9" fmla="*/ 418 h 839"/>
                <a:gd name="T10" fmla="*/ 477 w 478"/>
                <a:gd name="T11" fmla="*/ 211 h 839"/>
                <a:gd name="T12" fmla="*/ 269 w 478"/>
                <a:gd name="T13" fmla="*/ 1 h 839"/>
                <a:gd name="T14" fmla="*/ 66 w 478"/>
                <a:gd name="T15" fmla="*/ 159 h 839"/>
                <a:gd name="T16" fmla="*/ 62 w 478"/>
                <a:gd name="T17" fmla="*/ 174 h 839"/>
                <a:gd name="T18" fmla="*/ 72 w 478"/>
                <a:gd name="T19" fmla="*/ 178 h 839"/>
                <a:gd name="T20" fmla="*/ 79 w 478"/>
                <a:gd name="T21" fmla="*/ 182 h 839"/>
                <a:gd name="T22" fmla="*/ 84 w 478"/>
                <a:gd name="T23" fmla="*/ 185 h 839"/>
                <a:gd name="T24" fmla="*/ 94 w 478"/>
                <a:gd name="T25" fmla="*/ 191 h 839"/>
                <a:gd name="T26" fmla="*/ 99 w 478"/>
                <a:gd name="T27" fmla="*/ 194 h 839"/>
                <a:gd name="T28" fmla="*/ 106 w 478"/>
                <a:gd name="T29" fmla="*/ 198 h 839"/>
                <a:gd name="T30" fmla="*/ 114 w 478"/>
                <a:gd name="T31" fmla="*/ 204 h 839"/>
                <a:gd name="T32" fmla="*/ 120 w 478"/>
                <a:gd name="T33" fmla="*/ 209 h 839"/>
                <a:gd name="T34" fmla="*/ 125 w 478"/>
                <a:gd name="T35" fmla="*/ 212 h 839"/>
                <a:gd name="T36" fmla="*/ 134 w 478"/>
                <a:gd name="T37" fmla="*/ 220 h 839"/>
                <a:gd name="T38" fmla="*/ 139 w 478"/>
                <a:gd name="T39" fmla="*/ 224 h 839"/>
                <a:gd name="T40" fmla="*/ 145 w 478"/>
                <a:gd name="T41" fmla="*/ 229 h 839"/>
                <a:gd name="T42" fmla="*/ 148 w 478"/>
                <a:gd name="T43" fmla="*/ 233 h 839"/>
                <a:gd name="T44" fmla="*/ 158 w 478"/>
                <a:gd name="T45" fmla="*/ 242 h 839"/>
                <a:gd name="T46" fmla="*/ 161 w 478"/>
                <a:gd name="T47" fmla="*/ 245 h 839"/>
                <a:gd name="T48" fmla="*/ 171 w 478"/>
                <a:gd name="T49" fmla="*/ 255 h 839"/>
                <a:gd name="T50" fmla="*/ 173 w 478"/>
                <a:gd name="T51" fmla="*/ 258 h 839"/>
                <a:gd name="T52" fmla="*/ 179 w 478"/>
                <a:gd name="T53" fmla="*/ 265 h 839"/>
                <a:gd name="T54" fmla="*/ 181 w 478"/>
                <a:gd name="T55" fmla="*/ 267 h 839"/>
                <a:gd name="T56" fmla="*/ 190 w 478"/>
                <a:gd name="T57" fmla="*/ 279 h 839"/>
                <a:gd name="T58" fmla="*/ 193 w 478"/>
                <a:gd name="T59" fmla="*/ 282 h 839"/>
                <a:gd name="T60" fmla="*/ 208 w 478"/>
                <a:gd name="T61" fmla="*/ 305 h 839"/>
                <a:gd name="T62" fmla="*/ 209 w 478"/>
                <a:gd name="T63" fmla="*/ 307 h 839"/>
                <a:gd name="T64" fmla="*/ 218 w 478"/>
                <a:gd name="T65" fmla="*/ 322 h 839"/>
                <a:gd name="T66" fmla="*/ 219 w 478"/>
                <a:gd name="T67" fmla="*/ 324 h 839"/>
                <a:gd name="T68" fmla="*/ 231 w 478"/>
                <a:gd name="T69" fmla="*/ 350 h 839"/>
                <a:gd name="T70" fmla="*/ 232 w 478"/>
                <a:gd name="T71" fmla="*/ 351 h 839"/>
                <a:gd name="T72" fmla="*/ 239 w 478"/>
                <a:gd name="T73" fmla="*/ 368 h 839"/>
                <a:gd name="T74" fmla="*/ 239 w 478"/>
                <a:gd name="T75" fmla="*/ 369 h 839"/>
                <a:gd name="T76" fmla="*/ 248 w 478"/>
                <a:gd name="T77" fmla="*/ 397 h 839"/>
                <a:gd name="T78" fmla="*/ 249 w 478"/>
                <a:gd name="T79" fmla="*/ 399 h 839"/>
                <a:gd name="T80" fmla="*/ 253 w 478"/>
                <a:gd name="T81" fmla="*/ 418 h 839"/>
                <a:gd name="T82" fmla="*/ 261 w 478"/>
                <a:gd name="T83" fmla="*/ 492 h 839"/>
                <a:gd name="T84" fmla="*/ 85 w 478"/>
                <a:gd name="T85" fmla="*/ 795 h 839"/>
                <a:gd name="T86" fmla="*/ 85 w 478"/>
                <a:gd name="T87" fmla="*/ 757 h 839"/>
                <a:gd name="T88" fmla="*/ 0 w 478"/>
                <a:gd name="T89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8" h="839">
                  <a:moveTo>
                    <a:pt x="0" y="839"/>
                  </a:moveTo>
                  <a:cubicBezTo>
                    <a:pt x="117" y="818"/>
                    <a:pt x="117" y="818"/>
                    <a:pt x="117" y="818"/>
                  </a:cubicBezTo>
                  <a:cubicBezTo>
                    <a:pt x="88" y="802"/>
                    <a:pt x="88" y="802"/>
                    <a:pt x="88" y="802"/>
                  </a:cubicBezTo>
                  <a:cubicBezTo>
                    <a:pt x="210" y="748"/>
                    <a:pt x="294" y="628"/>
                    <a:pt x="295" y="487"/>
                  </a:cubicBezTo>
                  <a:cubicBezTo>
                    <a:pt x="295" y="463"/>
                    <a:pt x="293" y="440"/>
                    <a:pt x="288" y="418"/>
                  </a:cubicBezTo>
                  <a:cubicBezTo>
                    <a:pt x="394" y="408"/>
                    <a:pt x="477" y="319"/>
                    <a:pt x="477" y="211"/>
                  </a:cubicBezTo>
                  <a:cubicBezTo>
                    <a:pt x="478" y="95"/>
                    <a:pt x="385" y="1"/>
                    <a:pt x="269" y="1"/>
                  </a:cubicBezTo>
                  <a:cubicBezTo>
                    <a:pt x="171" y="0"/>
                    <a:pt x="88" y="68"/>
                    <a:pt x="66" y="159"/>
                  </a:cubicBezTo>
                  <a:cubicBezTo>
                    <a:pt x="64" y="164"/>
                    <a:pt x="63" y="169"/>
                    <a:pt x="62" y="174"/>
                  </a:cubicBezTo>
                  <a:cubicBezTo>
                    <a:pt x="66" y="175"/>
                    <a:pt x="69" y="177"/>
                    <a:pt x="72" y="178"/>
                  </a:cubicBezTo>
                  <a:cubicBezTo>
                    <a:pt x="74" y="180"/>
                    <a:pt x="76" y="181"/>
                    <a:pt x="79" y="182"/>
                  </a:cubicBezTo>
                  <a:cubicBezTo>
                    <a:pt x="80" y="183"/>
                    <a:pt x="82" y="184"/>
                    <a:pt x="84" y="185"/>
                  </a:cubicBezTo>
                  <a:cubicBezTo>
                    <a:pt x="87" y="187"/>
                    <a:pt x="91" y="189"/>
                    <a:pt x="94" y="191"/>
                  </a:cubicBezTo>
                  <a:cubicBezTo>
                    <a:pt x="96" y="192"/>
                    <a:pt x="97" y="193"/>
                    <a:pt x="99" y="194"/>
                  </a:cubicBezTo>
                  <a:cubicBezTo>
                    <a:pt x="101" y="196"/>
                    <a:pt x="103" y="197"/>
                    <a:pt x="106" y="198"/>
                  </a:cubicBezTo>
                  <a:cubicBezTo>
                    <a:pt x="108" y="200"/>
                    <a:pt x="111" y="202"/>
                    <a:pt x="114" y="204"/>
                  </a:cubicBezTo>
                  <a:cubicBezTo>
                    <a:pt x="116" y="206"/>
                    <a:pt x="118" y="207"/>
                    <a:pt x="120" y="209"/>
                  </a:cubicBezTo>
                  <a:cubicBezTo>
                    <a:pt x="122" y="210"/>
                    <a:pt x="123" y="211"/>
                    <a:pt x="125" y="212"/>
                  </a:cubicBezTo>
                  <a:cubicBezTo>
                    <a:pt x="128" y="215"/>
                    <a:pt x="131" y="218"/>
                    <a:pt x="134" y="220"/>
                  </a:cubicBezTo>
                  <a:cubicBezTo>
                    <a:pt x="136" y="221"/>
                    <a:pt x="137" y="223"/>
                    <a:pt x="139" y="224"/>
                  </a:cubicBezTo>
                  <a:cubicBezTo>
                    <a:pt x="141" y="226"/>
                    <a:pt x="143" y="227"/>
                    <a:pt x="145" y="229"/>
                  </a:cubicBezTo>
                  <a:cubicBezTo>
                    <a:pt x="146" y="230"/>
                    <a:pt x="147" y="231"/>
                    <a:pt x="148" y="233"/>
                  </a:cubicBezTo>
                  <a:cubicBezTo>
                    <a:pt x="152" y="236"/>
                    <a:pt x="155" y="239"/>
                    <a:pt x="158" y="242"/>
                  </a:cubicBezTo>
                  <a:cubicBezTo>
                    <a:pt x="159" y="243"/>
                    <a:pt x="160" y="244"/>
                    <a:pt x="161" y="245"/>
                  </a:cubicBezTo>
                  <a:cubicBezTo>
                    <a:pt x="164" y="248"/>
                    <a:pt x="168" y="252"/>
                    <a:pt x="171" y="255"/>
                  </a:cubicBezTo>
                  <a:cubicBezTo>
                    <a:pt x="172" y="256"/>
                    <a:pt x="172" y="257"/>
                    <a:pt x="173" y="258"/>
                  </a:cubicBezTo>
                  <a:cubicBezTo>
                    <a:pt x="175" y="260"/>
                    <a:pt x="177" y="263"/>
                    <a:pt x="179" y="265"/>
                  </a:cubicBezTo>
                  <a:cubicBezTo>
                    <a:pt x="180" y="266"/>
                    <a:pt x="180" y="267"/>
                    <a:pt x="181" y="267"/>
                  </a:cubicBezTo>
                  <a:cubicBezTo>
                    <a:pt x="184" y="271"/>
                    <a:pt x="187" y="275"/>
                    <a:pt x="190" y="279"/>
                  </a:cubicBezTo>
                  <a:cubicBezTo>
                    <a:pt x="191" y="280"/>
                    <a:pt x="192" y="281"/>
                    <a:pt x="193" y="282"/>
                  </a:cubicBezTo>
                  <a:cubicBezTo>
                    <a:pt x="198" y="290"/>
                    <a:pt x="203" y="297"/>
                    <a:pt x="208" y="305"/>
                  </a:cubicBezTo>
                  <a:cubicBezTo>
                    <a:pt x="208" y="306"/>
                    <a:pt x="209" y="306"/>
                    <a:pt x="209" y="307"/>
                  </a:cubicBezTo>
                  <a:cubicBezTo>
                    <a:pt x="212" y="312"/>
                    <a:pt x="215" y="317"/>
                    <a:pt x="218" y="322"/>
                  </a:cubicBezTo>
                  <a:cubicBezTo>
                    <a:pt x="218" y="322"/>
                    <a:pt x="218" y="323"/>
                    <a:pt x="219" y="324"/>
                  </a:cubicBezTo>
                  <a:cubicBezTo>
                    <a:pt x="223" y="332"/>
                    <a:pt x="228" y="341"/>
                    <a:pt x="231" y="350"/>
                  </a:cubicBezTo>
                  <a:cubicBezTo>
                    <a:pt x="232" y="350"/>
                    <a:pt x="232" y="351"/>
                    <a:pt x="232" y="351"/>
                  </a:cubicBezTo>
                  <a:cubicBezTo>
                    <a:pt x="234" y="357"/>
                    <a:pt x="237" y="362"/>
                    <a:pt x="239" y="368"/>
                  </a:cubicBezTo>
                  <a:cubicBezTo>
                    <a:pt x="239" y="369"/>
                    <a:pt x="239" y="369"/>
                    <a:pt x="239" y="369"/>
                  </a:cubicBezTo>
                  <a:cubicBezTo>
                    <a:pt x="243" y="378"/>
                    <a:pt x="246" y="388"/>
                    <a:pt x="248" y="397"/>
                  </a:cubicBezTo>
                  <a:cubicBezTo>
                    <a:pt x="248" y="398"/>
                    <a:pt x="249" y="398"/>
                    <a:pt x="249" y="399"/>
                  </a:cubicBezTo>
                  <a:cubicBezTo>
                    <a:pt x="250" y="405"/>
                    <a:pt x="252" y="412"/>
                    <a:pt x="253" y="418"/>
                  </a:cubicBezTo>
                  <a:cubicBezTo>
                    <a:pt x="258" y="442"/>
                    <a:pt x="261" y="467"/>
                    <a:pt x="261" y="492"/>
                  </a:cubicBezTo>
                  <a:cubicBezTo>
                    <a:pt x="260" y="622"/>
                    <a:pt x="190" y="734"/>
                    <a:pt x="85" y="795"/>
                  </a:cubicBezTo>
                  <a:cubicBezTo>
                    <a:pt x="85" y="757"/>
                    <a:pt x="85" y="757"/>
                    <a:pt x="85" y="757"/>
                  </a:cubicBezTo>
                  <a:lnTo>
                    <a:pt x="0" y="839"/>
                  </a:lnTo>
                  <a:close/>
                </a:path>
              </a:pathLst>
            </a:custGeom>
            <a:solidFill>
              <a:srgbClr val="0AA667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5257799" y="3768037"/>
              <a:ext cx="2487613" cy="1329147"/>
            </a:xfrm>
            <a:custGeom>
              <a:avLst/>
              <a:gdLst>
                <a:gd name="T0" fmla="*/ 0 w 852"/>
                <a:gd name="T1" fmla="*/ 0 h 455"/>
                <a:gd name="T2" fmla="*/ 25 w 852"/>
                <a:gd name="T3" fmla="*/ 115 h 455"/>
                <a:gd name="T4" fmla="*/ 40 w 852"/>
                <a:gd name="T5" fmla="*/ 87 h 455"/>
                <a:gd name="T6" fmla="*/ 364 w 852"/>
                <a:gd name="T7" fmla="*/ 280 h 455"/>
                <a:gd name="T8" fmla="*/ 432 w 852"/>
                <a:gd name="T9" fmla="*/ 271 h 455"/>
                <a:gd name="T10" fmla="*/ 647 w 852"/>
                <a:gd name="T11" fmla="*/ 451 h 455"/>
                <a:gd name="T12" fmla="*/ 848 w 852"/>
                <a:gd name="T13" fmla="*/ 235 h 455"/>
                <a:gd name="T14" fmla="*/ 682 w 852"/>
                <a:gd name="T15" fmla="*/ 38 h 455"/>
                <a:gd name="T16" fmla="*/ 667 w 852"/>
                <a:gd name="T17" fmla="*/ 35 h 455"/>
                <a:gd name="T18" fmla="*/ 662 w 852"/>
                <a:gd name="T19" fmla="*/ 45 h 455"/>
                <a:gd name="T20" fmla="*/ 659 w 852"/>
                <a:gd name="T21" fmla="*/ 52 h 455"/>
                <a:gd name="T22" fmla="*/ 656 w 852"/>
                <a:gd name="T23" fmla="*/ 57 h 455"/>
                <a:gd name="T24" fmla="*/ 651 w 852"/>
                <a:gd name="T25" fmla="*/ 67 h 455"/>
                <a:gd name="T26" fmla="*/ 648 w 852"/>
                <a:gd name="T27" fmla="*/ 73 h 455"/>
                <a:gd name="T28" fmla="*/ 644 w 852"/>
                <a:gd name="T29" fmla="*/ 79 h 455"/>
                <a:gd name="T30" fmla="*/ 638 w 852"/>
                <a:gd name="T31" fmla="*/ 88 h 455"/>
                <a:gd name="T32" fmla="*/ 634 w 852"/>
                <a:gd name="T33" fmla="*/ 94 h 455"/>
                <a:gd name="T34" fmla="*/ 631 w 852"/>
                <a:gd name="T35" fmla="*/ 99 h 455"/>
                <a:gd name="T36" fmla="*/ 623 w 852"/>
                <a:gd name="T37" fmla="*/ 109 h 455"/>
                <a:gd name="T38" fmla="*/ 620 w 852"/>
                <a:gd name="T39" fmla="*/ 113 h 455"/>
                <a:gd name="T40" fmla="*/ 615 w 852"/>
                <a:gd name="T41" fmla="*/ 119 h 455"/>
                <a:gd name="T42" fmla="*/ 611 w 852"/>
                <a:gd name="T43" fmla="*/ 123 h 455"/>
                <a:gd name="T44" fmla="*/ 603 w 852"/>
                <a:gd name="T45" fmla="*/ 133 h 455"/>
                <a:gd name="T46" fmla="*/ 600 w 852"/>
                <a:gd name="T47" fmla="*/ 137 h 455"/>
                <a:gd name="T48" fmla="*/ 590 w 852"/>
                <a:gd name="T49" fmla="*/ 147 h 455"/>
                <a:gd name="T50" fmla="*/ 587 w 852"/>
                <a:gd name="T51" fmla="*/ 149 h 455"/>
                <a:gd name="T52" fmla="*/ 581 w 852"/>
                <a:gd name="T53" fmla="*/ 155 h 455"/>
                <a:gd name="T54" fmla="*/ 578 w 852"/>
                <a:gd name="T55" fmla="*/ 157 h 455"/>
                <a:gd name="T56" fmla="*/ 566 w 852"/>
                <a:gd name="T57" fmla="*/ 167 h 455"/>
                <a:gd name="T58" fmla="*/ 564 w 852"/>
                <a:gd name="T59" fmla="*/ 170 h 455"/>
                <a:gd name="T60" fmla="*/ 541 w 852"/>
                <a:gd name="T61" fmla="*/ 186 h 455"/>
                <a:gd name="T62" fmla="*/ 540 w 852"/>
                <a:gd name="T63" fmla="*/ 187 h 455"/>
                <a:gd name="T64" fmla="*/ 525 w 852"/>
                <a:gd name="T65" fmla="*/ 196 h 455"/>
                <a:gd name="T66" fmla="*/ 523 w 852"/>
                <a:gd name="T67" fmla="*/ 197 h 455"/>
                <a:gd name="T68" fmla="*/ 498 w 852"/>
                <a:gd name="T69" fmla="*/ 211 h 455"/>
                <a:gd name="T70" fmla="*/ 497 w 852"/>
                <a:gd name="T71" fmla="*/ 212 h 455"/>
                <a:gd name="T72" fmla="*/ 480 w 852"/>
                <a:gd name="T73" fmla="*/ 219 h 455"/>
                <a:gd name="T74" fmla="*/ 479 w 852"/>
                <a:gd name="T75" fmla="*/ 220 h 455"/>
                <a:gd name="T76" fmla="*/ 451 w 852"/>
                <a:gd name="T77" fmla="*/ 230 h 455"/>
                <a:gd name="T78" fmla="*/ 449 w 852"/>
                <a:gd name="T79" fmla="*/ 230 h 455"/>
                <a:gd name="T80" fmla="*/ 430 w 852"/>
                <a:gd name="T81" fmla="*/ 236 h 455"/>
                <a:gd name="T82" fmla="*/ 357 w 852"/>
                <a:gd name="T83" fmla="*/ 246 h 455"/>
                <a:gd name="T84" fmla="*/ 47 w 852"/>
                <a:gd name="T85" fmla="*/ 83 h 455"/>
                <a:gd name="T86" fmla="*/ 85 w 852"/>
                <a:gd name="T87" fmla="*/ 82 h 455"/>
                <a:gd name="T88" fmla="*/ 0 w 852"/>
                <a:gd name="T8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2" h="455">
                  <a:moveTo>
                    <a:pt x="0" y="0"/>
                  </a:moveTo>
                  <a:cubicBezTo>
                    <a:pt x="25" y="115"/>
                    <a:pt x="25" y="115"/>
                    <a:pt x="25" y="115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98" y="205"/>
                    <a:pt x="223" y="285"/>
                    <a:pt x="364" y="280"/>
                  </a:cubicBezTo>
                  <a:cubicBezTo>
                    <a:pt x="387" y="279"/>
                    <a:pt x="410" y="276"/>
                    <a:pt x="432" y="271"/>
                  </a:cubicBezTo>
                  <a:cubicBezTo>
                    <a:pt x="447" y="376"/>
                    <a:pt x="539" y="455"/>
                    <a:pt x="647" y="451"/>
                  </a:cubicBezTo>
                  <a:cubicBezTo>
                    <a:pt x="762" y="447"/>
                    <a:pt x="852" y="350"/>
                    <a:pt x="848" y="235"/>
                  </a:cubicBezTo>
                  <a:cubicBezTo>
                    <a:pt x="845" y="137"/>
                    <a:pt x="774" y="57"/>
                    <a:pt x="682" y="38"/>
                  </a:cubicBezTo>
                  <a:cubicBezTo>
                    <a:pt x="677" y="37"/>
                    <a:pt x="672" y="36"/>
                    <a:pt x="667" y="35"/>
                  </a:cubicBezTo>
                  <a:cubicBezTo>
                    <a:pt x="665" y="38"/>
                    <a:pt x="664" y="42"/>
                    <a:pt x="662" y="45"/>
                  </a:cubicBezTo>
                  <a:cubicBezTo>
                    <a:pt x="661" y="47"/>
                    <a:pt x="660" y="49"/>
                    <a:pt x="659" y="52"/>
                  </a:cubicBezTo>
                  <a:cubicBezTo>
                    <a:pt x="658" y="53"/>
                    <a:pt x="657" y="55"/>
                    <a:pt x="656" y="57"/>
                  </a:cubicBezTo>
                  <a:cubicBezTo>
                    <a:pt x="655" y="61"/>
                    <a:pt x="653" y="64"/>
                    <a:pt x="651" y="67"/>
                  </a:cubicBezTo>
                  <a:cubicBezTo>
                    <a:pt x="650" y="69"/>
                    <a:pt x="649" y="71"/>
                    <a:pt x="648" y="73"/>
                  </a:cubicBezTo>
                  <a:cubicBezTo>
                    <a:pt x="646" y="75"/>
                    <a:pt x="645" y="77"/>
                    <a:pt x="644" y="79"/>
                  </a:cubicBezTo>
                  <a:cubicBezTo>
                    <a:pt x="642" y="82"/>
                    <a:pt x="640" y="85"/>
                    <a:pt x="638" y="88"/>
                  </a:cubicBezTo>
                  <a:cubicBezTo>
                    <a:pt x="637" y="90"/>
                    <a:pt x="635" y="92"/>
                    <a:pt x="634" y="94"/>
                  </a:cubicBezTo>
                  <a:cubicBezTo>
                    <a:pt x="633" y="96"/>
                    <a:pt x="632" y="97"/>
                    <a:pt x="631" y="99"/>
                  </a:cubicBezTo>
                  <a:cubicBezTo>
                    <a:pt x="628" y="102"/>
                    <a:pt x="626" y="106"/>
                    <a:pt x="623" y="109"/>
                  </a:cubicBezTo>
                  <a:cubicBezTo>
                    <a:pt x="622" y="110"/>
                    <a:pt x="621" y="112"/>
                    <a:pt x="620" y="113"/>
                  </a:cubicBezTo>
                  <a:cubicBezTo>
                    <a:pt x="618" y="115"/>
                    <a:pt x="617" y="117"/>
                    <a:pt x="615" y="119"/>
                  </a:cubicBezTo>
                  <a:cubicBezTo>
                    <a:pt x="614" y="121"/>
                    <a:pt x="613" y="122"/>
                    <a:pt x="611" y="123"/>
                  </a:cubicBezTo>
                  <a:cubicBezTo>
                    <a:pt x="609" y="127"/>
                    <a:pt x="606" y="130"/>
                    <a:pt x="603" y="133"/>
                  </a:cubicBezTo>
                  <a:cubicBezTo>
                    <a:pt x="602" y="134"/>
                    <a:pt x="601" y="135"/>
                    <a:pt x="600" y="137"/>
                  </a:cubicBezTo>
                  <a:cubicBezTo>
                    <a:pt x="596" y="140"/>
                    <a:pt x="593" y="143"/>
                    <a:pt x="590" y="147"/>
                  </a:cubicBezTo>
                  <a:cubicBezTo>
                    <a:pt x="589" y="147"/>
                    <a:pt x="588" y="148"/>
                    <a:pt x="587" y="149"/>
                  </a:cubicBezTo>
                  <a:cubicBezTo>
                    <a:pt x="585" y="151"/>
                    <a:pt x="583" y="153"/>
                    <a:pt x="581" y="155"/>
                  </a:cubicBezTo>
                  <a:cubicBezTo>
                    <a:pt x="580" y="156"/>
                    <a:pt x="579" y="157"/>
                    <a:pt x="578" y="157"/>
                  </a:cubicBezTo>
                  <a:cubicBezTo>
                    <a:pt x="574" y="161"/>
                    <a:pt x="570" y="164"/>
                    <a:pt x="566" y="167"/>
                  </a:cubicBezTo>
                  <a:cubicBezTo>
                    <a:pt x="566" y="168"/>
                    <a:pt x="565" y="169"/>
                    <a:pt x="564" y="170"/>
                  </a:cubicBezTo>
                  <a:cubicBezTo>
                    <a:pt x="556" y="175"/>
                    <a:pt x="549" y="181"/>
                    <a:pt x="541" y="186"/>
                  </a:cubicBezTo>
                  <a:cubicBezTo>
                    <a:pt x="541" y="186"/>
                    <a:pt x="540" y="187"/>
                    <a:pt x="540" y="187"/>
                  </a:cubicBezTo>
                  <a:cubicBezTo>
                    <a:pt x="535" y="190"/>
                    <a:pt x="530" y="193"/>
                    <a:pt x="525" y="196"/>
                  </a:cubicBezTo>
                  <a:cubicBezTo>
                    <a:pt x="525" y="197"/>
                    <a:pt x="524" y="197"/>
                    <a:pt x="523" y="197"/>
                  </a:cubicBezTo>
                  <a:cubicBezTo>
                    <a:pt x="515" y="202"/>
                    <a:pt x="507" y="207"/>
                    <a:pt x="498" y="211"/>
                  </a:cubicBezTo>
                  <a:cubicBezTo>
                    <a:pt x="497" y="211"/>
                    <a:pt x="497" y="212"/>
                    <a:pt x="497" y="212"/>
                  </a:cubicBezTo>
                  <a:cubicBezTo>
                    <a:pt x="491" y="214"/>
                    <a:pt x="485" y="217"/>
                    <a:pt x="480" y="219"/>
                  </a:cubicBezTo>
                  <a:cubicBezTo>
                    <a:pt x="479" y="219"/>
                    <a:pt x="479" y="220"/>
                    <a:pt x="479" y="220"/>
                  </a:cubicBezTo>
                  <a:cubicBezTo>
                    <a:pt x="470" y="223"/>
                    <a:pt x="460" y="227"/>
                    <a:pt x="451" y="230"/>
                  </a:cubicBezTo>
                  <a:cubicBezTo>
                    <a:pt x="450" y="230"/>
                    <a:pt x="450" y="230"/>
                    <a:pt x="449" y="230"/>
                  </a:cubicBezTo>
                  <a:cubicBezTo>
                    <a:pt x="443" y="232"/>
                    <a:pt x="437" y="234"/>
                    <a:pt x="430" y="236"/>
                  </a:cubicBezTo>
                  <a:cubicBezTo>
                    <a:pt x="407" y="242"/>
                    <a:pt x="382" y="245"/>
                    <a:pt x="357" y="246"/>
                  </a:cubicBezTo>
                  <a:cubicBezTo>
                    <a:pt x="227" y="251"/>
                    <a:pt x="112" y="185"/>
                    <a:pt x="47" y="83"/>
                  </a:cubicBezTo>
                  <a:cubicBezTo>
                    <a:pt x="85" y="82"/>
                    <a:pt x="85" y="82"/>
                    <a:pt x="85" y="8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>
              <a:off x="4446588" y="2611980"/>
              <a:ext cx="1336675" cy="2485204"/>
            </a:xfrm>
            <a:custGeom>
              <a:avLst/>
              <a:gdLst>
                <a:gd name="T0" fmla="*/ 458 w 458"/>
                <a:gd name="T1" fmla="*/ 0 h 851"/>
                <a:gd name="T2" fmla="*/ 342 w 458"/>
                <a:gd name="T3" fmla="*/ 25 h 851"/>
                <a:gd name="T4" fmla="*/ 371 w 458"/>
                <a:gd name="T5" fmla="*/ 40 h 851"/>
                <a:gd name="T6" fmla="*/ 176 w 458"/>
                <a:gd name="T7" fmla="*/ 362 h 851"/>
                <a:gd name="T8" fmla="*/ 185 w 458"/>
                <a:gd name="T9" fmla="*/ 431 h 851"/>
                <a:gd name="T10" fmla="*/ 4 w 458"/>
                <a:gd name="T11" fmla="*/ 645 h 851"/>
                <a:gd name="T12" fmla="*/ 219 w 458"/>
                <a:gd name="T13" fmla="*/ 847 h 851"/>
                <a:gd name="T14" fmla="*/ 417 w 458"/>
                <a:gd name="T15" fmla="*/ 682 h 851"/>
                <a:gd name="T16" fmla="*/ 420 w 458"/>
                <a:gd name="T17" fmla="*/ 667 h 851"/>
                <a:gd name="T18" fmla="*/ 410 w 458"/>
                <a:gd name="T19" fmla="*/ 662 h 851"/>
                <a:gd name="T20" fmla="*/ 403 w 458"/>
                <a:gd name="T21" fmla="*/ 659 h 851"/>
                <a:gd name="T22" fmla="*/ 398 w 458"/>
                <a:gd name="T23" fmla="*/ 656 h 851"/>
                <a:gd name="T24" fmla="*/ 387 w 458"/>
                <a:gd name="T25" fmla="*/ 651 h 851"/>
                <a:gd name="T26" fmla="*/ 382 w 458"/>
                <a:gd name="T27" fmla="*/ 647 h 851"/>
                <a:gd name="T28" fmla="*/ 376 w 458"/>
                <a:gd name="T29" fmla="*/ 644 h 851"/>
                <a:gd name="T30" fmla="*/ 367 w 458"/>
                <a:gd name="T31" fmla="*/ 638 h 851"/>
                <a:gd name="T32" fmla="*/ 361 w 458"/>
                <a:gd name="T33" fmla="*/ 634 h 851"/>
                <a:gd name="T34" fmla="*/ 356 w 458"/>
                <a:gd name="T35" fmla="*/ 630 h 851"/>
                <a:gd name="T36" fmla="*/ 346 w 458"/>
                <a:gd name="T37" fmla="*/ 623 h 851"/>
                <a:gd name="T38" fmla="*/ 342 w 458"/>
                <a:gd name="T39" fmla="*/ 619 h 851"/>
                <a:gd name="T40" fmla="*/ 336 w 458"/>
                <a:gd name="T41" fmla="*/ 614 h 851"/>
                <a:gd name="T42" fmla="*/ 332 w 458"/>
                <a:gd name="T43" fmla="*/ 611 h 851"/>
                <a:gd name="T44" fmla="*/ 322 w 458"/>
                <a:gd name="T45" fmla="*/ 602 h 851"/>
                <a:gd name="T46" fmla="*/ 318 w 458"/>
                <a:gd name="T47" fmla="*/ 599 h 851"/>
                <a:gd name="T48" fmla="*/ 309 w 458"/>
                <a:gd name="T49" fmla="*/ 589 h 851"/>
                <a:gd name="T50" fmla="*/ 306 w 458"/>
                <a:gd name="T51" fmla="*/ 586 h 851"/>
                <a:gd name="T52" fmla="*/ 300 w 458"/>
                <a:gd name="T53" fmla="*/ 580 h 851"/>
                <a:gd name="T54" fmla="*/ 298 w 458"/>
                <a:gd name="T55" fmla="*/ 577 h 851"/>
                <a:gd name="T56" fmla="*/ 288 w 458"/>
                <a:gd name="T57" fmla="*/ 566 h 851"/>
                <a:gd name="T58" fmla="*/ 286 w 458"/>
                <a:gd name="T59" fmla="*/ 563 h 851"/>
                <a:gd name="T60" fmla="*/ 269 w 458"/>
                <a:gd name="T61" fmla="*/ 541 h 851"/>
                <a:gd name="T62" fmla="*/ 268 w 458"/>
                <a:gd name="T63" fmla="*/ 539 h 851"/>
                <a:gd name="T64" fmla="*/ 259 w 458"/>
                <a:gd name="T65" fmla="*/ 524 h 851"/>
                <a:gd name="T66" fmla="*/ 258 w 458"/>
                <a:gd name="T67" fmla="*/ 522 h 851"/>
                <a:gd name="T68" fmla="*/ 244 w 458"/>
                <a:gd name="T69" fmla="*/ 497 h 851"/>
                <a:gd name="T70" fmla="*/ 244 w 458"/>
                <a:gd name="T71" fmla="*/ 496 h 851"/>
                <a:gd name="T72" fmla="*/ 236 w 458"/>
                <a:gd name="T73" fmla="*/ 479 h 851"/>
                <a:gd name="T74" fmla="*/ 236 w 458"/>
                <a:gd name="T75" fmla="*/ 478 h 851"/>
                <a:gd name="T76" fmla="*/ 226 w 458"/>
                <a:gd name="T77" fmla="*/ 450 h 851"/>
                <a:gd name="T78" fmla="*/ 225 w 458"/>
                <a:gd name="T79" fmla="*/ 448 h 851"/>
                <a:gd name="T80" fmla="*/ 220 w 458"/>
                <a:gd name="T81" fmla="*/ 429 h 851"/>
                <a:gd name="T82" fmla="*/ 210 w 458"/>
                <a:gd name="T83" fmla="*/ 356 h 851"/>
                <a:gd name="T84" fmla="*/ 375 w 458"/>
                <a:gd name="T85" fmla="*/ 47 h 851"/>
                <a:gd name="T86" fmla="*/ 376 w 458"/>
                <a:gd name="T87" fmla="*/ 85 h 851"/>
                <a:gd name="T88" fmla="*/ 458 w 458"/>
                <a:gd name="T89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8" h="851">
                  <a:moveTo>
                    <a:pt x="458" y="0"/>
                  </a:moveTo>
                  <a:cubicBezTo>
                    <a:pt x="342" y="25"/>
                    <a:pt x="342" y="25"/>
                    <a:pt x="342" y="25"/>
                  </a:cubicBezTo>
                  <a:cubicBezTo>
                    <a:pt x="371" y="40"/>
                    <a:pt x="371" y="40"/>
                    <a:pt x="371" y="40"/>
                  </a:cubicBezTo>
                  <a:cubicBezTo>
                    <a:pt x="252" y="98"/>
                    <a:pt x="172" y="221"/>
                    <a:pt x="176" y="362"/>
                  </a:cubicBezTo>
                  <a:cubicBezTo>
                    <a:pt x="177" y="386"/>
                    <a:pt x="180" y="409"/>
                    <a:pt x="185" y="431"/>
                  </a:cubicBezTo>
                  <a:cubicBezTo>
                    <a:pt x="80" y="445"/>
                    <a:pt x="0" y="537"/>
                    <a:pt x="4" y="645"/>
                  </a:cubicBezTo>
                  <a:cubicBezTo>
                    <a:pt x="7" y="760"/>
                    <a:pt x="104" y="851"/>
                    <a:pt x="219" y="847"/>
                  </a:cubicBezTo>
                  <a:cubicBezTo>
                    <a:pt x="317" y="844"/>
                    <a:pt x="397" y="774"/>
                    <a:pt x="417" y="682"/>
                  </a:cubicBezTo>
                  <a:cubicBezTo>
                    <a:pt x="418" y="677"/>
                    <a:pt x="419" y="672"/>
                    <a:pt x="420" y="667"/>
                  </a:cubicBezTo>
                  <a:cubicBezTo>
                    <a:pt x="416" y="665"/>
                    <a:pt x="413" y="664"/>
                    <a:pt x="410" y="662"/>
                  </a:cubicBezTo>
                  <a:cubicBezTo>
                    <a:pt x="408" y="661"/>
                    <a:pt x="405" y="660"/>
                    <a:pt x="403" y="659"/>
                  </a:cubicBezTo>
                  <a:cubicBezTo>
                    <a:pt x="401" y="658"/>
                    <a:pt x="399" y="657"/>
                    <a:pt x="398" y="656"/>
                  </a:cubicBezTo>
                  <a:cubicBezTo>
                    <a:pt x="394" y="654"/>
                    <a:pt x="391" y="652"/>
                    <a:pt x="387" y="651"/>
                  </a:cubicBezTo>
                  <a:cubicBezTo>
                    <a:pt x="386" y="650"/>
                    <a:pt x="384" y="649"/>
                    <a:pt x="382" y="647"/>
                  </a:cubicBezTo>
                  <a:cubicBezTo>
                    <a:pt x="380" y="646"/>
                    <a:pt x="378" y="645"/>
                    <a:pt x="376" y="644"/>
                  </a:cubicBezTo>
                  <a:cubicBezTo>
                    <a:pt x="373" y="642"/>
                    <a:pt x="370" y="640"/>
                    <a:pt x="367" y="638"/>
                  </a:cubicBezTo>
                  <a:cubicBezTo>
                    <a:pt x="365" y="636"/>
                    <a:pt x="363" y="635"/>
                    <a:pt x="361" y="634"/>
                  </a:cubicBezTo>
                  <a:cubicBezTo>
                    <a:pt x="359" y="632"/>
                    <a:pt x="357" y="631"/>
                    <a:pt x="356" y="630"/>
                  </a:cubicBezTo>
                  <a:cubicBezTo>
                    <a:pt x="353" y="628"/>
                    <a:pt x="349" y="625"/>
                    <a:pt x="346" y="623"/>
                  </a:cubicBezTo>
                  <a:cubicBezTo>
                    <a:pt x="345" y="622"/>
                    <a:pt x="343" y="621"/>
                    <a:pt x="342" y="619"/>
                  </a:cubicBezTo>
                  <a:cubicBezTo>
                    <a:pt x="340" y="618"/>
                    <a:pt x="338" y="616"/>
                    <a:pt x="336" y="614"/>
                  </a:cubicBezTo>
                  <a:cubicBezTo>
                    <a:pt x="334" y="613"/>
                    <a:pt x="333" y="612"/>
                    <a:pt x="332" y="611"/>
                  </a:cubicBezTo>
                  <a:cubicBezTo>
                    <a:pt x="328" y="608"/>
                    <a:pt x="325" y="605"/>
                    <a:pt x="322" y="602"/>
                  </a:cubicBezTo>
                  <a:cubicBezTo>
                    <a:pt x="321" y="601"/>
                    <a:pt x="320" y="600"/>
                    <a:pt x="318" y="599"/>
                  </a:cubicBezTo>
                  <a:cubicBezTo>
                    <a:pt x="315" y="596"/>
                    <a:pt x="312" y="593"/>
                    <a:pt x="309" y="589"/>
                  </a:cubicBezTo>
                  <a:cubicBezTo>
                    <a:pt x="308" y="588"/>
                    <a:pt x="307" y="587"/>
                    <a:pt x="306" y="586"/>
                  </a:cubicBezTo>
                  <a:cubicBezTo>
                    <a:pt x="304" y="584"/>
                    <a:pt x="302" y="582"/>
                    <a:pt x="300" y="580"/>
                  </a:cubicBezTo>
                  <a:cubicBezTo>
                    <a:pt x="299" y="579"/>
                    <a:pt x="298" y="578"/>
                    <a:pt x="298" y="577"/>
                  </a:cubicBezTo>
                  <a:cubicBezTo>
                    <a:pt x="294" y="574"/>
                    <a:pt x="291" y="570"/>
                    <a:pt x="288" y="566"/>
                  </a:cubicBezTo>
                  <a:cubicBezTo>
                    <a:pt x="287" y="565"/>
                    <a:pt x="286" y="564"/>
                    <a:pt x="286" y="563"/>
                  </a:cubicBezTo>
                  <a:cubicBezTo>
                    <a:pt x="280" y="556"/>
                    <a:pt x="274" y="548"/>
                    <a:pt x="269" y="541"/>
                  </a:cubicBezTo>
                  <a:cubicBezTo>
                    <a:pt x="269" y="540"/>
                    <a:pt x="268" y="539"/>
                    <a:pt x="268" y="539"/>
                  </a:cubicBezTo>
                  <a:cubicBezTo>
                    <a:pt x="265" y="534"/>
                    <a:pt x="262" y="529"/>
                    <a:pt x="259" y="524"/>
                  </a:cubicBezTo>
                  <a:cubicBezTo>
                    <a:pt x="259" y="524"/>
                    <a:pt x="258" y="523"/>
                    <a:pt x="258" y="522"/>
                  </a:cubicBezTo>
                  <a:cubicBezTo>
                    <a:pt x="253" y="514"/>
                    <a:pt x="249" y="506"/>
                    <a:pt x="244" y="497"/>
                  </a:cubicBezTo>
                  <a:cubicBezTo>
                    <a:pt x="244" y="497"/>
                    <a:pt x="244" y="496"/>
                    <a:pt x="244" y="496"/>
                  </a:cubicBezTo>
                  <a:cubicBezTo>
                    <a:pt x="241" y="490"/>
                    <a:pt x="239" y="484"/>
                    <a:pt x="236" y="479"/>
                  </a:cubicBezTo>
                  <a:cubicBezTo>
                    <a:pt x="236" y="478"/>
                    <a:pt x="236" y="478"/>
                    <a:pt x="236" y="478"/>
                  </a:cubicBezTo>
                  <a:cubicBezTo>
                    <a:pt x="232" y="469"/>
                    <a:pt x="229" y="459"/>
                    <a:pt x="226" y="450"/>
                  </a:cubicBezTo>
                  <a:cubicBezTo>
                    <a:pt x="226" y="449"/>
                    <a:pt x="226" y="449"/>
                    <a:pt x="225" y="448"/>
                  </a:cubicBezTo>
                  <a:cubicBezTo>
                    <a:pt x="223" y="442"/>
                    <a:pt x="222" y="436"/>
                    <a:pt x="220" y="429"/>
                  </a:cubicBezTo>
                  <a:cubicBezTo>
                    <a:pt x="214" y="406"/>
                    <a:pt x="211" y="381"/>
                    <a:pt x="210" y="356"/>
                  </a:cubicBezTo>
                  <a:cubicBezTo>
                    <a:pt x="206" y="226"/>
                    <a:pt x="272" y="111"/>
                    <a:pt x="375" y="47"/>
                  </a:cubicBezTo>
                  <a:cubicBezTo>
                    <a:pt x="376" y="85"/>
                    <a:pt x="376" y="85"/>
                    <a:pt x="376" y="85"/>
                  </a:cubicBezTo>
                  <a:lnTo>
                    <a:pt x="458" y="0"/>
                  </a:lnTo>
                  <a:close/>
                </a:path>
              </a:pathLst>
            </a:custGeom>
            <a:solidFill>
              <a:srgbClr val="0AA667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5514974" y="2888290"/>
              <a:ext cx="1074738" cy="1075069"/>
            </a:xfrm>
            <a:prstGeom prst="ellipse">
              <a:avLst/>
            </a:prstGeom>
            <a:solidFill>
              <a:srgbClr val="FFFFFF">
                <a:lumMod val="9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7032624" y="4284132"/>
              <a:ext cx="266700" cy="300131"/>
            </a:xfrm>
            <a:custGeom>
              <a:avLst/>
              <a:gdLst>
                <a:gd name="T0" fmla="*/ 85 w 91"/>
                <a:gd name="T1" fmla="*/ 0 h 103"/>
                <a:gd name="T2" fmla="*/ 7 w 91"/>
                <a:gd name="T3" fmla="*/ 0 h 103"/>
                <a:gd name="T4" fmla="*/ 0 w 91"/>
                <a:gd name="T5" fmla="*/ 6 h 103"/>
                <a:gd name="T6" fmla="*/ 0 w 91"/>
                <a:gd name="T7" fmla="*/ 97 h 103"/>
                <a:gd name="T8" fmla="*/ 7 w 91"/>
                <a:gd name="T9" fmla="*/ 103 h 103"/>
                <a:gd name="T10" fmla="*/ 85 w 91"/>
                <a:gd name="T11" fmla="*/ 103 h 103"/>
                <a:gd name="T12" fmla="*/ 91 w 91"/>
                <a:gd name="T13" fmla="*/ 97 h 103"/>
                <a:gd name="T14" fmla="*/ 91 w 91"/>
                <a:gd name="T15" fmla="*/ 6 h 103"/>
                <a:gd name="T16" fmla="*/ 85 w 91"/>
                <a:gd name="T17" fmla="*/ 0 h 103"/>
                <a:gd name="T18" fmla="*/ 13 w 91"/>
                <a:gd name="T19" fmla="*/ 6 h 103"/>
                <a:gd name="T20" fmla="*/ 20 w 91"/>
                <a:gd name="T21" fmla="*/ 13 h 103"/>
                <a:gd name="T22" fmla="*/ 13 w 91"/>
                <a:gd name="T23" fmla="*/ 19 h 103"/>
                <a:gd name="T24" fmla="*/ 7 w 91"/>
                <a:gd name="T25" fmla="*/ 13 h 103"/>
                <a:gd name="T26" fmla="*/ 13 w 91"/>
                <a:gd name="T27" fmla="*/ 6 h 103"/>
                <a:gd name="T28" fmla="*/ 85 w 91"/>
                <a:gd name="T29" fmla="*/ 97 h 103"/>
                <a:gd name="T30" fmla="*/ 7 w 91"/>
                <a:gd name="T31" fmla="*/ 97 h 103"/>
                <a:gd name="T32" fmla="*/ 7 w 91"/>
                <a:gd name="T33" fmla="*/ 26 h 103"/>
                <a:gd name="T34" fmla="*/ 85 w 91"/>
                <a:gd name="T35" fmla="*/ 26 h 103"/>
                <a:gd name="T36" fmla="*/ 85 w 91"/>
                <a:gd name="T37" fmla="*/ 97 h 103"/>
                <a:gd name="T38" fmla="*/ 78 w 91"/>
                <a:gd name="T39" fmla="*/ 19 h 103"/>
                <a:gd name="T40" fmla="*/ 72 w 91"/>
                <a:gd name="T41" fmla="*/ 13 h 103"/>
                <a:gd name="T42" fmla="*/ 78 w 91"/>
                <a:gd name="T43" fmla="*/ 6 h 103"/>
                <a:gd name="T44" fmla="*/ 85 w 91"/>
                <a:gd name="T45" fmla="*/ 13 h 103"/>
                <a:gd name="T46" fmla="*/ 78 w 91"/>
                <a:gd name="T47" fmla="*/ 19 h 103"/>
                <a:gd name="T48" fmla="*/ 13 w 91"/>
                <a:gd name="T49" fmla="*/ 42 h 103"/>
                <a:gd name="T50" fmla="*/ 17 w 91"/>
                <a:gd name="T51" fmla="*/ 39 h 103"/>
                <a:gd name="T52" fmla="*/ 75 w 91"/>
                <a:gd name="T53" fmla="*/ 39 h 103"/>
                <a:gd name="T54" fmla="*/ 78 w 91"/>
                <a:gd name="T55" fmla="*/ 42 h 103"/>
                <a:gd name="T56" fmla="*/ 75 w 91"/>
                <a:gd name="T57" fmla="*/ 45 h 103"/>
                <a:gd name="T58" fmla="*/ 17 w 91"/>
                <a:gd name="T59" fmla="*/ 45 h 103"/>
                <a:gd name="T60" fmla="*/ 13 w 91"/>
                <a:gd name="T61" fmla="*/ 42 h 103"/>
                <a:gd name="T62" fmla="*/ 13 w 91"/>
                <a:gd name="T63" fmla="*/ 61 h 103"/>
                <a:gd name="T64" fmla="*/ 17 w 91"/>
                <a:gd name="T65" fmla="*/ 58 h 103"/>
                <a:gd name="T66" fmla="*/ 75 w 91"/>
                <a:gd name="T67" fmla="*/ 58 h 103"/>
                <a:gd name="T68" fmla="*/ 78 w 91"/>
                <a:gd name="T69" fmla="*/ 61 h 103"/>
                <a:gd name="T70" fmla="*/ 75 w 91"/>
                <a:gd name="T71" fmla="*/ 65 h 103"/>
                <a:gd name="T72" fmla="*/ 17 w 91"/>
                <a:gd name="T73" fmla="*/ 65 h 103"/>
                <a:gd name="T74" fmla="*/ 13 w 91"/>
                <a:gd name="T75" fmla="*/ 61 h 103"/>
                <a:gd name="T76" fmla="*/ 13 w 91"/>
                <a:gd name="T77" fmla="*/ 81 h 103"/>
                <a:gd name="T78" fmla="*/ 17 w 91"/>
                <a:gd name="T79" fmla="*/ 77 h 103"/>
                <a:gd name="T80" fmla="*/ 75 w 91"/>
                <a:gd name="T81" fmla="*/ 77 h 103"/>
                <a:gd name="T82" fmla="*/ 78 w 91"/>
                <a:gd name="T83" fmla="*/ 81 h 103"/>
                <a:gd name="T84" fmla="*/ 75 w 91"/>
                <a:gd name="T85" fmla="*/ 84 h 103"/>
                <a:gd name="T86" fmla="*/ 17 w 91"/>
                <a:gd name="T87" fmla="*/ 84 h 103"/>
                <a:gd name="T88" fmla="*/ 13 w 91"/>
                <a:gd name="T89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" h="103">
                  <a:moveTo>
                    <a:pt x="8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3"/>
                    <a:pt x="7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8" y="103"/>
                    <a:pt x="91" y="100"/>
                    <a:pt x="91" y="97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3"/>
                    <a:pt x="88" y="0"/>
                    <a:pt x="85" y="0"/>
                  </a:cubicBezTo>
                  <a:close/>
                  <a:moveTo>
                    <a:pt x="13" y="6"/>
                  </a:moveTo>
                  <a:cubicBezTo>
                    <a:pt x="17" y="6"/>
                    <a:pt x="20" y="9"/>
                    <a:pt x="20" y="13"/>
                  </a:cubicBezTo>
                  <a:cubicBezTo>
                    <a:pt x="20" y="16"/>
                    <a:pt x="17" y="19"/>
                    <a:pt x="13" y="19"/>
                  </a:cubicBezTo>
                  <a:cubicBezTo>
                    <a:pt x="10" y="19"/>
                    <a:pt x="7" y="16"/>
                    <a:pt x="7" y="13"/>
                  </a:cubicBezTo>
                  <a:cubicBezTo>
                    <a:pt x="7" y="9"/>
                    <a:pt x="10" y="6"/>
                    <a:pt x="13" y="6"/>
                  </a:cubicBezTo>
                  <a:close/>
                  <a:moveTo>
                    <a:pt x="85" y="97"/>
                  </a:moveTo>
                  <a:cubicBezTo>
                    <a:pt x="7" y="97"/>
                    <a:pt x="7" y="97"/>
                    <a:pt x="7" y="9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5" y="97"/>
                  </a:lnTo>
                  <a:close/>
                  <a:moveTo>
                    <a:pt x="78" y="19"/>
                  </a:moveTo>
                  <a:cubicBezTo>
                    <a:pt x="75" y="19"/>
                    <a:pt x="72" y="16"/>
                    <a:pt x="72" y="13"/>
                  </a:cubicBezTo>
                  <a:cubicBezTo>
                    <a:pt x="72" y="9"/>
                    <a:pt x="75" y="6"/>
                    <a:pt x="78" y="6"/>
                  </a:cubicBezTo>
                  <a:cubicBezTo>
                    <a:pt x="82" y="6"/>
                    <a:pt x="85" y="9"/>
                    <a:pt x="85" y="13"/>
                  </a:cubicBezTo>
                  <a:cubicBezTo>
                    <a:pt x="85" y="16"/>
                    <a:pt x="82" y="19"/>
                    <a:pt x="78" y="19"/>
                  </a:cubicBezTo>
                  <a:close/>
                  <a:moveTo>
                    <a:pt x="13" y="42"/>
                  </a:moveTo>
                  <a:cubicBezTo>
                    <a:pt x="13" y="40"/>
                    <a:pt x="15" y="39"/>
                    <a:pt x="17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7" y="39"/>
                    <a:pt x="78" y="40"/>
                    <a:pt x="78" y="42"/>
                  </a:cubicBezTo>
                  <a:cubicBezTo>
                    <a:pt x="78" y="44"/>
                    <a:pt x="77" y="45"/>
                    <a:pt x="75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5"/>
                    <a:pt x="13" y="44"/>
                    <a:pt x="13" y="42"/>
                  </a:cubicBezTo>
                  <a:close/>
                  <a:moveTo>
                    <a:pt x="13" y="61"/>
                  </a:moveTo>
                  <a:cubicBezTo>
                    <a:pt x="13" y="59"/>
                    <a:pt x="15" y="58"/>
                    <a:pt x="17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7" y="58"/>
                    <a:pt x="78" y="59"/>
                    <a:pt x="78" y="61"/>
                  </a:cubicBezTo>
                  <a:cubicBezTo>
                    <a:pt x="78" y="63"/>
                    <a:pt x="77" y="65"/>
                    <a:pt x="75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5" y="65"/>
                    <a:pt x="13" y="63"/>
                    <a:pt x="13" y="61"/>
                  </a:cubicBezTo>
                  <a:close/>
                  <a:moveTo>
                    <a:pt x="13" y="81"/>
                  </a:moveTo>
                  <a:cubicBezTo>
                    <a:pt x="13" y="79"/>
                    <a:pt x="15" y="77"/>
                    <a:pt x="17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7" y="77"/>
                    <a:pt x="78" y="79"/>
                    <a:pt x="78" y="81"/>
                  </a:cubicBezTo>
                  <a:cubicBezTo>
                    <a:pt x="78" y="82"/>
                    <a:pt x="77" y="84"/>
                    <a:pt x="75" y="84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15" y="84"/>
                    <a:pt x="13" y="82"/>
                    <a:pt x="13" y="8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7080250" y="1975195"/>
              <a:ext cx="269875" cy="292190"/>
            </a:xfrm>
            <a:custGeom>
              <a:avLst/>
              <a:gdLst>
                <a:gd name="T0" fmla="*/ 4 w 92"/>
                <a:gd name="T1" fmla="*/ 100 h 100"/>
                <a:gd name="T2" fmla="*/ 1 w 92"/>
                <a:gd name="T3" fmla="*/ 100 h 100"/>
                <a:gd name="T4" fmla="*/ 0 w 92"/>
                <a:gd name="T5" fmla="*/ 97 h 100"/>
                <a:gd name="T6" fmla="*/ 5 w 92"/>
                <a:gd name="T7" fmla="*/ 56 h 100"/>
                <a:gd name="T8" fmla="*/ 6 w 92"/>
                <a:gd name="T9" fmla="*/ 54 h 100"/>
                <a:gd name="T10" fmla="*/ 56 w 92"/>
                <a:gd name="T11" fmla="*/ 3 h 100"/>
                <a:gd name="T12" fmla="*/ 70 w 92"/>
                <a:gd name="T13" fmla="*/ 3 h 100"/>
                <a:gd name="T14" fmla="*/ 88 w 92"/>
                <a:gd name="T15" fmla="*/ 22 h 100"/>
                <a:gd name="T16" fmla="*/ 88 w 92"/>
                <a:gd name="T17" fmla="*/ 35 h 100"/>
                <a:gd name="T18" fmla="*/ 52 w 92"/>
                <a:gd name="T19" fmla="*/ 72 h 100"/>
                <a:gd name="T20" fmla="*/ 49 w 92"/>
                <a:gd name="T21" fmla="*/ 73 h 100"/>
                <a:gd name="T22" fmla="*/ 31 w 92"/>
                <a:gd name="T23" fmla="*/ 73 h 100"/>
                <a:gd name="T24" fmla="*/ 28 w 92"/>
                <a:gd name="T25" fmla="*/ 70 h 100"/>
                <a:gd name="T26" fmla="*/ 28 w 92"/>
                <a:gd name="T27" fmla="*/ 51 h 100"/>
                <a:gd name="T28" fmla="*/ 29 w 92"/>
                <a:gd name="T29" fmla="*/ 49 h 100"/>
                <a:gd name="T30" fmla="*/ 56 w 92"/>
                <a:gd name="T31" fmla="*/ 22 h 100"/>
                <a:gd name="T32" fmla="*/ 61 w 92"/>
                <a:gd name="T33" fmla="*/ 22 h 100"/>
                <a:gd name="T34" fmla="*/ 61 w 92"/>
                <a:gd name="T35" fmla="*/ 26 h 100"/>
                <a:gd name="T36" fmla="*/ 34 w 92"/>
                <a:gd name="T37" fmla="*/ 53 h 100"/>
                <a:gd name="T38" fmla="*/ 34 w 92"/>
                <a:gd name="T39" fmla="*/ 67 h 100"/>
                <a:gd name="T40" fmla="*/ 48 w 92"/>
                <a:gd name="T41" fmla="*/ 67 h 100"/>
                <a:gd name="T42" fmla="*/ 84 w 92"/>
                <a:gd name="T43" fmla="*/ 31 h 100"/>
                <a:gd name="T44" fmla="*/ 84 w 92"/>
                <a:gd name="T45" fmla="*/ 26 h 100"/>
                <a:gd name="T46" fmla="*/ 65 w 92"/>
                <a:gd name="T47" fmla="*/ 8 h 100"/>
                <a:gd name="T48" fmla="*/ 61 w 92"/>
                <a:gd name="T49" fmla="*/ 8 h 100"/>
                <a:gd name="T50" fmla="*/ 11 w 92"/>
                <a:gd name="T51" fmla="*/ 58 h 100"/>
                <a:gd name="T52" fmla="*/ 7 w 92"/>
                <a:gd name="T53" fmla="*/ 94 h 100"/>
                <a:gd name="T54" fmla="*/ 43 w 92"/>
                <a:gd name="T55" fmla="*/ 90 h 100"/>
                <a:gd name="T56" fmla="*/ 84 w 92"/>
                <a:gd name="T57" fmla="*/ 49 h 100"/>
                <a:gd name="T58" fmla="*/ 88 w 92"/>
                <a:gd name="T59" fmla="*/ 49 h 100"/>
                <a:gd name="T60" fmla="*/ 88 w 92"/>
                <a:gd name="T61" fmla="*/ 54 h 100"/>
                <a:gd name="T62" fmla="*/ 47 w 92"/>
                <a:gd name="T63" fmla="*/ 95 h 100"/>
                <a:gd name="T64" fmla="*/ 45 w 92"/>
                <a:gd name="T65" fmla="*/ 96 h 100"/>
                <a:gd name="T66" fmla="*/ 4 w 92"/>
                <a:gd name="T67" fmla="*/ 100 h 100"/>
                <a:gd name="T68" fmla="*/ 4 w 92"/>
                <a:gd name="T6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100">
                  <a:moveTo>
                    <a:pt x="4" y="100"/>
                  </a:moveTo>
                  <a:cubicBezTo>
                    <a:pt x="3" y="100"/>
                    <a:pt x="2" y="100"/>
                    <a:pt x="1" y="100"/>
                  </a:cubicBezTo>
                  <a:cubicBezTo>
                    <a:pt x="1" y="99"/>
                    <a:pt x="0" y="98"/>
                    <a:pt x="0" y="97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5"/>
                    <a:pt x="5" y="54"/>
                    <a:pt x="6" y="54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60" y="0"/>
                    <a:pt x="66" y="0"/>
                    <a:pt x="70" y="3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2" y="25"/>
                    <a:pt x="92" y="32"/>
                    <a:pt x="88" y="35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1" y="73"/>
                    <a:pt x="50" y="73"/>
                    <a:pt x="49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29" y="73"/>
                    <a:pt x="28" y="72"/>
                    <a:pt x="28" y="70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0"/>
                    <a:pt x="29" y="49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8" y="20"/>
                    <a:pt x="60" y="20"/>
                    <a:pt x="61" y="22"/>
                  </a:cubicBezTo>
                  <a:cubicBezTo>
                    <a:pt x="62" y="23"/>
                    <a:pt x="62" y="25"/>
                    <a:pt x="61" y="26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5" y="30"/>
                    <a:pt x="85" y="28"/>
                    <a:pt x="84" y="2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2" y="7"/>
                    <a:pt x="61" y="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5" y="48"/>
                    <a:pt x="87" y="48"/>
                    <a:pt x="88" y="49"/>
                  </a:cubicBezTo>
                  <a:cubicBezTo>
                    <a:pt x="90" y="50"/>
                    <a:pt x="90" y="52"/>
                    <a:pt x="88" y="54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7" y="95"/>
                    <a:pt x="46" y="96"/>
                    <a:pt x="45" y="96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9" name="Freeform 15"/>
            <p:cNvSpPr>
              <a:spLocks noEditPoints="1"/>
            </p:cNvSpPr>
            <p:nvPr/>
          </p:nvSpPr>
          <p:spPr bwMode="auto">
            <a:xfrm>
              <a:off x="4857749" y="4257137"/>
              <a:ext cx="306388" cy="303306"/>
            </a:xfrm>
            <a:custGeom>
              <a:avLst/>
              <a:gdLst>
                <a:gd name="T0" fmla="*/ 101 w 105"/>
                <a:gd name="T1" fmla="*/ 4 h 104"/>
                <a:gd name="T2" fmla="*/ 101 w 105"/>
                <a:gd name="T3" fmla="*/ 17 h 104"/>
                <a:gd name="T4" fmla="*/ 96 w 105"/>
                <a:gd name="T5" fmla="*/ 22 h 104"/>
                <a:gd name="T6" fmla="*/ 82 w 105"/>
                <a:gd name="T7" fmla="*/ 8 h 104"/>
                <a:gd name="T8" fmla="*/ 87 w 105"/>
                <a:gd name="T9" fmla="*/ 4 h 104"/>
                <a:gd name="T10" fmla="*/ 101 w 105"/>
                <a:gd name="T11" fmla="*/ 4 h 104"/>
                <a:gd name="T12" fmla="*/ 32 w 105"/>
                <a:gd name="T13" fmla="*/ 59 h 104"/>
                <a:gd name="T14" fmla="*/ 28 w 105"/>
                <a:gd name="T15" fmla="*/ 77 h 104"/>
                <a:gd name="T16" fmla="*/ 46 w 105"/>
                <a:gd name="T17" fmla="*/ 72 h 104"/>
                <a:gd name="T18" fmla="*/ 92 w 105"/>
                <a:gd name="T19" fmla="*/ 26 h 104"/>
                <a:gd name="T20" fmla="*/ 78 w 105"/>
                <a:gd name="T21" fmla="*/ 13 h 104"/>
                <a:gd name="T22" fmla="*/ 32 w 105"/>
                <a:gd name="T23" fmla="*/ 59 h 104"/>
                <a:gd name="T24" fmla="*/ 78 w 105"/>
                <a:gd name="T25" fmla="*/ 50 h 104"/>
                <a:gd name="T26" fmla="*/ 78 w 105"/>
                <a:gd name="T27" fmla="*/ 91 h 104"/>
                <a:gd name="T28" fmla="*/ 13 w 105"/>
                <a:gd name="T29" fmla="*/ 91 h 104"/>
                <a:gd name="T30" fmla="*/ 13 w 105"/>
                <a:gd name="T31" fmla="*/ 27 h 104"/>
                <a:gd name="T32" fmla="*/ 55 w 105"/>
                <a:gd name="T33" fmla="*/ 27 h 104"/>
                <a:gd name="T34" fmla="*/ 68 w 105"/>
                <a:gd name="T35" fmla="*/ 14 h 104"/>
                <a:gd name="T36" fmla="*/ 0 w 105"/>
                <a:gd name="T37" fmla="*/ 14 h 104"/>
                <a:gd name="T38" fmla="*/ 0 w 105"/>
                <a:gd name="T39" fmla="*/ 104 h 104"/>
                <a:gd name="T40" fmla="*/ 91 w 105"/>
                <a:gd name="T41" fmla="*/ 104 h 104"/>
                <a:gd name="T42" fmla="*/ 91 w 105"/>
                <a:gd name="T43" fmla="*/ 37 h 104"/>
                <a:gd name="T44" fmla="*/ 78 w 105"/>
                <a:gd name="T45" fmla="*/ 5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04">
                  <a:moveTo>
                    <a:pt x="101" y="4"/>
                  </a:moveTo>
                  <a:cubicBezTo>
                    <a:pt x="105" y="7"/>
                    <a:pt x="105" y="14"/>
                    <a:pt x="101" y="17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91" y="0"/>
                    <a:pt x="97" y="0"/>
                    <a:pt x="101" y="4"/>
                  </a:cubicBezTo>
                  <a:close/>
                  <a:moveTo>
                    <a:pt x="32" y="59"/>
                  </a:moveTo>
                  <a:cubicBezTo>
                    <a:pt x="28" y="77"/>
                    <a:pt x="28" y="77"/>
                    <a:pt x="28" y="77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78" y="13"/>
                    <a:pt x="78" y="13"/>
                    <a:pt x="78" y="13"/>
                  </a:cubicBezTo>
                  <a:lnTo>
                    <a:pt x="32" y="59"/>
                  </a:lnTo>
                  <a:close/>
                  <a:moveTo>
                    <a:pt x="78" y="50"/>
                  </a:moveTo>
                  <a:cubicBezTo>
                    <a:pt x="78" y="91"/>
                    <a:pt x="78" y="91"/>
                    <a:pt x="78" y="91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1" y="37"/>
                    <a:pt x="91" y="37"/>
                    <a:pt x="91" y="37"/>
                  </a:cubicBezTo>
                  <a:lnTo>
                    <a:pt x="78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Freeform 16"/>
            <p:cNvSpPr>
              <a:spLocks noEditPoints="1"/>
            </p:cNvSpPr>
            <p:nvPr/>
          </p:nvSpPr>
          <p:spPr bwMode="auto">
            <a:xfrm>
              <a:off x="4895850" y="1972019"/>
              <a:ext cx="227013" cy="300131"/>
            </a:xfrm>
            <a:custGeom>
              <a:avLst/>
              <a:gdLst>
                <a:gd name="T0" fmla="*/ 71 w 78"/>
                <a:gd name="T1" fmla="*/ 6 h 103"/>
                <a:gd name="T2" fmla="*/ 78 w 78"/>
                <a:gd name="T3" fmla="*/ 6 h 103"/>
                <a:gd name="T4" fmla="*/ 78 w 78"/>
                <a:gd name="T5" fmla="*/ 0 h 103"/>
                <a:gd name="T6" fmla="*/ 0 w 78"/>
                <a:gd name="T7" fmla="*/ 0 h 103"/>
                <a:gd name="T8" fmla="*/ 0 w 78"/>
                <a:gd name="T9" fmla="*/ 6 h 103"/>
                <a:gd name="T10" fmla="*/ 6 w 78"/>
                <a:gd name="T11" fmla="*/ 6 h 103"/>
                <a:gd name="T12" fmla="*/ 6 w 78"/>
                <a:gd name="T13" fmla="*/ 13 h 103"/>
                <a:gd name="T14" fmla="*/ 10 w 78"/>
                <a:gd name="T15" fmla="*/ 13 h 103"/>
                <a:gd name="T16" fmla="*/ 20 w 78"/>
                <a:gd name="T17" fmla="*/ 48 h 103"/>
                <a:gd name="T18" fmla="*/ 25 w 78"/>
                <a:gd name="T19" fmla="*/ 52 h 103"/>
                <a:gd name="T20" fmla="*/ 20 w 78"/>
                <a:gd name="T21" fmla="*/ 55 h 103"/>
                <a:gd name="T22" fmla="*/ 10 w 78"/>
                <a:gd name="T23" fmla="*/ 90 h 103"/>
                <a:gd name="T24" fmla="*/ 6 w 78"/>
                <a:gd name="T25" fmla="*/ 90 h 103"/>
                <a:gd name="T26" fmla="*/ 6 w 78"/>
                <a:gd name="T27" fmla="*/ 97 h 103"/>
                <a:gd name="T28" fmla="*/ 0 w 78"/>
                <a:gd name="T29" fmla="*/ 97 h 103"/>
                <a:gd name="T30" fmla="*/ 0 w 78"/>
                <a:gd name="T31" fmla="*/ 103 h 103"/>
                <a:gd name="T32" fmla="*/ 78 w 78"/>
                <a:gd name="T33" fmla="*/ 103 h 103"/>
                <a:gd name="T34" fmla="*/ 78 w 78"/>
                <a:gd name="T35" fmla="*/ 97 h 103"/>
                <a:gd name="T36" fmla="*/ 71 w 78"/>
                <a:gd name="T37" fmla="*/ 97 h 103"/>
                <a:gd name="T38" fmla="*/ 71 w 78"/>
                <a:gd name="T39" fmla="*/ 90 h 103"/>
                <a:gd name="T40" fmla="*/ 68 w 78"/>
                <a:gd name="T41" fmla="*/ 90 h 103"/>
                <a:gd name="T42" fmla="*/ 58 w 78"/>
                <a:gd name="T43" fmla="*/ 55 h 103"/>
                <a:gd name="T44" fmla="*/ 53 w 78"/>
                <a:gd name="T45" fmla="*/ 52 h 103"/>
                <a:gd name="T46" fmla="*/ 58 w 78"/>
                <a:gd name="T47" fmla="*/ 48 h 103"/>
                <a:gd name="T48" fmla="*/ 68 w 78"/>
                <a:gd name="T49" fmla="*/ 13 h 103"/>
                <a:gd name="T50" fmla="*/ 71 w 78"/>
                <a:gd name="T51" fmla="*/ 13 h 103"/>
                <a:gd name="T52" fmla="*/ 71 w 78"/>
                <a:gd name="T53" fmla="*/ 6 h 103"/>
                <a:gd name="T54" fmla="*/ 62 w 78"/>
                <a:gd name="T55" fmla="*/ 14 h 103"/>
                <a:gd name="T56" fmla="*/ 54 w 78"/>
                <a:gd name="T57" fmla="*/ 43 h 103"/>
                <a:gd name="T58" fmla="*/ 45 w 78"/>
                <a:gd name="T59" fmla="*/ 47 h 103"/>
                <a:gd name="T60" fmla="*/ 45 w 78"/>
                <a:gd name="T61" fmla="*/ 56 h 103"/>
                <a:gd name="T62" fmla="*/ 54 w 78"/>
                <a:gd name="T63" fmla="*/ 60 h 103"/>
                <a:gd name="T64" fmla="*/ 62 w 78"/>
                <a:gd name="T65" fmla="*/ 89 h 103"/>
                <a:gd name="T66" fmla="*/ 61 w 78"/>
                <a:gd name="T67" fmla="*/ 90 h 103"/>
                <a:gd name="T68" fmla="*/ 55 w 78"/>
                <a:gd name="T69" fmla="*/ 90 h 103"/>
                <a:gd name="T70" fmla="*/ 50 w 78"/>
                <a:gd name="T71" fmla="*/ 75 h 103"/>
                <a:gd name="T72" fmla="*/ 42 w 78"/>
                <a:gd name="T73" fmla="*/ 71 h 103"/>
                <a:gd name="T74" fmla="*/ 42 w 78"/>
                <a:gd name="T75" fmla="*/ 45 h 103"/>
                <a:gd name="T76" fmla="*/ 53 w 78"/>
                <a:gd name="T77" fmla="*/ 40 h 103"/>
                <a:gd name="T78" fmla="*/ 59 w 78"/>
                <a:gd name="T79" fmla="*/ 32 h 103"/>
                <a:gd name="T80" fmla="*/ 19 w 78"/>
                <a:gd name="T81" fmla="*/ 32 h 103"/>
                <a:gd name="T82" fmla="*/ 25 w 78"/>
                <a:gd name="T83" fmla="*/ 40 h 103"/>
                <a:gd name="T84" fmla="*/ 36 w 78"/>
                <a:gd name="T85" fmla="*/ 45 h 103"/>
                <a:gd name="T86" fmla="*/ 36 w 78"/>
                <a:gd name="T87" fmla="*/ 71 h 103"/>
                <a:gd name="T88" fmla="*/ 28 w 78"/>
                <a:gd name="T89" fmla="*/ 75 h 103"/>
                <a:gd name="T90" fmla="*/ 23 w 78"/>
                <a:gd name="T91" fmla="*/ 90 h 103"/>
                <a:gd name="T92" fmla="*/ 16 w 78"/>
                <a:gd name="T93" fmla="*/ 90 h 103"/>
                <a:gd name="T94" fmla="*/ 16 w 78"/>
                <a:gd name="T95" fmla="*/ 89 h 103"/>
                <a:gd name="T96" fmla="*/ 24 w 78"/>
                <a:gd name="T97" fmla="*/ 60 h 103"/>
                <a:gd name="T98" fmla="*/ 32 w 78"/>
                <a:gd name="T99" fmla="*/ 56 h 103"/>
                <a:gd name="T100" fmla="*/ 32 w 78"/>
                <a:gd name="T101" fmla="*/ 47 h 103"/>
                <a:gd name="T102" fmla="*/ 24 w 78"/>
                <a:gd name="T103" fmla="*/ 43 h 103"/>
                <a:gd name="T104" fmla="*/ 16 w 78"/>
                <a:gd name="T105" fmla="*/ 14 h 103"/>
                <a:gd name="T106" fmla="*/ 16 w 78"/>
                <a:gd name="T107" fmla="*/ 13 h 103"/>
                <a:gd name="T108" fmla="*/ 61 w 78"/>
                <a:gd name="T109" fmla="*/ 13 h 103"/>
                <a:gd name="T110" fmla="*/ 62 w 78"/>
                <a:gd name="T111" fmla="*/ 1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103">
                  <a:moveTo>
                    <a:pt x="71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5" y="25"/>
                    <a:pt x="9" y="40"/>
                    <a:pt x="20" y="48"/>
                  </a:cubicBezTo>
                  <a:cubicBezTo>
                    <a:pt x="21" y="50"/>
                    <a:pt x="23" y="51"/>
                    <a:pt x="25" y="52"/>
                  </a:cubicBezTo>
                  <a:cubicBezTo>
                    <a:pt x="23" y="52"/>
                    <a:pt x="21" y="53"/>
                    <a:pt x="20" y="55"/>
                  </a:cubicBezTo>
                  <a:cubicBezTo>
                    <a:pt x="9" y="63"/>
                    <a:pt x="5" y="78"/>
                    <a:pt x="10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73" y="78"/>
                    <a:pt x="69" y="63"/>
                    <a:pt x="58" y="55"/>
                  </a:cubicBezTo>
                  <a:cubicBezTo>
                    <a:pt x="56" y="53"/>
                    <a:pt x="54" y="52"/>
                    <a:pt x="53" y="52"/>
                  </a:cubicBezTo>
                  <a:cubicBezTo>
                    <a:pt x="54" y="51"/>
                    <a:pt x="56" y="50"/>
                    <a:pt x="58" y="48"/>
                  </a:cubicBezTo>
                  <a:cubicBezTo>
                    <a:pt x="69" y="40"/>
                    <a:pt x="73" y="25"/>
                    <a:pt x="68" y="13"/>
                  </a:cubicBezTo>
                  <a:cubicBezTo>
                    <a:pt x="71" y="13"/>
                    <a:pt x="71" y="13"/>
                    <a:pt x="71" y="13"/>
                  </a:cubicBezTo>
                  <a:lnTo>
                    <a:pt x="71" y="6"/>
                  </a:lnTo>
                  <a:close/>
                  <a:moveTo>
                    <a:pt x="62" y="14"/>
                  </a:moveTo>
                  <a:cubicBezTo>
                    <a:pt x="66" y="24"/>
                    <a:pt x="63" y="36"/>
                    <a:pt x="54" y="43"/>
                  </a:cubicBezTo>
                  <a:cubicBezTo>
                    <a:pt x="51" y="45"/>
                    <a:pt x="48" y="47"/>
                    <a:pt x="45" y="47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8" y="57"/>
                    <a:pt x="51" y="58"/>
                    <a:pt x="54" y="60"/>
                  </a:cubicBezTo>
                  <a:cubicBezTo>
                    <a:pt x="63" y="67"/>
                    <a:pt x="66" y="79"/>
                    <a:pt x="62" y="89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6" y="85"/>
                    <a:pt x="54" y="79"/>
                    <a:pt x="50" y="75"/>
                  </a:cubicBezTo>
                  <a:cubicBezTo>
                    <a:pt x="47" y="73"/>
                    <a:pt x="45" y="72"/>
                    <a:pt x="42" y="71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6" y="44"/>
                    <a:pt x="50" y="43"/>
                    <a:pt x="53" y="40"/>
                  </a:cubicBezTo>
                  <a:cubicBezTo>
                    <a:pt x="55" y="38"/>
                    <a:pt x="57" y="35"/>
                    <a:pt x="5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5"/>
                    <a:pt x="22" y="38"/>
                    <a:pt x="25" y="40"/>
                  </a:cubicBezTo>
                  <a:cubicBezTo>
                    <a:pt x="28" y="43"/>
                    <a:pt x="32" y="44"/>
                    <a:pt x="36" y="45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3" y="72"/>
                    <a:pt x="30" y="73"/>
                    <a:pt x="28" y="75"/>
                  </a:cubicBezTo>
                  <a:cubicBezTo>
                    <a:pt x="24" y="79"/>
                    <a:pt x="22" y="85"/>
                    <a:pt x="23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2" y="79"/>
                    <a:pt x="15" y="67"/>
                    <a:pt x="24" y="60"/>
                  </a:cubicBezTo>
                  <a:cubicBezTo>
                    <a:pt x="26" y="58"/>
                    <a:pt x="29" y="57"/>
                    <a:pt x="32" y="5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29" y="47"/>
                    <a:pt x="26" y="45"/>
                    <a:pt x="24" y="43"/>
                  </a:cubicBezTo>
                  <a:cubicBezTo>
                    <a:pt x="15" y="36"/>
                    <a:pt x="12" y="2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61" y="13"/>
                    <a:pt x="61" y="13"/>
                    <a:pt x="61" y="13"/>
                  </a:cubicBezTo>
                  <a:lnTo>
                    <a:pt x="62" y="14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4692650" y="2337257"/>
              <a:ext cx="646113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Option 01</a:t>
              </a:r>
              <a:endParaRPr kumimoji="0" lang="zh-CN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Rectangle 18"/>
            <p:cNvSpPr>
              <a:spLocks noChangeArrowheads="1"/>
            </p:cNvSpPr>
            <p:nvPr/>
          </p:nvSpPr>
          <p:spPr bwMode="auto">
            <a:xfrm>
              <a:off x="6880225" y="2337257"/>
              <a:ext cx="646113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Option 02</a:t>
              </a:r>
              <a:endParaRPr kumimoji="0" lang="zh-CN" altLang="zh-C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3" name="Rectangle 19"/>
            <p:cNvSpPr>
              <a:spLocks noChangeArrowheads="1"/>
            </p:cNvSpPr>
            <p:nvPr/>
          </p:nvSpPr>
          <p:spPr bwMode="auto">
            <a:xfrm>
              <a:off x="4740275" y="4684306"/>
              <a:ext cx="646113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Option 03</a:t>
              </a:r>
              <a:endParaRPr kumimoji="0" lang="zh-CN" altLang="zh-C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6808787" y="4684306"/>
              <a:ext cx="646112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Option 04</a:t>
              </a:r>
              <a:endParaRPr kumimoji="0" lang="zh-CN" altLang="zh-CN" sz="105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5606256" y="3292429"/>
              <a:ext cx="895350" cy="36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KEY WORDS</a:t>
              </a:r>
              <a:endParaRPr kumimoji="0" lang="zh-CN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" name="任意多边形 2"/>
          <p:cNvSpPr/>
          <p:nvPr/>
        </p:nvSpPr>
        <p:spPr>
          <a:xfrm>
            <a:off x="711200" y="1663700"/>
            <a:ext cx="5613400" cy="1625600"/>
          </a:xfrm>
          <a:custGeom>
            <a:avLst/>
            <a:gdLst>
              <a:gd name="connsiteX0" fmla="*/ 5435600 w 5613400"/>
              <a:gd name="connsiteY0" fmla="*/ 698500 h 1625600"/>
              <a:gd name="connsiteX1" fmla="*/ 5435600 w 5613400"/>
              <a:gd name="connsiteY1" fmla="*/ 0 h 1625600"/>
              <a:gd name="connsiteX2" fmla="*/ 0 w 5613400"/>
              <a:gd name="connsiteY2" fmla="*/ 0 h 1625600"/>
              <a:gd name="connsiteX3" fmla="*/ 0 w 5613400"/>
              <a:gd name="connsiteY3" fmla="*/ 1625600 h 1625600"/>
              <a:gd name="connsiteX4" fmla="*/ 5422900 w 5613400"/>
              <a:gd name="connsiteY4" fmla="*/ 1625600 h 1625600"/>
              <a:gd name="connsiteX5" fmla="*/ 5422900 w 5613400"/>
              <a:gd name="connsiteY5" fmla="*/ 1193800 h 1625600"/>
              <a:gd name="connsiteX6" fmla="*/ 5613400 w 5613400"/>
              <a:gd name="connsiteY6" fmla="*/ 1422400 h 1625600"/>
              <a:gd name="connsiteX7" fmla="*/ 5435600 w 5613400"/>
              <a:gd name="connsiteY7" fmla="*/ 6985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3400" h="1625600">
                <a:moveTo>
                  <a:pt x="5435600" y="698500"/>
                </a:moveTo>
                <a:lnTo>
                  <a:pt x="5435600" y="0"/>
                </a:lnTo>
                <a:lnTo>
                  <a:pt x="0" y="0"/>
                </a:lnTo>
                <a:lnTo>
                  <a:pt x="0" y="1625600"/>
                </a:lnTo>
                <a:lnTo>
                  <a:pt x="5422900" y="1625600"/>
                </a:lnTo>
                <a:lnTo>
                  <a:pt x="5422900" y="1193800"/>
                </a:lnTo>
                <a:lnTo>
                  <a:pt x="5613400" y="1422400"/>
                </a:lnTo>
                <a:lnTo>
                  <a:pt x="5435600" y="698500"/>
                </a:lnTo>
                <a:close/>
              </a:path>
            </a:pathLst>
          </a:custGeom>
          <a:noFill/>
          <a:ln w="19050">
            <a:solidFill>
              <a:srgbClr val="0AA6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38200" y="1358900"/>
            <a:ext cx="62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“</a:t>
            </a:r>
            <a:endParaRPr lang="zh-CN" altLang="en-US" sz="54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276215" y="2975583"/>
            <a:ext cx="62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54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”</a:t>
            </a:r>
            <a:endParaRPr lang="zh-CN" altLang="en-US" sz="54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90115" y="1792952"/>
            <a:ext cx="4397250" cy="1326871"/>
            <a:chOff x="1190115" y="1792952"/>
            <a:chExt cx="4397250" cy="1326871"/>
          </a:xfrm>
        </p:grpSpPr>
        <p:sp>
          <p:nvSpPr>
            <p:cNvPr id="6" name="文本框 5"/>
            <p:cNvSpPr txBox="1"/>
            <p:nvPr/>
          </p:nvSpPr>
          <p:spPr>
            <a:xfrm>
              <a:off x="1190115" y="1792952"/>
              <a:ext cx="43972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METHOD OF </a:t>
              </a:r>
              <a:r>
                <a:rPr lang="en-US" altLang="zh-CN" sz="2400" smtClean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RESEARCH</a:t>
              </a:r>
              <a:endParaRPr lang="en-US" altLang="zh-CN" sz="24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190115" y="2265743"/>
              <a:ext cx="4397250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 Light" panose="020F0302020204030204"/>
                </a:rPr>
                <a:t>Lorem ipsum dolor sit amet, consectetur adipiscing elit. Donec luctus nibh sit amet sem vulputate venenatis bibendum orci pulvinar. </a:t>
              </a:r>
              <a:r>
                <a:rPr lang="en-US" altLang="zh-CN" sz="110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 Light" panose="020F0302020204030204"/>
                  <a:sym typeface="+mn-ea"/>
                </a:rPr>
                <a:t>Lorem ipsum dolor sit </a:t>
              </a:r>
              <a:r>
                <a:rPr lang="en-US" altLang="zh-CN" sz="110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 Light" panose="020F0302020204030204"/>
                  <a:sym typeface="+mn-ea"/>
                </a:rPr>
                <a:t>amet.</a:t>
              </a:r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33715" y="3679230"/>
            <a:ext cx="726785" cy="726785"/>
            <a:chOff x="733715" y="3679230"/>
            <a:chExt cx="726785" cy="726785"/>
          </a:xfrm>
        </p:grpSpPr>
        <p:sp>
          <p:nvSpPr>
            <p:cNvPr id="14" name="椭圆 13"/>
            <p:cNvSpPr/>
            <p:nvPr/>
          </p:nvSpPr>
          <p:spPr>
            <a:xfrm>
              <a:off x="733715" y="3679230"/>
              <a:ext cx="726785" cy="72678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16"/>
            <p:cNvSpPr>
              <a:spLocks noEditPoints="1"/>
            </p:cNvSpPr>
            <p:nvPr/>
          </p:nvSpPr>
          <p:spPr bwMode="auto">
            <a:xfrm>
              <a:off x="917504" y="3894194"/>
              <a:ext cx="359204" cy="296856"/>
            </a:xfrm>
            <a:custGeom>
              <a:avLst/>
              <a:gdLst>
                <a:gd name="connsiteX0" fmla="*/ 172462 w 606900"/>
                <a:gd name="connsiteY0" fmla="*/ 349437 h 501560"/>
                <a:gd name="connsiteX1" fmla="*/ 155911 w 606900"/>
                <a:gd name="connsiteY1" fmla="*/ 378701 h 501560"/>
                <a:gd name="connsiteX2" fmla="*/ 138449 w 606900"/>
                <a:gd name="connsiteY2" fmla="*/ 467859 h 501560"/>
                <a:gd name="connsiteX3" fmla="*/ 227733 w 606900"/>
                <a:gd name="connsiteY3" fmla="*/ 450270 h 501560"/>
                <a:gd name="connsiteX4" fmla="*/ 255065 w 606900"/>
                <a:gd name="connsiteY4" fmla="*/ 434804 h 501560"/>
                <a:gd name="connsiteX5" fmla="*/ 172462 w 606900"/>
                <a:gd name="connsiteY5" fmla="*/ 349437 h 501560"/>
                <a:gd name="connsiteX6" fmla="*/ 533696 w 606900"/>
                <a:gd name="connsiteY6" fmla="*/ 210393 h 501560"/>
                <a:gd name="connsiteX7" fmla="*/ 315346 w 606900"/>
                <a:gd name="connsiteY7" fmla="*/ 428587 h 501560"/>
                <a:gd name="connsiteX8" fmla="*/ 533696 w 606900"/>
                <a:gd name="connsiteY8" fmla="*/ 210393 h 501560"/>
                <a:gd name="connsiteX9" fmla="*/ 59522 w 606900"/>
                <a:gd name="connsiteY9" fmla="*/ 119601 h 501560"/>
                <a:gd name="connsiteX10" fmla="*/ 28242 w 606900"/>
                <a:gd name="connsiteY10" fmla="*/ 150825 h 501560"/>
                <a:gd name="connsiteX11" fmla="*/ 59522 w 606900"/>
                <a:gd name="connsiteY11" fmla="*/ 182049 h 501560"/>
                <a:gd name="connsiteX12" fmla="*/ 90802 w 606900"/>
                <a:gd name="connsiteY12" fmla="*/ 150825 h 501560"/>
                <a:gd name="connsiteX13" fmla="*/ 59522 w 606900"/>
                <a:gd name="connsiteY13" fmla="*/ 119601 h 501560"/>
                <a:gd name="connsiteX14" fmla="*/ 59522 w 606900"/>
                <a:gd name="connsiteY14" fmla="*/ 91409 h 501560"/>
                <a:gd name="connsiteX15" fmla="*/ 119044 w 606900"/>
                <a:gd name="connsiteY15" fmla="*/ 150825 h 501560"/>
                <a:gd name="connsiteX16" fmla="*/ 59522 w 606900"/>
                <a:gd name="connsiteY16" fmla="*/ 210241 h 501560"/>
                <a:gd name="connsiteX17" fmla="*/ 0 w 606900"/>
                <a:gd name="connsiteY17" fmla="*/ 150825 h 501560"/>
                <a:gd name="connsiteX18" fmla="*/ 59522 w 606900"/>
                <a:gd name="connsiteY18" fmla="*/ 91409 h 501560"/>
                <a:gd name="connsiteX19" fmla="*/ 347929 w 606900"/>
                <a:gd name="connsiteY19" fmla="*/ 72806 h 501560"/>
                <a:gd name="connsiteX20" fmla="*/ 230162 w 606900"/>
                <a:gd name="connsiteY20" fmla="*/ 125481 h 501560"/>
                <a:gd name="connsiteX21" fmla="*/ 282548 w 606900"/>
                <a:gd name="connsiteY21" fmla="*/ 417215 h 501560"/>
                <a:gd name="connsiteX22" fmla="*/ 522308 w 606900"/>
                <a:gd name="connsiteY22" fmla="*/ 177641 h 501560"/>
                <a:gd name="connsiteX23" fmla="*/ 347929 w 606900"/>
                <a:gd name="connsiteY23" fmla="*/ 72806 h 501560"/>
                <a:gd name="connsiteX24" fmla="*/ 544439 w 606900"/>
                <a:gd name="connsiteY24" fmla="*/ 29064 h 501560"/>
                <a:gd name="connsiteX25" fmla="*/ 483740 w 606900"/>
                <a:gd name="connsiteY25" fmla="*/ 51334 h 501560"/>
                <a:gd name="connsiteX26" fmla="*/ 454434 w 606900"/>
                <a:gd name="connsiteY26" fmla="*/ 67862 h 501560"/>
                <a:gd name="connsiteX27" fmla="*/ 540074 w 606900"/>
                <a:gd name="connsiteY27" fmla="*/ 150348 h 501560"/>
                <a:gd name="connsiteX28" fmla="*/ 555562 w 606900"/>
                <a:gd name="connsiteY28" fmla="*/ 122903 h 501560"/>
                <a:gd name="connsiteX29" fmla="*/ 573024 w 606900"/>
                <a:gd name="connsiteY29" fmla="*/ 33745 h 501560"/>
                <a:gd name="connsiteX30" fmla="*/ 544439 w 606900"/>
                <a:gd name="connsiteY30" fmla="*/ 29064 h 501560"/>
                <a:gd name="connsiteX31" fmla="*/ 556710 w 606900"/>
                <a:gd name="connsiteY31" fmla="*/ 17 h 501560"/>
                <a:gd name="connsiteX32" fmla="*/ 593067 w 606900"/>
                <a:gd name="connsiteY32" fmla="*/ 13882 h 501560"/>
                <a:gd name="connsiteX33" fmla="*/ 554195 w 606900"/>
                <a:gd name="connsiteY33" fmla="*/ 180826 h 501560"/>
                <a:gd name="connsiteX34" fmla="*/ 285737 w 606900"/>
                <a:gd name="connsiteY34" fmla="*/ 448906 h 501560"/>
                <a:gd name="connsiteX35" fmla="*/ 118406 w 606900"/>
                <a:gd name="connsiteY35" fmla="*/ 487723 h 501560"/>
                <a:gd name="connsiteX36" fmla="*/ 159252 w 606900"/>
                <a:gd name="connsiteY36" fmla="*/ 317747 h 501560"/>
                <a:gd name="connsiteX37" fmla="*/ 422699 w 606900"/>
                <a:gd name="connsiteY37" fmla="*/ 54519 h 501560"/>
                <a:gd name="connsiteX38" fmla="*/ 556710 w 606900"/>
                <a:gd name="connsiteY38" fmla="*/ 17 h 50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6900" h="501560">
                  <a:moveTo>
                    <a:pt x="172462" y="349437"/>
                  </a:moveTo>
                  <a:cubicBezTo>
                    <a:pt x="166237" y="359596"/>
                    <a:pt x="160770" y="369300"/>
                    <a:pt x="155911" y="378701"/>
                  </a:cubicBezTo>
                  <a:cubicBezTo>
                    <a:pt x="129035" y="430407"/>
                    <a:pt x="129339" y="458610"/>
                    <a:pt x="138449" y="467859"/>
                  </a:cubicBezTo>
                  <a:cubicBezTo>
                    <a:pt x="147560" y="476957"/>
                    <a:pt x="175803" y="477109"/>
                    <a:pt x="227733" y="450270"/>
                  </a:cubicBezTo>
                  <a:cubicBezTo>
                    <a:pt x="236540" y="445721"/>
                    <a:pt x="245650" y="440566"/>
                    <a:pt x="255065" y="434804"/>
                  </a:cubicBezTo>
                  <a:cubicBezTo>
                    <a:pt x="220293" y="415244"/>
                    <a:pt x="190987" y="385070"/>
                    <a:pt x="172462" y="349437"/>
                  </a:cubicBezTo>
                  <a:close/>
                  <a:moveTo>
                    <a:pt x="533696" y="210393"/>
                  </a:moveTo>
                  <a:cubicBezTo>
                    <a:pt x="476452" y="289392"/>
                    <a:pt x="393849" y="371726"/>
                    <a:pt x="315346" y="428587"/>
                  </a:cubicBezTo>
                  <a:cubicBezTo>
                    <a:pt x="446539" y="460278"/>
                    <a:pt x="565583" y="342159"/>
                    <a:pt x="533696" y="210393"/>
                  </a:cubicBezTo>
                  <a:close/>
                  <a:moveTo>
                    <a:pt x="59522" y="119601"/>
                  </a:moveTo>
                  <a:cubicBezTo>
                    <a:pt x="41908" y="119601"/>
                    <a:pt x="28242" y="133849"/>
                    <a:pt x="28242" y="150825"/>
                  </a:cubicBezTo>
                  <a:cubicBezTo>
                    <a:pt x="28242" y="167801"/>
                    <a:pt x="41908" y="182049"/>
                    <a:pt x="59522" y="182049"/>
                  </a:cubicBezTo>
                  <a:cubicBezTo>
                    <a:pt x="77135" y="182049"/>
                    <a:pt x="90802" y="167649"/>
                    <a:pt x="90802" y="150825"/>
                  </a:cubicBezTo>
                  <a:cubicBezTo>
                    <a:pt x="90802" y="133849"/>
                    <a:pt x="77135" y="119601"/>
                    <a:pt x="59522" y="119601"/>
                  </a:cubicBezTo>
                  <a:close/>
                  <a:moveTo>
                    <a:pt x="59522" y="91409"/>
                  </a:moveTo>
                  <a:cubicBezTo>
                    <a:pt x="92320" y="91409"/>
                    <a:pt x="119044" y="118086"/>
                    <a:pt x="119044" y="150825"/>
                  </a:cubicBezTo>
                  <a:cubicBezTo>
                    <a:pt x="119044" y="184019"/>
                    <a:pt x="91865" y="210241"/>
                    <a:pt x="59522" y="210241"/>
                  </a:cubicBezTo>
                  <a:cubicBezTo>
                    <a:pt x="27179" y="210241"/>
                    <a:pt x="0" y="184019"/>
                    <a:pt x="0" y="150825"/>
                  </a:cubicBezTo>
                  <a:cubicBezTo>
                    <a:pt x="0" y="117631"/>
                    <a:pt x="27179" y="91409"/>
                    <a:pt x="59522" y="91409"/>
                  </a:cubicBezTo>
                  <a:close/>
                  <a:moveTo>
                    <a:pt x="347929" y="72806"/>
                  </a:moveTo>
                  <a:cubicBezTo>
                    <a:pt x="305609" y="75060"/>
                    <a:pt x="263530" y="92104"/>
                    <a:pt x="230162" y="125481"/>
                  </a:cubicBezTo>
                  <a:cubicBezTo>
                    <a:pt x="141486" y="213881"/>
                    <a:pt x="167755" y="364448"/>
                    <a:pt x="282548" y="417215"/>
                  </a:cubicBezTo>
                  <a:cubicBezTo>
                    <a:pt x="369554" y="357625"/>
                    <a:pt x="463241" y="263767"/>
                    <a:pt x="522308" y="177641"/>
                  </a:cubicBezTo>
                  <a:cubicBezTo>
                    <a:pt x="489662" y="106376"/>
                    <a:pt x="418462" y="69049"/>
                    <a:pt x="347929" y="72806"/>
                  </a:cubicBezTo>
                  <a:close/>
                  <a:moveTo>
                    <a:pt x="544439" y="29064"/>
                  </a:moveTo>
                  <a:cubicBezTo>
                    <a:pt x="529749" y="31243"/>
                    <a:pt x="509705" y="37915"/>
                    <a:pt x="483740" y="51334"/>
                  </a:cubicBezTo>
                  <a:cubicBezTo>
                    <a:pt x="474326" y="56035"/>
                    <a:pt x="464608" y="61645"/>
                    <a:pt x="454434" y="67862"/>
                  </a:cubicBezTo>
                  <a:cubicBezTo>
                    <a:pt x="490118" y="86209"/>
                    <a:pt x="520486" y="115777"/>
                    <a:pt x="540074" y="150348"/>
                  </a:cubicBezTo>
                  <a:cubicBezTo>
                    <a:pt x="545844" y="140947"/>
                    <a:pt x="551007" y="131698"/>
                    <a:pt x="555562" y="122903"/>
                  </a:cubicBezTo>
                  <a:cubicBezTo>
                    <a:pt x="582286" y="71198"/>
                    <a:pt x="582134" y="42995"/>
                    <a:pt x="573024" y="33745"/>
                  </a:cubicBezTo>
                  <a:cubicBezTo>
                    <a:pt x="568469" y="29196"/>
                    <a:pt x="559130" y="26884"/>
                    <a:pt x="544439" y="29064"/>
                  </a:cubicBezTo>
                  <a:close/>
                  <a:moveTo>
                    <a:pt x="556710" y="17"/>
                  </a:moveTo>
                  <a:cubicBezTo>
                    <a:pt x="570945" y="302"/>
                    <a:pt x="583539" y="4367"/>
                    <a:pt x="593067" y="13882"/>
                  </a:cubicBezTo>
                  <a:cubicBezTo>
                    <a:pt x="630572" y="51334"/>
                    <a:pt x="583045" y="136701"/>
                    <a:pt x="554195" y="180826"/>
                  </a:cubicBezTo>
                  <a:cubicBezTo>
                    <a:pt x="616147" y="348679"/>
                    <a:pt x="451701" y="510012"/>
                    <a:pt x="285737" y="448906"/>
                  </a:cubicBezTo>
                  <a:cubicBezTo>
                    <a:pt x="241399" y="477867"/>
                    <a:pt x="155911" y="525175"/>
                    <a:pt x="118406" y="487723"/>
                  </a:cubicBezTo>
                  <a:cubicBezTo>
                    <a:pt x="80445" y="449664"/>
                    <a:pt x="129642" y="362629"/>
                    <a:pt x="159252" y="317747"/>
                  </a:cubicBezTo>
                  <a:cubicBezTo>
                    <a:pt x="106410" y="155655"/>
                    <a:pt x="260683" y="1903"/>
                    <a:pt x="422699" y="54519"/>
                  </a:cubicBezTo>
                  <a:cubicBezTo>
                    <a:pt x="456522" y="32343"/>
                    <a:pt x="514004" y="-836"/>
                    <a:pt x="556710" y="17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33715" y="4871696"/>
            <a:ext cx="726785" cy="726785"/>
            <a:chOff x="733715" y="4871696"/>
            <a:chExt cx="726785" cy="726785"/>
          </a:xfrm>
        </p:grpSpPr>
        <p:sp>
          <p:nvSpPr>
            <p:cNvPr id="37" name="椭圆 36"/>
            <p:cNvSpPr/>
            <p:nvPr/>
          </p:nvSpPr>
          <p:spPr>
            <a:xfrm>
              <a:off x="733715" y="4871696"/>
              <a:ext cx="726785" cy="726785"/>
            </a:xfrm>
            <a:prstGeom prst="ellipse">
              <a:avLst/>
            </a:prstGeom>
            <a:solidFill>
              <a:srgbClr val="0AA667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Freeform 16"/>
            <p:cNvSpPr>
              <a:spLocks noEditPoints="1"/>
            </p:cNvSpPr>
            <p:nvPr/>
          </p:nvSpPr>
          <p:spPr bwMode="auto">
            <a:xfrm>
              <a:off x="917504" y="5109550"/>
              <a:ext cx="359204" cy="285474"/>
            </a:xfrm>
            <a:custGeom>
              <a:avLst/>
              <a:gdLst>
                <a:gd name="connsiteX0" fmla="*/ 65272 w 609191"/>
                <a:gd name="connsiteY0" fmla="*/ 327070 h 484149"/>
                <a:gd name="connsiteX1" fmla="*/ 77974 w 609191"/>
                <a:gd name="connsiteY1" fmla="*/ 340889 h 484149"/>
                <a:gd name="connsiteX2" fmla="*/ 65272 w 609191"/>
                <a:gd name="connsiteY2" fmla="*/ 353673 h 484149"/>
                <a:gd name="connsiteX3" fmla="*/ 51724 w 609191"/>
                <a:gd name="connsiteY3" fmla="*/ 340889 h 484149"/>
                <a:gd name="connsiteX4" fmla="*/ 65272 w 609191"/>
                <a:gd name="connsiteY4" fmla="*/ 327070 h 484149"/>
                <a:gd name="connsiteX5" fmla="*/ 65280 w 609191"/>
                <a:gd name="connsiteY5" fmla="*/ 295268 h 484149"/>
                <a:gd name="connsiteX6" fmla="*/ 25340 w 609191"/>
                <a:gd name="connsiteY6" fmla="*/ 345310 h 484149"/>
                <a:gd name="connsiteX7" fmla="*/ 25340 w 609191"/>
                <a:gd name="connsiteY7" fmla="*/ 459034 h 484149"/>
                <a:gd name="connsiteX8" fmla="*/ 104373 w 609191"/>
                <a:gd name="connsiteY8" fmla="*/ 459034 h 484149"/>
                <a:gd name="connsiteX9" fmla="*/ 104373 w 609191"/>
                <a:gd name="connsiteY9" fmla="*/ 345122 h 484149"/>
                <a:gd name="connsiteX10" fmla="*/ 467703 w 609191"/>
                <a:gd name="connsiteY10" fmla="*/ 259712 h 484149"/>
                <a:gd name="connsiteX11" fmla="*/ 311802 w 609191"/>
                <a:gd name="connsiteY11" fmla="*/ 314081 h 484149"/>
                <a:gd name="connsiteX12" fmla="*/ 168618 w 609191"/>
                <a:gd name="connsiteY12" fmla="*/ 266673 h 484149"/>
                <a:gd name="connsiteX13" fmla="*/ 168618 w 609191"/>
                <a:gd name="connsiteY13" fmla="*/ 392531 h 484149"/>
                <a:gd name="connsiteX14" fmla="*/ 306150 w 609191"/>
                <a:gd name="connsiteY14" fmla="*/ 432602 h 484149"/>
                <a:gd name="connsiteX15" fmla="*/ 306244 w 609191"/>
                <a:gd name="connsiteY15" fmla="*/ 432602 h 484149"/>
                <a:gd name="connsiteX16" fmla="*/ 467609 w 609191"/>
                <a:gd name="connsiteY16" fmla="*/ 392342 h 484149"/>
                <a:gd name="connsiteX17" fmla="*/ 467703 w 609191"/>
                <a:gd name="connsiteY17" fmla="*/ 392342 h 484149"/>
                <a:gd name="connsiteX18" fmla="*/ 311429 w 609191"/>
                <a:gd name="connsiteY18" fmla="*/ 53065 h 484149"/>
                <a:gd name="connsiteX19" fmla="*/ 323957 w 609191"/>
                <a:gd name="connsiteY19" fmla="*/ 65575 h 484149"/>
                <a:gd name="connsiteX20" fmla="*/ 323957 w 609191"/>
                <a:gd name="connsiteY20" fmla="*/ 93979 h 484149"/>
                <a:gd name="connsiteX21" fmla="*/ 349013 w 609191"/>
                <a:gd name="connsiteY21" fmla="*/ 115142 h 484149"/>
                <a:gd name="connsiteX22" fmla="*/ 343361 w 609191"/>
                <a:gd name="connsiteY22" fmla="*/ 131978 h 484149"/>
                <a:gd name="connsiteX23" fmla="*/ 326500 w 609191"/>
                <a:gd name="connsiteY23" fmla="*/ 126334 h 484149"/>
                <a:gd name="connsiteX24" fmla="*/ 309451 w 609191"/>
                <a:gd name="connsiteY24" fmla="*/ 118057 h 484149"/>
                <a:gd name="connsiteX25" fmla="*/ 308320 w 609191"/>
                <a:gd name="connsiteY25" fmla="*/ 118245 h 484149"/>
                <a:gd name="connsiteX26" fmla="*/ 298618 w 609191"/>
                <a:gd name="connsiteY26" fmla="*/ 132730 h 484149"/>
                <a:gd name="connsiteX27" fmla="*/ 298712 w 609191"/>
                <a:gd name="connsiteY27" fmla="*/ 133576 h 484149"/>
                <a:gd name="connsiteX28" fmla="*/ 312559 w 609191"/>
                <a:gd name="connsiteY28" fmla="*/ 144581 h 484149"/>
                <a:gd name="connsiteX29" fmla="*/ 313030 w 609191"/>
                <a:gd name="connsiteY29" fmla="*/ 144581 h 484149"/>
                <a:gd name="connsiteX30" fmla="*/ 313595 w 609191"/>
                <a:gd name="connsiteY30" fmla="*/ 144581 h 484149"/>
                <a:gd name="connsiteX31" fmla="*/ 313784 w 609191"/>
                <a:gd name="connsiteY31" fmla="*/ 144581 h 484149"/>
                <a:gd name="connsiteX32" fmla="*/ 313972 w 609191"/>
                <a:gd name="connsiteY32" fmla="*/ 144581 h 484149"/>
                <a:gd name="connsiteX33" fmla="*/ 350332 w 609191"/>
                <a:gd name="connsiteY33" fmla="*/ 178723 h 484149"/>
                <a:gd name="connsiteX34" fmla="*/ 350520 w 609191"/>
                <a:gd name="connsiteY34" fmla="*/ 179569 h 484149"/>
                <a:gd name="connsiteX35" fmla="*/ 324145 w 609191"/>
                <a:gd name="connsiteY35" fmla="*/ 219449 h 484149"/>
                <a:gd name="connsiteX36" fmla="*/ 324145 w 609191"/>
                <a:gd name="connsiteY36" fmla="*/ 248418 h 484149"/>
                <a:gd name="connsiteX37" fmla="*/ 311523 w 609191"/>
                <a:gd name="connsiteY37" fmla="*/ 261021 h 484149"/>
                <a:gd name="connsiteX38" fmla="*/ 298995 w 609191"/>
                <a:gd name="connsiteY38" fmla="*/ 248418 h 484149"/>
                <a:gd name="connsiteX39" fmla="*/ 298995 w 609191"/>
                <a:gd name="connsiteY39" fmla="*/ 220766 h 484149"/>
                <a:gd name="connsiteX40" fmla="*/ 274598 w 609191"/>
                <a:gd name="connsiteY40" fmla="*/ 203083 h 484149"/>
                <a:gd name="connsiteX41" fmla="*/ 278554 w 609191"/>
                <a:gd name="connsiteY41" fmla="*/ 185777 h 484149"/>
                <a:gd name="connsiteX42" fmla="*/ 295886 w 609191"/>
                <a:gd name="connsiteY42" fmla="*/ 189633 h 484149"/>
                <a:gd name="connsiteX43" fmla="*/ 314537 w 609191"/>
                <a:gd name="connsiteY43" fmla="*/ 196123 h 484149"/>
                <a:gd name="connsiteX44" fmla="*/ 325275 w 609191"/>
                <a:gd name="connsiteY44" fmla="*/ 182109 h 484149"/>
                <a:gd name="connsiteX45" fmla="*/ 311711 w 609191"/>
                <a:gd name="connsiteY45" fmla="*/ 169600 h 484149"/>
                <a:gd name="connsiteX46" fmla="*/ 273656 w 609191"/>
                <a:gd name="connsiteY46" fmla="*/ 135834 h 484149"/>
                <a:gd name="connsiteX47" fmla="*/ 298901 w 609191"/>
                <a:gd name="connsiteY47" fmla="*/ 94732 h 484149"/>
                <a:gd name="connsiteX48" fmla="*/ 298901 w 609191"/>
                <a:gd name="connsiteY48" fmla="*/ 65575 h 484149"/>
                <a:gd name="connsiteX49" fmla="*/ 311429 w 609191"/>
                <a:gd name="connsiteY49" fmla="*/ 53065 h 484149"/>
                <a:gd name="connsiteX50" fmla="*/ 311708 w 609191"/>
                <a:gd name="connsiteY50" fmla="*/ 25115 h 484149"/>
                <a:gd name="connsiteX51" fmla="*/ 46817 w 609191"/>
                <a:gd name="connsiteY51" fmla="*/ 156994 h 484149"/>
                <a:gd name="connsiteX52" fmla="*/ 311708 w 609191"/>
                <a:gd name="connsiteY52" fmla="*/ 288966 h 484149"/>
                <a:gd name="connsiteX53" fmla="*/ 576504 w 609191"/>
                <a:gd name="connsiteY53" fmla="*/ 156994 h 484149"/>
                <a:gd name="connsiteX54" fmla="*/ 311708 w 609191"/>
                <a:gd name="connsiteY54" fmla="*/ 25115 h 484149"/>
                <a:gd name="connsiteX55" fmla="*/ 311708 w 609191"/>
                <a:gd name="connsiteY55" fmla="*/ 0 h 484149"/>
                <a:gd name="connsiteX56" fmla="*/ 604858 w 609191"/>
                <a:gd name="connsiteY56" fmla="*/ 147211 h 484149"/>
                <a:gd name="connsiteX57" fmla="*/ 609191 w 609191"/>
                <a:gd name="connsiteY57" fmla="*/ 156900 h 484149"/>
                <a:gd name="connsiteX58" fmla="*/ 604481 w 609191"/>
                <a:gd name="connsiteY58" fmla="*/ 166682 h 484149"/>
                <a:gd name="connsiteX59" fmla="*/ 492289 w 609191"/>
                <a:gd name="connsiteY59" fmla="*/ 244944 h 484149"/>
                <a:gd name="connsiteX60" fmla="*/ 492289 w 609191"/>
                <a:gd name="connsiteY60" fmla="*/ 400714 h 484149"/>
                <a:gd name="connsiteX61" fmla="*/ 484565 w 609191"/>
                <a:gd name="connsiteY61" fmla="*/ 412378 h 484149"/>
                <a:gd name="connsiteX62" fmla="*/ 309259 w 609191"/>
                <a:gd name="connsiteY62" fmla="*/ 457623 h 484149"/>
                <a:gd name="connsiteX63" fmla="*/ 305302 w 609191"/>
                <a:gd name="connsiteY63" fmla="*/ 457529 h 484149"/>
                <a:gd name="connsiteX64" fmla="*/ 150531 w 609191"/>
                <a:gd name="connsiteY64" fmla="*/ 412284 h 484149"/>
                <a:gd name="connsiteX65" fmla="*/ 143089 w 609191"/>
                <a:gd name="connsiteY65" fmla="*/ 400808 h 484149"/>
                <a:gd name="connsiteX66" fmla="*/ 143089 w 609191"/>
                <a:gd name="connsiteY66" fmla="*/ 252563 h 484149"/>
                <a:gd name="connsiteX67" fmla="*/ 77621 w 609191"/>
                <a:gd name="connsiteY67" fmla="*/ 210704 h 484149"/>
                <a:gd name="connsiteX68" fmla="*/ 77621 w 609191"/>
                <a:gd name="connsiteY68" fmla="*/ 258113 h 484149"/>
                <a:gd name="connsiteX69" fmla="*/ 77621 w 609191"/>
                <a:gd name="connsiteY69" fmla="*/ 270623 h 484149"/>
                <a:gd name="connsiteX70" fmla="*/ 126604 w 609191"/>
                <a:gd name="connsiteY70" fmla="*/ 333082 h 484149"/>
                <a:gd name="connsiteX71" fmla="*/ 129242 w 609191"/>
                <a:gd name="connsiteY71" fmla="*/ 340889 h 484149"/>
                <a:gd name="connsiteX72" fmla="*/ 129242 w 609191"/>
                <a:gd name="connsiteY72" fmla="*/ 471545 h 484149"/>
                <a:gd name="connsiteX73" fmla="*/ 116713 w 609191"/>
                <a:gd name="connsiteY73" fmla="*/ 484149 h 484149"/>
                <a:gd name="connsiteX74" fmla="*/ 12528 w 609191"/>
                <a:gd name="connsiteY74" fmla="*/ 484149 h 484149"/>
                <a:gd name="connsiteX75" fmla="*/ 0 w 609191"/>
                <a:gd name="connsiteY75" fmla="*/ 471545 h 484149"/>
                <a:gd name="connsiteX76" fmla="*/ 0 w 609191"/>
                <a:gd name="connsiteY76" fmla="*/ 340795 h 484149"/>
                <a:gd name="connsiteX77" fmla="*/ 2732 w 609191"/>
                <a:gd name="connsiteY77" fmla="*/ 332988 h 484149"/>
                <a:gd name="connsiteX78" fmla="*/ 52658 w 609191"/>
                <a:gd name="connsiteY78" fmla="*/ 270529 h 484149"/>
                <a:gd name="connsiteX79" fmla="*/ 52658 w 609191"/>
                <a:gd name="connsiteY79" fmla="*/ 264791 h 484149"/>
                <a:gd name="connsiteX80" fmla="*/ 52658 w 609191"/>
                <a:gd name="connsiteY80" fmla="*/ 192738 h 484149"/>
                <a:gd name="connsiteX81" fmla="*/ 18463 w 609191"/>
                <a:gd name="connsiteY81" fmla="*/ 166776 h 484149"/>
                <a:gd name="connsiteX82" fmla="*/ 13847 w 609191"/>
                <a:gd name="connsiteY82" fmla="*/ 156994 h 484149"/>
                <a:gd name="connsiteX83" fmla="*/ 18463 w 609191"/>
                <a:gd name="connsiteY83" fmla="*/ 147211 h 484149"/>
                <a:gd name="connsiteX84" fmla="*/ 311708 w 609191"/>
                <a:gd name="connsiteY84" fmla="*/ 0 h 48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609191" h="484149">
                  <a:moveTo>
                    <a:pt x="65272" y="327070"/>
                  </a:moveTo>
                  <a:cubicBezTo>
                    <a:pt x="72235" y="327070"/>
                    <a:pt x="77974" y="332992"/>
                    <a:pt x="77974" y="340889"/>
                  </a:cubicBezTo>
                  <a:cubicBezTo>
                    <a:pt x="77974" y="347751"/>
                    <a:pt x="72235" y="353673"/>
                    <a:pt x="65272" y="353673"/>
                  </a:cubicBezTo>
                  <a:cubicBezTo>
                    <a:pt x="57557" y="353673"/>
                    <a:pt x="51724" y="347751"/>
                    <a:pt x="51724" y="340889"/>
                  </a:cubicBezTo>
                  <a:cubicBezTo>
                    <a:pt x="51724" y="332992"/>
                    <a:pt x="57651" y="327070"/>
                    <a:pt x="65272" y="327070"/>
                  </a:cubicBezTo>
                  <a:close/>
                  <a:moveTo>
                    <a:pt x="65280" y="295268"/>
                  </a:moveTo>
                  <a:lnTo>
                    <a:pt x="25340" y="345310"/>
                  </a:lnTo>
                  <a:lnTo>
                    <a:pt x="25340" y="459034"/>
                  </a:lnTo>
                  <a:lnTo>
                    <a:pt x="104373" y="459034"/>
                  </a:lnTo>
                  <a:lnTo>
                    <a:pt x="104373" y="345122"/>
                  </a:lnTo>
                  <a:close/>
                  <a:moveTo>
                    <a:pt x="467703" y="259712"/>
                  </a:moveTo>
                  <a:cubicBezTo>
                    <a:pt x="415610" y="289060"/>
                    <a:pt x="357772" y="314081"/>
                    <a:pt x="311802" y="314081"/>
                  </a:cubicBezTo>
                  <a:cubicBezTo>
                    <a:pt x="269600" y="314081"/>
                    <a:pt x="217225" y="292822"/>
                    <a:pt x="168618" y="266673"/>
                  </a:cubicBezTo>
                  <a:lnTo>
                    <a:pt x="168618" y="392531"/>
                  </a:lnTo>
                  <a:cubicBezTo>
                    <a:pt x="191979" y="402501"/>
                    <a:pt x="264796" y="431849"/>
                    <a:pt x="306150" y="432602"/>
                  </a:cubicBezTo>
                  <a:lnTo>
                    <a:pt x="306244" y="432602"/>
                  </a:lnTo>
                  <a:cubicBezTo>
                    <a:pt x="354475" y="434107"/>
                    <a:pt x="441233" y="402501"/>
                    <a:pt x="467609" y="392342"/>
                  </a:cubicBezTo>
                  <a:lnTo>
                    <a:pt x="467703" y="392342"/>
                  </a:lnTo>
                  <a:close/>
                  <a:moveTo>
                    <a:pt x="311429" y="53065"/>
                  </a:moveTo>
                  <a:cubicBezTo>
                    <a:pt x="318305" y="53065"/>
                    <a:pt x="323957" y="58709"/>
                    <a:pt x="323957" y="65575"/>
                  </a:cubicBezTo>
                  <a:lnTo>
                    <a:pt x="323957" y="93979"/>
                  </a:lnTo>
                  <a:cubicBezTo>
                    <a:pt x="334507" y="97083"/>
                    <a:pt x="343738" y="104607"/>
                    <a:pt x="349013" y="115142"/>
                  </a:cubicBezTo>
                  <a:cubicBezTo>
                    <a:pt x="352121" y="121443"/>
                    <a:pt x="349578" y="128968"/>
                    <a:pt x="343361" y="131978"/>
                  </a:cubicBezTo>
                  <a:cubicBezTo>
                    <a:pt x="337050" y="135081"/>
                    <a:pt x="329514" y="132542"/>
                    <a:pt x="326500" y="126334"/>
                  </a:cubicBezTo>
                  <a:cubicBezTo>
                    <a:pt x="323203" y="119750"/>
                    <a:pt x="315667" y="115988"/>
                    <a:pt x="309451" y="118057"/>
                  </a:cubicBezTo>
                  <a:cubicBezTo>
                    <a:pt x="309074" y="118151"/>
                    <a:pt x="308697" y="118151"/>
                    <a:pt x="308320" y="118245"/>
                  </a:cubicBezTo>
                  <a:cubicBezTo>
                    <a:pt x="300879" y="119938"/>
                    <a:pt x="297770" y="126899"/>
                    <a:pt x="298618" y="132730"/>
                  </a:cubicBezTo>
                  <a:cubicBezTo>
                    <a:pt x="298712" y="132918"/>
                    <a:pt x="298712" y="133294"/>
                    <a:pt x="298712" y="133576"/>
                  </a:cubicBezTo>
                  <a:cubicBezTo>
                    <a:pt x="299277" y="139690"/>
                    <a:pt x="305400" y="144581"/>
                    <a:pt x="312559" y="144581"/>
                  </a:cubicBezTo>
                  <a:lnTo>
                    <a:pt x="313030" y="144581"/>
                  </a:lnTo>
                  <a:lnTo>
                    <a:pt x="313595" y="144581"/>
                  </a:lnTo>
                  <a:lnTo>
                    <a:pt x="313784" y="144581"/>
                  </a:lnTo>
                  <a:lnTo>
                    <a:pt x="313972" y="144581"/>
                  </a:lnTo>
                  <a:cubicBezTo>
                    <a:pt x="332905" y="146086"/>
                    <a:pt x="347506" y="159818"/>
                    <a:pt x="350332" y="178723"/>
                  </a:cubicBezTo>
                  <a:cubicBezTo>
                    <a:pt x="350520" y="179005"/>
                    <a:pt x="350520" y="179381"/>
                    <a:pt x="350520" y="179569"/>
                  </a:cubicBezTo>
                  <a:cubicBezTo>
                    <a:pt x="351839" y="196876"/>
                    <a:pt x="340912" y="213241"/>
                    <a:pt x="324145" y="219449"/>
                  </a:cubicBezTo>
                  <a:lnTo>
                    <a:pt x="324145" y="248418"/>
                  </a:lnTo>
                  <a:cubicBezTo>
                    <a:pt x="324145" y="255378"/>
                    <a:pt x="318493" y="261021"/>
                    <a:pt x="311523" y="261021"/>
                  </a:cubicBezTo>
                  <a:cubicBezTo>
                    <a:pt x="304647" y="261021"/>
                    <a:pt x="298995" y="255378"/>
                    <a:pt x="298995" y="248418"/>
                  </a:cubicBezTo>
                  <a:lnTo>
                    <a:pt x="298995" y="220766"/>
                  </a:lnTo>
                  <a:cubicBezTo>
                    <a:pt x="289104" y="218132"/>
                    <a:pt x="280250" y="212113"/>
                    <a:pt x="274598" y="203083"/>
                  </a:cubicBezTo>
                  <a:cubicBezTo>
                    <a:pt x="270830" y="197158"/>
                    <a:pt x="272620" y="189351"/>
                    <a:pt x="278554" y="185777"/>
                  </a:cubicBezTo>
                  <a:cubicBezTo>
                    <a:pt x="284394" y="182015"/>
                    <a:pt x="292213" y="183708"/>
                    <a:pt x="295886" y="189633"/>
                  </a:cubicBezTo>
                  <a:cubicBezTo>
                    <a:pt x="299654" y="195747"/>
                    <a:pt x="307378" y="198380"/>
                    <a:pt x="314537" y="196123"/>
                  </a:cubicBezTo>
                  <a:cubicBezTo>
                    <a:pt x="321131" y="194148"/>
                    <a:pt x="325464" y="188223"/>
                    <a:pt x="325275" y="182109"/>
                  </a:cubicBezTo>
                  <a:cubicBezTo>
                    <a:pt x="323957" y="174961"/>
                    <a:pt x="318870" y="170164"/>
                    <a:pt x="311711" y="169600"/>
                  </a:cubicBezTo>
                  <a:cubicBezTo>
                    <a:pt x="291836" y="169223"/>
                    <a:pt x="275257" y="154551"/>
                    <a:pt x="273656" y="135834"/>
                  </a:cubicBezTo>
                  <a:cubicBezTo>
                    <a:pt x="271019" y="117305"/>
                    <a:pt x="281663" y="100375"/>
                    <a:pt x="298901" y="94732"/>
                  </a:cubicBezTo>
                  <a:lnTo>
                    <a:pt x="298901" y="65575"/>
                  </a:lnTo>
                  <a:cubicBezTo>
                    <a:pt x="298901" y="58709"/>
                    <a:pt x="304552" y="53065"/>
                    <a:pt x="311429" y="53065"/>
                  </a:cubicBezTo>
                  <a:close/>
                  <a:moveTo>
                    <a:pt x="311708" y="25115"/>
                  </a:moveTo>
                  <a:cubicBezTo>
                    <a:pt x="226927" y="25115"/>
                    <a:pt x="88924" y="125012"/>
                    <a:pt x="46817" y="156994"/>
                  </a:cubicBezTo>
                  <a:cubicBezTo>
                    <a:pt x="88924" y="188975"/>
                    <a:pt x="226833" y="288966"/>
                    <a:pt x="311708" y="288966"/>
                  </a:cubicBezTo>
                  <a:cubicBezTo>
                    <a:pt x="396488" y="288966"/>
                    <a:pt x="534396" y="189164"/>
                    <a:pt x="576504" y="156994"/>
                  </a:cubicBezTo>
                  <a:cubicBezTo>
                    <a:pt x="534396" y="125012"/>
                    <a:pt x="396488" y="25115"/>
                    <a:pt x="311708" y="25115"/>
                  </a:cubicBezTo>
                  <a:close/>
                  <a:moveTo>
                    <a:pt x="311708" y="0"/>
                  </a:moveTo>
                  <a:cubicBezTo>
                    <a:pt x="420980" y="0"/>
                    <a:pt x="597322" y="141191"/>
                    <a:pt x="604858" y="147211"/>
                  </a:cubicBezTo>
                  <a:cubicBezTo>
                    <a:pt x="607778" y="149657"/>
                    <a:pt x="609191" y="153137"/>
                    <a:pt x="609191" y="156900"/>
                  </a:cubicBezTo>
                  <a:cubicBezTo>
                    <a:pt x="609191" y="160662"/>
                    <a:pt x="607496" y="164331"/>
                    <a:pt x="604481" y="166682"/>
                  </a:cubicBezTo>
                  <a:cubicBezTo>
                    <a:pt x="600713" y="169786"/>
                    <a:pt x="552765" y="208165"/>
                    <a:pt x="492289" y="244944"/>
                  </a:cubicBezTo>
                  <a:lnTo>
                    <a:pt x="492289" y="400714"/>
                  </a:lnTo>
                  <a:cubicBezTo>
                    <a:pt x="492289" y="405888"/>
                    <a:pt x="489275" y="410497"/>
                    <a:pt x="484565" y="412378"/>
                  </a:cubicBezTo>
                  <a:cubicBezTo>
                    <a:pt x="479855" y="414354"/>
                    <a:pt x="372373" y="457623"/>
                    <a:pt x="309259" y="457623"/>
                  </a:cubicBezTo>
                  <a:cubicBezTo>
                    <a:pt x="307940" y="457623"/>
                    <a:pt x="306621" y="457529"/>
                    <a:pt x="305302" y="457529"/>
                  </a:cubicBezTo>
                  <a:cubicBezTo>
                    <a:pt x="250760" y="456494"/>
                    <a:pt x="154488" y="413977"/>
                    <a:pt x="150531" y="412284"/>
                  </a:cubicBezTo>
                  <a:cubicBezTo>
                    <a:pt x="146010" y="410215"/>
                    <a:pt x="143089" y="405888"/>
                    <a:pt x="143089" y="400808"/>
                  </a:cubicBezTo>
                  <a:lnTo>
                    <a:pt x="143089" y="252563"/>
                  </a:lnTo>
                  <a:cubicBezTo>
                    <a:pt x="119068" y="238547"/>
                    <a:pt x="96743" y="223873"/>
                    <a:pt x="77621" y="210704"/>
                  </a:cubicBezTo>
                  <a:lnTo>
                    <a:pt x="77621" y="258113"/>
                  </a:lnTo>
                  <a:lnTo>
                    <a:pt x="77621" y="270623"/>
                  </a:lnTo>
                  <a:lnTo>
                    <a:pt x="126604" y="333082"/>
                  </a:lnTo>
                  <a:cubicBezTo>
                    <a:pt x="128394" y="335339"/>
                    <a:pt x="129242" y="338161"/>
                    <a:pt x="129242" y="340889"/>
                  </a:cubicBezTo>
                  <a:lnTo>
                    <a:pt x="129242" y="471545"/>
                  </a:lnTo>
                  <a:cubicBezTo>
                    <a:pt x="129242" y="478505"/>
                    <a:pt x="123590" y="484149"/>
                    <a:pt x="116713" y="484149"/>
                  </a:cubicBezTo>
                  <a:lnTo>
                    <a:pt x="12528" y="484149"/>
                  </a:lnTo>
                  <a:cubicBezTo>
                    <a:pt x="5652" y="484149"/>
                    <a:pt x="0" y="478505"/>
                    <a:pt x="0" y="471545"/>
                  </a:cubicBezTo>
                  <a:lnTo>
                    <a:pt x="0" y="340795"/>
                  </a:lnTo>
                  <a:cubicBezTo>
                    <a:pt x="0" y="337973"/>
                    <a:pt x="1036" y="335245"/>
                    <a:pt x="2732" y="332988"/>
                  </a:cubicBezTo>
                  <a:lnTo>
                    <a:pt x="52658" y="270529"/>
                  </a:lnTo>
                  <a:lnTo>
                    <a:pt x="52658" y="264791"/>
                  </a:lnTo>
                  <a:lnTo>
                    <a:pt x="52658" y="192738"/>
                  </a:lnTo>
                  <a:cubicBezTo>
                    <a:pt x="33064" y="178440"/>
                    <a:pt x="20347" y="168281"/>
                    <a:pt x="18463" y="166776"/>
                  </a:cubicBezTo>
                  <a:cubicBezTo>
                    <a:pt x="15543" y="164425"/>
                    <a:pt x="13847" y="160756"/>
                    <a:pt x="13847" y="156994"/>
                  </a:cubicBezTo>
                  <a:cubicBezTo>
                    <a:pt x="13847" y="153231"/>
                    <a:pt x="15543" y="149657"/>
                    <a:pt x="18463" y="147211"/>
                  </a:cubicBezTo>
                  <a:cubicBezTo>
                    <a:pt x="25999" y="141191"/>
                    <a:pt x="202341" y="0"/>
                    <a:pt x="311708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44289" y="3636917"/>
            <a:ext cx="4620763" cy="982962"/>
            <a:chOff x="5677583" y="1813657"/>
            <a:chExt cx="4620763" cy="982962"/>
          </a:xfrm>
        </p:grpSpPr>
        <p:sp>
          <p:nvSpPr>
            <p:cNvPr id="45" name="矩形 44"/>
            <p:cNvSpPr/>
            <p:nvPr/>
          </p:nvSpPr>
          <p:spPr>
            <a:xfrm>
              <a:off x="5677584" y="2219538"/>
              <a:ext cx="462076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dolor.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ipsum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 sit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.</a:t>
              </a:r>
              <a:r>
                <a:rPr lang="en-US" altLang="zh-CN" sz="1050" kern="0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endPara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5768991" y="2219538"/>
              <a:ext cx="253437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47" name="文本框 15"/>
            <p:cNvSpPr txBox="1"/>
            <p:nvPr/>
          </p:nvSpPr>
          <p:spPr>
            <a:xfrm>
              <a:off x="5677583" y="1813657"/>
              <a:ext cx="3305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613693" y="4871696"/>
            <a:ext cx="4620763" cy="982962"/>
            <a:chOff x="5677583" y="1813657"/>
            <a:chExt cx="4620763" cy="982962"/>
          </a:xfrm>
        </p:grpSpPr>
        <p:sp>
          <p:nvSpPr>
            <p:cNvPr id="49" name="矩形 48"/>
            <p:cNvSpPr/>
            <p:nvPr/>
          </p:nvSpPr>
          <p:spPr>
            <a:xfrm>
              <a:off x="5677584" y="2219538"/>
              <a:ext cx="462076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dolor.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ipsum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 sit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.</a:t>
              </a:r>
              <a:r>
                <a:rPr lang="en-US" altLang="zh-CN" sz="1050" kern="0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endPara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5768991" y="2219538"/>
              <a:ext cx="253437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51" name="文本框 15"/>
            <p:cNvSpPr txBox="1"/>
            <p:nvPr/>
          </p:nvSpPr>
          <p:spPr>
            <a:xfrm>
              <a:off x="5677583" y="1813657"/>
              <a:ext cx="3305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研究课题的方法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method of research topic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357942" y="1742159"/>
            <a:ext cx="4419342" cy="4239419"/>
            <a:chOff x="3011488" y="1708150"/>
            <a:chExt cx="3119438" cy="2992438"/>
          </a:xfrm>
        </p:grpSpPr>
        <p:sp>
          <p:nvSpPr>
            <p:cNvPr id="21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19425" y="1708150"/>
              <a:ext cx="3105150" cy="2990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2" name="Freeform 5"/>
            <p:cNvSpPr/>
            <p:nvPr/>
          </p:nvSpPr>
          <p:spPr bwMode="auto">
            <a:xfrm>
              <a:off x="4249738" y="4478338"/>
              <a:ext cx="677863" cy="222250"/>
            </a:xfrm>
            <a:custGeom>
              <a:avLst/>
              <a:gdLst>
                <a:gd name="T0" fmla="*/ 466 w 466"/>
                <a:gd name="T1" fmla="*/ 0 h 153"/>
                <a:gd name="T2" fmla="*/ 233 w 466"/>
                <a:gd name="T3" fmla="*/ 153 h 153"/>
                <a:gd name="T4" fmla="*/ 0 w 466"/>
                <a:gd name="T5" fmla="*/ 0 h 153"/>
                <a:gd name="T6" fmla="*/ 466 w 466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3">
                  <a:moveTo>
                    <a:pt x="466" y="0"/>
                  </a:moveTo>
                  <a:cubicBezTo>
                    <a:pt x="466" y="84"/>
                    <a:pt x="362" y="153"/>
                    <a:pt x="233" y="153"/>
                  </a:cubicBezTo>
                  <a:cubicBezTo>
                    <a:pt x="104" y="153"/>
                    <a:pt x="0" y="84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5419725" y="3686175"/>
              <a:ext cx="501650" cy="369888"/>
            </a:xfrm>
            <a:custGeom>
              <a:avLst/>
              <a:gdLst>
                <a:gd name="T0" fmla="*/ 283 w 344"/>
                <a:gd name="T1" fmla="*/ 254 h 254"/>
                <a:gd name="T2" fmla="*/ 255 w 344"/>
                <a:gd name="T3" fmla="*/ 246 h 254"/>
                <a:gd name="T4" fmla="*/ 33 w 344"/>
                <a:gd name="T5" fmla="*/ 106 h 254"/>
                <a:gd name="T6" fmla="*/ 16 w 344"/>
                <a:gd name="T7" fmla="*/ 32 h 254"/>
                <a:gd name="T8" fmla="*/ 89 w 344"/>
                <a:gd name="T9" fmla="*/ 16 h 254"/>
                <a:gd name="T10" fmla="*/ 312 w 344"/>
                <a:gd name="T11" fmla="*/ 156 h 254"/>
                <a:gd name="T12" fmla="*/ 328 w 344"/>
                <a:gd name="T13" fmla="*/ 229 h 254"/>
                <a:gd name="T14" fmla="*/ 283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283" y="254"/>
                  </a:moveTo>
                  <a:cubicBezTo>
                    <a:pt x="274" y="254"/>
                    <a:pt x="264" y="251"/>
                    <a:pt x="255" y="24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8" y="90"/>
                    <a:pt x="0" y="57"/>
                    <a:pt x="16" y="32"/>
                  </a:cubicBezTo>
                  <a:cubicBezTo>
                    <a:pt x="31" y="8"/>
                    <a:pt x="64" y="0"/>
                    <a:pt x="89" y="16"/>
                  </a:cubicBezTo>
                  <a:cubicBezTo>
                    <a:pt x="312" y="156"/>
                    <a:pt x="312" y="156"/>
                    <a:pt x="312" y="156"/>
                  </a:cubicBezTo>
                  <a:cubicBezTo>
                    <a:pt x="337" y="171"/>
                    <a:pt x="344" y="204"/>
                    <a:pt x="328" y="229"/>
                  </a:cubicBezTo>
                  <a:cubicBezTo>
                    <a:pt x="318" y="245"/>
                    <a:pt x="301" y="254"/>
                    <a:pt x="283" y="254"/>
                  </a:cubicBezTo>
                  <a:close/>
                </a:path>
              </a:pathLst>
            </a:custGeom>
            <a:solidFill>
              <a:srgbClr val="0AA66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5586413" y="2901950"/>
              <a:ext cx="544513" cy="238125"/>
            </a:xfrm>
            <a:custGeom>
              <a:avLst/>
              <a:gdLst>
                <a:gd name="T0" fmla="*/ 58 w 374"/>
                <a:gd name="T1" fmla="*/ 164 h 164"/>
                <a:gd name="T2" fmla="*/ 6 w 374"/>
                <a:gd name="T3" fmla="*/ 121 h 164"/>
                <a:gd name="T4" fmla="*/ 48 w 374"/>
                <a:gd name="T5" fmla="*/ 58 h 164"/>
                <a:gd name="T6" fmla="*/ 305 w 374"/>
                <a:gd name="T7" fmla="*/ 6 h 164"/>
                <a:gd name="T8" fmla="*/ 368 w 374"/>
                <a:gd name="T9" fmla="*/ 48 h 164"/>
                <a:gd name="T10" fmla="*/ 326 w 374"/>
                <a:gd name="T11" fmla="*/ 110 h 164"/>
                <a:gd name="T12" fmla="*/ 69 w 374"/>
                <a:gd name="T13" fmla="*/ 163 h 164"/>
                <a:gd name="T14" fmla="*/ 58 w 374"/>
                <a:gd name="T1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4">
                  <a:moveTo>
                    <a:pt x="58" y="164"/>
                  </a:moveTo>
                  <a:cubicBezTo>
                    <a:pt x="33" y="164"/>
                    <a:pt x="11" y="146"/>
                    <a:pt x="6" y="121"/>
                  </a:cubicBezTo>
                  <a:cubicBezTo>
                    <a:pt x="0" y="92"/>
                    <a:pt x="19" y="64"/>
                    <a:pt x="48" y="58"/>
                  </a:cubicBezTo>
                  <a:cubicBezTo>
                    <a:pt x="305" y="6"/>
                    <a:pt x="305" y="6"/>
                    <a:pt x="305" y="6"/>
                  </a:cubicBezTo>
                  <a:cubicBezTo>
                    <a:pt x="334" y="0"/>
                    <a:pt x="362" y="19"/>
                    <a:pt x="368" y="48"/>
                  </a:cubicBezTo>
                  <a:cubicBezTo>
                    <a:pt x="374" y="76"/>
                    <a:pt x="355" y="105"/>
                    <a:pt x="326" y="110"/>
                  </a:cubicBezTo>
                  <a:cubicBezTo>
                    <a:pt x="69" y="163"/>
                    <a:pt x="69" y="163"/>
                    <a:pt x="69" y="163"/>
                  </a:cubicBezTo>
                  <a:cubicBezTo>
                    <a:pt x="65" y="163"/>
                    <a:pt x="62" y="164"/>
                    <a:pt x="58" y="1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5202238" y="1987550"/>
              <a:ext cx="387350" cy="484188"/>
            </a:xfrm>
            <a:custGeom>
              <a:avLst/>
              <a:gdLst>
                <a:gd name="T0" fmla="*/ 60 w 266"/>
                <a:gd name="T1" fmla="*/ 333 h 333"/>
                <a:gd name="T2" fmla="*/ 31 w 266"/>
                <a:gd name="T3" fmla="*/ 324 h 333"/>
                <a:gd name="T4" fmla="*/ 16 w 266"/>
                <a:gd name="T5" fmla="*/ 250 h 333"/>
                <a:gd name="T6" fmla="*/ 161 w 266"/>
                <a:gd name="T7" fmla="*/ 31 h 333"/>
                <a:gd name="T8" fmla="*/ 235 w 266"/>
                <a:gd name="T9" fmla="*/ 16 h 333"/>
                <a:gd name="T10" fmla="*/ 250 w 266"/>
                <a:gd name="T11" fmla="*/ 90 h 333"/>
                <a:gd name="T12" fmla="*/ 105 w 266"/>
                <a:gd name="T13" fmla="*/ 309 h 333"/>
                <a:gd name="T14" fmla="*/ 60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60" y="333"/>
                  </a:moveTo>
                  <a:cubicBezTo>
                    <a:pt x="50" y="333"/>
                    <a:pt x="40" y="330"/>
                    <a:pt x="31" y="324"/>
                  </a:cubicBezTo>
                  <a:cubicBezTo>
                    <a:pt x="6" y="307"/>
                    <a:pt x="0" y="274"/>
                    <a:pt x="16" y="250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78" y="6"/>
                    <a:pt x="211" y="0"/>
                    <a:pt x="235" y="16"/>
                  </a:cubicBezTo>
                  <a:cubicBezTo>
                    <a:pt x="260" y="32"/>
                    <a:pt x="266" y="65"/>
                    <a:pt x="250" y="90"/>
                  </a:cubicBezTo>
                  <a:cubicBezTo>
                    <a:pt x="105" y="309"/>
                    <a:pt x="105" y="309"/>
                    <a:pt x="105" y="309"/>
                  </a:cubicBezTo>
                  <a:cubicBezTo>
                    <a:pt x="94" y="324"/>
                    <a:pt x="77" y="333"/>
                    <a:pt x="60" y="333"/>
                  </a:cubicBezTo>
                  <a:close/>
                </a:path>
              </a:pathLst>
            </a:custGeom>
            <a:solidFill>
              <a:srgbClr val="0AA66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4508500" y="1708150"/>
              <a:ext cx="158750" cy="538163"/>
            </a:xfrm>
            <a:custGeom>
              <a:avLst/>
              <a:gdLst>
                <a:gd name="T0" fmla="*/ 56 w 109"/>
                <a:gd name="T1" fmla="*/ 370 h 370"/>
                <a:gd name="T2" fmla="*/ 2 w 109"/>
                <a:gd name="T3" fmla="*/ 317 h 370"/>
                <a:gd name="T4" fmla="*/ 0 w 109"/>
                <a:gd name="T5" fmla="*/ 54 h 370"/>
                <a:gd name="T6" fmla="*/ 53 w 109"/>
                <a:gd name="T7" fmla="*/ 1 h 370"/>
                <a:gd name="T8" fmla="*/ 106 w 109"/>
                <a:gd name="T9" fmla="*/ 53 h 370"/>
                <a:gd name="T10" fmla="*/ 109 w 109"/>
                <a:gd name="T11" fmla="*/ 316 h 370"/>
                <a:gd name="T12" fmla="*/ 56 w 109"/>
                <a:gd name="T13" fmla="*/ 370 h 370"/>
                <a:gd name="T14" fmla="*/ 56 w 109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370">
                  <a:moveTo>
                    <a:pt x="56" y="370"/>
                  </a:moveTo>
                  <a:cubicBezTo>
                    <a:pt x="26" y="370"/>
                    <a:pt x="3" y="346"/>
                    <a:pt x="2" y="3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5"/>
                    <a:pt x="23" y="1"/>
                    <a:pt x="53" y="1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9" y="316"/>
                    <a:pt x="109" y="316"/>
                    <a:pt x="109" y="316"/>
                  </a:cubicBezTo>
                  <a:cubicBezTo>
                    <a:pt x="109" y="345"/>
                    <a:pt x="85" y="369"/>
                    <a:pt x="56" y="370"/>
                  </a:cubicBezTo>
                  <a:cubicBezTo>
                    <a:pt x="56" y="370"/>
                    <a:pt x="56" y="370"/>
                    <a:pt x="56" y="37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221038" y="3683000"/>
              <a:ext cx="500063" cy="369888"/>
            </a:xfrm>
            <a:custGeom>
              <a:avLst/>
              <a:gdLst>
                <a:gd name="T0" fmla="*/ 61 w 344"/>
                <a:gd name="T1" fmla="*/ 254 h 254"/>
                <a:gd name="T2" fmla="*/ 16 w 344"/>
                <a:gd name="T3" fmla="*/ 229 h 254"/>
                <a:gd name="T4" fmla="*/ 32 w 344"/>
                <a:gd name="T5" fmla="*/ 156 h 254"/>
                <a:gd name="T6" fmla="*/ 255 w 344"/>
                <a:gd name="T7" fmla="*/ 16 h 254"/>
                <a:gd name="T8" fmla="*/ 328 w 344"/>
                <a:gd name="T9" fmla="*/ 33 h 254"/>
                <a:gd name="T10" fmla="*/ 311 w 344"/>
                <a:gd name="T11" fmla="*/ 106 h 254"/>
                <a:gd name="T12" fmla="*/ 89 w 344"/>
                <a:gd name="T13" fmla="*/ 246 h 254"/>
                <a:gd name="T14" fmla="*/ 61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61" y="254"/>
                  </a:moveTo>
                  <a:cubicBezTo>
                    <a:pt x="43" y="254"/>
                    <a:pt x="26" y="245"/>
                    <a:pt x="16" y="229"/>
                  </a:cubicBezTo>
                  <a:cubicBezTo>
                    <a:pt x="0" y="205"/>
                    <a:pt x="7" y="172"/>
                    <a:pt x="32" y="156"/>
                  </a:cubicBezTo>
                  <a:cubicBezTo>
                    <a:pt x="255" y="16"/>
                    <a:pt x="255" y="16"/>
                    <a:pt x="255" y="16"/>
                  </a:cubicBezTo>
                  <a:cubicBezTo>
                    <a:pt x="280" y="0"/>
                    <a:pt x="312" y="8"/>
                    <a:pt x="328" y="33"/>
                  </a:cubicBezTo>
                  <a:cubicBezTo>
                    <a:pt x="344" y="58"/>
                    <a:pt x="336" y="90"/>
                    <a:pt x="311" y="106"/>
                  </a:cubicBezTo>
                  <a:cubicBezTo>
                    <a:pt x="89" y="246"/>
                    <a:pt x="89" y="246"/>
                    <a:pt x="89" y="246"/>
                  </a:cubicBezTo>
                  <a:cubicBezTo>
                    <a:pt x="80" y="252"/>
                    <a:pt x="70" y="254"/>
                    <a:pt x="61" y="254"/>
                  </a:cubicBezTo>
                  <a:close/>
                </a:path>
              </a:pathLst>
            </a:custGeom>
            <a:solidFill>
              <a:srgbClr val="0AA66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011488" y="2900363"/>
              <a:ext cx="544513" cy="236538"/>
            </a:xfrm>
            <a:custGeom>
              <a:avLst/>
              <a:gdLst>
                <a:gd name="T0" fmla="*/ 316 w 374"/>
                <a:gd name="T1" fmla="*/ 163 h 163"/>
                <a:gd name="T2" fmla="*/ 305 w 374"/>
                <a:gd name="T3" fmla="*/ 162 h 163"/>
                <a:gd name="T4" fmla="*/ 48 w 374"/>
                <a:gd name="T5" fmla="*/ 110 h 163"/>
                <a:gd name="T6" fmla="*/ 6 w 374"/>
                <a:gd name="T7" fmla="*/ 47 h 163"/>
                <a:gd name="T8" fmla="*/ 69 w 374"/>
                <a:gd name="T9" fmla="*/ 5 h 163"/>
                <a:gd name="T10" fmla="*/ 326 w 374"/>
                <a:gd name="T11" fmla="*/ 58 h 163"/>
                <a:gd name="T12" fmla="*/ 368 w 374"/>
                <a:gd name="T13" fmla="*/ 120 h 163"/>
                <a:gd name="T14" fmla="*/ 316 w 374"/>
                <a:gd name="T1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3">
                  <a:moveTo>
                    <a:pt x="316" y="163"/>
                  </a:moveTo>
                  <a:cubicBezTo>
                    <a:pt x="312" y="163"/>
                    <a:pt x="309" y="163"/>
                    <a:pt x="305" y="162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04"/>
                    <a:pt x="0" y="76"/>
                    <a:pt x="6" y="47"/>
                  </a:cubicBezTo>
                  <a:cubicBezTo>
                    <a:pt x="12" y="18"/>
                    <a:pt x="40" y="0"/>
                    <a:pt x="69" y="5"/>
                  </a:cubicBezTo>
                  <a:cubicBezTo>
                    <a:pt x="326" y="58"/>
                    <a:pt x="326" y="58"/>
                    <a:pt x="326" y="58"/>
                  </a:cubicBezTo>
                  <a:cubicBezTo>
                    <a:pt x="355" y="64"/>
                    <a:pt x="374" y="92"/>
                    <a:pt x="368" y="120"/>
                  </a:cubicBezTo>
                  <a:cubicBezTo>
                    <a:pt x="363" y="146"/>
                    <a:pt x="341" y="163"/>
                    <a:pt x="316" y="1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552825" y="1984375"/>
              <a:ext cx="387350" cy="485775"/>
            </a:xfrm>
            <a:custGeom>
              <a:avLst/>
              <a:gdLst>
                <a:gd name="T0" fmla="*/ 206 w 266"/>
                <a:gd name="T1" fmla="*/ 333 h 333"/>
                <a:gd name="T2" fmla="*/ 161 w 266"/>
                <a:gd name="T3" fmla="*/ 309 h 333"/>
                <a:gd name="T4" fmla="*/ 16 w 266"/>
                <a:gd name="T5" fmla="*/ 90 h 333"/>
                <a:gd name="T6" fmla="*/ 31 w 266"/>
                <a:gd name="T7" fmla="*/ 16 h 333"/>
                <a:gd name="T8" fmla="*/ 105 w 266"/>
                <a:gd name="T9" fmla="*/ 31 h 333"/>
                <a:gd name="T10" fmla="*/ 250 w 266"/>
                <a:gd name="T11" fmla="*/ 250 h 333"/>
                <a:gd name="T12" fmla="*/ 235 w 266"/>
                <a:gd name="T13" fmla="*/ 324 h 333"/>
                <a:gd name="T14" fmla="*/ 206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206" y="333"/>
                  </a:moveTo>
                  <a:cubicBezTo>
                    <a:pt x="188" y="333"/>
                    <a:pt x="172" y="325"/>
                    <a:pt x="161" y="309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0" y="66"/>
                    <a:pt x="6" y="33"/>
                    <a:pt x="31" y="16"/>
                  </a:cubicBezTo>
                  <a:cubicBezTo>
                    <a:pt x="55" y="0"/>
                    <a:pt x="88" y="7"/>
                    <a:pt x="105" y="31"/>
                  </a:cubicBezTo>
                  <a:cubicBezTo>
                    <a:pt x="250" y="250"/>
                    <a:pt x="250" y="250"/>
                    <a:pt x="250" y="250"/>
                  </a:cubicBezTo>
                  <a:cubicBezTo>
                    <a:pt x="266" y="275"/>
                    <a:pt x="260" y="308"/>
                    <a:pt x="235" y="324"/>
                  </a:cubicBezTo>
                  <a:cubicBezTo>
                    <a:pt x="226" y="330"/>
                    <a:pt x="216" y="333"/>
                    <a:pt x="206" y="333"/>
                  </a:cubicBezTo>
                  <a:close/>
                </a:path>
              </a:pathLst>
            </a:custGeom>
            <a:solidFill>
              <a:srgbClr val="0AA66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2" name="Freeform 13"/>
            <p:cNvSpPr>
              <a:spLocks noEditPoints="1"/>
            </p:cNvSpPr>
            <p:nvPr/>
          </p:nvSpPr>
          <p:spPr bwMode="auto">
            <a:xfrm>
              <a:off x="3700463" y="2392363"/>
              <a:ext cx="1755775" cy="2144713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3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3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rgbClr val="0AA66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3" name="Oval 14"/>
            <p:cNvSpPr>
              <a:spLocks noChangeArrowheads="1"/>
            </p:cNvSpPr>
            <p:nvPr/>
          </p:nvSpPr>
          <p:spPr bwMode="auto">
            <a:xfrm>
              <a:off x="4041775" y="2713038"/>
              <a:ext cx="1122363" cy="112077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4" name="Oval 15"/>
            <p:cNvSpPr>
              <a:spLocks noChangeArrowheads="1"/>
            </p:cNvSpPr>
            <p:nvPr/>
          </p:nvSpPr>
          <p:spPr bwMode="auto">
            <a:xfrm>
              <a:off x="4152900" y="2824163"/>
              <a:ext cx="900113" cy="8985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5" name="Oval 16"/>
            <p:cNvSpPr>
              <a:spLocks noChangeArrowheads="1"/>
            </p:cNvSpPr>
            <p:nvPr/>
          </p:nvSpPr>
          <p:spPr bwMode="auto">
            <a:xfrm>
              <a:off x="4249738" y="2921000"/>
              <a:ext cx="708025" cy="706438"/>
            </a:xfrm>
            <a:prstGeom prst="ellipse">
              <a:avLst/>
            </a:prstGeom>
            <a:solidFill>
              <a:srgbClr val="08875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6" name="Oval 17"/>
            <p:cNvSpPr>
              <a:spLocks noChangeArrowheads="1"/>
            </p:cNvSpPr>
            <p:nvPr/>
          </p:nvSpPr>
          <p:spPr bwMode="auto">
            <a:xfrm>
              <a:off x="4354513" y="3024188"/>
              <a:ext cx="498475" cy="498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7" name="Oval 18"/>
            <p:cNvSpPr>
              <a:spLocks noChangeArrowheads="1"/>
            </p:cNvSpPr>
            <p:nvPr/>
          </p:nvSpPr>
          <p:spPr bwMode="auto">
            <a:xfrm>
              <a:off x="4448175" y="3116263"/>
              <a:ext cx="311150" cy="31432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8" name="Oval 19"/>
            <p:cNvSpPr>
              <a:spLocks noChangeArrowheads="1"/>
            </p:cNvSpPr>
            <p:nvPr/>
          </p:nvSpPr>
          <p:spPr bwMode="auto">
            <a:xfrm>
              <a:off x="4545013" y="3216275"/>
              <a:ext cx="117475" cy="115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  <a:gd name="T20" fmla="*/ 286 w 417"/>
                <a:gd name="T21" fmla="*/ 14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  <a:lnTo>
                    <a:pt x="286" y="149"/>
                  </a:ln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3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85000"/>
                  </a:sysClr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miter lim="800000"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  <p:sp>
          <p:nvSpPr>
            <p:cNvPr id="40" name="Freeform 21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cs typeface="+mn-cs"/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5243238" y="2176673"/>
            <a:ext cx="660400" cy="660400"/>
          </a:xfrm>
          <a:prstGeom prst="ellipse">
            <a:avLst/>
          </a:prstGeom>
          <a:gradFill>
            <a:gsLst>
              <a:gs pos="100000">
                <a:srgbClr val="088754"/>
              </a:gs>
              <a:gs pos="0">
                <a:srgbClr val="09955C"/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243238" y="4062007"/>
            <a:ext cx="660400" cy="660400"/>
          </a:xfrm>
          <a:prstGeom prst="ellipse">
            <a:avLst/>
          </a:prstGeom>
          <a:gradFill>
            <a:gsLst>
              <a:gs pos="100000">
                <a:schemeClr val="tx1"/>
              </a:gs>
              <a:gs pos="0">
                <a:schemeClr val="tx1">
                  <a:lumMod val="75000"/>
                  <a:lumOff val="2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8024538" y="2174380"/>
            <a:ext cx="660400" cy="660400"/>
          </a:xfrm>
          <a:prstGeom prst="ellipse">
            <a:avLst/>
          </a:prstGeom>
          <a:gradFill>
            <a:gsLst>
              <a:gs pos="100000">
                <a:schemeClr val="tx1"/>
              </a:gs>
              <a:gs pos="0">
                <a:schemeClr val="tx1">
                  <a:lumMod val="75000"/>
                  <a:lumOff val="2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024538" y="4042916"/>
            <a:ext cx="660400" cy="660400"/>
          </a:xfrm>
          <a:prstGeom prst="ellipse">
            <a:avLst/>
          </a:prstGeom>
          <a:gradFill>
            <a:gsLst>
              <a:gs pos="100000">
                <a:srgbClr val="088754"/>
              </a:gs>
              <a:gs pos="0">
                <a:srgbClr val="09955C"/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cs typeface="+mn-cs"/>
            </a:endParaRPr>
          </a:p>
        </p:txBody>
      </p:sp>
      <p:sp>
        <p:nvSpPr>
          <p:cNvPr id="45" name="school-bell_43401"/>
          <p:cNvSpPr>
            <a:spLocks noChangeAspect="1"/>
          </p:cNvSpPr>
          <p:nvPr/>
        </p:nvSpPr>
        <p:spPr bwMode="auto">
          <a:xfrm>
            <a:off x="5439124" y="2328428"/>
            <a:ext cx="335945" cy="352303"/>
          </a:xfrm>
          <a:custGeom>
            <a:avLst/>
            <a:gdLst>
              <a:gd name="T0" fmla="*/ 383 w 398"/>
              <a:gd name="T1" fmla="*/ 167 h 418"/>
              <a:gd name="T2" fmla="*/ 335 w 398"/>
              <a:gd name="T3" fmla="*/ 168 h 418"/>
              <a:gd name="T4" fmla="*/ 337 w 398"/>
              <a:gd name="T5" fmla="*/ 216 h 418"/>
              <a:gd name="T6" fmla="*/ 349 w 398"/>
              <a:gd name="T7" fmla="*/ 224 h 418"/>
              <a:gd name="T8" fmla="*/ 196 w 398"/>
              <a:gd name="T9" fmla="*/ 320 h 418"/>
              <a:gd name="T10" fmla="*/ 196 w 398"/>
              <a:gd name="T11" fmla="*/ 310 h 418"/>
              <a:gd name="T12" fmla="*/ 316 w 398"/>
              <a:gd name="T13" fmla="*/ 158 h 418"/>
              <a:gd name="T14" fmla="*/ 158 w 398"/>
              <a:gd name="T15" fmla="*/ 0 h 418"/>
              <a:gd name="T16" fmla="*/ 0 w 398"/>
              <a:gd name="T17" fmla="*/ 158 h 418"/>
              <a:gd name="T18" fmla="*/ 130 w 398"/>
              <a:gd name="T19" fmla="*/ 313 h 418"/>
              <a:gd name="T20" fmla="*/ 130 w 398"/>
              <a:gd name="T21" fmla="*/ 341 h 418"/>
              <a:gd name="T22" fmla="*/ 78 w 398"/>
              <a:gd name="T23" fmla="*/ 341 h 418"/>
              <a:gd name="T24" fmla="*/ 78 w 398"/>
              <a:gd name="T25" fmla="*/ 362 h 418"/>
              <a:gd name="T26" fmla="*/ 33 w 398"/>
              <a:gd name="T27" fmla="*/ 362 h 418"/>
              <a:gd name="T28" fmla="*/ 33 w 398"/>
              <a:gd name="T29" fmla="*/ 418 h 418"/>
              <a:gd name="T30" fmla="*/ 276 w 398"/>
              <a:gd name="T31" fmla="*/ 418 h 418"/>
              <a:gd name="T32" fmla="*/ 276 w 398"/>
              <a:gd name="T33" fmla="*/ 362 h 418"/>
              <a:gd name="T34" fmla="*/ 244 w 398"/>
              <a:gd name="T35" fmla="*/ 362 h 418"/>
              <a:gd name="T36" fmla="*/ 244 w 398"/>
              <a:gd name="T37" fmla="*/ 341 h 418"/>
              <a:gd name="T38" fmla="*/ 196 w 398"/>
              <a:gd name="T39" fmla="*/ 341 h 418"/>
              <a:gd name="T40" fmla="*/ 196 w 398"/>
              <a:gd name="T41" fmla="*/ 338 h 418"/>
              <a:gd name="T42" fmla="*/ 366 w 398"/>
              <a:gd name="T43" fmla="*/ 225 h 418"/>
              <a:gd name="T44" fmla="*/ 385 w 398"/>
              <a:gd name="T45" fmla="*/ 215 h 418"/>
              <a:gd name="T46" fmla="*/ 383 w 398"/>
              <a:gd name="T47" fmla="*/ 167 h 418"/>
              <a:gd name="T48" fmla="*/ 117 w 398"/>
              <a:gd name="T49" fmla="*/ 158 h 418"/>
              <a:gd name="T50" fmla="*/ 161 w 398"/>
              <a:gd name="T51" fmla="*/ 114 h 418"/>
              <a:gd name="T52" fmla="*/ 204 w 398"/>
              <a:gd name="T53" fmla="*/ 158 h 418"/>
              <a:gd name="T54" fmla="*/ 161 w 398"/>
              <a:gd name="T55" fmla="*/ 201 h 418"/>
              <a:gd name="T56" fmla="*/ 117 w 398"/>
              <a:gd name="T57" fmla="*/ 158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98" h="418">
                <a:moveTo>
                  <a:pt x="383" y="167"/>
                </a:moveTo>
                <a:cubicBezTo>
                  <a:pt x="370" y="154"/>
                  <a:pt x="348" y="155"/>
                  <a:pt x="335" y="168"/>
                </a:cubicBezTo>
                <a:cubicBezTo>
                  <a:pt x="322" y="182"/>
                  <a:pt x="323" y="203"/>
                  <a:pt x="337" y="216"/>
                </a:cubicBezTo>
                <a:cubicBezTo>
                  <a:pt x="340" y="220"/>
                  <a:pt x="345" y="222"/>
                  <a:pt x="349" y="224"/>
                </a:cubicBezTo>
                <a:cubicBezTo>
                  <a:pt x="341" y="256"/>
                  <a:pt x="310" y="304"/>
                  <a:pt x="196" y="320"/>
                </a:cubicBezTo>
                <a:lnTo>
                  <a:pt x="196" y="310"/>
                </a:lnTo>
                <a:cubicBezTo>
                  <a:pt x="265" y="293"/>
                  <a:pt x="316" y="232"/>
                  <a:pt x="316" y="158"/>
                </a:cubicBezTo>
                <a:cubicBezTo>
                  <a:pt x="316" y="71"/>
                  <a:pt x="245" y="0"/>
                  <a:pt x="158" y="0"/>
                </a:cubicBezTo>
                <a:cubicBezTo>
                  <a:pt x="71" y="0"/>
                  <a:pt x="0" y="71"/>
                  <a:pt x="0" y="158"/>
                </a:cubicBezTo>
                <a:cubicBezTo>
                  <a:pt x="0" y="235"/>
                  <a:pt x="57" y="300"/>
                  <a:pt x="130" y="313"/>
                </a:cubicBezTo>
                <a:lnTo>
                  <a:pt x="130" y="341"/>
                </a:lnTo>
                <a:lnTo>
                  <a:pt x="78" y="341"/>
                </a:lnTo>
                <a:lnTo>
                  <a:pt x="78" y="362"/>
                </a:lnTo>
                <a:lnTo>
                  <a:pt x="33" y="362"/>
                </a:lnTo>
                <a:lnTo>
                  <a:pt x="33" y="418"/>
                </a:lnTo>
                <a:lnTo>
                  <a:pt x="276" y="418"/>
                </a:lnTo>
                <a:lnTo>
                  <a:pt x="276" y="362"/>
                </a:lnTo>
                <a:lnTo>
                  <a:pt x="244" y="362"/>
                </a:lnTo>
                <a:lnTo>
                  <a:pt x="244" y="341"/>
                </a:lnTo>
                <a:lnTo>
                  <a:pt x="196" y="341"/>
                </a:lnTo>
                <a:lnTo>
                  <a:pt x="196" y="338"/>
                </a:lnTo>
                <a:cubicBezTo>
                  <a:pt x="325" y="320"/>
                  <a:pt x="359" y="263"/>
                  <a:pt x="366" y="225"/>
                </a:cubicBezTo>
                <a:cubicBezTo>
                  <a:pt x="373" y="223"/>
                  <a:pt x="380" y="220"/>
                  <a:pt x="385" y="215"/>
                </a:cubicBezTo>
                <a:cubicBezTo>
                  <a:pt x="398" y="201"/>
                  <a:pt x="397" y="180"/>
                  <a:pt x="383" y="167"/>
                </a:cubicBezTo>
                <a:close/>
                <a:moveTo>
                  <a:pt x="117" y="158"/>
                </a:moveTo>
                <a:cubicBezTo>
                  <a:pt x="117" y="134"/>
                  <a:pt x="137" y="114"/>
                  <a:pt x="161" y="114"/>
                </a:cubicBezTo>
                <a:cubicBezTo>
                  <a:pt x="185" y="114"/>
                  <a:pt x="204" y="134"/>
                  <a:pt x="204" y="158"/>
                </a:cubicBezTo>
                <a:cubicBezTo>
                  <a:pt x="204" y="182"/>
                  <a:pt x="185" y="201"/>
                  <a:pt x="161" y="201"/>
                </a:cubicBezTo>
                <a:cubicBezTo>
                  <a:pt x="137" y="201"/>
                  <a:pt x="117" y="182"/>
                  <a:pt x="117" y="1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7" name="school-bell_43401"/>
          <p:cNvSpPr>
            <a:spLocks noChangeAspect="1"/>
          </p:cNvSpPr>
          <p:nvPr/>
        </p:nvSpPr>
        <p:spPr bwMode="auto">
          <a:xfrm>
            <a:off x="8178586" y="2385943"/>
            <a:ext cx="352302" cy="237272"/>
          </a:xfrm>
          <a:custGeom>
            <a:avLst/>
            <a:gdLst>
              <a:gd name="T0" fmla="*/ 6830 w 6935"/>
              <a:gd name="T1" fmla="*/ 1271 h 4678"/>
              <a:gd name="T2" fmla="*/ 6073 w 6935"/>
              <a:gd name="T3" fmla="*/ 726 h 4678"/>
              <a:gd name="T4" fmla="*/ 5142 w 6935"/>
              <a:gd name="T5" fmla="*/ 747 h 4678"/>
              <a:gd name="T6" fmla="*/ 5127 w 6935"/>
              <a:gd name="T7" fmla="*/ 749 h 4678"/>
              <a:gd name="T8" fmla="*/ 3412 w 6935"/>
              <a:gd name="T9" fmla="*/ 0 h 4678"/>
              <a:gd name="T10" fmla="*/ 1784 w 6935"/>
              <a:gd name="T11" fmla="*/ 660 h 4678"/>
              <a:gd name="T12" fmla="*/ 1080 w 6935"/>
              <a:gd name="T13" fmla="*/ 2166 h 4678"/>
              <a:gd name="T14" fmla="*/ 1078 w 6935"/>
              <a:gd name="T15" fmla="*/ 2168 h 4678"/>
              <a:gd name="T16" fmla="*/ 376 w 6935"/>
              <a:gd name="T17" fmla="*/ 2692 h 4678"/>
              <a:gd name="T18" fmla="*/ 86 w 6935"/>
              <a:gd name="T19" fmla="*/ 3628 h 4678"/>
              <a:gd name="T20" fmla="*/ 850 w 6935"/>
              <a:gd name="T21" fmla="*/ 4173 h 4678"/>
              <a:gd name="T22" fmla="*/ 1187 w 6935"/>
              <a:gd name="T23" fmla="*/ 4196 h 4678"/>
              <a:gd name="T24" fmla="*/ 1679 w 6935"/>
              <a:gd name="T25" fmla="*/ 4164 h 4678"/>
              <a:gd name="T26" fmla="*/ 1910 w 6935"/>
              <a:gd name="T27" fmla="*/ 4132 h 4678"/>
              <a:gd name="T28" fmla="*/ 2085 w 6935"/>
              <a:gd name="T29" fmla="*/ 4266 h 4678"/>
              <a:gd name="T30" fmla="*/ 3412 w 6935"/>
              <a:gd name="T31" fmla="*/ 4678 h 4678"/>
              <a:gd name="T32" fmla="*/ 5704 w 6935"/>
              <a:gd name="T33" fmla="*/ 2809 h 4678"/>
              <a:gd name="T34" fmla="*/ 5918 w 6935"/>
              <a:gd name="T35" fmla="*/ 2682 h 4678"/>
              <a:gd name="T36" fmla="*/ 6572 w 6935"/>
              <a:gd name="T37" fmla="*/ 2173 h 4678"/>
              <a:gd name="T38" fmla="*/ 6830 w 6935"/>
              <a:gd name="T39" fmla="*/ 1271 h 4678"/>
              <a:gd name="T40" fmla="*/ 1547 w 6935"/>
              <a:gd name="T41" fmla="*/ 2262 h 4678"/>
              <a:gd name="T42" fmla="*/ 1551 w 6935"/>
              <a:gd name="T43" fmla="*/ 2188 h 4678"/>
              <a:gd name="T44" fmla="*/ 3412 w 6935"/>
              <a:gd name="T45" fmla="*/ 473 h 4678"/>
              <a:gd name="T46" fmla="*/ 4812 w 6935"/>
              <a:gd name="T47" fmla="*/ 1104 h 4678"/>
              <a:gd name="T48" fmla="*/ 4869 w 6935"/>
              <a:gd name="T49" fmla="*/ 1172 h 4678"/>
              <a:gd name="T50" fmla="*/ 5181 w 6935"/>
              <a:gd name="T51" fmla="*/ 1741 h 4678"/>
              <a:gd name="T52" fmla="*/ 5198 w 6935"/>
              <a:gd name="T53" fmla="*/ 1779 h 4678"/>
              <a:gd name="T54" fmla="*/ 5151 w 6935"/>
              <a:gd name="T55" fmla="*/ 1806 h 4678"/>
              <a:gd name="T56" fmla="*/ 3888 w 6935"/>
              <a:gd name="T57" fmla="*/ 2393 h 4678"/>
              <a:gd name="T58" fmla="*/ 3490 w 6935"/>
              <a:gd name="T59" fmla="*/ 2539 h 4678"/>
              <a:gd name="T60" fmla="*/ 2036 w 6935"/>
              <a:gd name="T61" fmla="*/ 2946 h 4678"/>
              <a:gd name="T62" fmla="*/ 1733 w 6935"/>
              <a:gd name="T63" fmla="*/ 3001 h 4678"/>
              <a:gd name="T64" fmla="*/ 1668 w 6935"/>
              <a:gd name="T65" fmla="*/ 3010 h 4678"/>
              <a:gd name="T66" fmla="*/ 1627 w 6935"/>
              <a:gd name="T67" fmla="*/ 2954 h 4678"/>
              <a:gd name="T68" fmla="*/ 1545 w 6935"/>
              <a:gd name="T69" fmla="*/ 2339 h 4678"/>
              <a:gd name="T70" fmla="*/ 1547 w 6935"/>
              <a:gd name="T71" fmla="*/ 2262 h 4678"/>
              <a:gd name="T72" fmla="*/ 3412 w 6935"/>
              <a:gd name="T73" fmla="*/ 4206 h 4678"/>
              <a:gd name="T74" fmla="*/ 2563 w 6935"/>
              <a:gd name="T75" fmla="*/ 4004 h 4678"/>
              <a:gd name="T76" fmla="*/ 3868 w 6935"/>
              <a:gd name="T77" fmla="*/ 3621 h 4678"/>
              <a:gd name="T78" fmla="*/ 5110 w 6935"/>
              <a:gd name="T79" fmla="*/ 3116 h 4678"/>
              <a:gd name="T80" fmla="*/ 3412 w 6935"/>
              <a:gd name="T81" fmla="*/ 4206 h 4678"/>
              <a:gd name="T82" fmla="*/ 6227 w 6935"/>
              <a:gd name="T83" fmla="*/ 1851 h 4678"/>
              <a:gd name="T84" fmla="*/ 5669 w 6935"/>
              <a:gd name="T85" fmla="*/ 2281 h 4678"/>
              <a:gd name="T86" fmla="*/ 3712 w 6935"/>
              <a:gd name="T87" fmla="*/ 3175 h 4678"/>
              <a:gd name="T88" fmla="*/ 1623 w 6935"/>
              <a:gd name="T89" fmla="*/ 3695 h 4678"/>
              <a:gd name="T90" fmla="*/ 920 w 6935"/>
              <a:gd name="T91" fmla="*/ 3706 h 4678"/>
              <a:gd name="T92" fmla="*/ 532 w 6935"/>
              <a:gd name="T93" fmla="*/ 3472 h 4678"/>
              <a:gd name="T94" fmla="*/ 713 w 6935"/>
              <a:gd name="T95" fmla="*/ 3023 h 4678"/>
              <a:gd name="T96" fmla="*/ 1098 w 6935"/>
              <a:gd name="T97" fmla="*/ 2714 h 4678"/>
              <a:gd name="T98" fmla="*/ 1135 w 6935"/>
              <a:gd name="T99" fmla="*/ 2932 h 4678"/>
              <a:gd name="T100" fmla="*/ 913 w 6935"/>
              <a:gd name="T101" fmla="*/ 3109 h 4678"/>
              <a:gd name="T102" fmla="*/ 849 w 6935"/>
              <a:gd name="T103" fmla="*/ 3361 h 4678"/>
              <a:gd name="T104" fmla="*/ 1056 w 6935"/>
              <a:gd name="T105" fmla="*/ 3519 h 4678"/>
              <a:gd name="T106" fmla="*/ 1806 w 6935"/>
              <a:gd name="T107" fmla="*/ 3467 h 4678"/>
              <a:gd name="T108" fmla="*/ 3645 w 6935"/>
              <a:gd name="T109" fmla="*/ 2985 h 4678"/>
              <a:gd name="T110" fmla="*/ 5385 w 6935"/>
              <a:gd name="T111" fmla="*/ 2216 h 4678"/>
              <a:gd name="T112" fmla="*/ 6003 w 6935"/>
              <a:gd name="T113" fmla="*/ 1790 h 4678"/>
              <a:gd name="T114" fmla="*/ 6067 w 6935"/>
              <a:gd name="T115" fmla="*/ 1537 h 4678"/>
              <a:gd name="T116" fmla="*/ 5860 w 6935"/>
              <a:gd name="T117" fmla="*/ 1380 h 4678"/>
              <a:gd name="T118" fmla="*/ 5547 w 6935"/>
              <a:gd name="T119" fmla="*/ 1382 h 4678"/>
              <a:gd name="T120" fmla="*/ 5448 w 6935"/>
              <a:gd name="T121" fmla="*/ 1187 h 4678"/>
              <a:gd name="T122" fmla="*/ 6385 w 6935"/>
              <a:gd name="T123" fmla="*/ 1426 h 4678"/>
              <a:gd name="T124" fmla="*/ 6227 w 6935"/>
              <a:gd name="T125" fmla="*/ 1851 h 4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935" h="4678">
                <a:moveTo>
                  <a:pt x="6830" y="1271"/>
                </a:moveTo>
                <a:cubicBezTo>
                  <a:pt x="6759" y="1065"/>
                  <a:pt x="6569" y="804"/>
                  <a:pt x="6073" y="726"/>
                </a:cubicBezTo>
                <a:cubicBezTo>
                  <a:pt x="5827" y="687"/>
                  <a:pt x="5531" y="694"/>
                  <a:pt x="5142" y="747"/>
                </a:cubicBezTo>
                <a:cubicBezTo>
                  <a:pt x="5137" y="747"/>
                  <a:pt x="5132" y="748"/>
                  <a:pt x="5127" y="749"/>
                </a:cubicBezTo>
                <a:cubicBezTo>
                  <a:pt x="4685" y="271"/>
                  <a:pt x="4069" y="0"/>
                  <a:pt x="3412" y="0"/>
                </a:cubicBezTo>
                <a:cubicBezTo>
                  <a:pt x="2801" y="0"/>
                  <a:pt x="2223" y="234"/>
                  <a:pt x="1784" y="660"/>
                </a:cubicBezTo>
                <a:cubicBezTo>
                  <a:pt x="1369" y="1062"/>
                  <a:pt x="1121" y="1594"/>
                  <a:pt x="1080" y="2166"/>
                </a:cubicBezTo>
                <a:cubicBezTo>
                  <a:pt x="1079" y="2167"/>
                  <a:pt x="1079" y="2167"/>
                  <a:pt x="1078" y="2168"/>
                </a:cubicBezTo>
                <a:cubicBezTo>
                  <a:pt x="776" y="2349"/>
                  <a:pt x="539" y="2525"/>
                  <a:pt x="376" y="2692"/>
                </a:cubicBezTo>
                <a:cubicBezTo>
                  <a:pt x="0" y="3076"/>
                  <a:pt x="11" y="3413"/>
                  <a:pt x="86" y="3628"/>
                </a:cubicBezTo>
                <a:cubicBezTo>
                  <a:pt x="145" y="3798"/>
                  <a:pt x="323" y="4094"/>
                  <a:pt x="850" y="4173"/>
                </a:cubicBezTo>
                <a:cubicBezTo>
                  <a:pt x="950" y="4188"/>
                  <a:pt x="1064" y="4196"/>
                  <a:pt x="1187" y="4196"/>
                </a:cubicBezTo>
                <a:cubicBezTo>
                  <a:pt x="1334" y="4196"/>
                  <a:pt x="1499" y="4185"/>
                  <a:pt x="1679" y="4164"/>
                </a:cubicBezTo>
                <a:cubicBezTo>
                  <a:pt x="1754" y="4155"/>
                  <a:pt x="1831" y="4144"/>
                  <a:pt x="1910" y="4132"/>
                </a:cubicBezTo>
                <a:cubicBezTo>
                  <a:pt x="1966" y="4179"/>
                  <a:pt x="2024" y="4224"/>
                  <a:pt x="2085" y="4266"/>
                </a:cubicBezTo>
                <a:cubicBezTo>
                  <a:pt x="2476" y="4536"/>
                  <a:pt x="2935" y="4678"/>
                  <a:pt x="3412" y="4678"/>
                </a:cubicBezTo>
                <a:cubicBezTo>
                  <a:pt x="4541" y="4678"/>
                  <a:pt x="5486" y="3875"/>
                  <a:pt x="5704" y="2809"/>
                </a:cubicBezTo>
                <a:cubicBezTo>
                  <a:pt x="5778" y="2767"/>
                  <a:pt x="5850" y="2724"/>
                  <a:pt x="5918" y="2682"/>
                </a:cubicBezTo>
                <a:cubicBezTo>
                  <a:pt x="6201" y="2506"/>
                  <a:pt x="6421" y="2335"/>
                  <a:pt x="6572" y="2173"/>
                </a:cubicBezTo>
                <a:cubicBezTo>
                  <a:pt x="6935" y="1783"/>
                  <a:pt x="6890" y="1440"/>
                  <a:pt x="6830" y="1271"/>
                </a:cubicBezTo>
                <a:close/>
                <a:moveTo>
                  <a:pt x="1547" y="2262"/>
                </a:moveTo>
                <a:cubicBezTo>
                  <a:pt x="1548" y="2238"/>
                  <a:pt x="1550" y="2213"/>
                  <a:pt x="1551" y="2188"/>
                </a:cubicBezTo>
                <a:cubicBezTo>
                  <a:pt x="1628" y="1219"/>
                  <a:pt x="2429" y="473"/>
                  <a:pt x="3412" y="473"/>
                </a:cubicBezTo>
                <a:cubicBezTo>
                  <a:pt x="3952" y="473"/>
                  <a:pt x="4457" y="702"/>
                  <a:pt x="4812" y="1104"/>
                </a:cubicBezTo>
                <a:cubicBezTo>
                  <a:pt x="4831" y="1126"/>
                  <a:pt x="4850" y="1149"/>
                  <a:pt x="4869" y="1172"/>
                </a:cubicBezTo>
                <a:cubicBezTo>
                  <a:pt x="5006" y="1343"/>
                  <a:pt x="5111" y="1534"/>
                  <a:pt x="5181" y="1741"/>
                </a:cubicBezTo>
                <a:cubicBezTo>
                  <a:pt x="5185" y="1754"/>
                  <a:pt x="5191" y="1767"/>
                  <a:pt x="5198" y="1779"/>
                </a:cubicBezTo>
                <a:cubicBezTo>
                  <a:pt x="5182" y="1788"/>
                  <a:pt x="5167" y="1797"/>
                  <a:pt x="5151" y="1806"/>
                </a:cubicBezTo>
                <a:cubicBezTo>
                  <a:pt x="4802" y="2005"/>
                  <a:pt x="4364" y="2208"/>
                  <a:pt x="3888" y="2393"/>
                </a:cubicBezTo>
                <a:cubicBezTo>
                  <a:pt x="3757" y="2443"/>
                  <a:pt x="3624" y="2492"/>
                  <a:pt x="3490" y="2539"/>
                </a:cubicBezTo>
                <a:cubicBezTo>
                  <a:pt x="2983" y="2717"/>
                  <a:pt x="2478" y="2857"/>
                  <a:pt x="2036" y="2946"/>
                </a:cubicBezTo>
                <a:cubicBezTo>
                  <a:pt x="1931" y="2967"/>
                  <a:pt x="1830" y="2986"/>
                  <a:pt x="1733" y="3001"/>
                </a:cubicBezTo>
                <a:cubicBezTo>
                  <a:pt x="1711" y="3004"/>
                  <a:pt x="1689" y="3007"/>
                  <a:pt x="1668" y="3010"/>
                </a:cubicBezTo>
                <a:cubicBezTo>
                  <a:pt x="1657" y="2989"/>
                  <a:pt x="1643" y="2970"/>
                  <a:pt x="1627" y="2954"/>
                </a:cubicBezTo>
                <a:cubicBezTo>
                  <a:pt x="1577" y="2780"/>
                  <a:pt x="1545" y="2543"/>
                  <a:pt x="1545" y="2339"/>
                </a:cubicBezTo>
                <a:cubicBezTo>
                  <a:pt x="1545" y="2314"/>
                  <a:pt x="1546" y="2288"/>
                  <a:pt x="1547" y="2262"/>
                </a:cubicBezTo>
                <a:close/>
                <a:moveTo>
                  <a:pt x="3412" y="4206"/>
                </a:moveTo>
                <a:cubicBezTo>
                  <a:pt x="3109" y="4206"/>
                  <a:pt x="2820" y="4134"/>
                  <a:pt x="2563" y="4004"/>
                </a:cubicBezTo>
                <a:cubicBezTo>
                  <a:pt x="2975" y="3907"/>
                  <a:pt x="3419" y="3778"/>
                  <a:pt x="3868" y="3621"/>
                </a:cubicBezTo>
                <a:cubicBezTo>
                  <a:pt x="4310" y="3466"/>
                  <a:pt x="4732" y="3294"/>
                  <a:pt x="5110" y="3116"/>
                </a:cubicBezTo>
                <a:cubicBezTo>
                  <a:pt x="4814" y="3759"/>
                  <a:pt x="4165" y="4206"/>
                  <a:pt x="3412" y="4206"/>
                </a:cubicBezTo>
                <a:close/>
                <a:moveTo>
                  <a:pt x="6227" y="1851"/>
                </a:moveTo>
                <a:cubicBezTo>
                  <a:pt x="6104" y="1983"/>
                  <a:pt x="5917" y="2127"/>
                  <a:pt x="5669" y="2281"/>
                </a:cubicBezTo>
                <a:cubicBezTo>
                  <a:pt x="5170" y="2591"/>
                  <a:pt x="4475" y="2908"/>
                  <a:pt x="3712" y="3175"/>
                </a:cubicBezTo>
                <a:cubicBezTo>
                  <a:pt x="2949" y="3441"/>
                  <a:pt x="2207" y="3626"/>
                  <a:pt x="1623" y="3695"/>
                </a:cubicBezTo>
                <a:cubicBezTo>
                  <a:pt x="1337" y="3729"/>
                  <a:pt x="1096" y="3732"/>
                  <a:pt x="920" y="3706"/>
                </a:cubicBezTo>
                <a:cubicBezTo>
                  <a:pt x="772" y="3684"/>
                  <a:pt x="585" y="3625"/>
                  <a:pt x="532" y="3472"/>
                </a:cubicBezTo>
                <a:cubicBezTo>
                  <a:pt x="515" y="3424"/>
                  <a:pt x="464" y="3277"/>
                  <a:pt x="713" y="3023"/>
                </a:cubicBezTo>
                <a:cubicBezTo>
                  <a:pt x="808" y="2926"/>
                  <a:pt x="937" y="2822"/>
                  <a:pt x="1098" y="2714"/>
                </a:cubicBezTo>
                <a:cubicBezTo>
                  <a:pt x="1108" y="2789"/>
                  <a:pt x="1121" y="2862"/>
                  <a:pt x="1135" y="2932"/>
                </a:cubicBezTo>
                <a:cubicBezTo>
                  <a:pt x="1049" y="2994"/>
                  <a:pt x="975" y="3053"/>
                  <a:pt x="913" y="3109"/>
                </a:cubicBezTo>
                <a:cubicBezTo>
                  <a:pt x="843" y="3172"/>
                  <a:pt x="818" y="3272"/>
                  <a:pt x="849" y="3361"/>
                </a:cubicBezTo>
                <a:cubicBezTo>
                  <a:pt x="881" y="3450"/>
                  <a:pt x="962" y="3512"/>
                  <a:pt x="1056" y="3519"/>
                </a:cubicBezTo>
                <a:cubicBezTo>
                  <a:pt x="1248" y="3532"/>
                  <a:pt x="1500" y="3514"/>
                  <a:pt x="1806" y="3467"/>
                </a:cubicBezTo>
                <a:cubicBezTo>
                  <a:pt x="2339" y="3385"/>
                  <a:pt x="2992" y="3214"/>
                  <a:pt x="3645" y="2985"/>
                </a:cubicBezTo>
                <a:cubicBezTo>
                  <a:pt x="4299" y="2757"/>
                  <a:pt x="4917" y="2484"/>
                  <a:pt x="5385" y="2216"/>
                </a:cubicBezTo>
                <a:cubicBezTo>
                  <a:pt x="5653" y="2063"/>
                  <a:pt x="5861" y="1920"/>
                  <a:pt x="6003" y="1790"/>
                </a:cubicBezTo>
                <a:cubicBezTo>
                  <a:pt x="6073" y="1726"/>
                  <a:pt x="6098" y="1627"/>
                  <a:pt x="6067" y="1537"/>
                </a:cubicBezTo>
                <a:cubicBezTo>
                  <a:pt x="6036" y="1448"/>
                  <a:pt x="5954" y="1386"/>
                  <a:pt x="5860" y="1380"/>
                </a:cubicBezTo>
                <a:cubicBezTo>
                  <a:pt x="5769" y="1374"/>
                  <a:pt x="5664" y="1374"/>
                  <a:pt x="5547" y="1382"/>
                </a:cubicBezTo>
                <a:cubicBezTo>
                  <a:pt x="5517" y="1315"/>
                  <a:pt x="5484" y="1250"/>
                  <a:pt x="5448" y="1187"/>
                </a:cubicBezTo>
                <a:cubicBezTo>
                  <a:pt x="5998" y="1139"/>
                  <a:pt x="6312" y="1220"/>
                  <a:pt x="6385" y="1426"/>
                </a:cubicBezTo>
                <a:cubicBezTo>
                  <a:pt x="6438" y="1580"/>
                  <a:pt x="6328" y="1742"/>
                  <a:pt x="6227" y="18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school-bell_43401"/>
          <p:cNvSpPr>
            <a:spLocks noChangeAspect="1"/>
          </p:cNvSpPr>
          <p:nvPr/>
        </p:nvSpPr>
        <p:spPr bwMode="auto">
          <a:xfrm>
            <a:off x="5436072" y="4216055"/>
            <a:ext cx="291250" cy="352303"/>
          </a:xfrm>
          <a:custGeom>
            <a:avLst/>
            <a:gdLst>
              <a:gd name="connsiteX0" fmla="*/ 24296 w 501579"/>
              <a:gd name="connsiteY0" fmla="*/ 523272 h 606722"/>
              <a:gd name="connsiteX1" fmla="*/ 24207 w 501579"/>
              <a:gd name="connsiteY1" fmla="*/ 526827 h 606722"/>
              <a:gd name="connsiteX2" fmla="*/ 79918 w 501579"/>
              <a:gd name="connsiteY2" fmla="*/ 582549 h 606722"/>
              <a:gd name="connsiteX3" fmla="*/ 421661 w 501579"/>
              <a:gd name="connsiteY3" fmla="*/ 582549 h 606722"/>
              <a:gd name="connsiteX4" fmla="*/ 477372 w 501579"/>
              <a:gd name="connsiteY4" fmla="*/ 526827 h 606722"/>
              <a:gd name="connsiteX5" fmla="*/ 477372 w 501579"/>
              <a:gd name="connsiteY5" fmla="*/ 523272 h 606722"/>
              <a:gd name="connsiteX6" fmla="*/ 298034 w 501579"/>
              <a:gd name="connsiteY6" fmla="*/ 461710 h 606722"/>
              <a:gd name="connsiteX7" fmla="*/ 434718 w 501579"/>
              <a:gd name="connsiteY7" fmla="*/ 461710 h 606722"/>
              <a:gd name="connsiteX8" fmla="*/ 446820 w 501579"/>
              <a:gd name="connsiteY8" fmla="*/ 473777 h 606722"/>
              <a:gd name="connsiteX9" fmla="*/ 434718 w 501579"/>
              <a:gd name="connsiteY9" fmla="*/ 485843 h 606722"/>
              <a:gd name="connsiteX10" fmla="*/ 298034 w 501579"/>
              <a:gd name="connsiteY10" fmla="*/ 485843 h 606722"/>
              <a:gd name="connsiteX11" fmla="*/ 285931 w 501579"/>
              <a:gd name="connsiteY11" fmla="*/ 473777 h 606722"/>
              <a:gd name="connsiteX12" fmla="*/ 298034 w 501579"/>
              <a:gd name="connsiteY12" fmla="*/ 461710 h 606722"/>
              <a:gd name="connsiteX13" fmla="*/ 247232 w 501579"/>
              <a:gd name="connsiteY13" fmla="*/ 461710 h 606722"/>
              <a:gd name="connsiteX14" fmla="*/ 255689 w 501579"/>
              <a:gd name="connsiteY14" fmla="*/ 461710 h 606722"/>
              <a:gd name="connsiteX15" fmla="*/ 267796 w 501579"/>
              <a:gd name="connsiteY15" fmla="*/ 473777 h 606722"/>
              <a:gd name="connsiteX16" fmla="*/ 255689 w 501579"/>
              <a:gd name="connsiteY16" fmla="*/ 485843 h 606722"/>
              <a:gd name="connsiteX17" fmla="*/ 247232 w 501579"/>
              <a:gd name="connsiteY17" fmla="*/ 485843 h 606722"/>
              <a:gd name="connsiteX18" fmla="*/ 235124 w 501579"/>
              <a:gd name="connsiteY18" fmla="*/ 473777 h 606722"/>
              <a:gd name="connsiteX19" fmla="*/ 247232 w 501579"/>
              <a:gd name="connsiteY19" fmla="*/ 461710 h 606722"/>
              <a:gd name="connsiteX20" fmla="*/ 204245 w 501579"/>
              <a:gd name="connsiteY20" fmla="*/ 77673 h 606722"/>
              <a:gd name="connsiteX21" fmla="*/ 204245 w 501579"/>
              <a:gd name="connsiteY21" fmla="*/ 222622 h 606722"/>
              <a:gd name="connsiteX22" fmla="*/ 153962 w 501579"/>
              <a:gd name="connsiteY22" fmla="*/ 341264 h 606722"/>
              <a:gd name="connsiteX23" fmla="*/ 67102 w 501579"/>
              <a:gd name="connsiteY23" fmla="*/ 425514 h 606722"/>
              <a:gd name="connsiteX24" fmla="*/ 26965 w 501579"/>
              <a:gd name="connsiteY24" fmla="*/ 499099 h 606722"/>
              <a:gd name="connsiteX25" fmla="*/ 474614 w 501579"/>
              <a:gd name="connsiteY25" fmla="*/ 499099 h 606722"/>
              <a:gd name="connsiteX26" fmla="*/ 434566 w 501579"/>
              <a:gd name="connsiteY26" fmla="*/ 425514 h 606722"/>
              <a:gd name="connsiteX27" fmla="*/ 347706 w 501579"/>
              <a:gd name="connsiteY27" fmla="*/ 341264 h 606722"/>
              <a:gd name="connsiteX28" fmla="*/ 297423 w 501579"/>
              <a:gd name="connsiteY28" fmla="*/ 222622 h 606722"/>
              <a:gd name="connsiteX29" fmla="*/ 297423 w 501579"/>
              <a:gd name="connsiteY29" fmla="*/ 77673 h 606722"/>
              <a:gd name="connsiteX30" fmla="*/ 190806 w 501579"/>
              <a:gd name="connsiteY30" fmla="*/ 24173 h 606722"/>
              <a:gd name="connsiteX31" fmla="*/ 176122 w 501579"/>
              <a:gd name="connsiteY31" fmla="*/ 38837 h 606722"/>
              <a:gd name="connsiteX32" fmla="*/ 190806 w 501579"/>
              <a:gd name="connsiteY32" fmla="*/ 53500 h 606722"/>
              <a:gd name="connsiteX33" fmla="*/ 310773 w 501579"/>
              <a:gd name="connsiteY33" fmla="*/ 53500 h 606722"/>
              <a:gd name="connsiteX34" fmla="*/ 325546 w 501579"/>
              <a:gd name="connsiteY34" fmla="*/ 38837 h 606722"/>
              <a:gd name="connsiteX35" fmla="*/ 310773 w 501579"/>
              <a:gd name="connsiteY35" fmla="*/ 24173 h 606722"/>
              <a:gd name="connsiteX36" fmla="*/ 190806 w 501579"/>
              <a:gd name="connsiteY36" fmla="*/ 0 h 606722"/>
              <a:gd name="connsiteX37" fmla="*/ 310773 w 501579"/>
              <a:gd name="connsiteY37" fmla="*/ 0 h 606722"/>
              <a:gd name="connsiteX38" fmla="*/ 349753 w 501579"/>
              <a:gd name="connsiteY38" fmla="*/ 38837 h 606722"/>
              <a:gd name="connsiteX39" fmla="*/ 321630 w 501579"/>
              <a:gd name="connsiteY39" fmla="*/ 76162 h 606722"/>
              <a:gd name="connsiteX40" fmla="*/ 321630 w 501579"/>
              <a:gd name="connsiteY40" fmla="*/ 222622 h 606722"/>
              <a:gd name="connsiteX41" fmla="*/ 364526 w 501579"/>
              <a:gd name="connsiteY41" fmla="*/ 323935 h 606722"/>
              <a:gd name="connsiteX42" fmla="*/ 451386 w 501579"/>
              <a:gd name="connsiteY42" fmla="*/ 408184 h 606722"/>
              <a:gd name="connsiteX43" fmla="*/ 500778 w 501579"/>
              <a:gd name="connsiteY43" fmla="*/ 509942 h 606722"/>
              <a:gd name="connsiteX44" fmla="*/ 501579 w 501579"/>
              <a:gd name="connsiteY44" fmla="*/ 526827 h 606722"/>
              <a:gd name="connsiteX45" fmla="*/ 421661 w 501579"/>
              <a:gd name="connsiteY45" fmla="*/ 606722 h 606722"/>
              <a:gd name="connsiteX46" fmla="*/ 79918 w 501579"/>
              <a:gd name="connsiteY46" fmla="*/ 606722 h 606722"/>
              <a:gd name="connsiteX47" fmla="*/ 0 w 501579"/>
              <a:gd name="connsiteY47" fmla="*/ 526827 h 606722"/>
              <a:gd name="connsiteX48" fmla="*/ 890 w 501579"/>
              <a:gd name="connsiteY48" fmla="*/ 509942 h 606722"/>
              <a:gd name="connsiteX49" fmla="*/ 50282 w 501579"/>
              <a:gd name="connsiteY49" fmla="*/ 408184 h 606722"/>
              <a:gd name="connsiteX50" fmla="*/ 137142 w 501579"/>
              <a:gd name="connsiteY50" fmla="*/ 323935 h 606722"/>
              <a:gd name="connsiteX51" fmla="*/ 180038 w 501579"/>
              <a:gd name="connsiteY51" fmla="*/ 222622 h 606722"/>
              <a:gd name="connsiteX52" fmla="*/ 180038 w 501579"/>
              <a:gd name="connsiteY52" fmla="*/ 76162 h 606722"/>
              <a:gd name="connsiteX53" fmla="*/ 151915 w 501579"/>
              <a:gd name="connsiteY53" fmla="*/ 38837 h 606722"/>
              <a:gd name="connsiteX54" fmla="*/ 190806 w 501579"/>
              <a:gd name="connsiteY5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1579" h="606722">
                <a:moveTo>
                  <a:pt x="24296" y="523272"/>
                </a:moveTo>
                <a:cubicBezTo>
                  <a:pt x="24207" y="524516"/>
                  <a:pt x="24207" y="525672"/>
                  <a:pt x="24207" y="526827"/>
                </a:cubicBezTo>
                <a:cubicBezTo>
                  <a:pt x="24207" y="557576"/>
                  <a:pt x="49214" y="582549"/>
                  <a:pt x="79918" y="582549"/>
                </a:cubicBezTo>
                <a:lnTo>
                  <a:pt x="421661" y="582549"/>
                </a:lnTo>
                <a:cubicBezTo>
                  <a:pt x="452454" y="582549"/>
                  <a:pt x="477372" y="557576"/>
                  <a:pt x="477372" y="526827"/>
                </a:cubicBezTo>
                <a:cubicBezTo>
                  <a:pt x="477372" y="525672"/>
                  <a:pt x="477372" y="524516"/>
                  <a:pt x="477372" y="523272"/>
                </a:cubicBezTo>
                <a:close/>
                <a:moveTo>
                  <a:pt x="298034" y="461710"/>
                </a:moveTo>
                <a:lnTo>
                  <a:pt x="434718" y="461710"/>
                </a:lnTo>
                <a:cubicBezTo>
                  <a:pt x="441392" y="461710"/>
                  <a:pt x="446820" y="467122"/>
                  <a:pt x="446820" y="473777"/>
                </a:cubicBezTo>
                <a:cubicBezTo>
                  <a:pt x="446820" y="480431"/>
                  <a:pt x="441392" y="485843"/>
                  <a:pt x="434718" y="485843"/>
                </a:cubicBezTo>
                <a:lnTo>
                  <a:pt x="298034" y="485843"/>
                </a:lnTo>
                <a:cubicBezTo>
                  <a:pt x="291359" y="485843"/>
                  <a:pt x="285931" y="480431"/>
                  <a:pt x="285931" y="473777"/>
                </a:cubicBezTo>
                <a:cubicBezTo>
                  <a:pt x="285931" y="467122"/>
                  <a:pt x="291359" y="461710"/>
                  <a:pt x="298034" y="461710"/>
                </a:cubicBezTo>
                <a:close/>
                <a:moveTo>
                  <a:pt x="247232" y="461710"/>
                </a:moveTo>
                <a:lnTo>
                  <a:pt x="255689" y="461710"/>
                </a:lnTo>
                <a:cubicBezTo>
                  <a:pt x="262366" y="461710"/>
                  <a:pt x="267796" y="467122"/>
                  <a:pt x="267796" y="473777"/>
                </a:cubicBezTo>
                <a:cubicBezTo>
                  <a:pt x="267796" y="480431"/>
                  <a:pt x="262366" y="485843"/>
                  <a:pt x="255689" y="485843"/>
                </a:cubicBezTo>
                <a:lnTo>
                  <a:pt x="247232" y="485843"/>
                </a:lnTo>
                <a:cubicBezTo>
                  <a:pt x="240466" y="485843"/>
                  <a:pt x="235124" y="480431"/>
                  <a:pt x="235124" y="473777"/>
                </a:cubicBezTo>
                <a:cubicBezTo>
                  <a:pt x="235124" y="467122"/>
                  <a:pt x="240466" y="461710"/>
                  <a:pt x="247232" y="461710"/>
                </a:cubicBezTo>
                <a:close/>
                <a:moveTo>
                  <a:pt x="204245" y="77673"/>
                </a:moveTo>
                <a:lnTo>
                  <a:pt x="204245" y="222622"/>
                </a:lnTo>
                <a:cubicBezTo>
                  <a:pt x="204245" y="267057"/>
                  <a:pt x="185911" y="310249"/>
                  <a:pt x="153962" y="341264"/>
                </a:cubicBezTo>
                <a:lnTo>
                  <a:pt x="67102" y="425514"/>
                </a:lnTo>
                <a:cubicBezTo>
                  <a:pt x="46544" y="445510"/>
                  <a:pt x="32572" y="471194"/>
                  <a:pt x="26965" y="499099"/>
                </a:cubicBezTo>
                <a:lnTo>
                  <a:pt x="474614" y="499099"/>
                </a:lnTo>
                <a:cubicBezTo>
                  <a:pt x="469096" y="471194"/>
                  <a:pt x="455124" y="445510"/>
                  <a:pt x="434566" y="425514"/>
                </a:cubicBezTo>
                <a:lnTo>
                  <a:pt x="347706" y="341264"/>
                </a:lnTo>
                <a:cubicBezTo>
                  <a:pt x="315756" y="310249"/>
                  <a:pt x="297423" y="267057"/>
                  <a:pt x="297423" y="222622"/>
                </a:cubicBezTo>
                <a:lnTo>
                  <a:pt x="297423" y="77673"/>
                </a:lnTo>
                <a:close/>
                <a:moveTo>
                  <a:pt x="190806" y="24173"/>
                </a:moveTo>
                <a:cubicBezTo>
                  <a:pt x="182708" y="24173"/>
                  <a:pt x="176122" y="30749"/>
                  <a:pt x="176122" y="38837"/>
                </a:cubicBezTo>
                <a:cubicBezTo>
                  <a:pt x="176122" y="46924"/>
                  <a:pt x="182708" y="53500"/>
                  <a:pt x="190806" y="53500"/>
                </a:cubicBezTo>
                <a:lnTo>
                  <a:pt x="310773" y="53500"/>
                </a:lnTo>
                <a:cubicBezTo>
                  <a:pt x="318960" y="53500"/>
                  <a:pt x="325546" y="46924"/>
                  <a:pt x="325546" y="38837"/>
                </a:cubicBezTo>
                <a:cubicBezTo>
                  <a:pt x="325546" y="30749"/>
                  <a:pt x="318960" y="24173"/>
                  <a:pt x="310773" y="24173"/>
                </a:cubicBezTo>
                <a:close/>
                <a:moveTo>
                  <a:pt x="190806" y="0"/>
                </a:moveTo>
                <a:lnTo>
                  <a:pt x="310773" y="0"/>
                </a:lnTo>
                <a:cubicBezTo>
                  <a:pt x="332310" y="0"/>
                  <a:pt x="349753" y="17419"/>
                  <a:pt x="349753" y="38837"/>
                </a:cubicBezTo>
                <a:cubicBezTo>
                  <a:pt x="349753" y="56522"/>
                  <a:pt x="337827" y="71452"/>
                  <a:pt x="321630" y="76162"/>
                </a:cubicBezTo>
                <a:lnTo>
                  <a:pt x="321630" y="222622"/>
                </a:lnTo>
                <a:cubicBezTo>
                  <a:pt x="321630" y="260570"/>
                  <a:pt x="337293" y="297451"/>
                  <a:pt x="364526" y="323935"/>
                </a:cubicBezTo>
                <a:lnTo>
                  <a:pt x="451386" y="408184"/>
                </a:lnTo>
                <a:cubicBezTo>
                  <a:pt x="479241" y="435201"/>
                  <a:pt x="496773" y="471372"/>
                  <a:pt x="500778" y="509942"/>
                </a:cubicBezTo>
                <a:cubicBezTo>
                  <a:pt x="501312" y="515540"/>
                  <a:pt x="501579" y="521228"/>
                  <a:pt x="501579" y="526827"/>
                </a:cubicBezTo>
                <a:cubicBezTo>
                  <a:pt x="501579" y="570907"/>
                  <a:pt x="465803" y="606722"/>
                  <a:pt x="421661" y="606722"/>
                </a:cubicBezTo>
                <a:lnTo>
                  <a:pt x="79918" y="606722"/>
                </a:lnTo>
                <a:cubicBezTo>
                  <a:pt x="35865" y="606722"/>
                  <a:pt x="0" y="570907"/>
                  <a:pt x="0" y="526827"/>
                </a:cubicBezTo>
                <a:cubicBezTo>
                  <a:pt x="0" y="521228"/>
                  <a:pt x="356" y="515540"/>
                  <a:pt x="890" y="509942"/>
                </a:cubicBezTo>
                <a:cubicBezTo>
                  <a:pt x="4895" y="471372"/>
                  <a:pt x="22338" y="435201"/>
                  <a:pt x="50282" y="408184"/>
                </a:cubicBezTo>
                <a:lnTo>
                  <a:pt x="137142" y="323935"/>
                </a:lnTo>
                <a:cubicBezTo>
                  <a:pt x="164375" y="297451"/>
                  <a:pt x="180038" y="260570"/>
                  <a:pt x="180038" y="222622"/>
                </a:cubicBezTo>
                <a:lnTo>
                  <a:pt x="180038" y="76162"/>
                </a:lnTo>
                <a:cubicBezTo>
                  <a:pt x="163841" y="71452"/>
                  <a:pt x="151915" y="56522"/>
                  <a:pt x="151915" y="38837"/>
                </a:cubicBezTo>
                <a:cubicBezTo>
                  <a:pt x="151915" y="17419"/>
                  <a:pt x="169358" y="0"/>
                  <a:pt x="1908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school-bell_43401"/>
          <p:cNvSpPr>
            <a:spLocks noChangeAspect="1"/>
          </p:cNvSpPr>
          <p:nvPr/>
        </p:nvSpPr>
        <p:spPr bwMode="auto">
          <a:xfrm>
            <a:off x="8193703" y="4199715"/>
            <a:ext cx="352303" cy="331846"/>
          </a:xfrm>
          <a:custGeom>
            <a:avLst/>
            <a:gdLst>
              <a:gd name="connsiteX0" fmla="*/ 452142 w 607639"/>
              <a:gd name="connsiteY0" fmla="*/ 500450 h 572356"/>
              <a:gd name="connsiteX1" fmla="*/ 474058 w 607639"/>
              <a:gd name="connsiteY1" fmla="*/ 538331 h 572356"/>
              <a:gd name="connsiteX2" fmla="*/ 437353 w 607639"/>
              <a:gd name="connsiteY2" fmla="*/ 559584 h 572356"/>
              <a:gd name="connsiteX3" fmla="*/ 415348 w 607639"/>
              <a:gd name="connsiteY3" fmla="*/ 521614 h 572356"/>
              <a:gd name="connsiteX4" fmla="*/ 155489 w 607639"/>
              <a:gd name="connsiteY4" fmla="*/ 500450 h 572356"/>
              <a:gd name="connsiteX5" fmla="*/ 192150 w 607639"/>
              <a:gd name="connsiteY5" fmla="*/ 521614 h 572356"/>
              <a:gd name="connsiteX6" fmla="*/ 170260 w 607639"/>
              <a:gd name="connsiteY6" fmla="*/ 559584 h 572356"/>
              <a:gd name="connsiteX7" fmla="*/ 133510 w 607639"/>
              <a:gd name="connsiteY7" fmla="*/ 538331 h 572356"/>
              <a:gd name="connsiteX8" fmla="*/ 563747 w 607639"/>
              <a:gd name="connsiteY8" fmla="*/ 265044 h 572356"/>
              <a:gd name="connsiteX9" fmla="*/ 607639 w 607639"/>
              <a:gd name="connsiteY9" fmla="*/ 265044 h 572356"/>
              <a:gd name="connsiteX10" fmla="*/ 607639 w 607639"/>
              <a:gd name="connsiteY10" fmla="*/ 307313 h 572356"/>
              <a:gd name="connsiteX11" fmla="*/ 563747 w 607639"/>
              <a:gd name="connsiteY11" fmla="*/ 307313 h 572356"/>
              <a:gd name="connsiteX12" fmla="*/ 0 w 607639"/>
              <a:gd name="connsiteY12" fmla="*/ 265044 h 572356"/>
              <a:gd name="connsiteX13" fmla="*/ 43821 w 607639"/>
              <a:gd name="connsiteY13" fmla="*/ 265044 h 572356"/>
              <a:gd name="connsiteX14" fmla="*/ 43821 w 607639"/>
              <a:gd name="connsiteY14" fmla="*/ 307313 h 572356"/>
              <a:gd name="connsiteX15" fmla="*/ 0 w 607639"/>
              <a:gd name="connsiteY15" fmla="*/ 307313 h 572356"/>
              <a:gd name="connsiteX16" fmla="*/ 303775 w 607639"/>
              <a:gd name="connsiteY16" fmla="*/ 132424 h 572356"/>
              <a:gd name="connsiteX17" fmla="*/ 149787 w 607639"/>
              <a:gd name="connsiteY17" fmla="*/ 286178 h 572356"/>
              <a:gd name="connsiteX18" fmla="*/ 303775 w 607639"/>
              <a:gd name="connsiteY18" fmla="*/ 440021 h 572356"/>
              <a:gd name="connsiteX19" fmla="*/ 457852 w 607639"/>
              <a:gd name="connsiteY19" fmla="*/ 286178 h 572356"/>
              <a:gd name="connsiteX20" fmla="*/ 303775 w 607639"/>
              <a:gd name="connsiteY20" fmla="*/ 132424 h 572356"/>
              <a:gd name="connsiteX21" fmla="*/ 437353 w 607639"/>
              <a:gd name="connsiteY21" fmla="*/ 12913 h 572356"/>
              <a:gd name="connsiteX22" fmla="*/ 474058 w 607639"/>
              <a:gd name="connsiteY22" fmla="*/ 34051 h 572356"/>
              <a:gd name="connsiteX23" fmla="*/ 452142 w 607639"/>
              <a:gd name="connsiteY23" fmla="*/ 71976 h 572356"/>
              <a:gd name="connsiteX24" fmla="*/ 415348 w 607639"/>
              <a:gd name="connsiteY24" fmla="*/ 50838 h 572356"/>
              <a:gd name="connsiteX25" fmla="*/ 170260 w 607639"/>
              <a:gd name="connsiteY25" fmla="*/ 12913 h 572356"/>
              <a:gd name="connsiteX26" fmla="*/ 192150 w 607639"/>
              <a:gd name="connsiteY26" fmla="*/ 50838 h 572356"/>
              <a:gd name="connsiteX27" fmla="*/ 155489 w 607639"/>
              <a:gd name="connsiteY27" fmla="*/ 71976 h 572356"/>
              <a:gd name="connsiteX28" fmla="*/ 133510 w 607639"/>
              <a:gd name="connsiteY28" fmla="*/ 34051 h 572356"/>
              <a:gd name="connsiteX29" fmla="*/ 282590 w 607639"/>
              <a:gd name="connsiteY29" fmla="*/ 0 h 572356"/>
              <a:gd name="connsiteX30" fmla="*/ 324960 w 607639"/>
              <a:gd name="connsiteY30" fmla="*/ 0 h 572356"/>
              <a:gd name="connsiteX31" fmla="*/ 324960 w 607639"/>
              <a:gd name="connsiteY31" fmla="*/ 91275 h 572356"/>
              <a:gd name="connsiteX32" fmla="*/ 383084 w 607639"/>
              <a:gd name="connsiteY32" fmla="*/ 106828 h 572356"/>
              <a:gd name="connsiteX33" fmla="*/ 402666 w 607639"/>
              <a:gd name="connsiteY33" fmla="*/ 72878 h 572356"/>
              <a:gd name="connsiteX34" fmla="*/ 439338 w 607639"/>
              <a:gd name="connsiteY34" fmla="*/ 94119 h 572356"/>
              <a:gd name="connsiteX35" fmla="*/ 419756 w 607639"/>
              <a:gd name="connsiteY35" fmla="*/ 128069 h 572356"/>
              <a:gd name="connsiteX36" fmla="*/ 462214 w 607639"/>
              <a:gd name="connsiteY36" fmla="*/ 170463 h 572356"/>
              <a:gd name="connsiteX37" fmla="*/ 541433 w 607639"/>
              <a:gd name="connsiteY37" fmla="*/ 124781 h 572356"/>
              <a:gd name="connsiteX38" fmla="*/ 562618 w 607639"/>
              <a:gd name="connsiteY38" fmla="*/ 161486 h 572356"/>
              <a:gd name="connsiteX39" fmla="*/ 483488 w 607639"/>
              <a:gd name="connsiteY39" fmla="*/ 207079 h 572356"/>
              <a:gd name="connsiteX40" fmla="*/ 499064 w 607639"/>
              <a:gd name="connsiteY40" fmla="*/ 265026 h 572356"/>
              <a:gd name="connsiteX41" fmla="*/ 538229 w 607639"/>
              <a:gd name="connsiteY41" fmla="*/ 265026 h 572356"/>
              <a:gd name="connsiteX42" fmla="*/ 538229 w 607639"/>
              <a:gd name="connsiteY42" fmla="*/ 307330 h 572356"/>
              <a:gd name="connsiteX43" fmla="*/ 499064 w 607639"/>
              <a:gd name="connsiteY43" fmla="*/ 307330 h 572356"/>
              <a:gd name="connsiteX44" fmla="*/ 483488 w 607639"/>
              <a:gd name="connsiteY44" fmla="*/ 365366 h 572356"/>
              <a:gd name="connsiteX45" fmla="*/ 562618 w 607639"/>
              <a:gd name="connsiteY45" fmla="*/ 410959 h 572356"/>
              <a:gd name="connsiteX46" fmla="*/ 541433 w 607639"/>
              <a:gd name="connsiteY46" fmla="*/ 447664 h 572356"/>
              <a:gd name="connsiteX47" fmla="*/ 462214 w 607639"/>
              <a:gd name="connsiteY47" fmla="*/ 401982 h 572356"/>
              <a:gd name="connsiteX48" fmla="*/ 419756 w 607639"/>
              <a:gd name="connsiteY48" fmla="*/ 444376 h 572356"/>
              <a:gd name="connsiteX49" fmla="*/ 439338 w 607639"/>
              <a:gd name="connsiteY49" fmla="*/ 478326 h 572356"/>
              <a:gd name="connsiteX50" fmla="*/ 402666 w 607639"/>
              <a:gd name="connsiteY50" fmla="*/ 499478 h 572356"/>
              <a:gd name="connsiteX51" fmla="*/ 383084 w 607639"/>
              <a:gd name="connsiteY51" fmla="*/ 465617 h 572356"/>
              <a:gd name="connsiteX52" fmla="*/ 324960 w 607639"/>
              <a:gd name="connsiteY52" fmla="*/ 481170 h 572356"/>
              <a:gd name="connsiteX53" fmla="*/ 324960 w 607639"/>
              <a:gd name="connsiteY53" fmla="*/ 572356 h 572356"/>
              <a:gd name="connsiteX54" fmla="*/ 282590 w 607639"/>
              <a:gd name="connsiteY54" fmla="*/ 572356 h 572356"/>
              <a:gd name="connsiteX55" fmla="*/ 282590 w 607639"/>
              <a:gd name="connsiteY55" fmla="*/ 481170 h 572356"/>
              <a:gd name="connsiteX56" fmla="*/ 224556 w 607639"/>
              <a:gd name="connsiteY56" fmla="*/ 465617 h 572356"/>
              <a:gd name="connsiteX57" fmla="*/ 204973 w 607639"/>
              <a:gd name="connsiteY57" fmla="*/ 499478 h 572356"/>
              <a:gd name="connsiteX58" fmla="*/ 168212 w 607639"/>
              <a:gd name="connsiteY58" fmla="*/ 478326 h 572356"/>
              <a:gd name="connsiteX59" fmla="*/ 187883 w 607639"/>
              <a:gd name="connsiteY59" fmla="*/ 444376 h 572356"/>
              <a:gd name="connsiteX60" fmla="*/ 145425 w 607639"/>
              <a:gd name="connsiteY60" fmla="*/ 401982 h 572356"/>
              <a:gd name="connsiteX61" fmla="*/ 66206 w 607639"/>
              <a:gd name="connsiteY61" fmla="*/ 447664 h 572356"/>
              <a:gd name="connsiteX62" fmla="*/ 45021 w 607639"/>
              <a:gd name="connsiteY62" fmla="*/ 410959 h 572356"/>
              <a:gd name="connsiteX63" fmla="*/ 124151 w 607639"/>
              <a:gd name="connsiteY63" fmla="*/ 365366 h 572356"/>
              <a:gd name="connsiteX64" fmla="*/ 108575 w 607639"/>
              <a:gd name="connsiteY64" fmla="*/ 307330 h 572356"/>
              <a:gd name="connsiteX65" fmla="*/ 69410 w 607639"/>
              <a:gd name="connsiteY65" fmla="*/ 307330 h 572356"/>
              <a:gd name="connsiteX66" fmla="*/ 69410 w 607639"/>
              <a:gd name="connsiteY66" fmla="*/ 265026 h 572356"/>
              <a:gd name="connsiteX67" fmla="*/ 108575 w 607639"/>
              <a:gd name="connsiteY67" fmla="*/ 265026 h 572356"/>
              <a:gd name="connsiteX68" fmla="*/ 124151 w 607639"/>
              <a:gd name="connsiteY68" fmla="*/ 207079 h 572356"/>
              <a:gd name="connsiteX69" fmla="*/ 45021 w 607639"/>
              <a:gd name="connsiteY69" fmla="*/ 161486 h 572356"/>
              <a:gd name="connsiteX70" fmla="*/ 66206 w 607639"/>
              <a:gd name="connsiteY70" fmla="*/ 124781 h 572356"/>
              <a:gd name="connsiteX71" fmla="*/ 145425 w 607639"/>
              <a:gd name="connsiteY71" fmla="*/ 170463 h 572356"/>
              <a:gd name="connsiteX72" fmla="*/ 187883 w 607639"/>
              <a:gd name="connsiteY72" fmla="*/ 128069 h 572356"/>
              <a:gd name="connsiteX73" fmla="*/ 168212 w 607639"/>
              <a:gd name="connsiteY73" fmla="*/ 94119 h 572356"/>
              <a:gd name="connsiteX74" fmla="*/ 204973 w 607639"/>
              <a:gd name="connsiteY74" fmla="*/ 72878 h 572356"/>
              <a:gd name="connsiteX75" fmla="*/ 224556 w 607639"/>
              <a:gd name="connsiteY75" fmla="*/ 106828 h 572356"/>
              <a:gd name="connsiteX76" fmla="*/ 282590 w 607639"/>
              <a:gd name="connsiteY76" fmla="*/ 91275 h 57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07639" h="572356">
                <a:moveTo>
                  <a:pt x="452142" y="500450"/>
                </a:moveTo>
                <a:lnTo>
                  <a:pt x="474058" y="538331"/>
                </a:lnTo>
                <a:lnTo>
                  <a:pt x="437353" y="559584"/>
                </a:lnTo>
                <a:lnTo>
                  <a:pt x="415348" y="521614"/>
                </a:lnTo>
                <a:close/>
                <a:moveTo>
                  <a:pt x="155489" y="500450"/>
                </a:moveTo>
                <a:lnTo>
                  <a:pt x="192150" y="521614"/>
                </a:lnTo>
                <a:lnTo>
                  <a:pt x="170260" y="559584"/>
                </a:lnTo>
                <a:lnTo>
                  <a:pt x="133510" y="538331"/>
                </a:lnTo>
                <a:close/>
                <a:moveTo>
                  <a:pt x="563747" y="265044"/>
                </a:moveTo>
                <a:lnTo>
                  <a:pt x="607639" y="265044"/>
                </a:lnTo>
                <a:lnTo>
                  <a:pt x="607639" y="307313"/>
                </a:lnTo>
                <a:lnTo>
                  <a:pt x="563747" y="307313"/>
                </a:lnTo>
                <a:close/>
                <a:moveTo>
                  <a:pt x="0" y="265044"/>
                </a:moveTo>
                <a:lnTo>
                  <a:pt x="43821" y="265044"/>
                </a:lnTo>
                <a:lnTo>
                  <a:pt x="43821" y="307313"/>
                </a:lnTo>
                <a:lnTo>
                  <a:pt x="0" y="307313"/>
                </a:lnTo>
                <a:close/>
                <a:moveTo>
                  <a:pt x="303775" y="132424"/>
                </a:moveTo>
                <a:cubicBezTo>
                  <a:pt x="218859" y="132424"/>
                  <a:pt x="149787" y="201391"/>
                  <a:pt x="149787" y="286178"/>
                </a:cubicBezTo>
                <a:cubicBezTo>
                  <a:pt x="149787" y="370965"/>
                  <a:pt x="218859" y="440021"/>
                  <a:pt x="303775" y="440021"/>
                </a:cubicBezTo>
                <a:cubicBezTo>
                  <a:pt x="388691" y="440021"/>
                  <a:pt x="457852" y="370965"/>
                  <a:pt x="457852" y="286178"/>
                </a:cubicBezTo>
                <a:cubicBezTo>
                  <a:pt x="457852" y="201391"/>
                  <a:pt x="388691" y="132424"/>
                  <a:pt x="303775" y="132424"/>
                </a:cubicBezTo>
                <a:close/>
                <a:moveTo>
                  <a:pt x="437353" y="12913"/>
                </a:moveTo>
                <a:lnTo>
                  <a:pt x="474058" y="34051"/>
                </a:lnTo>
                <a:lnTo>
                  <a:pt x="452142" y="71976"/>
                </a:lnTo>
                <a:lnTo>
                  <a:pt x="415348" y="50838"/>
                </a:lnTo>
                <a:close/>
                <a:moveTo>
                  <a:pt x="170260" y="12913"/>
                </a:moveTo>
                <a:lnTo>
                  <a:pt x="192150" y="50838"/>
                </a:lnTo>
                <a:lnTo>
                  <a:pt x="155489" y="71976"/>
                </a:lnTo>
                <a:lnTo>
                  <a:pt x="133510" y="34051"/>
                </a:lnTo>
                <a:close/>
                <a:moveTo>
                  <a:pt x="282590" y="0"/>
                </a:moveTo>
                <a:lnTo>
                  <a:pt x="324960" y="0"/>
                </a:lnTo>
                <a:lnTo>
                  <a:pt x="324960" y="91275"/>
                </a:lnTo>
                <a:cubicBezTo>
                  <a:pt x="345432" y="93497"/>
                  <a:pt x="365014" y="98829"/>
                  <a:pt x="383084" y="106828"/>
                </a:cubicBezTo>
                <a:lnTo>
                  <a:pt x="402666" y="72878"/>
                </a:lnTo>
                <a:lnTo>
                  <a:pt x="439338" y="94119"/>
                </a:lnTo>
                <a:lnTo>
                  <a:pt x="419756" y="128069"/>
                </a:lnTo>
                <a:cubicBezTo>
                  <a:pt x="435956" y="139890"/>
                  <a:pt x="450287" y="154198"/>
                  <a:pt x="462214" y="170463"/>
                </a:cubicBezTo>
                <a:lnTo>
                  <a:pt x="541433" y="124781"/>
                </a:lnTo>
                <a:lnTo>
                  <a:pt x="562618" y="161486"/>
                </a:lnTo>
                <a:lnTo>
                  <a:pt x="483488" y="207079"/>
                </a:lnTo>
                <a:cubicBezTo>
                  <a:pt x="491498" y="225121"/>
                  <a:pt x="496839" y="244584"/>
                  <a:pt x="499064" y="265026"/>
                </a:cubicBezTo>
                <a:lnTo>
                  <a:pt x="538229" y="265026"/>
                </a:lnTo>
                <a:lnTo>
                  <a:pt x="538229" y="307330"/>
                </a:lnTo>
                <a:lnTo>
                  <a:pt x="499064" y="307330"/>
                </a:lnTo>
                <a:cubicBezTo>
                  <a:pt x="496839" y="327772"/>
                  <a:pt x="491498" y="347324"/>
                  <a:pt x="483488" y="365366"/>
                </a:cubicBezTo>
                <a:lnTo>
                  <a:pt x="562618" y="410959"/>
                </a:lnTo>
                <a:lnTo>
                  <a:pt x="541433" y="447664"/>
                </a:lnTo>
                <a:lnTo>
                  <a:pt x="462214" y="401982"/>
                </a:lnTo>
                <a:cubicBezTo>
                  <a:pt x="450287" y="418158"/>
                  <a:pt x="435956" y="432466"/>
                  <a:pt x="419756" y="444376"/>
                </a:cubicBezTo>
                <a:lnTo>
                  <a:pt x="439338" y="478326"/>
                </a:lnTo>
                <a:lnTo>
                  <a:pt x="402666" y="499478"/>
                </a:lnTo>
                <a:lnTo>
                  <a:pt x="383084" y="465617"/>
                </a:lnTo>
                <a:cubicBezTo>
                  <a:pt x="365014" y="473616"/>
                  <a:pt x="345432" y="478948"/>
                  <a:pt x="324960" y="481170"/>
                </a:cubicBezTo>
                <a:lnTo>
                  <a:pt x="324960" y="572356"/>
                </a:lnTo>
                <a:lnTo>
                  <a:pt x="282590" y="572356"/>
                </a:lnTo>
                <a:lnTo>
                  <a:pt x="282590" y="481170"/>
                </a:lnTo>
                <a:cubicBezTo>
                  <a:pt x="262118" y="478948"/>
                  <a:pt x="242625" y="473616"/>
                  <a:pt x="224556" y="465617"/>
                </a:cubicBezTo>
                <a:lnTo>
                  <a:pt x="204973" y="499478"/>
                </a:lnTo>
                <a:lnTo>
                  <a:pt x="168212" y="478326"/>
                </a:lnTo>
                <a:lnTo>
                  <a:pt x="187883" y="444376"/>
                </a:lnTo>
                <a:cubicBezTo>
                  <a:pt x="171594" y="432466"/>
                  <a:pt x="157263" y="418158"/>
                  <a:pt x="145425" y="401982"/>
                </a:cubicBezTo>
                <a:lnTo>
                  <a:pt x="66206" y="447664"/>
                </a:lnTo>
                <a:lnTo>
                  <a:pt x="45021" y="410959"/>
                </a:lnTo>
                <a:lnTo>
                  <a:pt x="124151" y="365366"/>
                </a:lnTo>
                <a:cubicBezTo>
                  <a:pt x="116141" y="347324"/>
                  <a:pt x="110711" y="327772"/>
                  <a:pt x="108575" y="307330"/>
                </a:cubicBezTo>
                <a:lnTo>
                  <a:pt x="69410" y="307330"/>
                </a:lnTo>
                <a:lnTo>
                  <a:pt x="69410" y="265026"/>
                </a:lnTo>
                <a:lnTo>
                  <a:pt x="108575" y="265026"/>
                </a:lnTo>
                <a:cubicBezTo>
                  <a:pt x="110800" y="244584"/>
                  <a:pt x="116141" y="225121"/>
                  <a:pt x="124151" y="207079"/>
                </a:cubicBezTo>
                <a:lnTo>
                  <a:pt x="45021" y="161486"/>
                </a:lnTo>
                <a:lnTo>
                  <a:pt x="66206" y="124781"/>
                </a:lnTo>
                <a:lnTo>
                  <a:pt x="145425" y="170463"/>
                </a:lnTo>
                <a:cubicBezTo>
                  <a:pt x="157263" y="154198"/>
                  <a:pt x="171594" y="139890"/>
                  <a:pt x="187883" y="128069"/>
                </a:cubicBezTo>
                <a:lnTo>
                  <a:pt x="168212" y="94119"/>
                </a:lnTo>
                <a:lnTo>
                  <a:pt x="204973" y="72878"/>
                </a:lnTo>
                <a:lnTo>
                  <a:pt x="224556" y="106828"/>
                </a:lnTo>
                <a:cubicBezTo>
                  <a:pt x="242625" y="98829"/>
                  <a:pt x="262118" y="93497"/>
                  <a:pt x="282590" y="91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5954994" y="2174380"/>
            <a:ext cx="2392173" cy="1467710"/>
            <a:chOff x="5677583" y="1813657"/>
            <a:chExt cx="2392173" cy="1467710"/>
          </a:xfrm>
        </p:grpSpPr>
        <p:sp>
          <p:nvSpPr>
            <p:cNvPr id="55" name="矩形 54"/>
            <p:cNvSpPr/>
            <p:nvPr/>
          </p:nvSpPr>
          <p:spPr>
            <a:xfrm>
              <a:off x="5677584" y="2219538"/>
              <a:ext cx="2392172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dolor.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ipsum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 sit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.</a:t>
              </a:r>
              <a:r>
                <a:rPr lang="en-US" altLang="zh-CN" sz="1050" kern="0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endPara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768991" y="2219538"/>
              <a:ext cx="253437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57" name="文本框 15"/>
            <p:cNvSpPr txBox="1"/>
            <p:nvPr/>
          </p:nvSpPr>
          <p:spPr>
            <a:xfrm>
              <a:off x="5677583" y="1813657"/>
              <a:ext cx="19671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815711" y="2174380"/>
            <a:ext cx="2392173" cy="1467710"/>
            <a:chOff x="5677583" y="1813657"/>
            <a:chExt cx="2392173" cy="1467710"/>
          </a:xfrm>
        </p:grpSpPr>
        <p:sp>
          <p:nvSpPr>
            <p:cNvPr id="59" name="矩形 58"/>
            <p:cNvSpPr/>
            <p:nvPr/>
          </p:nvSpPr>
          <p:spPr>
            <a:xfrm>
              <a:off x="5677584" y="2219538"/>
              <a:ext cx="2392172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dolor.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ipsum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 sit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.</a:t>
              </a:r>
              <a:r>
                <a:rPr lang="en-US" altLang="zh-CN" sz="1050" kern="0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endPara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5768991" y="2219538"/>
              <a:ext cx="253437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61" name="文本框 15"/>
            <p:cNvSpPr txBox="1"/>
            <p:nvPr/>
          </p:nvSpPr>
          <p:spPr>
            <a:xfrm>
              <a:off x="5677583" y="1813657"/>
              <a:ext cx="19671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983825" y="4019754"/>
            <a:ext cx="2392173" cy="1467710"/>
            <a:chOff x="5677583" y="1813657"/>
            <a:chExt cx="2392173" cy="1467710"/>
          </a:xfrm>
        </p:grpSpPr>
        <p:sp>
          <p:nvSpPr>
            <p:cNvPr id="63" name="矩形 62"/>
            <p:cNvSpPr/>
            <p:nvPr/>
          </p:nvSpPr>
          <p:spPr>
            <a:xfrm>
              <a:off x="5677584" y="2219538"/>
              <a:ext cx="2392172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dolor.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ipsum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 sit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.</a:t>
              </a:r>
              <a:r>
                <a:rPr lang="en-US" altLang="zh-CN" sz="1050" kern="0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endPara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5768991" y="2219538"/>
              <a:ext cx="253437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65" name="文本框 15"/>
            <p:cNvSpPr txBox="1"/>
            <p:nvPr/>
          </p:nvSpPr>
          <p:spPr>
            <a:xfrm>
              <a:off x="5677583" y="1813657"/>
              <a:ext cx="19671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795556" y="4062007"/>
            <a:ext cx="2392173" cy="1467710"/>
            <a:chOff x="5677583" y="1813657"/>
            <a:chExt cx="2392173" cy="1467710"/>
          </a:xfrm>
        </p:grpSpPr>
        <p:sp>
          <p:nvSpPr>
            <p:cNvPr id="67" name="矩形 66"/>
            <p:cNvSpPr/>
            <p:nvPr/>
          </p:nvSpPr>
          <p:spPr>
            <a:xfrm>
              <a:off x="5677584" y="2219538"/>
              <a:ext cx="2392172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dolor.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Lorem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ipsum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dolor sit </a:t>
              </a:r>
              <a:r>
                <a:rPr kumimoji="0" lang="en-US" altLang="zh-CN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kumimoji="0" lang="en-US" altLang="zh-CN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.</a:t>
              </a:r>
              <a:r>
                <a:rPr lang="en-US" altLang="zh-CN" sz="1050" kern="0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 Light" panose="020F0302020204030204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endPara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68" name="直接连接符 67"/>
            <p:cNvCxnSpPr/>
            <p:nvPr/>
          </p:nvCxnSpPr>
          <p:spPr>
            <a:xfrm>
              <a:off x="5768991" y="2219538"/>
              <a:ext cx="253437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69" name="文本框 15"/>
            <p:cNvSpPr txBox="1"/>
            <p:nvPr/>
          </p:nvSpPr>
          <p:spPr>
            <a:xfrm>
              <a:off x="5677583" y="1813657"/>
              <a:ext cx="19671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Group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811645" y="1119505"/>
            <a:ext cx="2164715" cy="547497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937250" y="-367665"/>
            <a:ext cx="6551455" cy="3961765"/>
            <a:chOff x="11483" y="-656"/>
            <a:chExt cx="8242" cy="4984"/>
          </a:xfrm>
        </p:grpSpPr>
        <p:pic>
          <p:nvPicPr>
            <p:cNvPr id="4" name="图片 3" descr="Layer 241 copy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1483" y="-208"/>
              <a:ext cx="7886" cy="4536"/>
            </a:xfrm>
            <a:prstGeom prst="rect">
              <a:avLst/>
            </a:prstGeom>
          </p:spPr>
        </p:pic>
        <p:pic>
          <p:nvPicPr>
            <p:cNvPr id="5" name="图片 4" descr="Layer 242 copy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06" y="-656"/>
              <a:ext cx="3894" cy="3167"/>
            </a:xfrm>
            <a:prstGeom prst="rect">
              <a:avLst/>
            </a:prstGeom>
          </p:spPr>
        </p:pic>
        <p:pic>
          <p:nvPicPr>
            <p:cNvPr id="6" name="图片 5" descr="Layer 242 copy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90" y="1215"/>
              <a:ext cx="2335" cy="1899"/>
            </a:xfrm>
            <a:prstGeom prst="rect">
              <a:avLst/>
            </a:prstGeom>
          </p:spPr>
        </p:pic>
      </p:grpSp>
      <p:sp>
        <p:nvSpPr>
          <p:cNvPr id="12" name="PA_矩形 11"/>
          <p:cNvSpPr/>
          <p:nvPr>
            <p:custDataLst>
              <p:tags r:id="rId4"/>
            </p:custDataLst>
          </p:nvPr>
        </p:nvSpPr>
        <p:spPr bwMode="auto">
          <a:xfrm>
            <a:off x="621241" y="3754948"/>
            <a:ext cx="4754880" cy="976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zh-CN" altLang="en-US" sz="3600" kern="100" spc="900" smtClean="0">
                <a:solidFill>
                  <a:srgbClr val="222128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研究过程中的问题</a:t>
            </a:r>
            <a:endParaRPr lang="zh-CN" altLang="en-US" sz="3600" kern="100" spc="900" smtClean="0">
              <a:solidFill>
                <a:srgbClr val="222128"/>
              </a:solidFill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defRPr/>
            </a:pPr>
            <a:r>
              <a:rPr lang="en-US" sz="1200" kern="100" spc="200" smtClean="0">
                <a:solidFill>
                  <a:srgbClr val="222128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</a:rPr>
              <a:t>PROBLEMS IN THE RESEARCH PROCESS</a:t>
            </a:r>
            <a:endParaRPr lang="en-US" sz="1200" kern="100" spc="200" smtClean="0">
              <a:solidFill>
                <a:srgbClr val="222128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1030" y="2764155"/>
            <a:ext cx="48958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pc="-150">
                <a:solidFill>
                  <a:srgbClr val="088754"/>
                </a:solidFill>
                <a:uFillTx/>
                <a:latin typeface="Arial" panose="020B0604020202020204" pitchFamily="34" charset="0"/>
                <a:sym typeface="+mn-ea"/>
              </a:rPr>
              <a:t>PART</a:t>
            </a:r>
            <a:r>
              <a:rPr lang="en-US" altLang="zh-CN" sz="4800">
                <a:solidFill>
                  <a:srgbClr val="088754"/>
                </a:solidFill>
                <a:latin typeface="Arial" panose="020B0604020202020204" pitchFamily="34" charset="0"/>
                <a:sym typeface="+mn-ea"/>
              </a:rPr>
              <a:t> </a:t>
            </a:r>
            <a:r>
              <a:rPr lang="en-US" sz="4800">
                <a:solidFill>
                  <a:srgbClr val="088754"/>
                </a:solidFill>
                <a:latin typeface="Arial" panose="020B0604020202020204" pitchFamily="34" charset="0"/>
                <a:sym typeface="+mn-ea"/>
              </a:rPr>
              <a:t>THREE</a:t>
            </a:r>
            <a:endParaRPr lang="en-US" sz="4800">
              <a:solidFill>
                <a:srgbClr val="088754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807720" y="3754755"/>
            <a:ext cx="342900" cy="0"/>
          </a:xfrm>
          <a:custGeom>
            <a:avLst/>
            <a:gdLst>
              <a:gd name="connisteX0" fmla="*/ 0 w 342900"/>
              <a:gd name="connsiteY0" fmla="*/ 0 h 0"/>
              <a:gd name="connisteX1" fmla="*/ 342900 w 342900"/>
              <a:gd name="connsiteY1" fmla="*/ 0 h 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noFill/>
          <a:ln w="19050">
            <a:solidFill>
              <a:srgbClr val="0887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3"/>
          <p:cNvSpPr/>
          <p:nvPr>
            <p:custDataLst>
              <p:tags r:id="rId5"/>
            </p:custDataLst>
          </p:nvPr>
        </p:nvSpPr>
        <p:spPr>
          <a:xfrm>
            <a:off x="621030" y="4778375"/>
            <a:ext cx="6798945" cy="733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90000"/>
              </a:lnSpc>
            </a:pPr>
            <a:r>
              <a: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Lorem ipsum dolor sit amet, consectetur adipiscing elit. Donec luctus nibh sit amet sem vulputate venenatis bibendum orci pulvinar. </a:t>
            </a:r>
            <a:r>
              <a: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sym typeface="+mn-ea"/>
              </a:rPr>
              <a:t>Lorem ipsum dolor sit amet, consectetur adipiscing elit.</a:t>
            </a:r>
            <a:endParaRPr lang="en-US" altLang="zh-CN" sz="1100">
              <a:solidFill>
                <a:schemeClr val="tx1">
                  <a:lumMod val="85000"/>
                  <a:lumOff val="15000"/>
                </a:schemeClr>
              </a:solidFill>
              <a:latin typeface="+mj-lt"/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98500" y="5615940"/>
            <a:ext cx="728980" cy="134620"/>
            <a:chOff x="1138" y="8844"/>
            <a:chExt cx="1148" cy="212"/>
          </a:xfrm>
        </p:grpSpPr>
        <p:sp>
          <p:nvSpPr>
            <p:cNvPr id="16" name="椭圆 15"/>
            <p:cNvSpPr/>
            <p:nvPr/>
          </p:nvSpPr>
          <p:spPr>
            <a:xfrm>
              <a:off x="1138" y="8844"/>
              <a:ext cx="212" cy="212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50" y="8844"/>
              <a:ext cx="212" cy="2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62" y="8844"/>
              <a:ext cx="212" cy="212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074" y="8844"/>
              <a:ext cx="212" cy="2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rot="18780000">
            <a:off x="9592995" y="3551712"/>
            <a:ext cx="4020185" cy="2321560"/>
            <a:chOff x="11332" y="6070"/>
            <a:chExt cx="6331" cy="3656"/>
          </a:xfrm>
        </p:grpSpPr>
        <p:pic>
          <p:nvPicPr>
            <p:cNvPr id="21" name="图片 20" descr="Layer 242 copy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720000">
              <a:off x="11013" y="6633"/>
              <a:ext cx="3411" cy="2774"/>
            </a:xfrm>
            <a:prstGeom prst="rect">
              <a:avLst/>
            </a:prstGeom>
          </p:spPr>
        </p:pic>
        <p:pic>
          <p:nvPicPr>
            <p:cNvPr id="22" name="图片 21" descr="Layer 242 copy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80000">
              <a:off x="13542" y="6070"/>
              <a:ext cx="4121" cy="33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研究过程中的问题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problems in the research process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666743" y="1218924"/>
            <a:ext cx="4463544" cy="5034669"/>
            <a:chOff x="4413756" y="1531507"/>
            <a:chExt cx="3364489" cy="3794986"/>
          </a:xfrm>
        </p:grpSpPr>
        <p:grpSp>
          <p:nvGrpSpPr>
            <p:cNvPr id="15" name="Group 1"/>
            <p:cNvGrpSpPr/>
            <p:nvPr/>
          </p:nvGrpSpPr>
          <p:grpSpPr>
            <a:xfrm rot="2315206">
              <a:off x="4630106" y="1531507"/>
              <a:ext cx="3148139" cy="3794986"/>
              <a:chOff x="4595745" y="1780017"/>
              <a:chExt cx="3148139" cy="3794986"/>
            </a:xfrm>
            <a:solidFill>
              <a:srgbClr val="DCDEE0"/>
            </a:solidFill>
          </p:grpSpPr>
          <p:sp>
            <p:nvSpPr>
              <p:cNvPr id="43" name="Shape 170"/>
              <p:cNvSpPr/>
              <p:nvPr/>
            </p:nvSpPr>
            <p:spPr>
              <a:xfrm>
                <a:off x="4786134" y="4600777"/>
                <a:ext cx="720996" cy="33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80" extrusionOk="0">
                    <a:moveTo>
                      <a:pt x="21600" y="8686"/>
                    </a:moveTo>
                    <a:cubicBezTo>
                      <a:pt x="21481" y="8412"/>
                      <a:pt x="21361" y="8138"/>
                      <a:pt x="21233" y="7874"/>
                    </a:cubicBezTo>
                    <a:cubicBezTo>
                      <a:pt x="20516" y="6367"/>
                      <a:pt x="19719" y="5032"/>
                      <a:pt x="18859" y="3920"/>
                    </a:cubicBezTo>
                    <a:cubicBezTo>
                      <a:pt x="17139" y="1683"/>
                      <a:pt x="15164" y="312"/>
                      <a:pt x="13149" y="52"/>
                    </a:cubicBezTo>
                    <a:cubicBezTo>
                      <a:pt x="11133" y="-220"/>
                      <a:pt x="9096" y="572"/>
                      <a:pt x="7260" y="2313"/>
                    </a:cubicBezTo>
                    <a:cubicBezTo>
                      <a:pt x="5424" y="4044"/>
                      <a:pt x="3784" y="6700"/>
                      <a:pt x="2531" y="9999"/>
                    </a:cubicBezTo>
                    <a:cubicBezTo>
                      <a:pt x="1268" y="13298"/>
                      <a:pt x="390" y="17228"/>
                      <a:pt x="0" y="21380"/>
                    </a:cubicBezTo>
                    <a:cubicBezTo>
                      <a:pt x="408" y="17240"/>
                      <a:pt x="1299" y="13324"/>
                      <a:pt x="2571" y="10073"/>
                    </a:cubicBezTo>
                    <a:cubicBezTo>
                      <a:pt x="3838" y="6811"/>
                      <a:pt x="5473" y="4191"/>
                      <a:pt x="7304" y="2510"/>
                    </a:cubicBezTo>
                    <a:cubicBezTo>
                      <a:pt x="9132" y="831"/>
                      <a:pt x="11152" y="89"/>
                      <a:pt x="13135" y="386"/>
                    </a:cubicBezTo>
                    <a:cubicBezTo>
                      <a:pt x="15124" y="682"/>
                      <a:pt x="17063" y="2066"/>
                      <a:pt x="18747" y="4303"/>
                    </a:cubicBezTo>
                    <a:cubicBezTo>
                      <a:pt x="19589" y="5415"/>
                      <a:pt x="20364" y="6737"/>
                      <a:pt x="21062" y="8232"/>
                    </a:cubicBezTo>
                    <a:cubicBezTo>
                      <a:pt x="21179" y="8480"/>
                      <a:pt x="21289" y="8740"/>
                      <a:pt x="21401" y="8996"/>
                    </a:cubicBezTo>
                    <a:cubicBezTo>
                      <a:pt x="21406" y="8793"/>
                      <a:pt x="21506" y="8619"/>
                      <a:pt x="21600" y="8686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44" name="Shape 171"/>
              <p:cNvSpPr/>
              <p:nvPr/>
            </p:nvSpPr>
            <p:spPr>
              <a:xfrm>
                <a:off x="5376524" y="4069525"/>
                <a:ext cx="972629" cy="8354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2" h="20431" extrusionOk="0">
                    <a:moveTo>
                      <a:pt x="20642" y="13217"/>
                    </a:moveTo>
                    <a:cubicBezTo>
                      <a:pt x="21151" y="11961"/>
                      <a:pt x="21419" y="10604"/>
                      <a:pt x="21499" y="9247"/>
                    </a:cubicBezTo>
                    <a:cubicBezTo>
                      <a:pt x="21578" y="7894"/>
                      <a:pt x="21456" y="6511"/>
                      <a:pt x="21141" y="5189"/>
                    </a:cubicBezTo>
                    <a:cubicBezTo>
                      <a:pt x="20727" y="3435"/>
                      <a:pt x="19941" y="1770"/>
                      <a:pt x="18853" y="332"/>
                    </a:cubicBezTo>
                    <a:cubicBezTo>
                      <a:pt x="18851" y="389"/>
                      <a:pt x="17513" y="81"/>
                      <a:pt x="17284" y="11"/>
                    </a:cubicBezTo>
                    <a:cubicBezTo>
                      <a:pt x="17271" y="7"/>
                      <a:pt x="17258" y="4"/>
                      <a:pt x="17245" y="0"/>
                    </a:cubicBezTo>
                    <a:cubicBezTo>
                      <a:pt x="18700" y="1477"/>
                      <a:pt x="19755" y="3368"/>
                      <a:pt x="20271" y="5414"/>
                    </a:cubicBezTo>
                    <a:cubicBezTo>
                      <a:pt x="20900" y="7877"/>
                      <a:pt x="20785" y="10533"/>
                      <a:pt x="19924" y="12934"/>
                    </a:cubicBezTo>
                    <a:cubicBezTo>
                      <a:pt x="17986" y="18338"/>
                      <a:pt x="14317" y="19454"/>
                      <a:pt x="13785" y="19706"/>
                    </a:cubicBezTo>
                    <a:cubicBezTo>
                      <a:pt x="11042" y="20493"/>
                      <a:pt x="7940" y="20148"/>
                      <a:pt x="5489" y="18605"/>
                    </a:cubicBezTo>
                    <a:cubicBezTo>
                      <a:pt x="4238" y="17832"/>
                      <a:pt x="3153" y="16776"/>
                      <a:pt x="2333" y="15533"/>
                    </a:cubicBezTo>
                    <a:cubicBezTo>
                      <a:pt x="2283" y="15462"/>
                      <a:pt x="2230" y="15374"/>
                      <a:pt x="2171" y="15299"/>
                    </a:cubicBezTo>
                    <a:cubicBezTo>
                      <a:pt x="2108" y="15219"/>
                      <a:pt x="2058" y="15153"/>
                      <a:pt x="2006" y="15074"/>
                    </a:cubicBezTo>
                    <a:cubicBezTo>
                      <a:pt x="1952" y="14999"/>
                      <a:pt x="1893" y="14923"/>
                      <a:pt x="1837" y="14848"/>
                    </a:cubicBezTo>
                    <a:cubicBezTo>
                      <a:pt x="686" y="13049"/>
                      <a:pt x="80" y="10896"/>
                      <a:pt x="80" y="8738"/>
                    </a:cubicBezTo>
                    <a:cubicBezTo>
                      <a:pt x="67" y="6559"/>
                      <a:pt x="696" y="4380"/>
                      <a:pt x="1866" y="2554"/>
                    </a:cubicBezTo>
                    <a:cubicBezTo>
                      <a:pt x="673" y="4366"/>
                      <a:pt x="17" y="6546"/>
                      <a:pt x="1" y="8738"/>
                    </a:cubicBezTo>
                    <a:cubicBezTo>
                      <a:pt x="-22" y="10586"/>
                      <a:pt x="403" y="12443"/>
                      <a:pt x="1231" y="14088"/>
                    </a:cubicBezTo>
                    <a:cubicBezTo>
                      <a:pt x="1232" y="14089"/>
                      <a:pt x="1233" y="14089"/>
                      <a:pt x="1234" y="14089"/>
                    </a:cubicBezTo>
                    <a:cubicBezTo>
                      <a:pt x="1421" y="14514"/>
                      <a:pt x="1741" y="15034"/>
                      <a:pt x="1847" y="15188"/>
                    </a:cubicBezTo>
                    <a:cubicBezTo>
                      <a:pt x="1900" y="15263"/>
                      <a:pt x="2115" y="15564"/>
                      <a:pt x="2167" y="15648"/>
                    </a:cubicBezTo>
                    <a:cubicBezTo>
                      <a:pt x="2991" y="16921"/>
                      <a:pt x="4089" y="18009"/>
                      <a:pt x="5363" y="18813"/>
                    </a:cubicBezTo>
                    <a:cubicBezTo>
                      <a:pt x="6636" y="19622"/>
                      <a:pt x="8082" y="20140"/>
                      <a:pt x="9570" y="20321"/>
                    </a:cubicBezTo>
                    <a:cubicBezTo>
                      <a:pt x="10318" y="20418"/>
                      <a:pt x="17244" y="21600"/>
                      <a:pt x="20642" y="13217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45" name="Shape 172"/>
              <p:cNvSpPr/>
              <p:nvPr/>
            </p:nvSpPr>
            <p:spPr>
              <a:xfrm>
                <a:off x="5923874" y="4817497"/>
                <a:ext cx="781606" cy="7575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2" h="21261" extrusionOk="0">
                    <a:moveTo>
                      <a:pt x="19226" y="17401"/>
                    </a:moveTo>
                    <a:cubicBezTo>
                      <a:pt x="18203" y="18567"/>
                      <a:pt x="16927" y="19500"/>
                      <a:pt x="15524" y="20122"/>
                    </a:cubicBezTo>
                    <a:cubicBezTo>
                      <a:pt x="12715" y="21373"/>
                      <a:pt x="9392" y="21326"/>
                      <a:pt x="6646" y="19986"/>
                    </a:cubicBezTo>
                    <a:cubicBezTo>
                      <a:pt x="3889" y="18672"/>
                      <a:pt x="1747" y="16114"/>
                      <a:pt x="926" y="13145"/>
                    </a:cubicBezTo>
                    <a:cubicBezTo>
                      <a:pt x="499" y="11668"/>
                      <a:pt x="416" y="10096"/>
                      <a:pt x="613" y="8577"/>
                    </a:cubicBezTo>
                    <a:cubicBezTo>
                      <a:pt x="803" y="7053"/>
                      <a:pt x="1285" y="5565"/>
                      <a:pt x="2051" y="4252"/>
                    </a:cubicBezTo>
                    <a:cubicBezTo>
                      <a:pt x="2814" y="2939"/>
                      <a:pt x="5612" y="440"/>
                      <a:pt x="5944" y="271"/>
                    </a:cubicBezTo>
                    <a:cubicBezTo>
                      <a:pt x="6110" y="187"/>
                      <a:pt x="5334" y="67"/>
                      <a:pt x="5331" y="0"/>
                    </a:cubicBezTo>
                    <a:cubicBezTo>
                      <a:pt x="5124" y="121"/>
                      <a:pt x="4919" y="246"/>
                      <a:pt x="4722" y="386"/>
                    </a:cubicBezTo>
                    <a:cubicBezTo>
                      <a:pt x="3399" y="1298"/>
                      <a:pt x="2304" y="2533"/>
                      <a:pt x="1522" y="3941"/>
                    </a:cubicBezTo>
                    <a:cubicBezTo>
                      <a:pt x="732" y="5344"/>
                      <a:pt x="254" y="6916"/>
                      <a:pt x="80" y="8509"/>
                    </a:cubicBezTo>
                    <a:cubicBezTo>
                      <a:pt x="-98" y="10112"/>
                      <a:pt x="17" y="11742"/>
                      <a:pt x="483" y="13282"/>
                    </a:cubicBezTo>
                    <a:cubicBezTo>
                      <a:pt x="1395" y="16362"/>
                      <a:pt x="3660" y="18968"/>
                      <a:pt x="6520" y="20270"/>
                    </a:cubicBezTo>
                    <a:cubicBezTo>
                      <a:pt x="9369" y="21600"/>
                      <a:pt x="12759" y="21583"/>
                      <a:pt x="15584" y="20265"/>
                    </a:cubicBezTo>
                    <a:cubicBezTo>
                      <a:pt x="16998" y="19611"/>
                      <a:pt x="18270" y="18646"/>
                      <a:pt x="19286" y="17454"/>
                    </a:cubicBezTo>
                    <a:cubicBezTo>
                      <a:pt x="20301" y="16262"/>
                      <a:pt x="21060" y="14854"/>
                      <a:pt x="21502" y="13346"/>
                    </a:cubicBezTo>
                    <a:cubicBezTo>
                      <a:pt x="21036" y="14843"/>
                      <a:pt x="20258" y="16241"/>
                      <a:pt x="19226" y="1740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46" name="Shape 173"/>
              <p:cNvSpPr/>
              <p:nvPr/>
            </p:nvSpPr>
            <p:spPr>
              <a:xfrm>
                <a:off x="5964121" y="3207009"/>
                <a:ext cx="1115073" cy="9941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7" h="21396" extrusionOk="0">
                    <a:moveTo>
                      <a:pt x="19050" y="17024"/>
                    </a:moveTo>
                    <a:cubicBezTo>
                      <a:pt x="19050" y="17024"/>
                      <a:pt x="19049" y="17025"/>
                      <a:pt x="19049" y="17025"/>
                    </a:cubicBezTo>
                    <a:cubicBezTo>
                      <a:pt x="19559" y="16259"/>
                      <a:pt x="19986" y="15433"/>
                      <a:pt x="20322" y="14567"/>
                    </a:cubicBezTo>
                    <a:cubicBezTo>
                      <a:pt x="20972" y="12896"/>
                      <a:pt x="21288" y="11081"/>
                      <a:pt x="21242" y="9290"/>
                    </a:cubicBezTo>
                    <a:cubicBezTo>
                      <a:pt x="21197" y="11085"/>
                      <a:pt x="20772" y="12844"/>
                      <a:pt x="20071" y="14452"/>
                    </a:cubicBezTo>
                    <a:cubicBezTo>
                      <a:pt x="18864" y="17224"/>
                      <a:pt x="17063" y="18589"/>
                      <a:pt x="17063" y="18589"/>
                    </a:cubicBezTo>
                    <a:cubicBezTo>
                      <a:pt x="16004" y="19402"/>
                      <a:pt x="14799" y="20001"/>
                      <a:pt x="13537" y="20340"/>
                    </a:cubicBezTo>
                    <a:cubicBezTo>
                      <a:pt x="12130" y="20723"/>
                      <a:pt x="10649" y="20779"/>
                      <a:pt x="9225" y="20516"/>
                    </a:cubicBezTo>
                    <a:cubicBezTo>
                      <a:pt x="7866" y="20268"/>
                      <a:pt x="6561" y="19717"/>
                      <a:pt x="5411" y="18920"/>
                    </a:cubicBezTo>
                    <a:lnTo>
                      <a:pt x="5259" y="18804"/>
                    </a:lnTo>
                    <a:cubicBezTo>
                      <a:pt x="5137" y="18705"/>
                      <a:pt x="5017" y="18612"/>
                      <a:pt x="4895" y="18505"/>
                    </a:cubicBezTo>
                    <a:cubicBezTo>
                      <a:pt x="4653" y="18301"/>
                      <a:pt x="4422" y="18078"/>
                      <a:pt x="4200" y="17850"/>
                    </a:cubicBezTo>
                    <a:cubicBezTo>
                      <a:pt x="3756" y="17392"/>
                      <a:pt x="3348" y="16889"/>
                      <a:pt x="2989" y="16351"/>
                    </a:cubicBezTo>
                    <a:cubicBezTo>
                      <a:pt x="2269" y="15281"/>
                      <a:pt x="1731" y="14069"/>
                      <a:pt x="1412" y="12796"/>
                    </a:cubicBezTo>
                    <a:cubicBezTo>
                      <a:pt x="768" y="10255"/>
                      <a:pt x="1013" y="7463"/>
                      <a:pt x="2109" y="5129"/>
                    </a:cubicBezTo>
                    <a:cubicBezTo>
                      <a:pt x="2653" y="3960"/>
                      <a:pt x="3405" y="2907"/>
                      <a:pt x="4311" y="2033"/>
                    </a:cubicBezTo>
                    <a:cubicBezTo>
                      <a:pt x="5176" y="1195"/>
                      <a:pt x="6175" y="533"/>
                      <a:pt x="7255" y="44"/>
                    </a:cubicBezTo>
                    <a:cubicBezTo>
                      <a:pt x="6762" y="-99"/>
                      <a:pt x="4979" y="150"/>
                      <a:pt x="4584" y="130"/>
                    </a:cubicBezTo>
                    <a:cubicBezTo>
                      <a:pt x="4202" y="423"/>
                      <a:pt x="3839" y="740"/>
                      <a:pt x="3496" y="1083"/>
                    </a:cubicBezTo>
                    <a:cubicBezTo>
                      <a:pt x="2499" y="2077"/>
                      <a:pt x="1673" y="3274"/>
                      <a:pt x="1084" y="4590"/>
                    </a:cubicBezTo>
                    <a:cubicBezTo>
                      <a:pt x="-101" y="7227"/>
                      <a:pt x="-312" y="10303"/>
                      <a:pt x="437" y="13087"/>
                    </a:cubicBezTo>
                    <a:cubicBezTo>
                      <a:pt x="808" y="14480"/>
                      <a:pt x="1417" y="15796"/>
                      <a:pt x="2223" y="16953"/>
                    </a:cubicBezTo>
                    <a:cubicBezTo>
                      <a:pt x="2628" y="17531"/>
                      <a:pt x="3078" y="18070"/>
                      <a:pt x="3570" y="18561"/>
                    </a:cubicBezTo>
                    <a:cubicBezTo>
                      <a:pt x="3815" y="18808"/>
                      <a:pt x="4072" y="19043"/>
                      <a:pt x="4340" y="19263"/>
                    </a:cubicBezTo>
                    <a:cubicBezTo>
                      <a:pt x="4468" y="19374"/>
                      <a:pt x="4610" y="19483"/>
                      <a:pt x="4747" y="19590"/>
                    </a:cubicBezTo>
                    <a:cubicBezTo>
                      <a:pt x="4869" y="19678"/>
                      <a:pt x="5057" y="19809"/>
                      <a:pt x="5066" y="19829"/>
                    </a:cubicBezTo>
                    <a:cubicBezTo>
                      <a:pt x="5066" y="19829"/>
                      <a:pt x="6562" y="20895"/>
                      <a:pt x="9111" y="21273"/>
                    </a:cubicBezTo>
                    <a:cubicBezTo>
                      <a:pt x="10643" y="21501"/>
                      <a:pt x="12212" y="21417"/>
                      <a:pt x="13694" y="20979"/>
                    </a:cubicBezTo>
                    <a:cubicBezTo>
                      <a:pt x="15178" y="20536"/>
                      <a:pt x="16565" y="19780"/>
                      <a:pt x="17726" y="18700"/>
                    </a:cubicBezTo>
                    <a:cubicBezTo>
                      <a:pt x="18461" y="18017"/>
                      <a:pt x="19041" y="17038"/>
                      <a:pt x="19050" y="1702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47" name="Shape 174"/>
              <p:cNvSpPr/>
              <p:nvPr/>
            </p:nvSpPr>
            <p:spPr>
              <a:xfrm>
                <a:off x="6900629" y="3955591"/>
                <a:ext cx="843255" cy="4544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46" extrusionOk="0">
                    <a:moveTo>
                      <a:pt x="19261" y="11203"/>
                    </a:moveTo>
                    <a:cubicBezTo>
                      <a:pt x="18100" y="8171"/>
                      <a:pt x="16580" y="5598"/>
                      <a:pt x="14834" y="3696"/>
                    </a:cubicBezTo>
                    <a:cubicBezTo>
                      <a:pt x="13088" y="1794"/>
                      <a:pt x="11116" y="582"/>
                      <a:pt x="9086" y="168"/>
                    </a:cubicBezTo>
                    <a:cubicBezTo>
                      <a:pt x="7057" y="-254"/>
                      <a:pt x="4982" y="123"/>
                      <a:pt x="3029" y="1279"/>
                    </a:cubicBezTo>
                    <a:cubicBezTo>
                      <a:pt x="2052" y="1850"/>
                      <a:pt x="1110" y="2621"/>
                      <a:pt x="221" y="3559"/>
                    </a:cubicBezTo>
                    <a:cubicBezTo>
                      <a:pt x="145" y="3638"/>
                      <a:pt x="73" y="3724"/>
                      <a:pt x="0" y="3808"/>
                    </a:cubicBezTo>
                    <a:cubicBezTo>
                      <a:pt x="74" y="3783"/>
                      <a:pt x="157" y="3855"/>
                      <a:pt x="150" y="4032"/>
                    </a:cubicBezTo>
                    <a:cubicBezTo>
                      <a:pt x="147" y="4125"/>
                      <a:pt x="135" y="4216"/>
                      <a:pt x="121" y="4306"/>
                    </a:cubicBezTo>
                    <a:cubicBezTo>
                      <a:pt x="153" y="4563"/>
                      <a:pt x="130" y="4830"/>
                      <a:pt x="79" y="5081"/>
                    </a:cubicBezTo>
                    <a:cubicBezTo>
                      <a:pt x="230" y="4898"/>
                      <a:pt x="381" y="4715"/>
                      <a:pt x="536" y="4542"/>
                    </a:cubicBezTo>
                    <a:cubicBezTo>
                      <a:pt x="1378" y="3604"/>
                      <a:pt x="2270" y="2824"/>
                      <a:pt x="3205" y="2236"/>
                    </a:cubicBezTo>
                    <a:cubicBezTo>
                      <a:pt x="5066" y="1051"/>
                      <a:pt x="7076" y="591"/>
                      <a:pt x="9048" y="922"/>
                    </a:cubicBezTo>
                    <a:cubicBezTo>
                      <a:pt x="11020" y="1234"/>
                      <a:pt x="12961" y="2336"/>
                      <a:pt x="14696" y="4138"/>
                    </a:cubicBezTo>
                    <a:cubicBezTo>
                      <a:pt x="16431" y="5920"/>
                      <a:pt x="17962" y="8401"/>
                      <a:pt x="19150" y="11350"/>
                    </a:cubicBezTo>
                    <a:cubicBezTo>
                      <a:pt x="20340" y="14308"/>
                      <a:pt x="21183" y="17736"/>
                      <a:pt x="21600" y="21346"/>
                    </a:cubicBezTo>
                    <a:cubicBezTo>
                      <a:pt x="21224" y="17717"/>
                      <a:pt x="20424" y="14235"/>
                      <a:pt x="19261" y="1120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48" name="Shape 175"/>
              <p:cNvSpPr/>
              <p:nvPr/>
            </p:nvSpPr>
            <p:spPr>
              <a:xfrm>
                <a:off x="4595745" y="2965531"/>
                <a:ext cx="1073123" cy="4609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49" extrusionOk="0">
                    <a:moveTo>
                      <a:pt x="21320" y="4475"/>
                    </a:moveTo>
                    <a:cubicBezTo>
                      <a:pt x="20062" y="2865"/>
                      <a:pt x="18708" y="1655"/>
                      <a:pt x="17301" y="916"/>
                    </a:cubicBezTo>
                    <a:cubicBezTo>
                      <a:pt x="13835" y="-951"/>
                      <a:pt x="10095" y="66"/>
                      <a:pt x="6957" y="3685"/>
                    </a:cubicBezTo>
                    <a:cubicBezTo>
                      <a:pt x="3809" y="7269"/>
                      <a:pt x="1303" y="13420"/>
                      <a:pt x="0" y="20649"/>
                    </a:cubicBezTo>
                    <a:cubicBezTo>
                      <a:pt x="1393" y="13508"/>
                      <a:pt x="3957" y="7584"/>
                      <a:pt x="7086" y="4263"/>
                    </a:cubicBezTo>
                    <a:cubicBezTo>
                      <a:pt x="10206" y="907"/>
                      <a:pt x="13850" y="162"/>
                      <a:pt x="17160" y="2160"/>
                    </a:cubicBezTo>
                    <a:cubicBezTo>
                      <a:pt x="18745" y="3108"/>
                      <a:pt x="20254" y="4657"/>
                      <a:pt x="21600" y="6711"/>
                    </a:cubicBezTo>
                    <a:cubicBezTo>
                      <a:pt x="21576" y="6535"/>
                      <a:pt x="21491" y="5590"/>
                      <a:pt x="21320" y="4475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49" name="Shape 176"/>
              <p:cNvSpPr/>
              <p:nvPr/>
            </p:nvSpPr>
            <p:spPr>
              <a:xfrm>
                <a:off x="5432869" y="1780017"/>
                <a:ext cx="1398579" cy="1485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5" h="21312" extrusionOk="0">
                    <a:moveTo>
                      <a:pt x="20292" y="6442"/>
                    </a:moveTo>
                    <a:cubicBezTo>
                      <a:pt x="19364" y="4599"/>
                      <a:pt x="17837" y="2992"/>
                      <a:pt x="15935" y="1863"/>
                    </a:cubicBezTo>
                    <a:cubicBezTo>
                      <a:pt x="14038" y="723"/>
                      <a:pt x="11766" y="80"/>
                      <a:pt x="9472" y="0"/>
                    </a:cubicBezTo>
                    <a:lnTo>
                      <a:pt x="9455" y="0"/>
                    </a:lnTo>
                    <a:cubicBezTo>
                      <a:pt x="9016" y="-8"/>
                      <a:pt x="8653" y="300"/>
                      <a:pt x="8641" y="690"/>
                    </a:cubicBezTo>
                    <a:cubicBezTo>
                      <a:pt x="8631" y="1077"/>
                      <a:pt x="8980" y="1401"/>
                      <a:pt x="9420" y="1409"/>
                    </a:cubicBezTo>
                    <a:cubicBezTo>
                      <a:pt x="11431" y="1448"/>
                      <a:pt x="13425" y="1981"/>
                      <a:pt x="15114" y="2956"/>
                    </a:cubicBezTo>
                    <a:cubicBezTo>
                      <a:pt x="16807" y="3926"/>
                      <a:pt x="18184" y="5324"/>
                      <a:pt x="19038" y="6950"/>
                    </a:cubicBezTo>
                    <a:cubicBezTo>
                      <a:pt x="19900" y="8571"/>
                      <a:pt x="20228" y="10412"/>
                      <a:pt x="19998" y="12203"/>
                    </a:cubicBezTo>
                    <a:cubicBezTo>
                      <a:pt x="19772" y="13994"/>
                      <a:pt x="18967" y="15725"/>
                      <a:pt x="17697" y="17145"/>
                    </a:cubicBezTo>
                    <a:cubicBezTo>
                      <a:pt x="17063" y="17854"/>
                      <a:pt x="16317" y="18485"/>
                      <a:pt x="15484" y="19016"/>
                    </a:cubicBezTo>
                    <a:cubicBezTo>
                      <a:pt x="15068" y="19282"/>
                      <a:pt x="14634" y="19521"/>
                      <a:pt x="14178" y="19733"/>
                    </a:cubicBezTo>
                    <a:cubicBezTo>
                      <a:pt x="13948" y="19840"/>
                      <a:pt x="13727" y="19936"/>
                      <a:pt x="13485" y="20032"/>
                    </a:cubicBezTo>
                    <a:lnTo>
                      <a:pt x="13254" y="20120"/>
                    </a:lnTo>
                    <a:cubicBezTo>
                      <a:pt x="10920" y="20848"/>
                      <a:pt x="8271" y="20601"/>
                      <a:pt x="5967" y="19741"/>
                    </a:cubicBezTo>
                    <a:cubicBezTo>
                      <a:pt x="5352" y="19507"/>
                      <a:pt x="4761" y="19225"/>
                      <a:pt x="4203" y="18898"/>
                    </a:cubicBezTo>
                    <a:cubicBezTo>
                      <a:pt x="4153" y="18867"/>
                      <a:pt x="4103" y="18834"/>
                      <a:pt x="4054" y="18804"/>
                    </a:cubicBezTo>
                    <a:cubicBezTo>
                      <a:pt x="2902" y="17980"/>
                      <a:pt x="1936" y="16950"/>
                      <a:pt x="1242" y="15777"/>
                    </a:cubicBezTo>
                    <a:cubicBezTo>
                      <a:pt x="483" y="14502"/>
                      <a:pt x="55" y="13063"/>
                      <a:pt x="5" y="11601"/>
                    </a:cubicBezTo>
                    <a:cubicBezTo>
                      <a:pt x="-47" y="13063"/>
                      <a:pt x="278" y="14543"/>
                      <a:pt x="965" y="15895"/>
                    </a:cubicBezTo>
                    <a:cubicBezTo>
                      <a:pt x="1254" y="16466"/>
                      <a:pt x="1608" y="17010"/>
                      <a:pt x="2014" y="17527"/>
                    </a:cubicBezTo>
                    <a:cubicBezTo>
                      <a:pt x="1996" y="17517"/>
                      <a:pt x="2735" y="18494"/>
                      <a:pt x="3850" y="19354"/>
                    </a:cubicBezTo>
                    <a:cubicBezTo>
                      <a:pt x="3865" y="19366"/>
                      <a:pt x="3982" y="19433"/>
                      <a:pt x="3982" y="19433"/>
                    </a:cubicBezTo>
                    <a:cubicBezTo>
                      <a:pt x="4524" y="19763"/>
                      <a:pt x="5094" y="20049"/>
                      <a:pt x="5690" y="20293"/>
                    </a:cubicBezTo>
                    <a:cubicBezTo>
                      <a:pt x="6979" y="20821"/>
                      <a:pt x="8375" y="21142"/>
                      <a:pt x="9800" y="21241"/>
                    </a:cubicBezTo>
                    <a:cubicBezTo>
                      <a:pt x="10139" y="21268"/>
                      <a:pt x="12160" y="21592"/>
                      <a:pt x="14677" y="20584"/>
                    </a:cubicBezTo>
                    <a:cubicBezTo>
                      <a:pt x="15191" y="20379"/>
                      <a:pt x="15665" y="20103"/>
                      <a:pt x="16127" y="19818"/>
                    </a:cubicBezTo>
                    <a:cubicBezTo>
                      <a:pt x="17054" y="19249"/>
                      <a:pt x="17889" y="18562"/>
                      <a:pt x="18604" y="17790"/>
                    </a:cubicBezTo>
                    <a:cubicBezTo>
                      <a:pt x="20038" y="16241"/>
                      <a:pt x="20971" y="14332"/>
                      <a:pt x="21261" y="12340"/>
                    </a:cubicBezTo>
                    <a:cubicBezTo>
                      <a:pt x="21553" y="10354"/>
                      <a:pt x="21228" y="8283"/>
                      <a:pt x="20292" y="644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Light"/>
                </a:endParaRPr>
              </a:p>
            </p:txBody>
          </p:sp>
        </p:grpSp>
        <p:grpSp>
          <p:nvGrpSpPr>
            <p:cNvPr id="21" name="Group 4"/>
            <p:cNvGrpSpPr/>
            <p:nvPr/>
          </p:nvGrpSpPr>
          <p:grpSpPr>
            <a:xfrm>
              <a:off x="5277875" y="2355740"/>
              <a:ext cx="635786" cy="635786"/>
              <a:chOff x="9180897" y="3781679"/>
              <a:chExt cx="461866" cy="461866"/>
            </a:xfrm>
          </p:grpSpPr>
          <p:sp>
            <p:nvSpPr>
              <p:cNvPr id="41" name="Shape 2464"/>
              <p:cNvSpPr/>
              <p:nvPr/>
            </p:nvSpPr>
            <p:spPr>
              <a:xfrm>
                <a:off x="9180897" y="3781679"/>
                <a:ext cx="461866" cy="46186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Shape 2465"/>
              <p:cNvSpPr/>
              <p:nvPr/>
            </p:nvSpPr>
            <p:spPr>
              <a:xfrm>
                <a:off x="9319000" y="3919782"/>
                <a:ext cx="185660" cy="185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6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0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"/>
            <p:cNvGrpSpPr/>
            <p:nvPr/>
          </p:nvGrpSpPr>
          <p:grpSpPr>
            <a:xfrm>
              <a:off x="6511830" y="2119992"/>
              <a:ext cx="765948" cy="765948"/>
              <a:chOff x="8005507" y="3773349"/>
              <a:chExt cx="461866" cy="461866"/>
            </a:xfrm>
          </p:grpSpPr>
          <p:sp>
            <p:nvSpPr>
              <p:cNvPr id="39" name="Shape 2467"/>
              <p:cNvSpPr/>
              <p:nvPr/>
            </p:nvSpPr>
            <p:spPr>
              <a:xfrm>
                <a:off x="8005507" y="3773349"/>
                <a:ext cx="461866" cy="461866"/>
              </a:xfrm>
              <a:prstGeom prst="ellipse">
                <a:avLst/>
              </a:prstGeom>
              <a:solidFill>
                <a:srgbClr val="0995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Shape 2468"/>
              <p:cNvSpPr/>
              <p:nvPr/>
            </p:nvSpPr>
            <p:spPr>
              <a:xfrm>
                <a:off x="8153900" y="3911452"/>
                <a:ext cx="177406" cy="185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81" h="20933" extrusionOk="0">
                    <a:moveTo>
                      <a:pt x="18450" y="13962"/>
                    </a:moveTo>
                    <a:cubicBezTo>
                      <a:pt x="18104" y="14098"/>
                      <a:pt x="15778" y="12331"/>
                      <a:pt x="14291" y="9001"/>
                    </a:cubicBezTo>
                    <a:cubicBezTo>
                      <a:pt x="12804" y="5669"/>
                      <a:pt x="12992" y="2625"/>
                      <a:pt x="13337" y="2491"/>
                    </a:cubicBezTo>
                    <a:cubicBezTo>
                      <a:pt x="13683" y="2355"/>
                      <a:pt x="15952" y="4486"/>
                      <a:pt x="17438" y="7816"/>
                    </a:cubicBezTo>
                    <a:cubicBezTo>
                      <a:pt x="18925" y="11146"/>
                      <a:pt x="18797" y="13826"/>
                      <a:pt x="18450" y="13962"/>
                    </a:cubicBezTo>
                    <a:close/>
                    <a:moveTo>
                      <a:pt x="19117" y="7012"/>
                    </a:moveTo>
                    <a:cubicBezTo>
                      <a:pt x="17204" y="2727"/>
                      <a:pt x="14125" y="-537"/>
                      <a:pt x="12567" y="74"/>
                    </a:cubicBezTo>
                    <a:cubicBezTo>
                      <a:pt x="9922" y="1108"/>
                      <a:pt x="14143" y="6078"/>
                      <a:pt x="1154" y="11160"/>
                    </a:cubicBezTo>
                    <a:cubicBezTo>
                      <a:pt x="32" y="11600"/>
                      <a:pt x="-253" y="13356"/>
                      <a:pt x="217" y="14406"/>
                    </a:cubicBezTo>
                    <a:cubicBezTo>
                      <a:pt x="685" y="15456"/>
                      <a:pt x="2220" y="16502"/>
                      <a:pt x="3342" y="16062"/>
                    </a:cubicBezTo>
                    <a:cubicBezTo>
                      <a:pt x="3537" y="15987"/>
                      <a:pt x="4250" y="15766"/>
                      <a:pt x="4250" y="15766"/>
                    </a:cubicBezTo>
                    <a:cubicBezTo>
                      <a:pt x="5051" y="16802"/>
                      <a:pt x="5889" y="16187"/>
                      <a:pt x="6186" y="16845"/>
                    </a:cubicBezTo>
                    <a:cubicBezTo>
                      <a:pt x="6544" y="17635"/>
                      <a:pt x="7322" y="19353"/>
                      <a:pt x="7586" y="19939"/>
                    </a:cubicBezTo>
                    <a:cubicBezTo>
                      <a:pt x="7850" y="20522"/>
                      <a:pt x="8450" y="21063"/>
                      <a:pt x="8885" y="20905"/>
                    </a:cubicBezTo>
                    <a:cubicBezTo>
                      <a:pt x="9318" y="20745"/>
                      <a:pt x="10797" y="20203"/>
                      <a:pt x="11362" y="19997"/>
                    </a:cubicBezTo>
                    <a:cubicBezTo>
                      <a:pt x="11927" y="19790"/>
                      <a:pt x="12062" y="19306"/>
                      <a:pt x="11889" y="18922"/>
                    </a:cubicBezTo>
                    <a:cubicBezTo>
                      <a:pt x="11703" y="18510"/>
                      <a:pt x="10939" y="18390"/>
                      <a:pt x="10721" y="17908"/>
                    </a:cubicBezTo>
                    <a:cubicBezTo>
                      <a:pt x="10503" y="17428"/>
                      <a:pt x="9791" y="15886"/>
                      <a:pt x="9586" y="15400"/>
                    </a:cubicBezTo>
                    <a:cubicBezTo>
                      <a:pt x="9308" y="14739"/>
                      <a:pt x="9899" y="14201"/>
                      <a:pt x="10759" y="14116"/>
                    </a:cubicBezTo>
                    <a:cubicBezTo>
                      <a:pt x="16671" y="13522"/>
                      <a:pt x="17775" y="17037"/>
                      <a:pt x="19789" y="16249"/>
                    </a:cubicBezTo>
                    <a:cubicBezTo>
                      <a:pt x="21347" y="15640"/>
                      <a:pt x="21030" y="11296"/>
                      <a:pt x="19117" y="70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 39"/>
            <p:cNvGrpSpPr/>
            <p:nvPr/>
          </p:nvGrpSpPr>
          <p:grpSpPr>
            <a:xfrm>
              <a:off x="5204893" y="4460954"/>
              <a:ext cx="461866" cy="461866"/>
              <a:chOff x="10873172" y="3779126"/>
              <a:chExt cx="461866" cy="461866"/>
            </a:xfrm>
          </p:grpSpPr>
          <p:sp>
            <p:nvSpPr>
              <p:cNvPr id="37" name="Shape 2470"/>
              <p:cNvSpPr/>
              <p:nvPr/>
            </p:nvSpPr>
            <p:spPr>
              <a:xfrm>
                <a:off x="10873172" y="3779126"/>
                <a:ext cx="461866" cy="46186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Shape 2471"/>
              <p:cNvSpPr/>
              <p:nvPr/>
            </p:nvSpPr>
            <p:spPr>
              <a:xfrm>
                <a:off x="11048911" y="3924992"/>
                <a:ext cx="110386" cy="17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48" h="21126" extrusionOk="0">
                    <a:moveTo>
                      <a:pt x="11560" y="0"/>
                    </a:moveTo>
                    <a:lnTo>
                      <a:pt x="9120" y="0"/>
                    </a:lnTo>
                    <a:lnTo>
                      <a:pt x="9120" y="14690"/>
                    </a:lnTo>
                    <a:cubicBezTo>
                      <a:pt x="7770" y="14305"/>
                      <a:pt x="6024" y="14300"/>
                      <a:pt x="4302" y="14763"/>
                    </a:cubicBezTo>
                    <a:cubicBezTo>
                      <a:pt x="1215" y="15592"/>
                      <a:pt x="-624" y="17611"/>
                      <a:pt x="195" y="19269"/>
                    </a:cubicBezTo>
                    <a:cubicBezTo>
                      <a:pt x="1012" y="20929"/>
                      <a:pt x="4176" y="21600"/>
                      <a:pt x="7262" y="20771"/>
                    </a:cubicBezTo>
                    <a:cubicBezTo>
                      <a:pt x="9884" y="20067"/>
                      <a:pt x="11598" y="18505"/>
                      <a:pt x="11556" y="17035"/>
                    </a:cubicBezTo>
                    <a:lnTo>
                      <a:pt x="11560" y="5021"/>
                    </a:lnTo>
                    <a:cubicBezTo>
                      <a:pt x="15816" y="5517"/>
                      <a:pt x="16107" y="9491"/>
                      <a:pt x="15598" y="10604"/>
                    </a:cubicBezTo>
                    <a:cubicBezTo>
                      <a:pt x="15403" y="11027"/>
                      <a:pt x="15744" y="11343"/>
                      <a:pt x="16387" y="10604"/>
                    </a:cubicBezTo>
                    <a:cubicBezTo>
                      <a:pt x="20976" y="5333"/>
                      <a:pt x="11560" y="3007"/>
                      <a:pt x="11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5"/>
            <p:cNvGrpSpPr/>
            <p:nvPr/>
          </p:nvGrpSpPr>
          <p:grpSpPr>
            <a:xfrm>
              <a:off x="6328248" y="4411011"/>
              <a:ext cx="590970" cy="590970"/>
              <a:chOff x="9745634" y="3775516"/>
              <a:chExt cx="461866" cy="461866"/>
            </a:xfrm>
          </p:grpSpPr>
          <p:sp>
            <p:nvSpPr>
              <p:cNvPr id="33" name="Shape 2476"/>
              <p:cNvSpPr/>
              <p:nvPr/>
            </p:nvSpPr>
            <p:spPr>
              <a:xfrm>
                <a:off x="9745634" y="3775516"/>
                <a:ext cx="461866" cy="461866"/>
              </a:xfrm>
              <a:prstGeom prst="ellipse">
                <a:avLst/>
              </a:prstGeom>
              <a:solidFill>
                <a:srgbClr val="0995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4" name="Group 2479"/>
              <p:cNvGrpSpPr/>
              <p:nvPr/>
            </p:nvGrpSpPr>
            <p:grpSpPr>
              <a:xfrm>
                <a:off x="9893135" y="3928778"/>
                <a:ext cx="177407" cy="154465"/>
                <a:chOff x="0" y="0"/>
                <a:chExt cx="323899" cy="282010"/>
              </a:xfrm>
            </p:grpSpPr>
            <p:sp>
              <p:nvSpPr>
                <p:cNvPr id="35" name="Shape 2477"/>
                <p:cNvSpPr/>
                <p:nvPr/>
              </p:nvSpPr>
              <p:spPr>
                <a:xfrm>
                  <a:off x="14388" y="0"/>
                  <a:ext cx="294755" cy="826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38" h="21600" extrusionOk="0">
                      <a:moveTo>
                        <a:pt x="499" y="21600"/>
                      </a:moveTo>
                      <a:lnTo>
                        <a:pt x="20739" y="21600"/>
                      </a:lnTo>
                      <a:cubicBezTo>
                        <a:pt x="21419" y="21600"/>
                        <a:pt x="21309" y="18973"/>
                        <a:pt x="20970" y="18547"/>
                      </a:cubicBezTo>
                      <a:cubicBezTo>
                        <a:pt x="20632" y="18117"/>
                        <a:pt x="16870" y="12960"/>
                        <a:pt x="16216" y="12960"/>
                      </a:cubicBezTo>
                      <a:lnTo>
                        <a:pt x="15143" y="12960"/>
                      </a:lnTo>
                      <a:lnTo>
                        <a:pt x="15143" y="0"/>
                      </a:lnTo>
                      <a:lnTo>
                        <a:pt x="6095" y="0"/>
                      </a:lnTo>
                      <a:lnTo>
                        <a:pt x="6095" y="12960"/>
                      </a:lnTo>
                      <a:lnTo>
                        <a:pt x="5022" y="12960"/>
                      </a:lnTo>
                      <a:cubicBezTo>
                        <a:pt x="4367" y="12960"/>
                        <a:pt x="606" y="18117"/>
                        <a:pt x="268" y="18547"/>
                      </a:cubicBezTo>
                      <a:cubicBezTo>
                        <a:pt x="-71" y="18973"/>
                        <a:pt x="-181" y="21600"/>
                        <a:pt x="499" y="216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Shape 2478"/>
                <p:cNvSpPr/>
                <p:nvPr/>
              </p:nvSpPr>
              <p:spPr>
                <a:xfrm>
                  <a:off x="0" y="101883"/>
                  <a:ext cx="323899" cy="1801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388" y="0"/>
                      </a:moveTo>
                      <a:lnTo>
                        <a:pt x="1212" y="0"/>
                      </a:lnTo>
                      <a:cubicBezTo>
                        <a:pt x="606" y="0"/>
                        <a:pt x="0" y="1289"/>
                        <a:pt x="0" y="2378"/>
                      </a:cubicBezTo>
                      <a:lnTo>
                        <a:pt x="0" y="9313"/>
                      </a:lnTo>
                      <a:cubicBezTo>
                        <a:pt x="0" y="10404"/>
                        <a:pt x="606" y="11691"/>
                        <a:pt x="1212" y="11691"/>
                      </a:cubicBezTo>
                      <a:lnTo>
                        <a:pt x="3397" y="11691"/>
                      </a:lnTo>
                      <a:lnTo>
                        <a:pt x="2424" y="21600"/>
                      </a:lnTo>
                      <a:lnTo>
                        <a:pt x="19176" y="21600"/>
                      </a:lnTo>
                      <a:lnTo>
                        <a:pt x="18203" y="11691"/>
                      </a:lnTo>
                      <a:lnTo>
                        <a:pt x="20388" y="11691"/>
                      </a:lnTo>
                      <a:cubicBezTo>
                        <a:pt x="20994" y="11691"/>
                        <a:pt x="21600" y="10404"/>
                        <a:pt x="21600" y="9313"/>
                      </a:cubicBezTo>
                      <a:lnTo>
                        <a:pt x="21600" y="2378"/>
                      </a:lnTo>
                      <a:cubicBezTo>
                        <a:pt x="21600" y="1289"/>
                        <a:pt x="20994" y="0"/>
                        <a:pt x="2038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" name="Group 3"/>
            <p:cNvGrpSpPr/>
            <p:nvPr/>
          </p:nvGrpSpPr>
          <p:grpSpPr>
            <a:xfrm>
              <a:off x="6310806" y="3422822"/>
              <a:ext cx="594219" cy="594219"/>
              <a:chOff x="8593115" y="3778466"/>
              <a:chExt cx="461866" cy="461866"/>
            </a:xfrm>
          </p:grpSpPr>
          <p:sp>
            <p:nvSpPr>
              <p:cNvPr id="31" name="Shape 2484"/>
              <p:cNvSpPr/>
              <p:nvPr/>
            </p:nvSpPr>
            <p:spPr>
              <a:xfrm>
                <a:off x="8593115" y="3778466"/>
                <a:ext cx="461866" cy="46186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Shape 2485"/>
              <p:cNvSpPr/>
              <p:nvPr/>
            </p:nvSpPr>
            <p:spPr>
              <a:xfrm>
                <a:off x="8740969" y="3953991"/>
                <a:ext cx="170493" cy="110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81" y="13211"/>
                    </a:moveTo>
                    <a:cubicBezTo>
                      <a:pt x="11747" y="14381"/>
                      <a:pt x="9458" y="18011"/>
                      <a:pt x="9360" y="18165"/>
                    </a:cubicBezTo>
                    <a:cubicBezTo>
                      <a:pt x="9249" y="18377"/>
                      <a:pt x="8939" y="18735"/>
                      <a:pt x="8644" y="18441"/>
                    </a:cubicBezTo>
                    <a:cubicBezTo>
                      <a:pt x="8559" y="18357"/>
                      <a:pt x="8459" y="18187"/>
                      <a:pt x="8459" y="17853"/>
                    </a:cubicBezTo>
                    <a:cubicBezTo>
                      <a:pt x="8459" y="17530"/>
                      <a:pt x="8554" y="17204"/>
                      <a:pt x="8565" y="17168"/>
                    </a:cubicBezTo>
                    <a:lnTo>
                      <a:pt x="9680" y="13369"/>
                    </a:lnTo>
                    <a:cubicBezTo>
                      <a:pt x="9471" y="13239"/>
                      <a:pt x="9111" y="13015"/>
                      <a:pt x="8832" y="12829"/>
                    </a:cubicBezTo>
                    <a:lnTo>
                      <a:pt x="8758" y="12781"/>
                    </a:lnTo>
                    <a:cubicBezTo>
                      <a:pt x="8476" y="12597"/>
                      <a:pt x="8124" y="12367"/>
                      <a:pt x="8124" y="11770"/>
                    </a:cubicBezTo>
                    <a:cubicBezTo>
                      <a:pt x="8124" y="11484"/>
                      <a:pt x="8211" y="11152"/>
                      <a:pt x="8393" y="10758"/>
                    </a:cubicBezTo>
                    <a:cubicBezTo>
                      <a:pt x="8927" y="9588"/>
                      <a:pt x="11216" y="5958"/>
                      <a:pt x="11314" y="5804"/>
                    </a:cubicBezTo>
                    <a:cubicBezTo>
                      <a:pt x="11426" y="5592"/>
                      <a:pt x="11735" y="5234"/>
                      <a:pt x="12030" y="5528"/>
                    </a:cubicBezTo>
                    <a:cubicBezTo>
                      <a:pt x="12115" y="5612"/>
                      <a:pt x="12215" y="5782"/>
                      <a:pt x="12215" y="6116"/>
                    </a:cubicBezTo>
                    <a:cubicBezTo>
                      <a:pt x="12215" y="6438"/>
                      <a:pt x="12120" y="6765"/>
                      <a:pt x="12110" y="6801"/>
                    </a:cubicBezTo>
                    <a:lnTo>
                      <a:pt x="10992" y="10600"/>
                    </a:lnTo>
                    <a:cubicBezTo>
                      <a:pt x="11203" y="10730"/>
                      <a:pt x="11563" y="10954"/>
                      <a:pt x="11842" y="11140"/>
                    </a:cubicBezTo>
                    <a:lnTo>
                      <a:pt x="11916" y="11188"/>
                    </a:lnTo>
                    <a:cubicBezTo>
                      <a:pt x="12198" y="11372"/>
                      <a:pt x="12550" y="11602"/>
                      <a:pt x="12550" y="12201"/>
                    </a:cubicBezTo>
                    <a:cubicBezTo>
                      <a:pt x="12550" y="12485"/>
                      <a:pt x="12462" y="12817"/>
                      <a:pt x="12281" y="13211"/>
                    </a:cubicBezTo>
                    <a:close/>
                    <a:moveTo>
                      <a:pt x="16430" y="6048"/>
                    </a:moveTo>
                    <a:cubicBezTo>
                      <a:pt x="16132" y="6048"/>
                      <a:pt x="15840" y="6088"/>
                      <a:pt x="15557" y="6162"/>
                    </a:cubicBezTo>
                    <a:cubicBezTo>
                      <a:pt x="14848" y="2597"/>
                      <a:pt x="12653" y="0"/>
                      <a:pt x="10054" y="0"/>
                    </a:cubicBezTo>
                    <a:cubicBezTo>
                      <a:pt x="6881" y="0"/>
                      <a:pt x="4310" y="3869"/>
                      <a:pt x="4310" y="8641"/>
                    </a:cubicBezTo>
                    <a:cubicBezTo>
                      <a:pt x="4310" y="9067"/>
                      <a:pt x="4330" y="9486"/>
                      <a:pt x="4369" y="9896"/>
                    </a:cubicBezTo>
                    <a:cubicBezTo>
                      <a:pt x="4217" y="9868"/>
                      <a:pt x="4064" y="9850"/>
                      <a:pt x="3906" y="9850"/>
                    </a:cubicBezTo>
                    <a:cubicBezTo>
                      <a:pt x="1749" y="9850"/>
                      <a:pt x="0" y="12481"/>
                      <a:pt x="0" y="15726"/>
                    </a:cubicBezTo>
                    <a:cubicBezTo>
                      <a:pt x="0" y="18969"/>
                      <a:pt x="1749" y="21600"/>
                      <a:pt x="3906" y="21600"/>
                    </a:cubicBezTo>
                    <a:lnTo>
                      <a:pt x="16430" y="21600"/>
                    </a:lnTo>
                    <a:cubicBezTo>
                      <a:pt x="19285" y="21600"/>
                      <a:pt x="21600" y="18119"/>
                      <a:pt x="21600" y="13823"/>
                    </a:cubicBezTo>
                    <a:cubicBezTo>
                      <a:pt x="21600" y="9530"/>
                      <a:pt x="19285" y="6048"/>
                      <a:pt x="16430" y="60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40"/>
            <p:cNvGrpSpPr/>
            <p:nvPr/>
          </p:nvGrpSpPr>
          <p:grpSpPr>
            <a:xfrm>
              <a:off x="4413756" y="3612411"/>
              <a:ext cx="461866" cy="461866"/>
              <a:chOff x="2817294" y="4057844"/>
              <a:chExt cx="461866" cy="461866"/>
            </a:xfrm>
          </p:grpSpPr>
          <p:sp>
            <p:nvSpPr>
              <p:cNvPr id="29" name="Shape 2470"/>
              <p:cNvSpPr/>
              <p:nvPr/>
            </p:nvSpPr>
            <p:spPr>
              <a:xfrm>
                <a:off x="2817294" y="4057844"/>
                <a:ext cx="461866" cy="461866"/>
              </a:xfrm>
              <a:prstGeom prst="ellipse">
                <a:avLst/>
              </a:prstGeom>
              <a:solidFill>
                <a:srgbClr val="0995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Shape 923"/>
              <p:cNvSpPr/>
              <p:nvPr/>
            </p:nvSpPr>
            <p:spPr>
              <a:xfrm>
                <a:off x="2951483" y="4204125"/>
                <a:ext cx="193488" cy="1693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2" y="14657"/>
                    </a:moveTo>
                    <a:cubicBezTo>
                      <a:pt x="19912" y="13596"/>
                      <a:pt x="19153" y="12729"/>
                      <a:pt x="18225" y="12729"/>
                    </a:cubicBezTo>
                    <a:cubicBezTo>
                      <a:pt x="17297" y="12729"/>
                      <a:pt x="16537" y="13596"/>
                      <a:pt x="16537" y="14657"/>
                    </a:cubicBezTo>
                    <a:cubicBezTo>
                      <a:pt x="16537" y="15718"/>
                      <a:pt x="17297" y="16586"/>
                      <a:pt x="18225" y="16586"/>
                    </a:cubicBezTo>
                    <a:cubicBezTo>
                      <a:pt x="19153" y="16586"/>
                      <a:pt x="19912" y="15718"/>
                      <a:pt x="19912" y="14657"/>
                    </a:cubicBezTo>
                    <a:close/>
                    <a:moveTo>
                      <a:pt x="16158" y="10800"/>
                    </a:moveTo>
                    <a:lnTo>
                      <a:pt x="15219" y="6497"/>
                    </a:lnTo>
                    <a:cubicBezTo>
                      <a:pt x="15187" y="6364"/>
                      <a:pt x="14977" y="6171"/>
                      <a:pt x="14850" y="6171"/>
                    </a:cubicBezTo>
                    <a:lnTo>
                      <a:pt x="6750" y="6171"/>
                    </a:lnTo>
                    <a:cubicBezTo>
                      <a:pt x="6623" y="6171"/>
                      <a:pt x="6413" y="6364"/>
                      <a:pt x="6381" y="6497"/>
                    </a:cubicBezTo>
                    <a:lnTo>
                      <a:pt x="5442" y="10800"/>
                    </a:lnTo>
                    <a:cubicBezTo>
                      <a:pt x="5442" y="10800"/>
                      <a:pt x="16158" y="10800"/>
                      <a:pt x="16158" y="10800"/>
                    </a:cubicBezTo>
                    <a:close/>
                    <a:moveTo>
                      <a:pt x="5063" y="14657"/>
                    </a:moveTo>
                    <a:cubicBezTo>
                      <a:pt x="5063" y="13596"/>
                      <a:pt x="4303" y="12729"/>
                      <a:pt x="3375" y="12729"/>
                    </a:cubicBezTo>
                    <a:cubicBezTo>
                      <a:pt x="2447" y="12729"/>
                      <a:pt x="1688" y="13596"/>
                      <a:pt x="1688" y="14657"/>
                    </a:cubicBezTo>
                    <a:cubicBezTo>
                      <a:pt x="1688" y="15718"/>
                      <a:pt x="2447" y="16586"/>
                      <a:pt x="3375" y="16586"/>
                    </a:cubicBezTo>
                    <a:cubicBezTo>
                      <a:pt x="4303" y="16586"/>
                      <a:pt x="5063" y="15718"/>
                      <a:pt x="5063" y="14657"/>
                    </a:cubicBezTo>
                    <a:close/>
                    <a:moveTo>
                      <a:pt x="21600" y="13500"/>
                    </a:moveTo>
                    <a:lnTo>
                      <a:pt x="21600" y="18129"/>
                    </a:lnTo>
                    <a:cubicBezTo>
                      <a:pt x="21600" y="18346"/>
                      <a:pt x="21452" y="18514"/>
                      <a:pt x="21262" y="18514"/>
                    </a:cubicBezTo>
                    <a:lnTo>
                      <a:pt x="20250" y="18514"/>
                    </a:lnTo>
                    <a:lnTo>
                      <a:pt x="20250" y="19286"/>
                    </a:lnTo>
                    <a:cubicBezTo>
                      <a:pt x="20250" y="20563"/>
                      <a:pt x="19343" y="21600"/>
                      <a:pt x="18225" y="21600"/>
                    </a:cubicBezTo>
                    <a:cubicBezTo>
                      <a:pt x="17107" y="21600"/>
                      <a:pt x="16200" y="20563"/>
                      <a:pt x="16200" y="19286"/>
                    </a:cubicBezTo>
                    <a:lnTo>
                      <a:pt x="16200" y="18514"/>
                    </a:lnTo>
                    <a:lnTo>
                      <a:pt x="5400" y="18514"/>
                    </a:lnTo>
                    <a:lnTo>
                      <a:pt x="5400" y="19286"/>
                    </a:lnTo>
                    <a:cubicBezTo>
                      <a:pt x="5400" y="20563"/>
                      <a:pt x="4493" y="21600"/>
                      <a:pt x="3375" y="21600"/>
                    </a:cubicBezTo>
                    <a:cubicBezTo>
                      <a:pt x="2257" y="21600"/>
                      <a:pt x="1350" y="20563"/>
                      <a:pt x="1350" y="19286"/>
                    </a:cubicBezTo>
                    <a:lnTo>
                      <a:pt x="1350" y="18514"/>
                    </a:lnTo>
                    <a:lnTo>
                      <a:pt x="338" y="18514"/>
                    </a:lnTo>
                    <a:cubicBezTo>
                      <a:pt x="148" y="18514"/>
                      <a:pt x="0" y="18346"/>
                      <a:pt x="0" y="18129"/>
                    </a:cubicBezTo>
                    <a:lnTo>
                      <a:pt x="0" y="13500"/>
                    </a:lnTo>
                    <a:cubicBezTo>
                      <a:pt x="0" y="12005"/>
                      <a:pt x="1055" y="10800"/>
                      <a:pt x="2363" y="10800"/>
                    </a:cubicBezTo>
                    <a:lnTo>
                      <a:pt x="2658" y="10800"/>
                    </a:lnTo>
                    <a:lnTo>
                      <a:pt x="3765" y="5750"/>
                    </a:lnTo>
                    <a:cubicBezTo>
                      <a:pt x="4092" y="4231"/>
                      <a:pt x="5379" y="3086"/>
                      <a:pt x="6750" y="3086"/>
                    </a:cubicBezTo>
                    <a:lnTo>
                      <a:pt x="8100" y="3086"/>
                    </a:lnTo>
                    <a:lnTo>
                      <a:pt x="8100" y="386"/>
                    </a:lnTo>
                    <a:cubicBezTo>
                      <a:pt x="8100" y="169"/>
                      <a:pt x="8248" y="0"/>
                      <a:pt x="8438" y="0"/>
                    </a:cubicBezTo>
                    <a:lnTo>
                      <a:pt x="13162" y="0"/>
                    </a:lnTo>
                    <a:cubicBezTo>
                      <a:pt x="13352" y="0"/>
                      <a:pt x="13500" y="169"/>
                      <a:pt x="13500" y="386"/>
                    </a:cubicBezTo>
                    <a:lnTo>
                      <a:pt x="13500" y="3086"/>
                    </a:lnTo>
                    <a:lnTo>
                      <a:pt x="14850" y="3086"/>
                    </a:lnTo>
                    <a:cubicBezTo>
                      <a:pt x="16221" y="3086"/>
                      <a:pt x="17508" y="4231"/>
                      <a:pt x="17835" y="5750"/>
                    </a:cubicBezTo>
                    <a:lnTo>
                      <a:pt x="18942" y="10800"/>
                    </a:lnTo>
                    <a:lnTo>
                      <a:pt x="19237" y="10800"/>
                    </a:lnTo>
                    <a:cubicBezTo>
                      <a:pt x="20545" y="10800"/>
                      <a:pt x="21600" y="12005"/>
                      <a:pt x="21600" y="13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Helvetica Light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1714658" y="2378637"/>
            <a:ext cx="3028598" cy="980941"/>
            <a:chOff x="852393" y="2139370"/>
            <a:chExt cx="3028598" cy="980941"/>
          </a:xfrm>
        </p:grpSpPr>
        <p:sp>
          <p:nvSpPr>
            <p:cNvPr id="51" name="文本框 14"/>
            <p:cNvSpPr txBox="1"/>
            <p:nvPr/>
          </p:nvSpPr>
          <p:spPr>
            <a:xfrm>
              <a:off x="852393" y="2463721"/>
              <a:ext cx="3028598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2" name="文本框 15"/>
            <p:cNvSpPr txBox="1"/>
            <p:nvPr/>
          </p:nvSpPr>
          <p:spPr>
            <a:xfrm>
              <a:off x="21313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5252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4555" y="3859527"/>
            <a:ext cx="3028598" cy="980941"/>
            <a:chOff x="852393" y="2139370"/>
            <a:chExt cx="3028598" cy="980941"/>
          </a:xfrm>
        </p:grpSpPr>
        <p:sp>
          <p:nvSpPr>
            <p:cNvPr id="55" name="文本框 14"/>
            <p:cNvSpPr txBox="1"/>
            <p:nvPr/>
          </p:nvSpPr>
          <p:spPr>
            <a:xfrm>
              <a:off x="852393" y="2463721"/>
              <a:ext cx="3028598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6" name="文本框 15"/>
            <p:cNvSpPr txBox="1"/>
            <p:nvPr/>
          </p:nvSpPr>
          <p:spPr>
            <a:xfrm>
              <a:off x="21313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5252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288378" y="5092018"/>
            <a:ext cx="3028598" cy="980941"/>
            <a:chOff x="852393" y="2139370"/>
            <a:chExt cx="3028598" cy="980941"/>
          </a:xfrm>
        </p:grpSpPr>
        <p:sp>
          <p:nvSpPr>
            <p:cNvPr id="59" name="文本框 14"/>
            <p:cNvSpPr txBox="1"/>
            <p:nvPr/>
          </p:nvSpPr>
          <p:spPr>
            <a:xfrm>
              <a:off x="852393" y="2463721"/>
              <a:ext cx="3028598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0" name="文本框 15"/>
            <p:cNvSpPr txBox="1"/>
            <p:nvPr/>
          </p:nvSpPr>
          <p:spPr>
            <a:xfrm>
              <a:off x="21313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35252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990580" y="1821933"/>
            <a:ext cx="3383653" cy="980941"/>
            <a:chOff x="1485910" y="2139370"/>
            <a:chExt cx="3383653" cy="980941"/>
          </a:xfrm>
        </p:grpSpPr>
        <p:sp>
          <p:nvSpPr>
            <p:cNvPr id="63" name="文本框 14"/>
            <p:cNvSpPr txBox="1"/>
            <p:nvPr/>
          </p:nvSpPr>
          <p:spPr>
            <a:xfrm>
              <a:off x="1496086" y="2463721"/>
              <a:ext cx="3373477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4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303813" y="4873938"/>
            <a:ext cx="3383653" cy="980941"/>
            <a:chOff x="1485910" y="2139370"/>
            <a:chExt cx="3383653" cy="980941"/>
          </a:xfrm>
        </p:grpSpPr>
        <p:sp>
          <p:nvSpPr>
            <p:cNvPr id="67" name="文本框 14"/>
            <p:cNvSpPr txBox="1"/>
            <p:nvPr/>
          </p:nvSpPr>
          <p:spPr>
            <a:xfrm>
              <a:off x="1496086" y="2463721"/>
              <a:ext cx="3373477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8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135423" y="3631755"/>
            <a:ext cx="3383653" cy="980941"/>
            <a:chOff x="1485910" y="2139370"/>
            <a:chExt cx="3383653" cy="980941"/>
          </a:xfrm>
        </p:grpSpPr>
        <p:sp>
          <p:nvSpPr>
            <p:cNvPr id="71" name="文本框 14"/>
            <p:cNvSpPr txBox="1"/>
            <p:nvPr/>
          </p:nvSpPr>
          <p:spPr>
            <a:xfrm>
              <a:off x="1496086" y="2463721"/>
              <a:ext cx="3373477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2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研究过程中的问题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problems in the research process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89482" y="2217653"/>
            <a:ext cx="10462718" cy="3593185"/>
            <a:chOff x="637235" y="1838960"/>
            <a:chExt cx="10218065" cy="3527107"/>
          </a:xfrm>
        </p:grpSpPr>
        <p:sp>
          <p:nvSpPr>
            <p:cNvPr id="2" name="矩形 1"/>
            <p:cNvSpPr/>
            <p:nvPr/>
          </p:nvSpPr>
          <p:spPr>
            <a:xfrm>
              <a:off x="637235" y="1844040"/>
              <a:ext cx="2528570" cy="17386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3200400" y="1844040"/>
              <a:ext cx="2528570" cy="173863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763565" y="1838960"/>
              <a:ext cx="2528570" cy="173863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326730" y="1838960"/>
              <a:ext cx="2528570" cy="1738630"/>
            </a:xfrm>
            <a:prstGeom prst="rect">
              <a:avLst/>
            </a:prstGeom>
            <a:solidFill>
              <a:srgbClr val="099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37235" y="3627437"/>
              <a:ext cx="2528570" cy="1738630"/>
            </a:xfrm>
            <a:prstGeom prst="rect">
              <a:avLst/>
            </a:prstGeom>
            <a:solidFill>
              <a:srgbClr val="099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8326730" y="3627437"/>
              <a:ext cx="2528570" cy="17386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0668" y="2304965"/>
            <a:ext cx="2384904" cy="1545198"/>
            <a:chOff x="1496087" y="2139370"/>
            <a:chExt cx="2384904" cy="1545198"/>
          </a:xfrm>
        </p:grpSpPr>
        <p:sp>
          <p:nvSpPr>
            <p:cNvPr id="34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ipsum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 sit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,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consectetuer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adipiscing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elit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Aenean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commodo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ligula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eget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dolor.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ipsum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dolor </a:t>
              </a:r>
              <a:r>
                <a:rPr lang="en-US" altLang="zh-CN" sz="1100" ker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sit </a:t>
              </a:r>
              <a:r>
                <a:rPr lang="en-US" altLang="zh-CN" sz="1100" kern="0" smtClea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5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68" y="4119312"/>
            <a:ext cx="2384904" cy="1545198"/>
            <a:chOff x="1496087" y="2139370"/>
            <a:chExt cx="2384904" cy="1545198"/>
          </a:xfrm>
        </p:grpSpPr>
        <p:sp>
          <p:nvSpPr>
            <p:cNvPr id="38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ipsum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 sit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,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consectetuer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adipiscing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elit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Aenean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commodo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ligula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eget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dolor.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ipsum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dolor </a:t>
              </a:r>
              <a:r>
                <a:rPr lang="en-US" altLang="zh-CN" sz="1100" ker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sit </a:t>
              </a:r>
              <a:r>
                <a:rPr lang="en-US" altLang="zh-CN" sz="1100" kern="0" smtClea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9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765192" y="2304965"/>
            <a:ext cx="2384904" cy="1545198"/>
            <a:chOff x="1496087" y="2139370"/>
            <a:chExt cx="2384904" cy="1545198"/>
          </a:xfrm>
        </p:grpSpPr>
        <p:sp>
          <p:nvSpPr>
            <p:cNvPr id="42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ipsum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 sit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,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consectetuer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adipiscing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elit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Aenean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commodo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ligula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eget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dolor.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ipsum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dolor </a:t>
              </a:r>
              <a:r>
                <a:rPr lang="en-US" altLang="zh-CN" sz="1100" ker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sit </a:t>
              </a:r>
              <a:r>
                <a:rPr lang="en-US" altLang="zh-CN" sz="1100" kern="0" smtClea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3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765192" y="4119312"/>
            <a:ext cx="2384904" cy="1545198"/>
            <a:chOff x="1496087" y="2139370"/>
            <a:chExt cx="2384904" cy="1545198"/>
          </a:xfrm>
        </p:grpSpPr>
        <p:sp>
          <p:nvSpPr>
            <p:cNvPr id="46" name="文本框 14"/>
            <p:cNvSpPr txBox="1"/>
            <p:nvPr/>
          </p:nvSpPr>
          <p:spPr>
            <a:xfrm>
              <a:off x="1496087" y="2463721"/>
              <a:ext cx="2384904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ipsum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 sit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,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consectetuer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adipiscing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elit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Aenean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commodo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ligula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eget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 dolor.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1100" kern="0" dirty="0" err="1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ipsum</a:t>
              </a:r>
              <a:r>
                <a:rPr lang="en-US" altLang="zh-CN" sz="1100" kern="0" dirty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 dolor </a:t>
              </a:r>
              <a:r>
                <a:rPr lang="en-US" altLang="zh-CN" sz="1100" ker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sit </a:t>
              </a:r>
              <a:r>
                <a:rPr lang="en-US" altLang="zh-CN" sz="1100" kern="0" smtClean="0">
                  <a:solidFill>
                    <a:schemeClr val="bg1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7" name="文本框 15"/>
            <p:cNvSpPr txBox="1"/>
            <p:nvPr/>
          </p:nvSpPr>
          <p:spPr>
            <a:xfrm>
              <a:off x="1822236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3570494" y="4337913"/>
            <a:ext cx="4825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Lorem ipsum dolor sit amet, consectetur adipiscing elit. Donec luctus nibh sit amet sem vulputate venenatis bibendum orci pulvinar. </a:t>
            </a:r>
            <a:r>
              <a:rPr lang="en-US" altLang="zh-CN" sz="110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sym typeface="+mn-ea"/>
              </a:rPr>
              <a:t>Lorem ipsum dolor sit </a:t>
            </a:r>
            <a:r>
              <a:rPr lang="en-US" altLang="zh-CN" sz="110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sym typeface="+mn-ea"/>
              </a:rPr>
              <a:t>amet.</a:t>
            </a:r>
            <a:r>
              <a:rPr lang="en-US" altLang="zh-CN" sz="110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 Lorem ipsum dolor sit amet, consectetur adipiscing elit. </a:t>
            </a:r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3570493" y="1262171"/>
            <a:ext cx="4825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PROBLEMS IN RESEARCH PROCESS</a:t>
            </a:r>
            <a:endParaRPr lang="en-US" altLang="zh-CN" sz="24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研究过程中的问题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problems in the research process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702600" y="1677670"/>
            <a:ext cx="4679400" cy="4060900"/>
            <a:chOff x="4274100" y="1847910"/>
            <a:chExt cx="3643801" cy="3162181"/>
          </a:xfrm>
        </p:grpSpPr>
        <p:sp>
          <p:nvSpPr>
            <p:cNvPr id="15" name="Freeform 7"/>
            <p:cNvSpPr/>
            <p:nvPr/>
          </p:nvSpPr>
          <p:spPr bwMode="auto">
            <a:xfrm>
              <a:off x="4724981" y="2141178"/>
              <a:ext cx="1229523" cy="1409186"/>
            </a:xfrm>
            <a:custGeom>
              <a:avLst/>
              <a:gdLst>
                <a:gd name="T0" fmla="*/ 186 w 423"/>
                <a:gd name="T1" fmla="*/ 7 h 485"/>
                <a:gd name="T2" fmla="*/ 237 w 423"/>
                <a:gd name="T3" fmla="*/ 7 h 485"/>
                <a:gd name="T4" fmla="*/ 398 w 423"/>
                <a:gd name="T5" fmla="*/ 88 h 485"/>
                <a:gd name="T6" fmla="*/ 423 w 423"/>
                <a:gd name="T7" fmla="*/ 129 h 485"/>
                <a:gd name="T8" fmla="*/ 423 w 423"/>
                <a:gd name="T9" fmla="*/ 356 h 485"/>
                <a:gd name="T10" fmla="*/ 398 w 423"/>
                <a:gd name="T11" fmla="*/ 397 h 485"/>
                <a:gd name="T12" fmla="*/ 237 w 423"/>
                <a:gd name="T13" fmla="*/ 478 h 485"/>
                <a:gd name="T14" fmla="*/ 186 w 423"/>
                <a:gd name="T15" fmla="*/ 478 h 485"/>
                <a:gd name="T16" fmla="*/ 25 w 423"/>
                <a:gd name="T17" fmla="*/ 397 h 485"/>
                <a:gd name="T18" fmla="*/ 0 w 423"/>
                <a:gd name="T19" fmla="*/ 356 h 485"/>
                <a:gd name="T20" fmla="*/ 0 w 423"/>
                <a:gd name="T21" fmla="*/ 129 h 485"/>
                <a:gd name="T22" fmla="*/ 25 w 423"/>
                <a:gd name="T23" fmla="*/ 88 h 485"/>
                <a:gd name="T24" fmla="*/ 186 w 423"/>
                <a:gd name="T25" fmla="*/ 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85">
                  <a:moveTo>
                    <a:pt x="186" y="7"/>
                  </a:moveTo>
                  <a:cubicBezTo>
                    <a:pt x="200" y="0"/>
                    <a:pt x="223" y="0"/>
                    <a:pt x="237" y="7"/>
                  </a:cubicBezTo>
                  <a:cubicBezTo>
                    <a:pt x="398" y="88"/>
                    <a:pt x="398" y="88"/>
                    <a:pt x="398" y="88"/>
                  </a:cubicBezTo>
                  <a:cubicBezTo>
                    <a:pt x="412" y="95"/>
                    <a:pt x="423" y="114"/>
                    <a:pt x="423" y="129"/>
                  </a:cubicBezTo>
                  <a:cubicBezTo>
                    <a:pt x="423" y="356"/>
                    <a:pt x="423" y="356"/>
                    <a:pt x="423" y="356"/>
                  </a:cubicBezTo>
                  <a:cubicBezTo>
                    <a:pt x="423" y="372"/>
                    <a:pt x="412" y="390"/>
                    <a:pt x="398" y="397"/>
                  </a:cubicBezTo>
                  <a:cubicBezTo>
                    <a:pt x="237" y="478"/>
                    <a:pt x="237" y="478"/>
                    <a:pt x="237" y="478"/>
                  </a:cubicBezTo>
                  <a:cubicBezTo>
                    <a:pt x="223" y="485"/>
                    <a:pt x="200" y="485"/>
                    <a:pt x="186" y="478"/>
                  </a:cubicBezTo>
                  <a:cubicBezTo>
                    <a:pt x="25" y="397"/>
                    <a:pt x="25" y="397"/>
                    <a:pt x="25" y="397"/>
                  </a:cubicBezTo>
                  <a:cubicBezTo>
                    <a:pt x="11" y="390"/>
                    <a:pt x="0" y="372"/>
                    <a:pt x="0" y="35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4"/>
                    <a:pt x="11" y="95"/>
                    <a:pt x="25" y="88"/>
                  </a:cubicBezTo>
                  <a:lnTo>
                    <a:pt x="186" y="7"/>
                  </a:lnTo>
                  <a:close/>
                </a:path>
              </a:pathLst>
            </a:custGeom>
            <a:solidFill>
              <a:srgbClr val="09955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95300" dist="406400" dir="2700000" sx="93000" sy="93000" algn="tl" rotWithShape="0">
                <a:sysClr val="windowText" lastClr="000000">
                  <a:lumMod val="50000"/>
                  <a:lumOff val="50000"/>
                  <a:alpha val="31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6081000" y="2003539"/>
              <a:ext cx="1393770" cy="1597432"/>
            </a:xfrm>
            <a:custGeom>
              <a:avLst/>
              <a:gdLst>
                <a:gd name="T0" fmla="*/ 186 w 423"/>
                <a:gd name="T1" fmla="*/ 7 h 485"/>
                <a:gd name="T2" fmla="*/ 237 w 423"/>
                <a:gd name="T3" fmla="*/ 7 h 485"/>
                <a:gd name="T4" fmla="*/ 398 w 423"/>
                <a:gd name="T5" fmla="*/ 88 h 485"/>
                <a:gd name="T6" fmla="*/ 423 w 423"/>
                <a:gd name="T7" fmla="*/ 129 h 485"/>
                <a:gd name="T8" fmla="*/ 423 w 423"/>
                <a:gd name="T9" fmla="*/ 356 h 485"/>
                <a:gd name="T10" fmla="*/ 398 w 423"/>
                <a:gd name="T11" fmla="*/ 397 h 485"/>
                <a:gd name="T12" fmla="*/ 237 w 423"/>
                <a:gd name="T13" fmla="*/ 478 h 485"/>
                <a:gd name="T14" fmla="*/ 186 w 423"/>
                <a:gd name="T15" fmla="*/ 478 h 485"/>
                <a:gd name="T16" fmla="*/ 25 w 423"/>
                <a:gd name="T17" fmla="*/ 397 h 485"/>
                <a:gd name="T18" fmla="*/ 0 w 423"/>
                <a:gd name="T19" fmla="*/ 356 h 485"/>
                <a:gd name="T20" fmla="*/ 0 w 423"/>
                <a:gd name="T21" fmla="*/ 129 h 485"/>
                <a:gd name="T22" fmla="*/ 25 w 423"/>
                <a:gd name="T23" fmla="*/ 88 h 485"/>
                <a:gd name="T24" fmla="*/ 186 w 423"/>
                <a:gd name="T25" fmla="*/ 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85">
                  <a:moveTo>
                    <a:pt x="186" y="7"/>
                  </a:moveTo>
                  <a:cubicBezTo>
                    <a:pt x="200" y="0"/>
                    <a:pt x="223" y="0"/>
                    <a:pt x="237" y="7"/>
                  </a:cubicBezTo>
                  <a:cubicBezTo>
                    <a:pt x="398" y="88"/>
                    <a:pt x="398" y="88"/>
                    <a:pt x="398" y="88"/>
                  </a:cubicBezTo>
                  <a:cubicBezTo>
                    <a:pt x="412" y="95"/>
                    <a:pt x="423" y="114"/>
                    <a:pt x="423" y="129"/>
                  </a:cubicBezTo>
                  <a:cubicBezTo>
                    <a:pt x="423" y="356"/>
                    <a:pt x="423" y="356"/>
                    <a:pt x="423" y="356"/>
                  </a:cubicBezTo>
                  <a:cubicBezTo>
                    <a:pt x="423" y="372"/>
                    <a:pt x="412" y="390"/>
                    <a:pt x="398" y="397"/>
                  </a:cubicBezTo>
                  <a:cubicBezTo>
                    <a:pt x="237" y="478"/>
                    <a:pt x="237" y="478"/>
                    <a:pt x="237" y="478"/>
                  </a:cubicBezTo>
                  <a:cubicBezTo>
                    <a:pt x="223" y="485"/>
                    <a:pt x="200" y="485"/>
                    <a:pt x="186" y="478"/>
                  </a:cubicBezTo>
                  <a:cubicBezTo>
                    <a:pt x="25" y="397"/>
                    <a:pt x="25" y="397"/>
                    <a:pt x="25" y="397"/>
                  </a:cubicBezTo>
                  <a:cubicBezTo>
                    <a:pt x="11" y="390"/>
                    <a:pt x="0" y="372"/>
                    <a:pt x="0" y="35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4"/>
                    <a:pt x="11" y="95"/>
                    <a:pt x="25" y="88"/>
                  </a:cubicBezTo>
                  <a:lnTo>
                    <a:pt x="186" y="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495300" dist="406400" dir="2700000" sx="93000" sy="93000" algn="tl" rotWithShape="0">
                <a:sysClr val="windowText" lastClr="000000">
                  <a:lumMod val="50000"/>
                  <a:lumOff val="50000"/>
                  <a:alpha val="31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2" name="Freeform 7"/>
            <p:cNvSpPr/>
            <p:nvPr/>
          </p:nvSpPr>
          <p:spPr bwMode="auto">
            <a:xfrm>
              <a:off x="5342853" y="3412659"/>
              <a:ext cx="1358610" cy="1557134"/>
            </a:xfrm>
            <a:custGeom>
              <a:avLst/>
              <a:gdLst>
                <a:gd name="T0" fmla="*/ 186 w 423"/>
                <a:gd name="T1" fmla="*/ 7 h 485"/>
                <a:gd name="T2" fmla="*/ 237 w 423"/>
                <a:gd name="T3" fmla="*/ 7 h 485"/>
                <a:gd name="T4" fmla="*/ 398 w 423"/>
                <a:gd name="T5" fmla="*/ 88 h 485"/>
                <a:gd name="T6" fmla="*/ 423 w 423"/>
                <a:gd name="T7" fmla="*/ 129 h 485"/>
                <a:gd name="T8" fmla="*/ 423 w 423"/>
                <a:gd name="T9" fmla="*/ 356 h 485"/>
                <a:gd name="T10" fmla="*/ 398 w 423"/>
                <a:gd name="T11" fmla="*/ 397 h 485"/>
                <a:gd name="T12" fmla="*/ 237 w 423"/>
                <a:gd name="T13" fmla="*/ 478 h 485"/>
                <a:gd name="T14" fmla="*/ 186 w 423"/>
                <a:gd name="T15" fmla="*/ 478 h 485"/>
                <a:gd name="T16" fmla="*/ 25 w 423"/>
                <a:gd name="T17" fmla="*/ 397 h 485"/>
                <a:gd name="T18" fmla="*/ 0 w 423"/>
                <a:gd name="T19" fmla="*/ 356 h 485"/>
                <a:gd name="T20" fmla="*/ 0 w 423"/>
                <a:gd name="T21" fmla="*/ 129 h 485"/>
                <a:gd name="T22" fmla="*/ 25 w 423"/>
                <a:gd name="T23" fmla="*/ 88 h 485"/>
                <a:gd name="T24" fmla="*/ 186 w 423"/>
                <a:gd name="T25" fmla="*/ 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85">
                  <a:moveTo>
                    <a:pt x="186" y="7"/>
                  </a:moveTo>
                  <a:cubicBezTo>
                    <a:pt x="200" y="0"/>
                    <a:pt x="223" y="0"/>
                    <a:pt x="237" y="7"/>
                  </a:cubicBezTo>
                  <a:cubicBezTo>
                    <a:pt x="398" y="88"/>
                    <a:pt x="398" y="88"/>
                    <a:pt x="398" y="88"/>
                  </a:cubicBezTo>
                  <a:cubicBezTo>
                    <a:pt x="412" y="95"/>
                    <a:pt x="423" y="114"/>
                    <a:pt x="423" y="129"/>
                  </a:cubicBezTo>
                  <a:cubicBezTo>
                    <a:pt x="423" y="356"/>
                    <a:pt x="423" y="356"/>
                    <a:pt x="423" y="356"/>
                  </a:cubicBezTo>
                  <a:cubicBezTo>
                    <a:pt x="423" y="372"/>
                    <a:pt x="412" y="390"/>
                    <a:pt x="398" y="397"/>
                  </a:cubicBezTo>
                  <a:cubicBezTo>
                    <a:pt x="237" y="478"/>
                    <a:pt x="237" y="478"/>
                    <a:pt x="237" y="478"/>
                  </a:cubicBezTo>
                  <a:cubicBezTo>
                    <a:pt x="223" y="485"/>
                    <a:pt x="200" y="485"/>
                    <a:pt x="186" y="478"/>
                  </a:cubicBezTo>
                  <a:cubicBezTo>
                    <a:pt x="25" y="397"/>
                    <a:pt x="25" y="397"/>
                    <a:pt x="25" y="397"/>
                  </a:cubicBezTo>
                  <a:cubicBezTo>
                    <a:pt x="11" y="390"/>
                    <a:pt x="0" y="372"/>
                    <a:pt x="0" y="35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4"/>
                    <a:pt x="11" y="95"/>
                    <a:pt x="25" y="88"/>
                  </a:cubicBezTo>
                  <a:lnTo>
                    <a:pt x="186" y="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495300" dist="406400" dir="2700000" sx="93000" sy="93000" algn="tl" rotWithShape="0">
                <a:sysClr val="windowText" lastClr="000000">
                  <a:lumMod val="50000"/>
                  <a:lumOff val="50000"/>
                  <a:alpha val="31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4409852" y="2896378"/>
              <a:ext cx="614761" cy="704593"/>
            </a:xfrm>
            <a:custGeom>
              <a:avLst/>
              <a:gdLst>
                <a:gd name="T0" fmla="*/ 186 w 423"/>
                <a:gd name="T1" fmla="*/ 7 h 485"/>
                <a:gd name="T2" fmla="*/ 237 w 423"/>
                <a:gd name="T3" fmla="*/ 7 h 485"/>
                <a:gd name="T4" fmla="*/ 398 w 423"/>
                <a:gd name="T5" fmla="*/ 88 h 485"/>
                <a:gd name="T6" fmla="*/ 423 w 423"/>
                <a:gd name="T7" fmla="*/ 129 h 485"/>
                <a:gd name="T8" fmla="*/ 423 w 423"/>
                <a:gd name="T9" fmla="*/ 356 h 485"/>
                <a:gd name="T10" fmla="*/ 398 w 423"/>
                <a:gd name="T11" fmla="*/ 397 h 485"/>
                <a:gd name="T12" fmla="*/ 237 w 423"/>
                <a:gd name="T13" fmla="*/ 478 h 485"/>
                <a:gd name="T14" fmla="*/ 186 w 423"/>
                <a:gd name="T15" fmla="*/ 478 h 485"/>
                <a:gd name="T16" fmla="*/ 25 w 423"/>
                <a:gd name="T17" fmla="*/ 397 h 485"/>
                <a:gd name="T18" fmla="*/ 0 w 423"/>
                <a:gd name="T19" fmla="*/ 356 h 485"/>
                <a:gd name="T20" fmla="*/ 0 w 423"/>
                <a:gd name="T21" fmla="*/ 129 h 485"/>
                <a:gd name="T22" fmla="*/ 25 w 423"/>
                <a:gd name="T23" fmla="*/ 88 h 485"/>
                <a:gd name="T24" fmla="*/ 186 w 423"/>
                <a:gd name="T25" fmla="*/ 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85">
                  <a:moveTo>
                    <a:pt x="186" y="7"/>
                  </a:moveTo>
                  <a:cubicBezTo>
                    <a:pt x="200" y="0"/>
                    <a:pt x="223" y="0"/>
                    <a:pt x="237" y="7"/>
                  </a:cubicBezTo>
                  <a:cubicBezTo>
                    <a:pt x="398" y="88"/>
                    <a:pt x="398" y="88"/>
                    <a:pt x="398" y="88"/>
                  </a:cubicBezTo>
                  <a:cubicBezTo>
                    <a:pt x="412" y="95"/>
                    <a:pt x="423" y="114"/>
                    <a:pt x="423" y="129"/>
                  </a:cubicBezTo>
                  <a:cubicBezTo>
                    <a:pt x="423" y="356"/>
                    <a:pt x="423" y="356"/>
                    <a:pt x="423" y="356"/>
                  </a:cubicBezTo>
                  <a:cubicBezTo>
                    <a:pt x="423" y="372"/>
                    <a:pt x="412" y="390"/>
                    <a:pt x="398" y="397"/>
                  </a:cubicBezTo>
                  <a:cubicBezTo>
                    <a:pt x="237" y="478"/>
                    <a:pt x="237" y="478"/>
                    <a:pt x="237" y="478"/>
                  </a:cubicBezTo>
                  <a:cubicBezTo>
                    <a:pt x="223" y="485"/>
                    <a:pt x="200" y="485"/>
                    <a:pt x="186" y="478"/>
                  </a:cubicBezTo>
                  <a:cubicBezTo>
                    <a:pt x="25" y="397"/>
                    <a:pt x="25" y="397"/>
                    <a:pt x="25" y="397"/>
                  </a:cubicBezTo>
                  <a:cubicBezTo>
                    <a:pt x="11" y="390"/>
                    <a:pt x="0" y="372"/>
                    <a:pt x="0" y="35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4"/>
                    <a:pt x="11" y="95"/>
                    <a:pt x="25" y="88"/>
                  </a:cubicBezTo>
                  <a:lnTo>
                    <a:pt x="186" y="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495300" dist="406400" dir="2700000" sx="93000" sy="93000" algn="tl" rotWithShape="0">
                <a:sysClr val="windowText" lastClr="000000">
                  <a:lumMod val="50000"/>
                  <a:lumOff val="50000"/>
                  <a:alpha val="31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6470504" y="4305498"/>
              <a:ext cx="614761" cy="704593"/>
            </a:xfrm>
            <a:custGeom>
              <a:avLst/>
              <a:gdLst>
                <a:gd name="T0" fmla="*/ 186 w 423"/>
                <a:gd name="T1" fmla="*/ 7 h 485"/>
                <a:gd name="T2" fmla="*/ 237 w 423"/>
                <a:gd name="T3" fmla="*/ 7 h 485"/>
                <a:gd name="T4" fmla="*/ 398 w 423"/>
                <a:gd name="T5" fmla="*/ 88 h 485"/>
                <a:gd name="T6" fmla="*/ 423 w 423"/>
                <a:gd name="T7" fmla="*/ 129 h 485"/>
                <a:gd name="T8" fmla="*/ 423 w 423"/>
                <a:gd name="T9" fmla="*/ 356 h 485"/>
                <a:gd name="T10" fmla="*/ 398 w 423"/>
                <a:gd name="T11" fmla="*/ 397 h 485"/>
                <a:gd name="T12" fmla="*/ 237 w 423"/>
                <a:gd name="T13" fmla="*/ 478 h 485"/>
                <a:gd name="T14" fmla="*/ 186 w 423"/>
                <a:gd name="T15" fmla="*/ 478 h 485"/>
                <a:gd name="T16" fmla="*/ 25 w 423"/>
                <a:gd name="T17" fmla="*/ 397 h 485"/>
                <a:gd name="T18" fmla="*/ 0 w 423"/>
                <a:gd name="T19" fmla="*/ 356 h 485"/>
                <a:gd name="T20" fmla="*/ 0 w 423"/>
                <a:gd name="T21" fmla="*/ 129 h 485"/>
                <a:gd name="T22" fmla="*/ 25 w 423"/>
                <a:gd name="T23" fmla="*/ 88 h 485"/>
                <a:gd name="T24" fmla="*/ 186 w 423"/>
                <a:gd name="T25" fmla="*/ 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85">
                  <a:moveTo>
                    <a:pt x="186" y="7"/>
                  </a:moveTo>
                  <a:cubicBezTo>
                    <a:pt x="200" y="0"/>
                    <a:pt x="223" y="0"/>
                    <a:pt x="237" y="7"/>
                  </a:cubicBezTo>
                  <a:cubicBezTo>
                    <a:pt x="398" y="88"/>
                    <a:pt x="398" y="88"/>
                    <a:pt x="398" y="88"/>
                  </a:cubicBezTo>
                  <a:cubicBezTo>
                    <a:pt x="412" y="95"/>
                    <a:pt x="423" y="114"/>
                    <a:pt x="423" y="129"/>
                  </a:cubicBezTo>
                  <a:cubicBezTo>
                    <a:pt x="423" y="356"/>
                    <a:pt x="423" y="356"/>
                    <a:pt x="423" y="356"/>
                  </a:cubicBezTo>
                  <a:cubicBezTo>
                    <a:pt x="423" y="372"/>
                    <a:pt x="412" y="390"/>
                    <a:pt x="398" y="397"/>
                  </a:cubicBezTo>
                  <a:cubicBezTo>
                    <a:pt x="237" y="478"/>
                    <a:pt x="237" y="478"/>
                    <a:pt x="237" y="478"/>
                  </a:cubicBezTo>
                  <a:cubicBezTo>
                    <a:pt x="223" y="485"/>
                    <a:pt x="200" y="485"/>
                    <a:pt x="186" y="478"/>
                  </a:cubicBezTo>
                  <a:cubicBezTo>
                    <a:pt x="25" y="397"/>
                    <a:pt x="25" y="397"/>
                    <a:pt x="25" y="397"/>
                  </a:cubicBezTo>
                  <a:cubicBezTo>
                    <a:pt x="11" y="390"/>
                    <a:pt x="0" y="372"/>
                    <a:pt x="0" y="35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4"/>
                    <a:pt x="11" y="95"/>
                    <a:pt x="25" y="88"/>
                  </a:cubicBezTo>
                  <a:lnTo>
                    <a:pt x="186" y="7"/>
                  </a:lnTo>
                  <a:close/>
                </a:path>
              </a:pathLst>
            </a:custGeom>
            <a:solidFill>
              <a:srgbClr val="09955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95300" dist="304800" dir="11820000" sx="93000" sy="93000" algn="tl" rotWithShape="0">
                <a:srgbClr val="1754A8">
                  <a:lumMod val="75000"/>
                  <a:alpha val="31000"/>
                </a:srgb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6" name="Freeform 7"/>
            <p:cNvSpPr/>
            <p:nvPr/>
          </p:nvSpPr>
          <p:spPr bwMode="auto">
            <a:xfrm>
              <a:off x="7128570" y="1847910"/>
              <a:ext cx="692399" cy="793576"/>
            </a:xfrm>
            <a:custGeom>
              <a:avLst/>
              <a:gdLst>
                <a:gd name="T0" fmla="*/ 186 w 423"/>
                <a:gd name="T1" fmla="*/ 7 h 485"/>
                <a:gd name="T2" fmla="*/ 237 w 423"/>
                <a:gd name="T3" fmla="*/ 7 h 485"/>
                <a:gd name="T4" fmla="*/ 398 w 423"/>
                <a:gd name="T5" fmla="*/ 88 h 485"/>
                <a:gd name="T6" fmla="*/ 423 w 423"/>
                <a:gd name="T7" fmla="*/ 129 h 485"/>
                <a:gd name="T8" fmla="*/ 423 w 423"/>
                <a:gd name="T9" fmla="*/ 356 h 485"/>
                <a:gd name="T10" fmla="*/ 398 w 423"/>
                <a:gd name="T11" fmla="*/ 397 h 485"/>
                <a:gd name="T12" fmla="*/ 237 w 423"/>
                <a:gd name="T13" fmla="*/ 478 h 485"/>
                <a:gd name="T14" fmla="*/ 186 w 423"/>
                <a:gd name="T15" fmla="*/ 478 h 485"/>
                <a:gd name="T16" fmla="*/ 25 w 423"/>
                <a:gd name="T17" fmla="*/ 397 h 485"/>
                <a:gd name="T18" fmla="*/ 0 w 423"/>
                <a:gd name="T19" fmla="*/ 356 h 485"/>
                <a:gd name="T20" fmla="*/ 0 w 423"/>
                <a:gd name="T21" fmla="*/ 129 h 485"/>
                <a:gd name="T22" fmla="*/ 25 w 423"/>
                <a:gd name="T23" fmla="*/ 88 h 485"/>
                <a:gd name="T24" fmla="*/ 186 w 423"/>
                <a:gd name="T25" fmla="*/ 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85">
                  <a:moveTo>
                    <a:pt x="186" y="7"/>
                  </a:moveTo>
                  <a:cubicBezTo>
                    <a:pt x="200" y="0"/>
                    <a:pt x="223" y="0"/>
                    <a:pt x="237" y="7"/>
                  </a:cubicBezTo>
                  <a:cubicBezTo>
                    <a:pt x="398" y="88"/>
                    <a:pt x="398" y="88"/>
                    <a:pt x="398" y="88"/>
                  </a:cubicBezTo>
                  <a:cubicBezTo>
                    <a:pt x="412" y="95"/>
                    <a:pt x="423" y="114"/>
                    <a:pt x="423" y="129"/>
                  </a:cubicBezTo>
                  <a:cubicBezTo>
                    <a:pt x="423" y="356"/>
                    <a:pt x="423" y="356"/>
                    <a:pt x="423" y="356"/>
                  </a:cubicBezTo>
                  <a:cubicBezTo>
                    <a:pt x="423" y="372"/>
                    <a:pt x="412" y="390"/>
                    <a:pt x="398" y="397"/>
                  </a:cubicBezTo>
                  <a:cubicBezTo>
                    <a:pt x="237" y="478"/>
                    <a:pt x="237" y="478"/>
                    <a:pt x="237" y="478"/>
                  </a:cubicBezTo>
                  <a:cubicBezTo>
                    <a:pt x="223" y="485"/>
                    <a:pt x="200" y="485"/>
                    <a:pt x="186" y="478"/>
                  </a:cubicBezTo>
                  <a:cubicBezTo>
                    <a:pt x="25" y="397"/>
                    <a:pt x="25" y="397"/>
                    <a:pt x="25" y="397"/>
                  </a:cubicBezTo>
                  <a:cubicBezTo>
                    <a:pt x="11" y="390"/>
                    <a:pt x="0" y="372"/>
                    <a:pt x="0" y="35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4"/>
                    <a:pt x="11" y="95"/>
                    <a:pt x="25" y="88"/>
                  </a:cubicBezTo>
                  <a:lnTo>
                    <a:pt x="186" y="7"/>
                  </a:lnTo>
                  <a:close/>
                </a:path>
              </a:pathLst>
            </a:custGeom>
            <a:solidFill>
              <a:srgbClr val="09955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95300" dist="406400" dir="8040000" sx="93000" sy="93000" algn="tl" rotWithShape="0">
                <a:srgbClr val="209C9F">
                  <a:lumMod val="50000"/>
                  <a:alpha val="14000"/>
                </a:srgb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7" name="文本框 37"/>
            <p:cNvSpPr txBox="1"/>
            <p:nvPr/>
          </p:nvSpPr>
          <p:spPr>
            <a:xfrm>
              <a:off x="4274100" y="3088177"/>
              <a:ext cx="886264" cy="311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56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%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9" name="文本框 38"/>
            <p:cNvSpPr txBox="1"/>
            <p:nvPr/>
          </p:nvSpPr>
          <p:spPr>
            <a:xfrm>
              <a:off x="7031637" y="2084201"/>
              <a:ext cx="886264" cy="311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76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%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文本框 39"/>
            <p:cNvSpPr txBox="1"/>
            <p:nvPr/>
          </p:nvSpPr>
          <p:spPr>
            <a:xfrm>
              <a:off x="6334752" y="4497297"/>
              <a:ext cx="886264" cy="311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46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%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652119" y="2587000"/>
              <a:ext cx="251532" cy="430507"/>
              <a:chOff x="10396538" y="461964"/>
              <a:chExt cx="165100" cy="282575"/>
            </a:xfrm>
            <a:solidFill>
              <a:sysClr val="window" lastClr="FFFFFF"/>
            </a:solidFill>
          </p:grpSpPr>
          <p:sp>
            <p:nvSpPr>
              <p:cNvPr id="39" name="Freeform 30"/>
              <p:cNvSpPr/>
              <p:nvPr/>
            </p:nvSpPr>
            <p:spPr bwMode="auto">
              <a:xfrm>
                <a:off x="10420351" y="461964"/>
                <a:ext cx="115888" cy="192088"/>
              </a:xfrm>
              <a:custGeom>
                <a:avLst/>
                <a:gdLst>
                  <a:gd name="T0" fmla="*/ 0 w 101"/>
                  <a:gd name="T1" fmla="*/ 121 h 167"/>
                  <a:gd name="T2" fmla="*/ 50 w 101"/>
                  <a:gd name="T3" fmla="*/ 167 h 167"/>
                  <a:gd name="T4" fmla="*/ 101 w 101"/>
                  <a:gd name="T5" fmla="*/ 121 h 167"/>
                  <a:gd name="T6" fmla="*/ 101 w 101"/>
                  <a:gd name="T7" fmla="*/ 46 h 167"/>
                  <a:gd name="T8" fmla="*/ 50 w 101"/>
                  <a:gd name="T9" fmla="*/ 0 h 167"/>
                  <a:gd name="T10" fmla="*/ 0 w 101"/>
                  <a:gd name="T11" fmla="*/ 46 h 167"/>
                  <a:gd name="T12" fmla="*/ 0 w 101"/>
                  <a:gd name="T13" fmla="*/ 48 h 167"/>
                  <a:gd name="T14" fmla="*/ 0 w 101"/>
                  <a:gd name="T15" fmla="*/ 118 h 167"/>
                  <a:gd name="T16" fmla="*/ 0 w 101"/>
                  <a:gd name="T17" fmla="*/ 121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167">
                    <a:moveTo>
                      <a:pt x="0" y="121"/>
                    </a:moveTo>
                    <a:cubicBezTo>
                      <a:pt x="0" y="147"/>
                      <a:pt x="22" y="167"/>
                      <a:pt x="50" y="167"/>
                    </a:cubicBezTo>
                    <a:cubicBezTo>
                      <a:pt x="78" y="167"/>
                      <a:pt x="101" y="147"/>
                      <a:pt x="101" y="121"/>
                    </a:cubicBezTo>
                    <a:cubicBezTo>
                      <a:pt x="101" y="46"/>
                      <a:pt x="101" y="46"/>
                      <a:pt x="101" y="46"/>
                    </a:cubicBezTo>
                    <a:cubicBezTo>
                      <a:pt x="101" y="20"/>
                      <a:pt x="78" y="0"/>
                      <a:pt x="50" y="0"/>
                    </a:cubicBezTo>
                    <a:cubicBezTo>
                      <a:pt x="22" y="0"/>
                      <a:pt x="0" y="20"/>
                      <a:pt x="0" y="46"/>
                    </a:cubicBezTo>
                    <a:cubicBezTo>
                      <a:pt x="0" y="47"/>
                      <a:pt x="0" y="47"/>
                      <a:pt x="0" y="48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9"/>
                      <a:pt x="0" y="120"/>
                      <a:pt x="0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  <p:sp>
            <p:nvSpPr>
              <p:cNvPr id="40" name="Freeform 31"/>
              <p:cNvSpPr/>
              <p:nvPr/>
            </p:nvSpPr>
            <p:spPr bwMode="auto">
              <a:xfrm>
                <a:off x="10396538" y="547689"/>
                <a:ext cx="165100" cy="196850"/>
              </a:xfrm>
              <a:custGeom>
                <a:avLst/>
                <a:gdLst>
                  <a:gd name="T0" fmla="*/ 131 w 144"/>
                  <a:gd name="T1" fmla="*/ 0 h 171"/>
                  <a:gd name="T2" fmla="*/ 131 w 144"/>
                  <a:gd name="T3" fmla="*/ 41 h 171"/>
                  <a:gd name="T4" fmla="*/ 72 w 144"/>
                  <a:gd name="T5" fmla="*/ 101 h 171"/>
                  <a:gd name="T6" fmla="*/ 12 w 144"/>
                  <a:gd name="T7" fmla="*/ 41 h 171"/>
                  <a:gd name="T8" fmla="*/ 12 w 144"/>
                  <a:gd name="T9" fmla="*/ 0 h 171"/>
                  <a:gd name="T10" fmla="*/ 0 w 144"/>
                  <a:gd name="T11" fmla="*/ 0 h 171"/>
                  <a:gd name="T12" fmla="*/ 0 w 144"/>
                  <a:gd name="T13" fmla="*/ 44 h 171"/>
                  <a:gd name="T14" fmla="*/ 0 w 144"/>
                  <a:gd name="T15" fmla="*/ 44 h 171"/>
                  <a:gd name="T16" fmla="*/ 64 w 144"/>
                  <a:gd name="T17" fmla="*/ 113 h 171"/>
                  <a:gd name="T18" fmla="*/ 64 w 144"/>
                  <a:gd name="T19" fmla="*/ 159 h 171"/>
                  <a:gd name="T20" fmla="*/ 16 w 144"/>
                  <a:gd name="T21" fmla="*/ 159 h 171"/>
                  <a:gd name="T22" fmla="*/ 16 w 144"/>
                  <a:gd name="T23" fmla="*/ 171 h 171"/>
                  <a:gd name="T24" fmla="*/ 127 w 144"/>
                  <a:gd name="T25" fmla="*/ 171 h 171"/>
                  <a:gd name="T26" fmla="*/ 127 w 144"/>
                  <a:gd name="T27" fmla="*/ 159 h 171"/>
                  <a:gd name="T28" fmla="*/ 77 w 144"/>
                  <a:gd name="T29" fmla="*/ 159 h 171"/>
                  <a:gd name="T30" fmla="*/ 77 w 144"/>
                  <a:gd name="T31" fmla="*/ 113 h 171"/>
                  <a:gd name="T32" fmla="*/ 144 w 144"/>
                  <a:gd name="T33" fmla="*/ 44 h 171"/>
                  <a:gd name="T34" fmla="*/ 144 w 144"/>
                  <a:gd name="T35" fmla="*/ 44 h 171"/>
                  <a:gd name="T36" fmla="*/ 144 w 144"/>
                  <a:gd name="T37" fmla="*/ 0 h 171"/>
                  <a:gd name="T38" fmla="*/ 131 w 144"/>
                  <a:gd name="T3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4" h="171">
                    <a:moveTo>
                      <a:pt x="131" y="0"/>
                    </a:move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74"/>
                      <a:pt x="105" y="101"/>
                      <a:pt x="72" y="101"/>
                    </a:cubicBezTo>
                    <a:cubicBezTo>
                      <a:pt x="39" y="101"/>
                      <a:pt x="12" y="74"/>
                      <a:pt x="12" y="4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" y="80"/>
                      <a:pt x="29" y="109"/>
                      <a:pt x="64" y="113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16" y="159"/>
                      <a:pt x="16" y="159"/>
                      <a:pt x="16" y="159"/>
                    </a:cubicBezTo>
                    <a:cubicBezTo>
                      <a:pt x="16" y="171"/>
                      <a:pt x="16" y="171"/>
                      <a:pt x="16" y="171"/>
                    </a:cubicBezTo>
                    <a:cubicBezTo>
                      <a:pt x="127" y="171"/>
                      <a:pt x="127" y="171"/>
                      <a:pt x="127" y="171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77" y="159"/>
                      <a:pt x="77" y="159"/>
                      <a:pt x="77" y="159"/>
                    </a:cubicBezTo>
                    <a:cubicBezTo>
                      <a:pt x="77" y="113"/>
                      <a:pt x="77" y="113"/>
                      <a:pt x="77" y="113"/>
                    </a:cubicBezTo>
                    <a:cubicBezTo>
                      <a:pt x="113" y="111"/>
                      <a:pt x="143" y="81"/>
                      <a:pt x="144" y="44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144" y="0"/>
                      <a:pt x="144" y="0"/>
                      <a:pt x="144" y="0"/>
                    </a:cubicBez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5776649" y="4009841"/>
              <a:ext cx="490973" cy="362789"/>
              <a:chOff x="7608888" y="1870076"/>
              <a:chExt cx="322263" cy="238125"/>
            </a:xfrm>
            <a:solidFill>
              <a:sysClr val="window" lastClr="FFFFFF"/>
            </a:solidFill>
          </p:grpSpPr>
          <p:sp>
            <p:nvSpPr>
              <p:cNvPr id="37" name="Oval 70"/>
              <p:cNvSpPr>
                <a:spLocks noChangeArrowheads="1"/>
              </p:cNvSpPr>
              <p:nvPr/>
            </p:nvSpPr>
            <p:spPr bwMode="auto">
              <a:xfrm>
                <a:off x="7721601" y="1947864"/>
                <a:ext cx="98425" cy="968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  <p:sp>
            <p:nvSpPr>
              <p:cNvPr id="38" name="Freeform 71"/>
              <p:cNvSpPr>
                <a:spLocks noEditPoints="1"/>
              </p:cNvSpPr>
              <p:nvPr/>
            </p:nvSpPr>
            <p:spPr bwMode="auto">
              <a:xfrm>
                <a:off x="7608888" y="1870076"/>
                <a:ext cx="322263" cy="238125"/>
              </a:xfrm>
              <a:custGeom>
                <a:avLst/>
                <a:gdLst>
                  <a:gd name="T0" fmla="*/ 260 w 281"/>
                  <a:gd name="T1" fmla="*/ 21 h 207"/>
                  <a:gd name="T2" fmla="*/ 217 w 281"/>
                  <a:gd name="T3" fmla="*/ 21 h 207"/>
                  <a:gd name="T4" fmla="*/ 218 w 281"/>
                  <a:gd name="T5" fmla="*/ 21 h 207"/>
                  <a:gd name="T6" fmla="*/ 197 w 281"/>
                  <a:gd name="T7" fmla="*/ 0 h 207"/>
                  <a:gd name="T8" fmla="*/ 86 w 281"/>
                  <a:gd name="T9" fmla="*/ 0 h 207"/>
                  <a:gd name="T10" fmla="*/ 65 w 281"/>
                  <a:gd name="T11" fmla="*/ 21 h 207"/>
                  <a:gd name="T12" fmla="*/ 65 w 281"/>
                  <a:gd name="T13" fmla="*/ 21 h 207"/>
                  <a:gd name="T14" fmla="*/ 20 w 281"/>
                  <a:gd name="T15" fmla="*/ 21 h 207"/>
                  <a:gd name="T16" fmla="*/ 0 w 281"/>
                  <a:gd name="T17" fmla="*/ 42 h 207"/>
                  <a:gd name="T18" fmla="*/ 0 w 281"/>
                  <a:gd name="T19" fmla="*/ 187 h 207"/>
                  <a:gd name="T20" fmla="*/ 20 w 281"/>
                  <a:gd name="T21" fmla="*/ 207 h 207"/>
                  <a:gd name="T22" fmla="*/ 260 w 281"/>
                  <a:gd name="T23" fmla="*/ 207 h 207"/>
                  <a:gd name="T24" fmla="*/ 281 w 281"/>
                  <a:gd name="T25" fmla="*/ 187 h 207"/>
                  <a:gd name="T26" fmla="*/ 281 w 281"/>
                  <a:gd name="T27" fmla="*/ 42 h 207"/>
                  <a:gd name="T28" fmla="*/ 260 w 281"/>
                  <a:gd name="T29" fmla="*/ 21 h 207"/>
                  <a:gd name="T30" fmla="*/ 141 w 281"/>
                  <a:gd name="T31" fmla="*/ 181 h 207"/>
                  <a:gd name="T32" fmla="*/ 69 w 281"/>
                  <a:gd name="T33" fmla="*/ 109 h 207"/>
                  <a:gd name="T34" fmla="*/ 141 w 281"/>
                  <a:gd name="T35" fmla="*/ 36 h 207"/>
                  <a:gd name="T36" fmla="*/ 214 w 281"/>
                  <a:gd name="T37" fmla="*/ 109 h 207"/>
                  <a:gd name="T38" fmla="*/ 141 w 281"/>
                  <a:gd name="T39" fmla="*/ 181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1" h="207">
                    <a:moveTo>
                      <a:pt x="260" y="21"/>
                    </a:moveTo>
                    <a:cubicBezTo>
                      <a:pt x="217" y="21"/>
                      <a:pt x="217" y="21"/>
                      <a:pt x="217" y="21"/>
                    </a:cubicBezTo>
                    <a:cubicBezTo>
                      <a:pt x="218" y="21"/>
                      <a:pt x="218" y="21"/>
                      <a:pt x="218" y="21"/>
                    </a:cubicBezTo>
                    <a:cubicBezTo>
                      <a:pt x="218" y="9"/>
                      <a:pt x="208" y="0"/>
                      <a:pt x="197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75" y="0"/>
                      <a:pt x="65" y="9"/>
                      <a:pt x="65" y="21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9" y="21"/>
                      <a:pt x="0" y="31"/>
                      <a:pt x="0" y="42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98"/>
                      <a:pt x="9" y="207"/>
                      <a:pt x="20" y="207"/>
                    </a:cubicBezTo>
                    <a:cubicBezTo>
                      <a:pt x="260" y="207"/>
                      <a:pt x="260" y="207"/>
                      <a:pt x="260" y="207"/>
                    </a:cubicBezTo>
                    <a:cubicBezTo>
                      <a:pt x="271" y="207"/>
                      <a:pt x="281" y="198"/>
                      <a:pt x="281" y="187"/>
                    </a:cubicBezTo>
                    <a:cubicBezTo>
                      <a:pt x="281" y="42"/>
                      <a:pt x="281" y="42"/>
                      <a:pt x="281" y="42"/>
                    </a:cubicBezTo>
                    <a:cubicBezTo>
                      <a:pt x="281" y="31"/>
                      <a:pt x="271" y="21"/>
                      <a:pt x="260" y="21"/>
                    </a:cubicBezTo>
                    <a:close/>
                    <a:moveTo>
                      <a:pt x="141" y="181"/>
                    </a:moveTo>
                    <a:cubicBezTo>
                      <a:pt x="101" y="181"/>
                      <a:pt x="69" y="149"/>
                      <a:pt x="69" y="109"/>
                    </a:cubicBezTo>
                    <a:cubicBezTo>
                      <a:pt x="69" y="69"/>
                      <a:pt x="101" y="36"/>
                      <a:pt x="141" y="36"/>
                    </a:cubicBezTo>
                    <a:cubicBezTo>
                      <a:pt x="181" y="36"/>
                      <a:pt x="214" y="69"/>
                      <a:pt x="214" y="109"/>
                    </a:cubicBezTo>
                    <a:cubicBezTo>
                      <a:pt x="214" y="149"/>
                      <a:pt x="181" y="181"/>
                      <a:pt x="141" y="1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5113605" y="2635354"/>
              <a:ext cx="452274" cy="420834"/>
              <a:chOff x="1573213" y="3286126"/>
              <a:chExt cx="296862" cy="276225"/>
            </a:xfrm>
            <a:solidFill>
              <a:sysClr val="window" lastClr="FFFFFF"/>
            </a:solidFill>
          </p:grpSpPr>
          <p:sp>
            <p:nvSpPr>
              <p:cNvPr id="34" name="Freeform 262"/>
              <p:cNvSpPr>
                <a:spLocks noEditPoints="1"/>
              </p:cNvSpPr>
              <p:nvPr/>
            </p:nvSpPr>
            <p:spPr bwMode="auto">
              <a:xfrm>
                <a:off x="1573213" y="3286126"/>
                <a:ext cx="171450" cy="171450"/>
              </a:xfrm>
              <a:custGeom>
                <a:avLst/>
                <a:gdLst>
                  <a:gd name="T0" fmla="*/ 146 w 149"/>
                  <a:gd name="T1" fmla="*/ 96 h 149"/>
                  <a:gd name="T2" fmla="*/ 149 w 149"/>
                  <a:gd name="T3" fmla="*/ 75 h 149"/>
                  <a:gd name="T4" fmla="*/ 149 w 149"/>
                  <a:gd name="T5" fmla="*/ 73 h 149"/>
                  <a:gd name="T6" fmla="*/ 132 w 149"/>
                  <a:gd name="T7" fmla="*/ 64 h 149"/>
                  <a:gd name="T8" fmla="*/ 130 w 149"/>
                  <a:gd name="T9" fmla="*/ 55 h 149"/>
                  <a:gd name="T10" fmla="*/ 140 w 149"/>
                  <a:gd name="T11" fmla="*/ 39 h 149"/>
                  <a:gd name="T12" fmla="*/ 126 w 149"/>
                  <a:gd name="T13" fmla="*/ 21 h 149"/>
                  <a:gd name="T14" fmla="*/ 107 w 149"/>
                  <a:gd name="T15" fmla="*/ 27 h 149"/>
                  <a:gd name="T16" fmla="*/ 100 w 149"/>
                  <a:gd name="T17" fmla="*/ 23 h 149"/>
                  <a:gd name="T18" fmla="*/ 96 w 149"/>
                  <a:gd name="T19" fmla="*/ 3 h 149"/>
                  <a:gd name="T20" fmla="*/ 74 w 149"/>
                  <a:gd name="T21" fmla="*/ 0 h 149"/>
                  <a:gd name="T22" fmla="*/ 73 w 149"/>
                  <a:gd name="T23" fmla="*/ 0 h 149"/>
                  <a:gd name="T24" fmla="*/ 63 w 149"/>
                  <a:gd name="T25" fmla="*/ 18 h 149"/>
                  <a:gd name="T26" fmla="*/ 56 w 149"/>
                  <a:gd name="T27" fmla="*/ 20 h 149"/>
                  <a:gd name="T28" fmla="*/ 39 w 149"/>
                  <a:gd name="T29" fmla="*/ 9 h 149"/>
                  <a:gd name="T30" fmla="*/ 21 w 149"/>
                  <a:gd name="T31" fmla="*/ 23 h 149"/>
                  <a:gd name="T32" fmla="*/ 27 w 149"/>
                  <a:gd name="T33" fmla="*/ 42 h 149"/>
                  <a:gd name="T34" fmla="*/ 23 w 149"/>
                  <a:gd name="T35" fmla="*/ 49 h 149"/>
                  <a:gd name="T36" fmla="*/ 3 w 149"/>
                  <a:gd name="T37" fmla="*/ 53 h 149"/>
                  <a:gd name="T38" fmla="*/ 0 w 149"/>
                  <a:gd name="T39" fmla="*/ 75 h 149"/>
                  <a:gd name="T40" fmla="*/ 0 w 149"/>
                  <a:gd name="T41" fmla="*/ 76 h 149"/>
                  <a:gd name="T42" fmla="*/ 17 w 149"/>
                  <a:gd name="T43" fmla="*/ 85 h 149"/>
                  <a:gd name="T44" fmla="*/ 19 w 149"/>
                  <a:gd name="T45" fmla="*/ 94 h 149"/>
                  <a:gd name="T46" fmla="*/ 9 w 149"/>
                  <a:gd name="T47" fmla="*/ 110 h 149"/>
                  <a:gd name="T48" fmla="*/ 23 w 149"/>
                  <a:gd name="T49" fmla="*/ 128 h 149"/>
                  <a:gd name="T50" fmla="*/ 40 w 149"/>
                  <a:gd name="T51" fmla="*/ 123 h 149"/>
                  <a:gd name="T52" fmla="*/ 49 w 149"/>
                  <a:gd name="T53" fmla="*/ 128 h 149"/>
                  <a:gd name="T54" fmla="*/ 53 w 149"/>
                  <a:gd name="T55" fmla="*/ 146 h 149"/>
                  <a:gd name="T56" fmla="*/ 74 w 149"/>
                  <a:gd name="T57" fmla="*/ 149 h 149"/>
                  <a:gd name="T58" fmla="*/ 76 w 149"/>
                  <a:gd name="T59" fmla="*/ 149 h 149"/>
                  <a:gd name="T60" fmla="*/ 84 w 149"/>
                  <a:gd name="T61" fmla="*/ 133 h 149"/>
                  <a:gd name="T62" fmla="*/ 95 w 149"/>
                  <a:gd name="T63" fmla="*/ 131 h 149"/>
                  <a:gd name="T64" fmla="*/ 110 w 149"/>
                  <a:gd name="T65" fmla="*/ 140 h 149"/>
                  <a:gd name="T66" fmla="*/ 128 w 149"/>
                  <a:gd name="T67" fmla="*/ 126 h 149"/>
                  <a:gd name="T68" fmla="*/ 123 w 149"/>
                  <a:gd name="T69" fmla="*/ 109 h 149"/>
                  <a:gd name="T70" fmla="*/ 128 w 149"/>
                  <a:gd name="T71" fmla="*/ 100 h 149"/>
                  <a:gd name="T72" fmla="*/ 146 w 149"/>
                  <a:gd name="T73" fmla="*/ 96 h 149"/>
                  <a:gd name="T74" fmla="*/ 75 w 149"/>
                  <a:gd name="T75" fmla="*/ 104 h 149"/>
                  <a:gd name="T76" fmla="*/ 46 w 149"/>
                  <a:gd name="T77" fmla="*/ 76 h 149"/>
                  <a:gd name="T78" fmla="*/ 75 w 149"/>
                  <a:gd name="T79" fmla="*/ 47 h 149"/>
                  <a:gd name="T80" fmla="*/ 103 w 149"/>
                  <a:gd name="T81" fmla="*/ 76 h 149"/>
                  <a:gd name="T82" fmla="*/ 75 w 149"/>
                  <a:gd name="T83" fmla="*/ 10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9" h="149">
                    <a:moveTo>
                      <a:pt x="146" y="96"/>
                    </a:moveTo>
                    <a:cubicBezTo>
                      <a:pt x="148" y="89"/>
                      <a:pt x="149" y="82"/>
                      <a:pt x="149" y="75"/>
                    </a:cubicBezTo>
                    <a:cubicBezTo>
                      <a:pt x="149" y="74"/>
                      <a:pt x="149" y="73"/>
                      <a:pt x="149" y="73"/>
                    </a:cubicBezTo>
                    <a:cubicBezTo>
                      <a:pt x="132" y="64"/>
                      <a:pt x="132" y="64"/>
                      <a:pt x="132" y="64"/>
                    </a:cubicBezTo>
                    <a:cubicBezTo>
                      <a:pt x="132" y="61"/>
                      <a:pt x="131" y="58"/>
                      <a:pt x="130" y="55"/>
                    </a:cubicBezTo>
                    <a:cubicBezTo>
                      <a:pt x="140" y="39"/>
                      <a:pt x="140" y="39"/>
                      <a:pt x="140" y="39"/>
                    </a:cubicBezTo>
                    <a:cubicBezTo>
                      <a:pt x="136" y="32"/>
                      <a:pt x="131" y="26"/>
                      <a:pt x="126" y="21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5" y="25"/>
                      <a:pt x="102" y="24"/>
                      <a:pt x="100" y="23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89" y="1"/>
                      <a:pt x="82" y="0"/>
                      <a:pt x="74" y="0"/>
                    </a:cubicBezTo>
                    <a:cubicBezTo>
                      <a:pt x="74" y="0"/>
                      <a:pt x="73" y="0"/>
                      <a:pt x="73" y="0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1" y="19"/>
                      <a:pt x="59" y="19"/>
                      <a:pt x="56" y="2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2" y="13"/>
                      <a:pt x="26" y="17"/>
                      <a:pt x="21" y="2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5" y="44"/>
                      <a:pt x="24" y="46"/>
                      <a:pt x="23" y="49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1" y="60"/>
                      <a:pt x="0" y="67"/>
                      <a:pt x="0" y="75"/>
                    </a:cubicBezTo>
                    <a:cubicBezTo>
                      <a:pt x="0" y="75"/>
                      <a:pt x="0" y="76"/>
                      <a:pt x="0" y="76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8"/>
                      <a:pt x="18" y="91"/>
                      <a:pt x="19" y="94"/>
                    </a:cubicBezTo>
                    <a:cubicBezTo>
                      <a:pt x="9" y="110"/>
                      <a:pt x="9" y="110"/>
                      <a:pt x="9" y="110"/>
                    </a:cubicBezTo>
                    <a:cubicBezTo>
                      <a:pt x="12" y="117"/>
                      <a:pt x="17" y="123"/>
                      <a:pt x="23" y="128"/>
                    </a:cubicBezTo>
                    <a:cubicBezTo>
                      <a:pt x="40" y="123"/>
                      <a:pt x="40" y="123"/>
                      <a:pt x="40" y="123"/>
                    </a:cubicBezTo>
                    <a:cubicBezTo>
                      <a:pt x="43" y="125"/>
                      <a:pt x="46" y="127"/>
                      <a:pt x="49" y="128"/>
                    </a:cubicBezTo>
                    <a:cubicBezTo>
                      <a:pt x="53" y="146"/>
                      <a:pt x="53" y="146"/>
                      <a:pt x="53" y="146"/>
                    </a:cubicBezTo>
                    <a:cubicBezTo>
                      <a:pt x="60" y="148"/>
                      <a:pt x="67" y="149"/>
                      <a:pt x="74" y="149"/>
                    </a:cubicBezTo>
                    <a:cubicBezTo>
                      <a:pt x="75" y="149"/>
                      <a:pt x="75" y="149"/>
                      <a:pt x="76" y="149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88" y="133"/>
                      <a:pt x="91" y="132"/>
                      <a:pt x="95" y="131"/>
                    </a:cubicBezTo>
                    <a:cubicBezTo>
                      <a:pt x="110" y="140"/>
                      <a:pt x="110" y="140"/>
                      <a:pt x="110" y="140"/>
                    </a:cubicBezTo>
                    <a:cubicBezTo>
                      <a:pt x="117" y="137"/>
                      <a:pt x="123" y="132"/>
                      <a:pt x="128" y="126"/>
                    </a:cubicBezTo>
                    <a:cubicBezTo>
                      <a:pt x="123" y="109"/>
                      <a:pt x="123" y="109"/>
                      <a:pt x="123" y="109"/>
                    </a:cubicBezTo>
                    <a:cubicBezTo>
                      <a:pt x="125" y="106"/>
                      <a:pt x="127" y="103"/>
                      <a:pt x="128" y="100"/>
                    </a:cubicBezTo>
                    <a:lnTo>
                      <a:pt x="146" y="96"/>
                    </a:lnTo>
                    <a:close/>
                    <a:moveTo>
                      <a:pt x="75" y="104"/>
                    </a:moveTo>
                    <a:cubicBezTo>
                      <a:pt x="59" y="104"/>
                      <a:pt x="46" y="92"/>
                      <a:pt x="46" y="76"/>
                    </a:cubicBezTo>
                    <a:cubicBezTo>
                      <a:pt x="46" y="60"/>
                      <a:pt x="59" y="47"/>
                      <a:pt x="75" y="47"/>
                    </a:cubicBezTo>
                    <a:cubicBezTo>
                      <a:pt x="90" y="47"/>
                      <a:pt x="103" y="60"/>
                      <a:pt x="103" y="76"/>
                    </a:cubicBezTo>
                    <a:cubicBezTo>
                      <a:pt x="103" y="92"/>
                      <a:pt x="90" y="104"/>
                      <a:pt x="75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  <p:sp>
            <p:nvSpPr>
              <p:cNvPr id="35" name="Freeform 263"/>
              <p:cNvSpPr>
                <a:spLocks noEditPoints="1"/>
              </p:cNvSpPr>
              <p:nvPr/>
            </p:nvSpPr>
            <p:spPr bwMode="auto">
              <a:xfrm>
                <a:off x="1698625" y="3390901"/>
                <a:ext cx="171450" cy="171450"/>
              </a:xfrm>
              <a:custGeom>
                <a:avLst/>
                <a:gdLst>
                  <a:gd name="T0" fmla="*/ 146 w 149"/>
                  <a:gd name="T1" fmla="*/ 96 h 149"/>
                  <a:gd name="T2" fmla="*/ 149 w 149"/>
                  <a:gd name="T3" fmla="*/ 74 h 149"/>
                  <a:gd name="T4" fmla="*/ 149 w 149"/>
                  <a:gd name="T5" fmla="*/ 73 h 149"/>
                  <a:gd name="T6" fmla="*/ 132 w 149"/>
                  <a:gd name="T7" fmla="*/ 64 h 149"/>
                  <a:gd name="T8" fmla="*/ 130 w 149"/>
                  <a:gd name="T9" fmla="*/ 55 h 149"/>
                  <a:gd name="T10" fmla="*/ 140 w 149"/>
                  <a:gd name="T11" fmla="*/ 39 h 149"/>
                  <a:gd name="T12" fmla="*/ 126 w 149"/>
                  <a:gd name="T13" fmla="*/ 20 h 149"/>
                  <a:gd name="T14" fmla="*/ 107 w 149"/>
                  <a:gd name="T15" fmla="*/ 26 h 149"/>
                  <a:gd name="T16" fmla="*/ 100 w 149"/>
                  <a:gd name="T17" fmla="*/ 22 h 149"/>
                  <a:gd name="T18" fmla="*/ 96 w 149"/>
                  <a:gd name="T19" fmla="*/ 3 h 149"/>
                  <a:gd name="T20" fmla="*/ 74 w 149"/>
                  <a:gd name="T21" fmla="*/ 0 h 149"/>
                  <a:gd name="T22" fmla="*/ 72 w 149"/>
                  <a:gd name="T23" fmla="*/ 0 h 149"/>
                  <a:gd name="T24" fmla="*/ 63 w 149"/>
                  <a:gd name="T25" fmla="*/ 18 h 149"/>
                  <a:gd name="T26" fmla="*/ 56 w 149"/>
                  <a:gd name="T27" fmla="*/ 20 h 149"/>
                  <a:gd name="T28" fmla="*/ 39 w 149"/>
                  <a:gd name="T29" fmla="*/ 9 h 149"/>
                  <a:gd name="T30" fmla="*/ 20 w 149"/>
                  <a:gd name="T31" fmla="*/ 23 h 149"/>
                  <a:gd name="T32" fmla="*/ 26 w 149"/>
                  <a:gd name="T33" fmla="*/ 42 h 149"/>
                  <a:gd name="T34" fmla="*/ 23 w 149"/>
                  <a:gd name="T35" fmla="*/ 48 h 149"/>
                  <a:gd name="T36" fmla="*/ 3 w 149"/>
                  <a:gd name="T37" fmla="*/ 53 h 149"/>
                  <a:gd name="T38" fmla="*/ 0 w 149"/>
                  <a:gd name="T39" fmla="*/ 74 h 149"/>
                  <a:gd name="T40" fmla="*/ 0 w 149"/>
                  <a:gd name="T41" fmla="*/ 76 h 149"/>
                  <a:gd name="T42" fmla="*/ 17 w 149"/>
                  <a:gd name="T43" fmla="*/ 85 h 149"/>
                  <a:gd name="T44" fmla="*/ 19 w 149"/>
                  <a:gd name="T45" fmla="*/ 93 h 149"/>
                  <a:gd name="T46" fmla="*/ 8 w 149"/>
                  <a:gd name="T47" fmla="*/ 109 h 149"/>
                  <a:gd name="T48" fmla="*/ 8 w 149"/>
                  <a:gd name="T49" fmla="*/ 109 h 149"/>
                  <a:gd name="T50" fmla="*/ 8 w 149"/>
                  <a:gd name="T51" fmla="*/ 109 h 149"/>
                  <a:gd name="T52" fmla="*/ 23 w 149"/>
                  <a:gd name="T53" fmla="*/ 128 h 149"/>
                  <a:gd name="T54" fmla="*/ 40 w 149"/>
                  <a:gd name="T55" fmla="*/ 123 h 149"/>
                  <a:gd name="T56" fmla="*/ 49 w 149"/>
                  <a:gd name="T57" fmla="*/ 128 h 149"/>
                  <a:gd name="T58" fmla="*/ 53 w 149"/>
                  <a:gd name="T59" fmla="*/ 146 h 149"/>
                  <a:gd name="T60" fmla="*/ 74 w 149"/>
                  <a:gd name="T61" fmla="*/ 149 h 149"/>
                  <a:gd name="T62" fmla="*/ 76 w 149"/>
                  <a:gd name="T63" fmla="*/ 149 h 149"/>
                  <a:gd name="T64" fmla="*/ 84 w 149"/>
                  <a:gd name="T65" fmla="*/ 133 h 149"/>
                  <a:gd name="T66" fmla="*/ 95 w 149"/>
                  <a:gd name="T67" fmla="*/ 130 h 149"/>
                  <a:gd name="T68" fmla="*/ 110 w 149"/>
                  <a:gd name="T69" fmla="*/ 140 h 149"/>
                  <a:gd name="T70" fmla="*/ 128 w 149"/>
                  <a:gd name="T71" fmla="*/ 126 h 149"/>
                  <a:gd name="T72" fmla="*/ 123 w 149"/>
                  <a:gd name="T73" fmla="*/ 109 h 149"/>
                  <a:gd name="T74" fmla="*/ 128 w 149"/>
                  <a:gd name="T75" fmla="*/ 99 h 149"/>
                  <a:gd name="T76" fmla="*/ 146 w 149"/>
                  <a:gd name="T77" fmla="*/ 96 h 149"/>
                  <a:gd name="T78" fmla="*/ 74 w 149"/>
                  <a:gd name="T79" fmla="*/ 104 h 149"/>
                  <a:gd name="T80" fmla="*/ 46 w 149"/>
                  <a:gd name="T81" fmla="*/ 76 h 149"/>
                  <a:gd name="T82" fmla="*/ 74 w 149"/>
                  <a:gd name="T83" fmla="*/ 47 h 149"/>
                  <a:gd name="T84" fmla="*/ 103 w 149"/>
                  <a:gd name="T85" fmla="*/ 76 h 149"/>
                  <a:gd name="T86" fmla="*/ 74 w 149"/>
                  <a:gd name="T87" fmla="*/ 10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149">
                    <a:moveTo>
                      <a:pt x="146" y="96"/>
                    </a:moveTo>
                    <a:cubicBezTo>
                      <a:pt x="148" y="89"/>
                      <a:pt x="149" y="82"/>
                      <a:pt x="149" y="74"/>
                    </a:cubicBezTo>
                    <a:cubicBezTo>
                      <a:pt x="149" y="74"/>
                      <a:pt x="149" y="73"/>
                      <a:pt x="149" y="73"/>
                    </a:cubicBezTo>
                    <a:cubicBezTo>
                      <a:pt x="132" y="64"/>
                      <a:pt x="132" y="64"/>
                      <a:pt x="132" y="64"/>
                    </a:cubicBezTo>
                    <a:cubicBezTo>
                      <a:pt x="132" y="61"/>
                      <a:pt x="131" y="58"/>
                      <a:pt x="130" y="55"/>
                    </a:cubicBezTo>
                    <a:cubicBezTo>
                      <a:pt x="140" y="39"/>
                      <a:pt x="140" y="39"/>
                      <a:pt x="140" y="39"/>
                    </a:cubicBezTo>
                    <a:cubicBezTo>
                      <a:pt x="136" y="32"/>
                      <a:pt x="131" y="26"/>
                      <a:pt x="126" y="20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5" y="25"/>
                      <a:pt x="102" y="24"/>
                      <a:pt x="100" y="22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89" y="1"/>
                      <a:pt x="82" y="0"/>
                      <a:pt x="74" y="0"/>
                    </a:cubicBezTo>
                    <a:cubicBezTo>
                      <a:pt x="74" y="0"/>
                      <a:pt x="73" y="0"/>
                      <a:pt x="72" y="0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1" y="18"/>
                      <a:pt x="58" y="19"/>
                      <a:pt x="56" y="2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2" y="12"/>
                      <a:pt x="26" y="17"/>
                      <a:pt x="20" y="2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5" y="44"/>
                      <a:pt x="24" y="46"/>
                      <a:pt x="23" y="48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1" y="59"/>
                      <a:pt x="0" y="67"/>
                      <a:pt x="0" y="74"/>
                    </a:cubicBezTo>
                    <a:cubicBezTo>
                      <a:pt x="0" y="75"/>
                      <a:pt x="0" y="75"/>
                      <a:pt x="0" y="76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8"/>
                      <a:pt x="18" y="91"/>
                      <a:pt x="19" y="93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12" y="116"/>
                      <a:pt x="17" y="123"/>
                      <a:pt x="23" y="128"/>
                    </a:cubicBezTo>
                    <a:cubicBezTo>
                      <a:pt x="40" y="123"/>
                      <a:pt x="40" y="123"/>
                      <a:pt x="40" y="123"/>
                    </a:cubicBezTo>
                    <a:cubicBezTo>
                      <a:pt x="43" y="125"/>
                      <a:pt x="46" y="126"/>
                      <a:pt x="49" y="128"/>
                    </a:cubicBezTo>
                    <a:cubicBezTo>
                      <a:pt x="53" y="146"/>
                      <a:pt x="53" y="146"/>
                      <a:pt x="53" y="146"/>
                    </a:cubicBezTo>
                    <a:cubicBezTo>
                      <a:pt x="59" y="148"/>
                      <a:pt x="67" y="149"/>
                      <a:pt x="74" y="149"/>
                    </a:cubicBezTo>
                    <a:cubicBezTo>
                      <a:pt x="75" y="149"/>
                      <a:pt x="75" y="149"/>
                      <a:pt x="76" y="149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88" y="133"/>
                      <a:pt x="91" y="132"/>
                      <a:pt x="95" y="130"/>
                    </a:cubicBezTo>
                    <a:cubicBezTo>
                      <a:pt x="110" y="140"/>
                      <a:pt x="110" y="140"/>
                      <a:pt x="110" y="140"/>
                    </a:cubicBezTo>
                    <a:cubicBezTo>
                      <a:pt x="117" y="136"/>
                      <a:pt x="123" y="132"/>
                      <a:pt x="128" y="126"/>
                    </a:cubicBezTo>
                    <a:cubicBezTo>
                      <a:pt x="123" y="109"/>
                      <a:pt x="123" y="109"/>
                      <a:pt x="123" y="109"/>
                    </a:cubicBezTo>
                    <a:cubicBezTo>
                      <a:pt x="125" y="106"/>
                      <a:pt x="127" y="103"/>
                      <a:pt x="128" y="99"/>
                    </a:cubicBezTo>
                    <a:lnTo>
                      <a:pt x="146" y="96"/>
                    </a:lnTo>
                    <a:close/>
                    <a:moveTo>
                      <a:pt x="74" y="104"/>
                    </a:moveTo>
                    <a:cubicBezTo>
                      <a:pt x="59" y="104"/>
                      <a:pt x="46" y="91"/>
                      <a:pt x="46" y="76"/>
                    </a:cubicBezTo>
                    <a:cubicBezTo>
                      <a:pt x="46" y="60"/>
                      <a:pt x="59" y="47"/>
                      <a:pt x="74" y="47"/>
                    </a:cubicBezTo>
                    <a:cubicBezTo>
                      <a:pt x="90" y="47"/>
                      <a:pt x="103" y="60"/>
                      <a:pt x="103" y="76"/>
                    </a:cubicBezTo>
                    <a:cubicBezTo>
                      <a:pt x="103" y="91"/>
                      <a:pt x="90" y="104"/>
                      <a:pt x="74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  <p:sp>
            <p:nvSpPr>
              <p:cNvPr id="36" name="Freeform 264"/>
              <p:cNvSpPr>
                <a:spLocks noEditPoints="1"/>
              </p:cNvSpPr>
              <p:nvPr/>
            </p:nvSpPr>
            <p:spPr bwMode="auto">
              <a:xfrm>
                <a:off x="1606550" y="3460751"/>
                <a:ext cx="101600" cy="100013"/>
              </a:xfrm>
              <a:custGeom>
                <a:avLst/>
                <a:gdLst>
                  <a:gd name="T0" fmla="*/ 79 w 88"/>
                  <a:gd name="T1" fmla="*/ 45 h 87"/>
                  <a:gd name="T2" fmla="*/ 88 w 88"/>
                  <a:gd name="T3" fmla="*/ 40 h 87"/>
                  <a:gd name="T4" fmla="*/ 85 w 88"/>
                  <a:gd name="T5" fmla="*/ 27 h 87"/>
                  <a:gd name="T6" fmla="*/ 85 w 88"/>
                  <a:gd name="T7" fmla="*/ 26 h 87"/>
                  <a:gd name="T8" fmla="*/ 74 w 88"/>
                  <a:gd name="T9" fmla="*/ 25 h 87"/>
                  <a:gd name="T10" fmla="*/ 70 w 88"/>
                  <a:gd name="T11" fmla="*/ 21 h 87"/>
                  <a:gd name="T12" fmla="*/ 72 w 88"/>
                  <a:gd name="T13" fmla="*/ 10 h 87"/>
                  <a:gd name="T14" fmla="*/ 61 w 88"/>
                  <a:gd name="T15" fmla="*/ 3 h 87"/>
                  <a:gd name="T16" fmla="*/ 52 w 88"/>
                  <a:gd name="T17" fmla="*/ 10 h 87"/>
                  <a:gd name="T18" fmla="*/ 47 w 88"/>
                  <a:gd name="T19" fmla="*/ 9 h 87"/>
                  <a:gd name="T20" fmla="*/ 40 w 88"/>
                  <a:gd name="T21" fmla="*/ 0 h 87"/>
                  <a:gd name="T22" fmla="*/ 28 w 88"/>
                  <a:gd name="T23" fmla="*/ 3 h 87"/>
                  <a:gd name="T24" fmla="*/ 27 w 88"/>
                  <a:gd name="T25" fmla="*/ 3 h 87"/>
                  <a:gd name="T26" fmla="*/ 26 w 88"/>
                  <a:gd name="T27" fmla="*/ 15 h 87"/>
                  <a:gd name="T28" fmla="*/ 22 w 88"/>
                  <a:gd name="T29" fmla="*/ 17 h 87"/>
                  <a:gd name="T30" fmla="*/ 11 w 88"/>
                  <a:gd name="T31" fmla="*/ 15 h 87"/>
                  <a:gd name="T32" fmla="*/ 3 w 88"/>
                  <a:gd name="T33" fmla="*/ 27 h 87"/>
                  <a:gd name="T34" fmla="*/ 11 w 88"/>
                  <a:gd name="T35" fmla="*/ 36 h 87"/>
                  <a:gd name="T36" fmla="*/ 10 w 88"/>
                  <a:gd name="T37" fmla="*/ 40 h 87"/>
                  <a:gd name="T38" fmla="*/ 0 w 88"/>
                  <a:gd name="T39" fmla="*/ 47 h 87"/>
                  <a:gd name="T40" fmla="*/ 3 w 88"/>
                  <a:gd name="T41" fmla="*/ 60 h 87"/>
                  <a:gd name="T42" fmla="*/ 4 w 88"/>
                  <a:gd name="T43" fmla="*/ 61 h 87"/>
                  <a:gd name="T44" fmla="*/ 15 w 88"/>
                  <a:gd name="T45" fmla="*/ 62 h 87"/>
                  <a:gd name="T46" fmla="*/ 18 w 88"/>
                  <a:gd name="T47" fmla="*/ 66 h 87"/>
                  <a:gd name="T48" fmla="*/ 16 w 88"/>
                  <a:gd name="T49" fmla="*/ 77 h 87"/>
                  <a:gd name="T50" fmla="*/ 27 w 88"/>
                  <a:gd name="T51" fmla="*/ 84 h 87"/>
                  <a:gd name="T52" fmla="*/ 36 w 88"/>
                  <a:gd name="T53" fmla="*/ 77 h 87"/>
                  <a:gd name="T54" fmla="*/ 42 w 88"/>
                  <a:gd name="T55" fmla="*/ 78 h 87"/>
                  <a:gd name="T56" fmla="*/ 48 w 88"/>
                  <a:gd name="T57" fmla="*/ 87 h 87"/>
                  <a:gd name="T58" fmla="*/ 60 w 88"/>
                  <a:gd name="T59" fmla="*/ 84 h 87"/>
                  <a:gd name="T60" fmla="*/ 61 w 88"/>
                  <a:gd name="T61" fmla="*/ 84 h 87"/>
                  <a:gd name="T62" fmla="*/ 62 w 88"/>
                  <a:gd name="T63" fmla="*/ 74 h 87"/>
                  <a:gd name="T64" fmla="*/ 68 w 88"/>
                  <a:gd name="T65" fmla="*/ 70 h 87"/>
                  <a:gd name="T66" fmla="*/ 78 w 88"/>
                  <a:gd name="T67" fmla="*/ 72 h 87"/>
                  <a:gd name="T68" fmla="*/ 85 w 88"/>
                  <a:gd name="T69" fmla="*/ 60 h 87"/>
                  <a:gd name="T70" fmla="*/ 78 w 88"/>
                  <a:gd name="T71" fmla="*/ 52 h 87"/>
                  <a:gd name="T72" fmla="*/ 79 w 88"/>
                  <a:gd name="T73" fmla="*/ 45 h 87"/>
                  <a:gd name="T74" fmla="*/ 29 w 88"/>
                  <a:gd name="T75" fmla="*/ 50 h 87"/>
                  <a:gd name="T76" fmla="*/ 38 w 88"/>
                  <a:gd name="T77" fmla="*/ 28 h 87"/>
                  <a:gd name="T78" fmla="*/ 60 w 88"/>
                  <a:gd name="T79" fmla="*/ 38 h 87"/>
                  <a:gd name="T80" fmla="*/ 51 w 88"/>
                  <a:gd name="T81" fmla="*/ 60 h 87"/>
                  <a:gd name="T82" fmla="*/ 29 w 88"/>
                  <a:gd name="T83" fmla="*/ 5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8" h="87">
                    <a:moveTo>
                      <a:pt x="79" y="45"/>
                    </a:moveTo>
                    <a:cubicBezTo>
                      <a:pt x="88" y="40"/>
                      <a:pt x="88" y="40"/>
                      <a:pt x="88" y="40"/>
                    </a:cubicBezTo>
                    <a:cubicBezTo>
                      <a:pt x="88" y="35"/>
                      <a:pt x="87" y="31"/>
                      <a:pt x="85" y="27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3" y="24"/>
                      <a:pt x="71" y="22"/>
                      <a:pt x="70" y="21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69" y="7"/>
                      <a:pt x="65" y="4"/>
                      <a:pt x="61" y="3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0" y="10"/>
                      <a:pt x="48" y="9"/>
                      <a:pt x="47" y="9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2" y="1"/>
                      <a:pt x="28" y="3"/>
                    </a:cubicBezTo>
                    <a:cubicBezTo>
                      <a:pt x="28" y="3"/>
                      <a:pt x="27" y="3"/>
                      <a:pt x="27" y="3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8" y="19"/>
                      <a:pt x="5" y="23"/>
                      <a:pt x="3" y="27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0" y="38"/>
                      <a:pt x="10" y="39"/>
                      <a:pt x="10" y="4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51"/>
                      <a:pt x="2" y="56"/>
                      <a:pt x="3" y="60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6" y="63"/>
                      <a:pt x="17" y="65"/>
                      <a:pt x="18" y="66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9" y="80"/>
                      <a:pt x="23" y="82"/>
                      <a:pt x="27" y="84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38" y="78"/>
                      <a:pt x="40" y="78"/>
                      <a:pt x="42" y="78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52" y="87"/>
                      <a:pt x="56" y="86"/>
                      <a:pt x="60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4" y="72"/>
                      <a:pt x="66" y="71"/>
                      <a:pt x="68" y="70"/>
                    </a:cubicBezTo>
                    <a:cubicBezTo>
                      <a:pt x="78" y="72"/>
                      <a:pt x="78" y="72"/>
                      <a:pt x="78" y="72"/>
                    </a:cubicBezTo>
                    <a:cubicBezTo>
                      <a:pt x="81" y="68"/>
                      <a:pt x="83" y="64"/>
                      <a:pt x="85" y="60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79" y="50"/>
                      <a:pt x="79" y="48"/>
                      <a:pt x="79" y="45"/>
                    </a:cubicBezTo>
                    <a:close/>
                    <a:moveTo>
                      <a:pt x="29" y="50"/>
                    </a:moveTo>
                    <a:cubicBezTo>
                      <a:pt x="25" y="42"/>
                      <a:pt x="30" y="32"/>
                      <a:pt x="38" y="28"/>
                    </a:cubicBezTo>
                    <a:cubicBezTo>
                      <a:pt x="47" y="25"/>
                      <a:pt x="57" y="29"/>
                      <a:pt x="60" y="38"/>
                    </a:cubicBezTo>
                    <a:cubicBezTo>
                      <a:pt x="64" y="47"/>
                      <a:pt x="59" y="56"/>
                      <a:pt x="51" y="60"/>
                    </a:cubicBezTo>
                    <a:cubicBezTo>
                      <a:pt x="42" y="63"/>
                      <a:pt x="32" y="59"/>
                      <a:pt x="29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85889" y="2735172"/>
            <a:ext cx="3028598" cy="1545198"/>
            <a:chOff x="852393" y="2139370"/>
            <a:chExt cx="3028598" cy="1545198"/>
          </a:xfrm>
        </p:grpSpPr>
        <p:sp>
          <p:nvSpPr>
            <p:cNvPr id="42" name="文本框 14"/>
            <p:cNvSpPr txBox="1"/>
            <p:nvPr/>
          </p:nvSpPr>
          <p:spPr>
            <a:xfrm>
              <a:off x="852393" y="2463721"/>
              <a:ext cx="3028598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. Lorem ipsum dolor sit amet, consectetuer adipiscing elit.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3" name="文本框 15"/>
            <p:cNvSpPr txBox="1"/>
            <p:nvPr/>
          </p:nvSpPr>
          <p:spPr>
            <a:xfrm>
              <a:off x="21313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5252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680765" y="2205573"/>
            <a:ext cx="103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28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272058" y="2594711"/>
            <a:ext cx="3383653" cy="1263070"/>
            <a:chOff x="1485910" y="2139370"/>
            <a:chExt cx="3383653" cy="1263070"/>
          </a:xfrm>
        </p:grpSpPr>
        <p:sp>
          <p:nvSpPr>
            <p:cNvPr id="46" name="文本框 14"/>
            <p:cNvSpPr txBox="1"/>
            <p:nvPr/>
          </p:nvSpPr>
          <p:spPr>
            <a:xfrm>
              <a:off x="1496086" y="2463721"/>
              <a:ext cx="3373477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elit.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7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8306915" y="2023050"/>
            <a:ext cx="103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28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360794" y="4919937"/>
            <a:ext cx="3383653" cy="1263070"/>
            <a:chOff x="1485910" y="2139370"/>
            <a:chExt cx="3383653" cy="1263070"/>
          </a:xfrm>
        </p:grpSpPr>
        <p:sp>
          <p:nvSpPr>
            <p:cNvPr id="51" name="文本框 14"/>
            <p:cNvSpPr txBox="1"/>
            <p:nvPr/>
          </p:nvSpPr>
          <p:spPr>
            <a:xfrm>
              <a:off x="1496086" y="2463721"/>
              <a:ext cx="3373477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elit.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2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7395651" y="4348276"/>
            <a:ext cx="103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28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Group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811645" y="1119505"/>
            <a:ext cx="2164715" cy="547497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937250" y="-367665"/>
            <a:ext cx="6551455" cy="3961765"/>
            <a:chOff x="11483" y="-656"/>
            <a:chExt cx="8242" cy="4984"/>
          </a:xfrm>
        </p:grpSpPr>
        <p:pic>
          <p:nvPicPr>
            <p:cNvPr id="4" name="图片 3" descr="Layer 241 copy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1483" y="-208"/>
              <a:ext cx="7886" cy="4536"/>
            </a:xfrm>
            <a:prstGeom prst="rect">
              <a:avLst/>
            </a:prstGeom>
          </p:spPr>
        </p:pic>
        <p:pic>
          <p:nvPicPr>
            <p:cNvPr id="5" name="图片 4" descr="Layer 242 copy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06" y="-656"/>
              <a:ext cx="3894" cy="3167"/>
            </a:xfrm>
            <a:prstGeom prst="rect">
              <a:avLst/>
            </a:prstGeom>
          </p:spPr>
        </p:pic>
        <p:pic>
          <p:nvPicPr>
            <p:cNvPr id="6" name="图片 5" descr="Layer 242 copy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90" y="1215"/>
              <a:ext cx="2335" cy="1899"/>
            </a:xfrm>
            <a:prstGeom prst="rect">
              <a:avLst/>
            </a:prstGeom>
          </p:spPr>
        </p:pic>
      </p:grpSp>
      <p:sp>
        <p:nvSpPr>
          <p:cNvPr id="12" name="PA_矩形 11"/>
          <p:cNvSpPr/>
          <p:nvPr>
            <p:custDataLst>
              <p:tags r:id="rId4"/>
            </p:custDataLst>
          </p:nvPr>
        </p:nvSpPr>
        <p:spPr bwMode="auto">
          <a:xfrm>
            <a:off x="621241" y="3754948"/>
            <a:ext cx="5463540" cy="976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zh-CN" altLang="en-US" sz="3600" kern="100" spc="900" smtClean="0">
                <a:solidFill>
                  <a:srgbClr val="222128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研究成果展示及应用</a:t>
            </a:r>
            <a:endParaRPr lang="zh-CN" altLang="en-US" sz="3600" kern="100" spc="900" smtClean="0">
              <a:solidFill>
                <a:srgbClr val="222128"/>
              </a:solidFill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defRPr/>
            </a:pPr>
            <a:r>
              <a:rPr lang="en-US" sz="1200" kern="100" spc="200" smtClean="0">
                <a:solidFill>
                  <a:srgbClr val="222128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</a:rPr>
              <a:t>RESEARCH ACHIEVEMENTS DISPLAY AND APPLICATION</a:t>
            </a:r>
            <a:endParaRPr lang="en-US" sz="1200" kern="100" spc="200" smtClean="0">
              <a:solidFill>
                <a:srgbClr val="222128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1030" y="2764155"/>
            <a:ext cx="48958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pc="-150">
                <a:solidFill>
                  <a:srgbClr val="088754"/>
                </a:solidFill>
                <a:uFillTx/>
                <a:latin typeface="Arial" panose="020B0604020202020204" pitchFamily="34" charset="0"/>
                <a:sym typeface="+mn-ea"/>
              </a:rPr>
              <a:t>PART</a:t>
            </a:r>
            <a:r>
              <a:rPr lang="en-US" altLang="zh-CN" sz="4800">
                <a:solidFill>
                  <a:srgbClr val="088754"/>
                </a:solidFill>
                <a:latin typeface="Arial" panose="020B0604020202020204" pitchFamily="34" charset="0"/>
                <a:sym typeface="+mn-ea"/>
              </a:rPr>
              <a:t> </a:t>
            </a:r>
            <a:r>
              <a:rPr lang="en-US" sz="4800">
                <a:solidFill>
                  <a:srgbClr val="088754"/>
                </a:solidFill>
                <a:latin typeface="Arial" panose="020B0604020202020204" pitchFamily="34" charset="0"/>
                <a:sym typeface="+mn-ea"/>
              </a:rPr>
              <a:t>FOUR</a:t>
            </a:r>
            <a:endParaRPr lang="en-US" sz="4800">
              <a:solidFill>
                <a:srgbClr val="088754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807720" y="3754755"/>
            <a:ext cx="342900" cy="0"/>
          </a:xfrm>
          <a:custGeom>
            <a:avLst/>
            <a:gdLst>
              <a:gd name="connisteX0" fmla="*/ 0 w 342900"/>
              <a:gd name="connsiteY0" fmla="*/ 0 h 0"/>
              <a:gd name="connisteX1" fmla="*/ 342900 w 342900"/>
              <a:gd name="connsiteY1" fmla="*/ 0 h 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noFill/>
          <a:ln w="19050">
            <a:solidFill>
              <a:srgbClr val="0887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3"/>
          <p:cNvSpPr/>
          <p:nvPr>
            <p:custDataLst>
              <p:tags r:id="rId5"/>
            </p:custDataLst>
          </p:nvPr>
        </p:nvSpPr>
        <p:spPr>
          <a:xfrm>
            <a:off x="621030" y="4778375"/>
            <a:ext cx="6798945" cy="733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90000"/>
              </a:lnSpc>
            </a:pPr>
            <a:r>
              <a: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Lorem ipsum dolor sit amet, consectetur adipiscing elit. Donec luctus nibh sit amet sem vulputate venenatis bibendum orci pulvinar. </a:t>
            </a:r>
            <a:r>
              <a: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sym typeface="+mn-ea"/>
              </a:rPr>
              <a:t>Lorem ipsum dolor sit amet, consectetur adipiscing elit.</a:t>
            </a:r>
            <a:endParaRPr lang="en-US" altLang="zh-CN" sz="1100">
              <a:solidFill>
                <a:schemeClr val="tx1">
                  <a:lumMod val="85000"/>
                  <a:lumOff val="15000"/>
                </a:schemeClr>
              </a:solidFill>
              <a:latin typeface="+mj-lt"/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98500" y="5615940"/>
            <a:ext cx="728980" cy="134620"/>
            <a:chOff x="1138" y="8844"/>
            <a:chExt cx="1148" cy="212"/>
          </a:xfrm>
        </p:grpSpPr>
        <p:sp>
          <p:nvSpPr>
            <p:cNvPr id="16" name="椭圆 15"/>
            <p:cNvSpPr/>
            <p:nvPr/>
          </p:nvSpPr>
          <p:spPr>
            <a:xfrm>
              <a:off x="1138" y="8844"/>
              <a:ext cx="212" cy="212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50" y="8844"/>
              <a:ext cx="212" cy="2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62" y="8844"/>
              <a:ext cx="212" cy="212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074" y="8844"/>
              <a:ext cx="212" cy="2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rot="18780000">
            <a:off x="9592995" y="3551712"/>
            <a:ext cx="4020185" cy="2321560"/>
            <a:chOff x="11332" y="6070"/>
            <a:chExt cx="6331" cy="3656"/>
          </a:xfrm>
        </p:grpSpPr>
        <p:pic>
          <p:nvPicPr>
            <p:cNvPr id="21" name="图片 20" descr="Layer 242 copy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720000">
              <a:off x="11013" y="6633"/>
              <a:ext cx="3411" cy="2774"/>
            </a:xfrm>
            <a:prstGeom prst="rect">
              <a:avLst/>
            </a:prstGeom>
          </p:spPr>
        </p:pic>
        <p:pic>
          <p:nvPicPr>
            <p:cNvPr id="22" name="图片 21" descr="Layer 242 copy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80000">
              <a:off x="13542" y="6070"/>
              <a:ext cx="4121" cy="33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研究成果展示及应用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r</a:t>
              </a: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esearch achievements display and application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908919" y="2109470"/>
            <a:ext cx="5979192" cy="3236913"/>
            <a:chOff x="5278" y="3801"/>
            <a:chExt cx="8643" cy="4679"/>
          </a:xfrm>
        </p:grpSpPr>
        <p:sp>
          <p:nvSpPr>
            <p:cNvPr id="21" name="KSO_Shape"/>
            <p:cNvSpPr/>
            <p:nvPr/>
          </p:nvSpPr>
          <p:spPr bwMode="auto">
            <a:xfrm>
              <a:off x="8468" y="4306"/>
              <a:ext cx="2265" cy="371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 cap="flat" cmpd="sng" algn="ctr">
              <a:noFill/>
              <a:prstDash val="solid"/>
              <a:miter lim="800000"/>
            </a:ln>
            <a:effectLst>
              <a:outerShdw blurRad="419100" dist="368300" dir="2700000" sx="96000" sy="96000" algn="tl" rotWithShape="0">
                <a:sysClr val="windowText" lastClr="000000">
                  <a:lumMod val="50000"/>
                  <a:lumOff val="50000"/>
                  <a:alpha val="29000"/>
                </a:sys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9169" y="5106"/>
              <a:ext cx="861" cy="1254"/>
              <a:chOff x="8331200" y="1257300"/>
              <a:chExt cx="330200" cy="481013"/>
            </a:xfrm>
            <a:solidFill>
              <a:sysClr val="window" lastClr="FFFFFF"/>
            </a:solidFill>
          </p:grpSpPr>
          <p:sp>
            <p:nvSpPr>
              <p:cNvPr id="35" name="Oval 135"/>
              <p:cNvSpPr>
                <a:spLocks noChangeArrowheads="1"/>
              </p:cNvSpPr>
              <p:nvPr/>
            </p:nvSpPr>
            <p:spPr bwMode="auto">
              <a:xfrm>
                <a:off x="8440738" y="1365250"/>
                <a:ext cx="112713" cy="1127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  <p:sp>
            <p:nvSpPr>
              <p:cNvPr id="36" name="Freeform 136"/>
              <p:cNvSpPr>
                <a:spLocks noEditPoints="1"/>
              </p:cNvSpPr>
              <p:nvPr/>
            </p:nvSpPr>
            <p:spPr bwMode="auto">
              <a:xfrm>
                <a:off x="8331200" y="1257300"/>
                <a:ext cx="330200" cy="330200"/>
              </a:xfrm>
              <a:custGeom>
                <a:avLst/>
                <a:gdLst>
                  <a:gd name="T0" fmla="*/ 88 w 88"/>
                  <a:gd name="T1" fmla="*/ 44 h 88"/>
                  <a:gd name="T2" fmla="*/ 79 w 88"/>
                  <a:gd name="T3" fmla="*/ 35 h 88"/>
                  <a:gd name="T4" fmla="*/ 82 w 88"/>
                  <a:gd name="T5" fmla="*/ 22 h 88"/>
                  <a:gd name="T6" fmla="*/ 70 w 88"/>
                  <a:gd name="T7" fmla="*/ 19 h 88"/>
                  <a:gd name="T8" fmla="*/ 66 w 88"/>
                  <a:gd name="T9" fmla="*/ 6 h 88"/>
                  <a:gd name="T10" fmla="*/ 53 w 88"/>
                  <a:gd name="T11" fmla="*/ 9 h 88"/>
                  <a:gd name="T12" fmla="*/ 44 w 88"/>
                  <a:gd name="T13" fmla="*/ 0 h 88"/>
                  <a:gd name="T14" fmla="*/ 35 w 88"/>
                  <a:gd name="T15" fmla="*/ 9 h 88"/>
                  <a:gd name="T16" fmla="*/ 22 w 88"/>
                  <a:gd name="T17" fmla="*/ 6 h 88"/>
                  <a:gd name="T18" fmla="*/ 18 w 88"/>
                  <a:gd name="T19" fmla="*/ 19 h 88"/>
                  <a:gd name="T20" fmla="*/ 6 w 88"/>
                  <a:gd name="T21" fmla="*/ 22 h 88"/>
                  <a:gd name="T22" fmla="*/ 9 w 88"/>
                  <a:gd name="T23" fmla="*/ 35 h 88"/>
                  <a:gd name="T24" fmla="*/ 0 w 88"/>
                  <a:gd name="T25" fmla="*/ 44 h 88"/>
                  <a:gd name="T26" fmla="*/ 9 w 88"/>
                  <a:gd name="T27" fmla="*/ 54 h 88"/>
                  <a:gd name="T28" fmla="*/ 6 w 88"/>
                  <a:gd name="T29" fmla="*/ 66 h 88"/>
                  <a:gd name="T30" fmla="*/ 18 w 88"/>
                  <a:gd name="T31" fmla="*/ 70 h 88"/>
                  <a:gd name="T32" fmla="*/ 22 w 88"/>
                  <a:gd name="T33" fmla="*/ 82 h 88"/>
                  <a:gd name="T34" fmla="*/ 35 w 88"/>
                  <a:gd name="T35" fmla="*/ 79 h 88"/>
                  <a:gd name="T36" fmla="*/ 44 w 88"/>
                  <a:gd name="T37" fmla="*/ 88 h 88"/>
                  <a:gd name="T38" fmla="*/ 53 w 88"/>
                  <a:gd name="T39" fmla="*/ 79 h 88"/>
                  <a:gd name="T40" fmla="*/ 66 w 88"/>
                  <a:gd name="T41" fmla="*/ 82 h 88"/>
                  <a:gd name="T42" fmla="*/ 70 w 88"/>
                  <a:gd name="T43" fmla="*/ 70 h 88"/>
                  <a:gd name="T44" fmla="*/ 82 w 88"/>
                  <a:gd name="T45" fmla="*/ 66 h 88"/>
                  <a:gd name="T46" fmla="*/ 79 w 88"/>
                  <a:gd name="T47" fmla="*/ 54 h 88"/>
                  <a:gd name="T48" fmla="*/ 88 w 88"/>
                  <a:gd name="T49" fmla="*/ 44 h 88"/>
                  <a:gd name="T50" fmla="*/ 44 w 88"/>
                  <a:gd name="T51" fmla="*/ 69 h 88"/>
                  <a:gd name="T52" fmla="*/ 19 w 88"/>
                  <a:gd name="T53" fmla="*/ 44 h 88"/>
                  <a:gd name="T54" fmla="*/ 44 w 88"/>
                  <a:gd name="T55" fmla="*/ 20 h 88"/>
                  <a:gd name="T56" fmla="*/ 69 w 88"/>
                  <a:gd name="T57" fmla="*/ 44 h 88"/>
                  <a:gd name="T58" fmla="*/ 44 w 88"/>
                  <a:gd name="T59" fmla="*/ 6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8" h="88">
                    <a:moveTo>
                      <a:pt x="88" y="44"/>
                    </a:moveTo>
                    <a:cubicBezTo>
                      <a:pt x="79" y="35"/>
                      <a:pt x="79" y="35"/>
                      <a:pt x="79" y="35"/>
                    </a:cubicBezTo>
                    <a:cubicBezTo>
                      <a:pt x="82" y="22"/>
                      <a:pt x="82" y="22"/>
                      <a:pt x="82" y="22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79" y="54"/>
                      <a:pt x="79" y="54"/>
                      <a:pt x="79" y="54"/>
                    </a:cubicBezTo>
                    <a:lnTo>
                      <a:pt x="88" y="44"/>
                    </a:lnTo>
                    <a:close/>
                    <a:moveTo>
                      <a:pt x="44" y="69"/>
                    </a:moveTo>
                    <a:cubicBezTo>
                      <a:pt x="30" y="69"/>
                      <a:pt x="19" y="58"/>
                      <a:pt x="19" y="44"/>
                    </a:cubicBezTo>
                    <a:cubicBezTo>
                      <a:pt x="19" y="31"/>
                      <a:pt x="30" y="20"/>
                      <a:pt x="44" y="20"/>
                    </a:cubicBezTo>
                    <a:cubicBezTo>
                      <a:pt x="58" y="20"/>
                      <a:pt x="69" y="31"/>
                      <a:pt x="69" y="44"/>
                    </a:cubicBezTo>
                    <a:cubicBezTo>
                      <a:pt x="69" y="58"/>
                      <a:pt x="58" y="69"/>
                      <a:pt x="4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  <p:sp>
            <p:nvSpPr>
              <p:cNvPr id="37" name="Freeform 137"/>
              <p:cNvSpPr/>
              <p:nvPr/>
            </p:nvSpPr>
            <p:spPr bwMode="auto">
              <a:xfrm>
                <a:off x="8440738" y="1595438"/>
                <a:ext cx="112713" cy="142875"/>
              </a:xfrm>
              <a:custGeom>
                <a:avLst/>
                <a:gdLst>
                  <a:gd name="T0" fmla="*/ 52 w 71"/>
                  <a:gd name="T1" fmla="*/ 12 h 90"/>
                  <a:gd name="T2" fmla="*/ 35 w 71"/>
                  <a:gd name="T3" fmla="*/ 28 h 90"/>
                  <a:gd name="T4" fmla="*/ 19 w 71"/>
                  <a:gd name="T5" fmla="*/ 12 h 90"/>
                  <a:gd name="T6" fmla="*/ 7 w 71"/>
                  <a:gd name="T7" fmla="*/ 0 h 90"/>
                  <a:gd name="T8" fmla="*/ 0 w 71"/>
                  <a:gd name="T9" fmla="*/ 2 h 90"/>
                  <a:gd name="T10" fmla="*/ 0 w 71"/>
                  <a:gd name="T11" fmla="*/ 90 h 90"/>
                  <a:gd name="T12" fmla="*/ 35 w 71"/>
                  <a:gd name="T13" fmla="*/ 57 h 90"/>
                  <a:gd name="T14" fmla="*/ 71 w 71"/>
                  <a:gd name="T15" fmla="*/ 90 h 90"/>
                  <a:gd name="T16" fmla="*/ 71 w 71"/>
                  <a:gd name="T17" fmla="*/ 2 h 90"/>
                  <a:gd name="T18" fmla="*/ 64 w 71"/>
                  <a:gd name="T19" fmla="*/ 0 h 90"/>
                  <a:gd name="T20" fmla="*/ 52 w 71"/>
                  <a:gd name="T21" fmla="*/ 1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90">
                    <a:moveTo>
                      <a:pt x="52" y="12"/>
                    </a:moveTo>
                    <a:lnTo>
                      <a:pt x="35" y="28"/>
                    </a:lnTo>
                    <a:lnTo>
                      <a:pt x="19" y="12"/>
                    </a:lnTo>
                    <a:lnTo>
                      <a:pt x="7" y="0"/>
                    </a:lnTo>
                    <a:lnTo>
                      <a:pt x="0" y="2"/>
                    </a:lnTo>
                    <a:lnTo>
                      <a:pt x="0" y="90"/>
                    </a:lnTo>
                    <a:lnTo>
                      <a:pt x="35" y="57"/>
                    </a:lnTo>
                    <a:lnTo>
                      <a:pt x="71" y="90"/>
                    </a:lnTo>
                    <a:lnTo>
                      <a:pt x="71" y="2"/>
                    </a:lnTo>
                    <a:lnTo>
                      <a:pt x="64" y="0"/>
                    </a:lnTo>
                    <a:lnTo>
                      <a:pt x="52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</p:grpSp>
        <p:sp>
          <p:nvSpPr>
            <p:cNvPr id="23" name="椭圆 22"/>
            <p:cNvSpPr/>
            <p:nvPr/>
          </p:nvSpPr>
          <p:spPr>
            <a:xfrm>
              <a:off x="12413" y="6972"/>
              <a:ext cx="1508" cy="1508"/>
            </a:xfrm>
            <a:prstGeom prst="ellipse">
              <a:avLst/>
            </a:prstGeom>
            <a:solidFill>
              <a:srgbClr val="09955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19100" dist="419100" dir="2700000" sx="90000" sy="90000" algn="tl" rotWithShape="0">
                <a:sysClr val="windowText" lastClr="000000">
                  <a:lumMod val="50000"/>
                  <a:lumOff val="50000"/>
                  <a:alpha val="21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1429" y="3801"/>
              <a:ext cx="1508" cy="15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419100" dist="419100" dir="2700000" sx="90000" sy="90000" algn="tl" rotWithShape="0">
                <a:sysClr val="windowText" lastClr="000000">
                  <a:lumMod val="50000"/>
                  <a:lumOff val="50000"/>
                  <a:alpha val="21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6263" y="3801"/>
              <a:ext cx="1508" cy="1508"/>
            </a:xfrm>
            <a:prstGeom prst="ellipse">
              <a:avLst/>
            </a:prstGeom>
            <a:solidFill>
              <a:srgbClr val="09955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19100" dist="419100" dir="2700000" sx="90000" sy="90000" algn="tl" rotWithShape="0">
                <a:sysClr val="windowText" lastClr="000000">
                  <a:lumMod val="50000"/>
                  <a:lumOff val="50000"/>
                  <a:alpha val="21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5278" y="6972"/>
              <a:ext cx="1508" cy="15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419100" dist="419100" dir="2700000" sx="90000" sy="90000" algn="tl" rotWithShape="0">
                <a:sysClr val="windowText" lastClr="000000">
                  <a:lumMod val="50000"/>
                  <a:lumOff val="50000"/>
                  <a:alpha val="21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2881" y="7404"/>
              <a:ext cx="572" cy="655"/>
              <a:chOff x="2519363" y="6070601"/>
              <a:chExt cx="420688" cy="481013"/>
            </a:xfrm>
            <a:solidFill>
              <a:sysClr val="window" lastClr="FFFFFF"/>
            </a:solidFill>
          </p:grpSpPr>
          <p:sp>
            <p:nvSpPr>
              <p:cNvPr id="33" name="Freeform 19"/>
              <p:cNvSpPr>
                <a:spLocks noEditPoints="1"/>
              </p:cNvSpPr>
              <p:nvPr/>
            </p:nvSpPr>
            <p:spPr bwMode="auto">
              <a:xfrm>
                <a:off x="2519363" y="6070601"/>
                <a:ext cx="420688" cy="481013"/>
              </a:xfrm>
              <a:custGeom>
                <a:avLst/>
                <a:gdLst>
                  <a:gd name="T0" fmla="*/ 98 w 112"/>
                  <a:gd name="T1" fmla="*/ 35 h 128"/>
                  <a:gd name="T2" fmla="*/ 97 w 112"/>
                  <a:gd name="T3" fmla="*/ 34 h 128"/>
                  <a:gd name="T4" fmla="*/ 103 w 112"/>
                  <a:gd name="T5" fmla="*/ 29 h 128"/>
                  <a:gd name="T6" fmla="*/ 103 w 112"/>
                  <a:gd name="T7" fmla="*/ 26 h 128"/>
                  <a:gd name="T8" fmla="*/ 100 w 112"/>
                  <a:gd name="T9" fmla="*/ 26 h 128"/>
                  <a:gd name="T10" fmla="*/ 94 w 112"/>
                  <a:gd name="T11" fmla="*/ 31 h 128"/>
                  <a:gd name="T12" fmla="*/ 93 w 112"/>
                  <a:gd name="T13" fmla="*/ 30 h 128"/>
                  <a:gd name="T14" fmla="*/ 60 w 112"/>
                  <a:gd name="T15" fmla="*/ 16 h 128"/>
                  <a:gd name="T16" fmla="*/ 58 w 112"/>
                  <a:gd name="T17" fmla="*/ 16 h 128"/>
                  <a:gd name="T18" fmla="*/ 58 w 112"/>
                  <a:gd name="T19" fmla="*/ 5 h 128"/>
                  <a:gd name="T20" fmla="*/ 63 w 112"/>
                  <a:gd name="T21" fmla="*/ 5 h 128"/>
                  <a:gd name="T22" fmla="*/ 66 w 112"/>
                  <a:gd name="T23" fmla="*/ 3 h 128"/>
                  <a:gd name="T24" fmla="*/ 63 w 112"/>
                  <a:gd name="T25" fmla="*/ 0 h 128"/>
                  <a:gd name="T26" fmla="*/ 49 w 112"/>
                  <a:gd name="T27" fmla="*/ 0 h 128"/>
                  <a:gd name="T28" fmla="*/ 46 w 112"/>
                  <a:gd name="T29" fmla="*/ 3 h 128"/>
                  <a:gd name="T30" fmla="*/ 49 w 112"/>
                  <a:gd name="T31" fmla="*/ 5 h 128"/>
                  <a:gd name="T32" fmla="*/ 54 w 112"/>
                  <a:gd name="T33" fmla="*/ 5 h 128"/>
                  <a:gd name="T34" fmla="*/ 54 w 112"/>
                  <a:gd name="T35" fmla="*/ 16 h 128"/>
                  <a:gd name="T36" fmla="*/ 52 w 112"/>
                  <a:gd name="T37" fmla="*/ 16 h 128"/>
                  <a:gd name="T38" fmla="*/ 0 w 112"/>
                  <a:gd name="T39" fmla="*/ 72 h 128"/>
                  <a:gd name="T40" fmla="*/ 56 w 112"/>
                  <a:gd name="T41" fmla="*/ 128 h 128"/>
                  <a:gd name="T42" fmla="*/ 112 w 112"/>
                  <a:gd name="T43" fmla="*/ 72 h 128"/>
                  <a:gd name="T44" fmla="*/ 98 w 112"/>
                  <a:gd name="T45" fmla="*/ 35 h 128"/>
                  <a:gd name="T46" fmla="*/ 92 w 112"/>
                  <a:gd name="T47" fmla="*/ 109 h 128"/>
                  <a:gd name="T48" fmla="*/ 76 w 112"/>
                  <a:gd name="T49" fmla="*/ 120 h 128"/>
                  <a:gd name="T50" fmla="*/ 56 w 112"/>
                  <a:gd name="T51" fmla="*/ 124 h 128"/>
                  <a:gd name="T52" fmla="*/ 36 w 112"/>
                  <a:gd name="T53" fmla="*/ 120 h 128"/>
                  <a:gd name="T54" fmla="*/ 20 w 112"/>
                  <a:gd name="T55" fmla="*/ 109 h 128"/>
                  <a:gd name="T56" fmla="*/ 8 w 112"/>
                  <a:gd name="T57" fmla="*/ 92 h 128"/>
                  <a:gd name="T58" fmla="*/ 4 w 112"/>
                  <a:gd name="T59" fmla="*/ 72 h 128"/>
                  <a:gd name="T60" fmla="*/ 8 w 112"/>
                  <a:gd name="T61" fmla="*/ 52 h 128"/>
                  <a:gd name="T62" fmla="*/ 20 w 112"/>
                  <a:gd name="T63" fmla="*/ 36 h 128"/>
                  <a:gd name="T64" fmla="*/ 36 w 112"/>
                  <a:gd name="T65" fmla="*/ 25 h 128"/>
                  <a:gd name="T66" fmla="*/ 76 w 112"/>
                  <a:gd name="T67" fmla="*/ 25 h 128"/>
                  <a:gd name="T68" fmla="*/ 92 w 112"/>
                  <a:gd name="T69" fmla="*/ 36 h 128"/>
                  <a:gd name="T70" fmla="*/ 104 w 112"/>
                  <a:gd name="T71" fmla="*/ 52 h 128"/>
                  <a:gd name="T72" fmla="*/ 108 w 112"/>
                  <a:gd name="T73" fmla="*/ 72 h 128"/>
                  <a:gd name="T74" fmla="*/ 104 w 112"/>
                  <a:gd name="T75" fmla="*/ 92 h 128"/>
                  <a:gd name="T76" fmla="*/ 92 w 112"/>
                  <a:gd name="T77" fmla="*/ 10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2" h="128">
                    <a:moveTo>
                      <a:pt x="98" y="35"/>
                    </a:moveTo>
                    <a:cubicBezTo>
                      <a:pt x="97" y="34"/>
                      <a:pt x="97" y="34"/>
                      <a:pt x="97" y="34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4" y="28"/>
                      <a:pt x="104" y="27"/>
                      <a:pt x="103" y="26"/>
                    </a:cubicBezTo>
                    <a:cubicBezTo>
                      <a:pt x="102" y="25"/>
                      <a:pt x="100" y="25"/>
                      <a:pt x="100" y="26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84" y="22"/>
                      <a:pt x="72" y="17"/>
                      <a:pt x="60" y="16"/>
                    </a:cubicBezTo>
                    <a:cubicBezTo>
                      <a:pt x="58" y="16"/>
                      <a:pt x="58" y="16"/>
                      <a:pt x="58" y="16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5" y="5"/>
                      <a:pt x="66" y="4"/>
                      <a:pt x="66" y="3"/>
                    </a:cubicBezTo>
                    <a:cubicBezTo>
                      <a:pt x="66" y="1"/>
                      <a:pt x="65" y="0"/>
                      <a:pt x="63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7" y="0"/>
                      <a:pt x="46" y="1"/>
                      <a:pt x="46" y="3"/>
                    </a:cubicBezTo>
                    <a:cubicBezTo>
                      <a:pt x="46" y="4"/>
                      <a:pt x="47" y="5"/>
                      <a:pt x="49" y="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23" y="18"/>
                      <a:pt x="0" y="43"/>
                      <a:pt x="0" y="72"/>
                    </a:cubicBezTo>
                    <a:cubicBezTo>
                      <a:pt x="0" y="103"/>
                      <a:pt x="25" y="128"/>
                      <a:pt x="56" y="128"/>
                    </a:cubicBezTo>
                    <a:cubicBezTo>
                      <a:pt x="87" y="128"/>
                      <a:pt x="112" y="103"/>
                      <a:pt x="112" y="72"/>
                    </a:cubicBezTo>
                    <a:cubicBezTo>
                      <a:pt x="112" y="59"/>
                      <a:pt x="107" y="46"/>
                      <a:pt x="98" y="35"/>
                    </a:cubicBezTo>
                    <a:close/>
                    <a:moveTo>
                      <a:pt x="92" y="109"/>
                    </a:moveTo>
                    <a:cubicBezTo>
                      <a:pt x="88" y="114"/>
                      <a:pt x="82" y="117"/>
                      <a:pt x="76" y="120"/>
                    </a:cubicBezTo>
                    <a:cubicBezTo>
                      <a:pt x="70" y="123"/>
                      <a:pt x="63" y="124"/>
                      <a:pt x="56" y="124"/>
                    </a:cubicBezTo>
                    <a:cubicBezTo>
                      <a:pt x="49" y="124"/>
                      <a:pt x="42" y="123"/>
                      <a:pt x="36" y="120"/>
                    </a:cubicBezTo>
                    <a:cubicBezTo>
                      <a:pt x="30" y="117"/>
                      <a:pt x="24" y="114"/>
                      <a:pt x="20" y="109"/>
                    </a:cubicBezTo>
                    <a:cubicBezTo>
                      <a:pt x="15" y="104"/>
                      <a:pt x="11" y="99"/>
                      <a:pt x="8" y="92"/>
                    </a:cubicBezTo>
                    <a:cubicBezTo>
                      <a:pt x="6" y="86"/>
                      <a:pt x="4" y="79"/>
                      <a:pt x="4" y="72"/>
                    </a:cubicBezTo>
                    <a:cubicBezTo>
                      <a:pt x="4" y="65"/>
                      <a:pt x="6" y="59"/>
                      <a:pt x="8" y="52"/>
                    </a:cubicBezTo>
                    <a:cubicBezTo>
                      <a:pt x="11" y="46"/>
                      <a:pt x="15" y="41"/>
                      <a:pt x="20" y="36"/>
                    </a:cubicBezTo>
                    <a:cubicBezTo>
                      <a:pt x="24" y="31"/>
                      <a:pt x="30" y="27"/>
                      <a:pt x="36" y="25"/>
                    </a:cubicBezTo>
                    <a:cubicBezTo>
                      <a:pt x="49" y="19"/>
                      <a:pt x="63" y="19"/>
                      <a:pt x="76" y="25"/>
                    </a:cubicBezTo>
                    <a:cubicBezTo>
                      <a:pt x="82" y="27"/>
                      <a:pt x="88" y="31"/>
                      <a:pt x="92" y="36"/>
                    </a:cubicBezTo>
                    <a:cubicBezTo>
                      <a:pt x="97" y="41"/>
                      <a:pt x="101" y="46"/>
                      <a:pt x="104" y="52"/>
                    </a:cubicBezTo>
                    <a:cubicBezTo>
                      <a:pt x="106" y="59"/>
                      <a:pt x="108" y="65"/>
                      <a:pt x="108" y="72"/>
                    </a:cubicBezTo>
                    <a:cubicBezTo>
                      <a:pt x="108" y="79"/>
                      <a:pt x="106" y="86"/>
                      <a:pt x="104" y="92"/>
                    </a:cubicBezTo>
                    <a:cubicBezTo>
                      <a:pt x="101" y="99"/>
                      <a:pt x="97" y="104"/>
                      <a:pt x="92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  <p:sp>
            <p:nvSpPr>
              <p:cNvPr id="34" name="Freeform 20"/>
              <p:cNvSpPr>
                <a:spLocks noEditPoints="1"/>
              </p:cNvSpPr>
              <p:nvPr/>
            </p:nvSpPr>
            <p:spPr bwMode="auto">
              <a:xfrm>
                <a:off x="2692400" y="6202363"/>
                <a:ext cx="74613" cy="176213"/>
              </a:xfrm>
              <a:custGeom>
                <a:avLst/>
                <a:gdLst>
                  <a:gd name="T0" fmla="*/ 13 w 20"/>
                  <a:gd name="T1" fmla="*/ 28 h 47"/>
                  <a:gd name="T2" fmla="*/ 12 w 20"/>
                  <a:gd name="T3" fmla="*/ 28 h 47"/>
                  <a:gd name="T4" fmla="*/ 12 w 20"/>
                  <a:gd name="T5" fmla="*/ 2 h 47"/>
                  <a:gd name="T6" fmla="*/ 10 w 20"/>
                  <a:gd name="T7" fmla="*/ 0 h 47"/>
                  <a:gd name="T8" fmla="*/ 8 w 20"/>
                  <a:gd name="T9" fmla="*/ 2 h 47"/>
                  <a:gd name="T10" fmla="*/ 8 w 20"/>
                  <a:gd name="T11" fmla="*/ 28 h 47"/>
                  <a:gd name="T12" fmla="*/ 7 w 20"/>
                  <a:gd name="T13" fmla="*/ 28 h 47"/>
                  <a:gd name="T14" fmla="*/ 0 w 20"/>
                  <a:gd name="T15" fmla="*/ 37 h 47"/>
                  <a:gd name="T16" fmla="*/ 10 w 20"/>
                  <a:gd name="T17" fmla="*/ 47 h 47"/>
                  <a:gd name="T18" fmla="*/ 20 w 20"/>
                  <a:gd name="T19" fmla="*/ 37 h 47"/>
                  <a:gd name="T20" fmla="*/ 13 w 20"/>
                  <a:gd name="T21" fmla="*/ 28 h 47"/>
                  <a:gd name="T22" fmla="*/ 10 w 20"/>
                  <a:gd name="T23" fmla="*/ 42 h 47"/>
                  <a:gd name="T24" fmla="*/ 5 w 20"/>
                  <a:gd name="T25" fmla="*/ 37 h 47"/>
                  <a:gd name="T26" fmla="*/ 10 w 20"/>
                  <a:gd name="T27" fmla="*/ 32 h 47"/>
                  <a:gd name="T28" fmla="*/ 10 w 20"/>
                  <a:gd name="T29" fmla="*/ 32 h 47"/>
                  <a:gd name="T30" fmla="*/ 15 w 20"/>
                  <a:gd name="T31" fmla="*/ 37 h 47"/>
                  <a:gd name="T32" fmla="*/ 10 w 20"/>
                  <a:gd name="T33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47">
                    <a:moveTo>
                      <a:pt x="13" y="28"/>
                    </a:move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3" y="30"/>
                      <a:pt x="0" y="33"/>
                      <a:pt x="0" y="37"/>
                    </a:cubicBezTo>
                    <a:cubicBezTo>
                      <a:pt x="0" y="43"/>
                      <a:pt x="5" y="47"/>
                      <a:pt x="10" y="47"/>
                    </a:cubicBezTo>
                    <a:cubicBezTo>
                      <a:pt x="15" y="47"/>
                      <a:pt x="20" y="43"/>
                      <a:pt x="20" y="37"/>
                    </a:cubicBezTo>
                    <a:cubicBezTo>
                      <a:pt x="20" y="33"/>
                      <a:pt x="17" y="30"/>
                      <a:pt x="13" y="28"/>
                    </a:cubicBezTo>
                    <a:close/>
                    <a:moveTo>
                      <a:pt x="10" y="42"/>
                    </a:moveTo>
                    <a:cubicBezTo>
                      <a:pt x="7" y="42"/>
                      <a:pt x="5" y="40"/>
                      <a:pt x="5" y="37"/>
                    </a:cubicBezTo>
                    <a:cubicBezTo>
                      <a:pt x="5" y="35"/>
                      <a:pt x="7" y="32"/>
                      <a:pt x="10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3" y="32"/>
                      <a:pt x="15" y="35"/>
                      <a:pt x="15" y="37"/>
                    </a:cubicBezTo>
                    <a:cubicBezTo>
                      <a:pt x="15" y="40"/>
                      <a:pt x="13" y="42"/>
                      <a:pt x="1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  <a:cs typeface="+mn-cs"/>
                </a:endParaRPr>
              </a:p>
            </p:txBody>
          </p:sp>
        </p:grpSp>
        <p:sp>
          <p:nvSpPr>
            <p:cNvPr id="30" name="Freeform 43"/>
            <p:cNvSpPr>
              <a:spLocks noEditPoints="1"/>
            </p:cNvSpPr>
            <p:nvPr/>
          </p:nvSpPr>
          <p:spPr bwMode="auto">
            <a:xfrm>
              <a:off x="11841" y="4225"/>
              <a:ext cx="685" cy="655"/>
            </a:xfrm>
            <a:custGeom>
              <a:avLst/>
              <a:gdLst>
                <a:gd name="T0" fmla="*/ 112 w 134"/>
                <a:gd name="T1" fmla="*/ 16 h 128"/>
                <a:gd name="T2" fmla="*/ 107 w 134"/>
                <a:gd name="T3" fmla="*/ 15 h 128"/>
                <a:gd name="T4" fmla="*/ 106 w 134"/>
                <a:gd name="T5" fmla="*/ 16 h 128"/>
                <a:gd name="T6" fmla="*/ 106 w 134"/>
                <a:gd name="T7" fmla="*/ 15 h 128"/>
                <a:gd name="T8" fmla="*/ 64 w 134"/>
                <a:gd name="T9" fmla="*/ 0 h 128"/>
                <a:gd name="T10" fmla="*/ 19 w 134"/>
                <a:gd name="T11" fmla="*/ 18 h 128"/>
                <a:gd name="T12" fmla="*/ 0 w 134"/>
                <a:gd name="T13" fmla="*/ 64 h 128"/>
                <a:gd name="T14" fmla="*/ 19 w 134"/>
                <a:gd name="T15" fmla="*/ 109 h 128"/>
                <a:gd name="T16" fmla="*/ 64 w 134"/>
                <a:gd name="T17" fmla="*/ 128 h 128"/>
                <a:gd name="T18" fmla="*/ 109 w 134"/>
                <a:gd name="T19" fmla="*/ 109 h 128"/>
                <a:gd name="T20" fmla="*/ 113 w 134"/>
                <a:gd name="T21" fmla="*/ 22 h 128"/>
                <a:gd name="T22" fmla="*/ 112 w 134"/>
                <a:gd name="T23" fmla="*/ 21 h 128"/>
                <a:gd name="T24" fmla="*/ 112 w 134"/>
                <a:gd name="T25" fmla="*/ 20 h 128"/>
                <a:gd name="T26" fmla="*/ 112 w 134"/>
                <a:gd name="T27" fmla="*/ 16 h 128"/>
                <a:gd name="T28" fmla="*/ 16 w 134"/>
                <a:gd name="T29" fmla="*/ 93 h 128"/>
                <a:gd name="T30" fmla="*/ 16 w 134"/>
                <a:gd name="T31" fmla="*/ 98 h 128"/>
                <a:gd name="T32" fmla="*/ 13 w 134"/>
                <a:gd name="T33" fmla="*/ 94 h 128"/>
                <a:gd name="T34" fmla="*/ 9 w 134"/>
                <a:gd name="T35" fmla="*/ 86 h 128"/>
                <a:gd name="T36" fmla="*/ 5 w 134"/>
                <a:gd name="T37" fmla="*/ 64 h 128"/>
                <a:gd name="T38" fmla="*/ 9 w 134"/>
                <a:gd name="T39" fmla="*/ 41 h 128"/>
                <a:gd name="T40" fmla="*/ 22 w 134"/>
                <a:gd name="T41" fmla="*/ 22 h 128"/>
                <a:gd name="T42" fmla="*/ 42 w 134"/>
                <a:gd name="T43" fmla="*/ 9 h 128"/>
                <a:gd name="T44" fmla="*/ 86 w 134"/>
                <a:gd name="T45" fmla="*/ 9 h 128"/>
                <a:gd name="T46" fmla="*/ 94 w 134"/>
                <a:gd name="T47" fmla="*/ 12 h 128"/>
                <a:gd name="T48" fmla="*/ 99 w 134"/>
                <a:gd name="T49" fmla="*/ 15 h 128"/>
                <a:gd name="T50" fmla="*/ 93 w 134"/>
                <a:gd name="T51" fmla="*/ 15 h 128"/>
                <a:gd name="T52" fmla="*/ 38 w 134"/>
                <a:gd name="T53" fmla="*/ 38 h 128"/>
                <a:gd name="T54" fmla="*/ 16 w 134"/>
                <a:gd name="T55" fmla="*/ 93 h 128"/>
                <a:gd name="T56" fmla="*/ 23 w 134"/>
                <a:gd name="T57" fmla="*/ 106 h 128"/>
                <a:gd name="T58" fmla="*/ 21 w 134"/>
                <a:gd name="T59" fmla="*/ 105 h 128"/>
                <a:gd name="T60" fmla="*/ 21 w 134"/>
                <a:gd name="T61" fmla="*/ 104 h 128"/>
                <a:gd name="T62" fmla="*/ 24 w 134"/>
                <a:gd name="T63" fmla="*/ 73 h 128"/>
                <a:gd name="T64" fmla="*/ 30 w 134"/>
                <a:gd name="T65" fmla="*/ 56 h 128"/>
                <a:gd name="T66" fmla="*/ 42 w 134"/>
                <a:gd name="T67" fmla="*/ 41 h 128"/>
                <a:gd name="T68" fmla="*/ 57 w 134"/>
                <a:gd name="T69" fmla="*/ 30 h 128"/>
                <a:gd name="T70" fmla="*/ 74 w 134"/>
                <a:gd name="T71" fmla="*/ 23 h 128"/>
                <a:gd name="T72" fmla="*/ 105 w 134"/>
                <a:gd name="T73" fmla="*/ 21 h 128"/>
                <a:gd name="T74" fmla="*/ 105 w 134"/>
                <a:gd name="T75" fmla="*/ 21 h 128"/>
                <a:gd name="T76" fmla="*/ 107 w 134"/>
                <a:gd name="T77" fmla="*/ 22 h 128"/>
                <a:gd name="T78" fmla="*/ 107 w 134"/>
                <a:gd name="T79" fmla="*/ 23 h 128"/>
                <a:gd name="T80" fmla="*/ 104 w 134"/>
                <a:gd name="T81" fmla="*/ 54 h 128"/>
                <a:gd name="T82" fmla="*/ 98 w 134"/>
                <a:gd name="T83" fmla="*/ 71 h 128"/>
                <a:gd name="T84" fmla="*/ 86 w 134"/>
                <a:gd name="T85" fmla="*/ 86 h 128"/>
                <a:gd name="T86" fmla="*/ 71 w 134"/>
                <a:gd name="T87" fmla="*/ 97 h 128"/>
                <a:gd name="T88" fmla="*/ 54 w 134"/>
                <a:gd name="T89" fmla="*/ 104 h 128"/>
                <a:gd name="T90" fmla="*/ 33 w 134"/>
                <a:gd name="T91" fmla="*/ 107 h 128"/>
                <a:gd name="T92" fmla="*/ 23 w 134"/>
                <a:gd name="T93" fmla="*/ 106 h 128"/>
                <a:gd name="T94" fmla="*/ 112 w 134"/>
                <a:gd name="T95" fmla="*/ 34 h 128"/>
                <a:gd name="T96" fmla="*/ 112 w 134"/>
                <a:gd name="T97" fmla="*/ 29 h 128"/>
                <a:gd name="T98" fmla="*/ 115 w 134"/>
                <a:gd name="T99" fmla="*/ 34 h 128"/>
                <a:gd name="T100" fmla="*/ 119 w 134"/>
                <a:gd name="T101" fmla="*/ 41 h 128"/>
                <a:gd name="T102" fmla="*/ 123 w 134"/>
                <a:gd name="T103" fmla="*/ 64 h 128"/>
                <a:gd name="T104" fmla="*/ 119 w 134"/>
                <a:gd name="T105" fmla="*/ 86 h 128"/>
                <a:gd name="T106" fmla="*/ 106 w 134"/>
                <a:gd name="T107" fmla="*/ 106 h 128"/>
                <a:gd name="T108" fmla="*/ 86 w 134"/>
                <a:gd name="T109" fmla="*/ 119 h 128"/>
                <a:gd name="T110" fmla="*/ 64 w 134"/>
                <a:gd name="T111" fmla="*/ 123 h 128"/>
                <a:gd name="T112" fmla="*/ 42 w 134"/>
                <a:gd name="T113" fmla="*/ 119 h 128"/>
                <a:gd name="T114" fmla="*/ 34 w 134"/>
                <a:gd name="T115" fmla="*/ 115 h 128"/>
                <a:gd name="T116" fmla="*/ 29 w 134"/>
                <a:gd name="T117" fmla="*/ 112 h 128"/>
                <a:gd name="T118" fmla="*/ 35 w 134"/>
                <a:gd name="T119" fmla="*/ 112 h 128"/>
                <a:gd name="T120" fmla="*/ 90 w 134"/>
                <a:gd name="T121" fmla="*/ 89 h 128"/>
                <a:gd name="T122" fmla="*/ 112 w 134"/>
                <a:gd name="T123" fmla="*/ 3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4" h="128">
                  <a:moveTo>
                    <a:pt x="112" y="16"/>
                  </a:moveTo>
                  <a:cubicBezTo>
                    <a:pt x="111" y="14"/>
                    <a:pt x="109" y="14"/>
                    <a:pt x="107" y="15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4" y="5"/>
                    <a:pt x="79" y="0"/>
                    <a:pt x="64" y="0"/>
                  </a:cubicBezTo>
                  <a:cubicBezTo>
                    <a:pt x="47" y="0"/>
                    <a:pt x="31" y="6"/>
                    <a:pt x="19" y="18"/>
                  </a:cubicBezTo>
                  <a:cubicBezTo>
                    <a:pt x="7" y="30"/>
                    <a:pt x="0" y="46"/>
                    <a:pt x="0" y="64"/>
                  </a:cubicBezTo>
                  <a:cubicBezTo>
                    <a:pt x="0" y="81"/>
                    <a:pt x="7" y="97"/>
                    <a:pt x="19" y="109"/>
                  </a:cubicBezTo>
                  <a:cubicBezTo>
                    <a:pt x="31" y="121"/>
                    <a:pt x="47" y="128"/>
                    <a:pt x="64" y="128"/>
                  </a:cubicBezTo>
                  <a:cubicBezTo>
                    <a:pt x="81" y="128"/>
                    <a:pt x="97" y="121"/>
                    <a:pt x="109" y="109"/>
                  </a:cubicBezTo>
                  <a:cubicBezTo>
                    <a:pt x="133" y="85"/>
                    <a:pt x="134" y="47"/>
                    <a:pt x="113" y="22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3" y="19"/>
                    <a:pt x="113" y="17"/>
                    <a:pt x="112" y="16"/>
                  </a:cubicBezTo>
                  <a:close/>
                  <a:moveTo>
                    <a:pt x="16" y="93"/>
                  </a:moveTo>
                  <a:cubicBezTo>
                    <a:pt x="16" y="98"/>
                    <a:pt x="16" y="98"/>
                    <a:pt x="16" y="98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1" y="91"/>
                    <a:pt x="10" y="89"/>
                    <a:pt x="9" y="86"/>
                  </a:cubicBezTo>
                  <a:cubicBezTo>
                    <a:pt x="6" y="79"/>
                    <a:pt x="5" y="71"/>
                    <a:pt x="5" y="64"/>
                  </a:cubicBezTo>
                  <a:cubicBezTo>
                    <a:pt x="5" y="56"/>
                    <a:pt x="6" y="48"/>
                    <a:pt x="9" y="41"/>
                  </a:cubicBezTo>
                  <a:cubicBezTo>
                    <a:pt x="12" y="34"/>
                    <a:pt x="16" y="27"/>
                    <a:pt x="22" y="22"/>
                  </a:cubicBezTo>
                  <a:cubicBezTo>
                    <a:pt x="28" y="16"/>
                    <a:pt x="34" y="12"/>
                    <a:pt x="42" y="9"/>
                  </a:cubicBezTo>
                  <a:cubicBezTo>
                    <a:pt x="56" y="3"/>
                    <a:pt x="72" y="3"/>
                    <a:pt x="86" y="9"/>
                  </a:cubicBezTo>
                  <a:cubicBezTo>
                    <a:pt x="89" y="10"/>
                    <a:pt x="92" y="11"/>
                    <a:pt x="94" y="12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73" y="15"/>
                    <a:pt x="53" y="24"/>
                    <a:pt x="38" y="38"/>
                  </a:cubicBezTo>
                  <a:cubicBezTo>
                    <a:pt x="24" y="52"/>
                    <a:pt x="16" y="72"/>
                    <a:pt x="16" y="93"/>
                  </a:cubicBezTo>
                  <a:close/>
                  <a:moveTo>
                    <a:pt x="23" y="106"/>
                  </a:moveTo>
                  <a:cubicBezTo>
                    <a:pt x="21" y="105"/>
                    <a:pt x="21" y="105"/>
                    <a:pt x="21" y="10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19" y="93"/>
                    <a:pt x="21" y="81"/>
                    <a:pt x="24" y="73"/>
                  </a:cubicBezTo>
                  <a:cubicBezTo>
                    <a:pt x="25" y="67"/>
                    <a:pt x="27" y="62"/>
                    <a:pt x="30" y="56"/>
                  </a:cubicBezTo>
                  <a:cubicBezTo>
                    <a:pt x="34" y="51"/>
                    <a:pt x="37" y="46"/>
                    <a:pt x="42" y="41"/>
                  </a:cubicBezTo>
                  <a:cubicBezTo>
                    <a:pt x="46" y="37"/>
                    <a:pt x="51" y="33"/>
                    <a:pt x="57" y="30"/>
                  </a:cubicBezTo>
                  <a:cubicBezTo>
                    <a:pt x="62" y="27"/>
                    <a:pt x="68" y="25"/>
                    <a:pt x="74" y="23"/>
                  </a:cubicBezTo>
                  <a:cubicBezTo>
                    <a:pt x="85" y="20"/>
                    <a:pt x="96" y="19"/>
                    <a:pt x="105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9" y="34"/>
                    <a:pt x="107" y="46"/>
                    <a:pt x="104" y="54"/>
                  </a:cubicBezTo>
                  <a:cubicBezTo>
                    <a:pt x="103" y="60"/>
                    <a:pt x="101" y="66"/>
                    <a:pt x="98" y="71"/>
                  </a:cubicBezTo>
                  <a:cubicBezTo>
                    <a:pt x="94" y="76"/>
                    <a:pt x="91" y="81"/>
                    <a:pt x="86" y="86"/>
                  </a:cubicBezTo>
                  <a:cubicBezTo>
                    <a:pt x="82" y="90"/>
                    <a:pt x="77" y="94"/>
                    <a:pt x="71" y="97"/>
                  </a:cubicBezTo>
                  <a:cubicBezTo>
                    <a:pt x="66" y="100"/>
                    <a:pt x="60" y="102"/>
                    <a:pt x="54" y="104"/>
                  </a:cubicBezTo>
                  <a:cubicBezTo>
                    <a:pt x="47" y="106"/>
                    <a:pt x="39" y="107"/>
                    <a:pt x="33" y="107"/>
                  </a:cubicBezTo>
                  <a:cubicBezTo>
                    <a:pt x="29" y="107"/>
                    <a:pt x="26" y="107"/>
                    <a:pt x="23" y="106"/>
                  </a:cubicBezTo>
                  <a:close/>
                  <a:moveTo>
                    <a:pt x="112" y="34"/>
                  </a:moveTo>
                  <a:cubicBezTo>
                    <a:pt x="112" y="29"/>
                    <a:pt x="112" y="29"/>
                    <a:pt x="112" y="29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7" y="36"/>
                    <a:pt x="118" y="39"/>
                    <a:pt x="119" y="41"/>
                  </a:cubicBezTo>
                  <a:cubicBezTo>
                    <a:pt x="122" y="48"/>
                    <a:pt x="123" y="56"/>
                    <a:pt x="123" y="64"/>
                  </a:cubicBezTo>
                  <a:cubicBezTo>
                    <a:pt x="123" y="71"/>
                    <a:pt x="122" y="79"/>
                    <a:pt x="119" y="86"/>
                  </a:cubicBezTo>
                  <a:cubicBezTo>
                    <a:pt x="116" y="93"/>
                    <a:pt x="112" y="100"/>
                    <a:pt x="106" y="106"/>
                  </a:cubicBezTo>
                  <a:cubicBezTo>
                    <a:pt x="100" y="111"/>
                    <a:pt x="94" y="116"/>
                    <a:pt x="86" y="119"/>
                  </a:cubicBezTo>
                  <a:cubicBezTo>
                    <a:pt x="79" y="121"/>
                    <a:pt x="72" y="123"/>
                    <a:pt x="64" y="123"/>
                  </a:cubicBezTo>
                  <a:cubicBezTo>
                    <a:pt x="56" y="123"/>
                    <a:pt x="49" y="121"/>
                    <a:pt x="42" y="119"/>
                  </a:cubicBezTo>
                  <a:cubicBezTo>
                    <a:pt x="39" y="117"/>
                    <a:pt x="36" y="116"/>
                    <a:pt x="34" y="115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55" y="112"/>
                    <a:pt x="75" y="104"/>
                    <a:pt x="90" y="89"/>
                  </a:cubicBezTo>
                  <a:cubicBezTo>
                    <a:pt x="104" y="75"/>
                    <a:pt x="112" y="55"/>
                    <a:pt x="112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31" name="Freeform 45"/>
            <p:cNvSpPr>
              <a:spLocks noEditPoints="1"/>
            </p:cNvSpPr>
            <p:nvPr/>
          </p:nvSpPr>
          <p:spPr bwMode="auto">
            <a:xfrm>
              <a:off x="5833" y="7397"/>
              <a:ext cx="400" cy="659"/>
            </a:xfrm>
            <a:custGeom>
              <a:avLst/>
              <a:gdLst>
                <a:gd name="T0" fmla="*/ 78 w 78"/>
                <a:gd name="T1" fmla="*/ 2 h 129"/>
                <a:gd name="T2" fmla="*/ 75 w 78"/>
                <a:gd name="T3" fmla="*/ 1 h 129"/>
                <a:gd name="T4" fmla="*/ 47 w 78"/>
                <a:gd name="T5" fmla="*/ 8 h 129"/>
                <a:gd name="T6" fmla="*/ 45 w 78"/>
                <a:gd name="T7" fmla="*/ 10 h 129"/>
                <a:gd name="T8" fmla="*/ 38 w 78"/>
                <a:gd name="T9" fmla="*/ 42 h 129"/>
                <a:gd name="T10" fmla="*/ 2 w 78"/>
                <a:gd name="T11" fmla="*/ 42 h 129"/>
                <a:gd name="T12" fmla="*/ 0 w 78"/>
                <a:gd name="T13" fmla="*/ 45 h 129"/>
                <a:gd name="T14" fmla="*/ 10 w 78"/>
                <a:gd name="T15" fmla="*/ 127 h 129"/>
                <a:gd name="T16" fmla="*/ 13 w 78"/>
                <a:gd name="T17" fmla="*/ 129 h 129"/>
                <a:gd name="T18" fmla="*/ 51 w 78"/>
                <a:gd name="T19" fmla="*/ 129 h 129"/>
                <a:gd name="T20" fmla="*/ 53 w 78"/>
                <a:gd name="T21" fmla="*/ 127 h 129"/>
                <a:gd name="T22" fmla="*/ 63 w 78"/>
                <a:gd name="T23" fmla="*/ 45 h 129"/>
                <a:gd name="T24" fmla="*/ 61 w 78"/>
                <a:gd name="T25" fmla="*/ 42 h 129"/>
                <a:gd name="T26" fmla="*/ 43 w 78"/>
                <a:gd name="T27" fmla="*/ 42 h 129"/>
                <a:gd name="T28" fmla="*/ 50 w 78"/>
                <a:gd name="T29" fmla="*/ 12 h 129"/>
                <a:gd name="T30" fmla="*/ 76 w 78"/>
                <a:gd name="T31" fmla="*/ 5 h 129"/>
                <a:gd name="T32" fmla="*/ 78 w 78"/>
                <a:gd name="T33" fmla="*/ 2 h 129"/>
                <a:gd name="T34" fmla="*/ 5 w 78"/>
                <a:gd name="T35" fmla="*/ 47 h 129"/>
                <a:gd name="T36" fmla="*/ 37 w 78"/>
                <a:gd name="T37" fmla="*/ 47 h 129"/>
                <a:gd name="T38" fmla="*/ 29 w 78"/>
                <a:gd name="T39" fmla="*/ 83 h 129"/>
                <a:gd name="T40" fmla="*/ 10 w 78"/>
                <a:gd name="T41" fmla="*/ 83 h 129"/>
                <a:gd name="T42" fmla="*/ 5 w 78"/>
                <a:gd name="T43" fmla="*/ 47 h 129"/>
                <a:gd name="T44" fmla="*/ 49 w 78"/>
                <a:gd name="T45" fmla="*/ 124 h 129"/>
                <a:gd name="T46" fmla="*/ 15 w 78"/>
                <a:gd name="T47" fmla="*/ 124 h 129"/>
                <a:gd name="T48" fmla="*/ 10 w 78"/>
                <a:gd name="T49" fmla="*/ 88 h 129"/>
                <a:gd name="T50" fmla="*/ 53 w 78"/>
                <a:gd name="T51" fmla="*/ 88 h 129"/>
                <a:gd name="T52" fmla="*/ 49 w 78"/>
                <a:gd name="T53" fmla="*/ 124 h 129"/>
                <a:gd name="T54" fmla="*/ 58 w 78"/>
                <a:gd name="T55" fmla="*/ 47 h 129"/>
                <a:gd name="T56" fmla="*/ 54 w 78"/>
                <a:gd name="T57" fmla="*/ 83 h 129"/>
                <a:gd name="T58" fmla="*/ 34 w 78"/>
                <a:gd name="T59" fmla="*/ 83 h 129"/>
                <a:gd name="T60" fmla="*/ 42 w 78"/>
                <a:gd name="T61" fmla="*/ 47 h 129"/>
                <a:gd name="T62" fmla="*/ 58 w 78"/>
                <a:gd name="T63" fmla="*/ 4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8" h="129">
                  <a:moveTo>
                    <a:pt x="78" y="2"/>
                  </a:moveTo>
                  <a:cubicBezTo>
                    <a:pt x="77" y="1"/>
                    <a:pt x="76" y="0"/>
                    <a:pt x="75" y="1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8"/>
                    <a:pt x="46" y="9"/>
                    <a:pt x="45" y="10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3"/>
                    <a:pt x="0" y="45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8"/>
                    <a:pt x="12" y="129"/>
                    <a:pt x="13" y="129"/>
                  </a:cubicBezTo>
                  <a:cubicBezTo>
                    <a:pt x="51" y="129"/>
                    <a:pt x="51" y="129"/>
                    <a:pt x="51" y="129"/>
                  </a:cubicBezTo>
                  <a:cubicBezTo>
                    <a:pt x="52" y="129"/>
                    <a:pt x="53" y="128"/>
                    <a:pt x="53" y="127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3"/>
                    <a:pt x="62" y="42"/>
                    <a:pt x="61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7" y="5"/>
                    <a:pt x="78" y="3"/>
                    <a:pt x="78" y="2"/>
                  </a:cubicBezTo>
                  <a:close/>
                  <a:moveTo>
                    <a:pt x="5" y="47"/>
                  </a:moveTo>
                  <a:cubicBezTo>
                    <a:pt x="37" y="47"/>
                    <a:pt x="37" y="47"/>
                    <a:pt x="37" y="47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10" y="83"/>
                    <a:pt x="10" y="83"/>
                    <a:pt x="10" y="83"/>
                  </a:cubicBezTo>
                  <a:lnTo>
                    <a:pt x="5" y="47"/>
                  </a:lnTo>
                  <a:close/>
                  <a:moveTo>
                    <a:pt x="49" y="124"/>
                  </a:moveTo>
                  <a:cubicBezTo>
                    <a:pt x="15" y="124"/>
                    <a:pt x="15" y="124"/>
                    <a:pt x="15" y="124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53" y="88"/>
                    <a:pt x="53" y="88"/>
                    <a:pt x="53" y="88"/>
                  </a:cubicBezTo>
                  <a:lnTo>
                    <a:pt x="49" y="124"/>
                  </a:lnTo>
                  <a:close/>
                  <a:moveTo>
                    <a:pt x="58" y="47"/>
                  </a:moveTo>
                  <a:cubicBezTo>
                    <a:pt x="54" y="83"/>
                    <a:pt x="54" y="83"/>
                    <a:pt x="5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42" y="47"/>
                    <a:pt x="42" y="47"/>
                    <a:pt x="42" y="47"/>
                  </a:cubicBezTo>
                  <a:lnTo>
                    <a:pt x="58" y="4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32" name="Freeform 46"/>
            <p:cNvSpPr>
              <a:spLocks noEditPoints="1"/>
            </p:cNvSpPr>
            <p:nvPr/>
          </p:nvSpPr>
          <p:spPr bwMode="auto">
            <a:xfrm>
              <a:off x="6691" y="4294"/>
              <a:ext cx="652" cy="516"/>
            </a:xfrm>
            <a:custGeom>
              <a:avLst/>
              <a:gdLst>
                <a:gd name="T0" fmla="*/ 128 w 128"/>
                <a:gd name="T1" fmla="*/ 21 h 101"/>
                <a:gd name="T2" fmla="*/ 122 w 128"/>
                <a:gd name="T3" fmla="*/ 15 h 101"/>
                <a:gd name="T4" fmla="*/ 89 w 128"/>
                <a:gd name="T5" fmla="*/ 15 h 101"/>
                <a:gd name="T6" fmla="*/ 89 w 128"/>
                <a:gd name="T7" fmla="*/ 6 h 101"/>
                <a:gd name="T8" fmla="*/ 83 w 128"/>
                <a:gd name="T9" fmla="*/ 0 h 101"/>
                <a:gd name="T10" fmla="*/ 45 w 128"/>
                <a:gd name="T11" fmla="*/ 0 h 101"/>
                <a:gd name="T12" fmla="*/ 39 w 128"/>
                <a:gd name="T13" fmla="*/ 6 h 101"/>
                <a:gd name="T14" fmla="*/ 39 w 128"/>
                <a:gd name="T15" fmla="*/ 15 h 101"/>
                <a:gd name="T16" fmla="*/ 6 w 128"/>
                <a:gd name="T17" fmla="*/ 15 h 101"/>
                <a:gd name="T18" fmla="*/ 0 w 128"/>
                <a:gd name="T19" fmla="*/ 21 h 101"/>
                <a:gd name="T20" fmla="*/ 0 w 128"/>
                <a:gd name="T21" fmla="*/ 95 h 101"/>
                <a:gd name="T22" fmla="*/ 6 w 128"/>
                <a:gd name="T23" fmla="*/ 101 h 101"/>
                <a:gd name="T24" fmla="*/ 122 w 128"/>
                <a:gd name="T25" fmla="*/ 101 h 101"/>
                <a:gd name="T26" fmla="*/ 128 w 128"/>
                <a:gd name="T27" fmla="*/ 95 h 101"/>
                <a:gd name="T28" fmla="*/ 128 w 128"/>
                <a:gd name="T29" fmla="*/ 21 h 101"/>
                <a:gd name="T30" fmla="*/ 44 w 128"/>
                <a:gd name="T31" fmla="*/ 5 h 101"/>
                <a:gd name="T32" fmla="*/ 84 w 128"/>
                <a:gd name="T33" fmla="*/ 5 h 101"/>
                <a:gd name="T34" fmla="*/ 84 w 128"/>
                <a:gd name="T35" fmla="*/ 15 h 101"/>
                <a:gd name="T36" fmla="*/ 44 w 128"/>
                <a:gd name="T37" fmla="*/ 15 h 101"/>
                <a:gd name="T38" fmla="*/ 44 w 128"/>
                <a:gd name="T39" fmla="*/ 5 h 101"/>
                <a:gd name="T40" fmla="*/ 22 w 128"/>
                <a:gd name="T41" fmla="*/ 96 h 101"/>
                <a:gd name="T42" fmla="*/ 5 w 128"/>
                <a:gd name="T43" fmla="*/ 96 h 101"/>
                <a:gd name="T44" fmla="*/ 5 w 128"/>
                <a:gd name="T45" fmla="*/ 19 h 101"/>
                <a:gd name="T46" fmla="*/ 22 w 128"/>
                <a:gd name="T47" fmla="*/ 19 h 101"/>
                <a:gd name="T48" fmla="*/ 22 w 128"/>
                <a:gd name="T49" fmla="*/ 96 h 101"/>
                <a:gd name="T50" fmla="*/ 101 w 128"/>
                <a:gd name="T51" fmla="*/ 96 h 101"/>
                <a:gd name="T52" fmla="*/ 27 w 128"/>
                <a:gd name="T53" fmla="*/ 96 h 101"/>
                <a:gd name="T54" fmla="*/ 27 w 128"/>
                <a:gd name="T55" fmla="*/ 19 h 101"/>
                <a:gd name="T56" fmla="*/ 101 w 128"/>
                <a:gd name="T57" fmla="*/ 19 h 101"/>
                <a:gd name="T58" fmla="*/ 101 w 128"/>
                <a:gd name="T59" fmla="*/ 96 h 101"/>
                <a:gd name="T60" fmla="*/ 123 w 128"/>
                <a:gd name="T61" fmla="*/ 96 h 101"/>
                <a:gd name="T62" fmla="*/ 106 w 128"/>
                <a:gd name="T63" fmla="*/ 96 h 101"/>
                <a:gd name="T64" fmla="*/ 106 w 128"/>
                <a:gd name="T65" fmla="*/ 19 h 101"/>
                <a:gd name="T66" fmla="*/ 123 w 128"/>
                <a:gd name="T67" fmla="*/ 19 h 101"/>
                <a:gd name="T68" fmla="*/ 123 w 128"/>
                <a:gd name="T69" fmla="*/ 9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" h="101">
                  <a:moveTo>
                    <a:pt x="128" y="21"/>
                  </a:moveTo>
                  <a:cubicBezTo>
                    <a:pt x="128" y="18"/>
                    <a:pt x="125" y="15"/>
                    <a:pt x="122" y="15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3"/>
                    <a:pt x="86" y="0"/>
                    <a:pt x="8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0"/>
                    <a:pt x="39" y="3"/>
                    <a:pt x="39" y="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3" y="15"/>
                    <a:pt x="0" y="18"/>
                    <a:pt x="0" y="2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8"/>
                    <a:pt x="3" y="101"/>
                    <a:pt x="6" y="101"/>
                  </a:cubicBezTo>
                  <a:cubicBezTo>
                    <a:pt x="122" y="101"/>
                    <a:pt x="122" y="101"/>
                    <a:pt x="122" y="101"/>
                  </a:cubicBezTo>
                  <a:cubicBezTo>
                    <a:pt x="125" y="101"/>
                    <a:pt x="128" y="98"/>
                    <a:pt x="128" y="95"/>
                  </a:cubicBezTo>
                  <a:lnTo>
                    <a:pt x="128" y="21"/>
                  </a:lnTo>
                  <a:close/>
                  <a:moveTo>
                    <a:pt x="44" y="5"/>
                  </a:moveTo>
                  <a:cubicBezTo>
                    <a:pt x="84" y="5"/>
                    <a:pt x="84" y="5"/>
                    <a:pt x="84" y="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44" y="15"/>
                    <a:pt x="44" y="15"/>
                    <a:pt x="44" y="15"/>
                  </a:cubicBezTo>
                  <a:lnTo>
                    <a:pt x="44" y="5"/>
                  </a:lnTo>
                  <a:close/>
                  <a:moveTo>
                    <a:pt x="22" y="96"/>
                  </a:moveTo>
                  <a:cubicBezTo>
                    <a:pt x="5" y="96"/>
                    <a:pt x="5" y="96"/>
                    <a:pt x="5" y="96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2" y="19"/>
                    <a:pt x="22" y="19"/>
                    <a:pt x="22" y="19"/>
                  </a:cubicBezTo>
                  <a:lnTo>
                    <a:pt x="22" y="96"/>
                  </a:lnTo>
                  <a:close/>
                  <a:moveTo>
                    <a:pt x="101" y="96"/>
                  </a:moveTo>
                  <a:cubicBezTo>
                    <a:pt x="27" y="96"/>
                    <a:pt x="27" y="96"/>
                    <a:pt x="27" y="96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101" y="19"/>
                    <a:pt x="101" y="19"/>
                    <a:pt x="101" y="19"/>
                  </a:cubicBezTo>
                  <a:lnTo>
                    <a:pt x="101" y="96"/>
                  </a:lnTo>
                  <a:close/>
                  <a:moveTo>
                    <a:pt x="123" y="96"/>
                  </a:moveTo>
                  <a:cubicBezTo>
                    <a:pt x="106" y="96"/>
                    <a:pt x="106" y="96"/>
                    <a:pt x="106" y="96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23" y="19"/>
                    <a:pt x="123" y="19"/>
                    <a:pt x="123" y="19"/>
                  </a:cubicBezTo>
                  <a:lnTo>
                    <a:pt x="123" y="96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059748" y="2055528"/>
            <a:ext cx="2485916" cy="1545198"/>
            <a:chOff x="1395075" y="2139370"/>
            <a:chExt cx="2485916" cy="1545198"/>
          </a:xfrm>
        </p:grpSpPr>
        <p:sp>
          <p:nvSpPr>
            <p:cNvPr id="39" name="文本框 14"/>
            <p:cNvSpPr txBox="1"/>
            <p:nvPr/>
          </p:nvSpPr>
          <p:spPr>
            <a:xfrm>
              <a:off x="1395075" y="2463721"/>
              <a:ext cx="2485916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.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0" name="文本框 15"/>
            <p:cNvSpPr txBox="1"/>
            <p:nvPr/>
          </p:nvSpPr>
          <p:spPr>
            <a:xfrm>
              <a:off x="21313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5252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3791" y="4119532"/>
            <a:ext cx="2485916" cy="1545198"/>
            <a:chOff x="1395075" y="2139370"/>
            <a:chExt cx="2485916" cy="1545198"/>
          </a:xfrm>
        </p:grpSpPr>
        <p:sp>
          <p:nvSpPr>
            <p:cNvPr id="43" name="文本框 14"/>
            <p:cNvSpPr txBox="1"/>
            <p:nvPr/>
          </p:nvSpPr>
          <p:spPr>
            <a:xfrm>
              <a:off x="1395075" y="2463721"/>
              <a:ext cx="2485916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.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4" name="文本框 15"/>
            <p:cNvSpPr txBox="1"/>
            <p:nvPr/>
          </p:nvSpPr>
          <p:spPr>
            <a:xfrm>
              <a:off x="21313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3525292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275690" y="2055528"/>
            <a:ext cx="2485916" cy="1545198"/>
            <a:chOff x="1395075" y="2139370"/>
            <a:chExt cx="2485916" cy="1545198"/>
          </a:xfrm>
        </p:grpSpPr>
        <p:sp>
          <p:nvSpPr>
            <p:cNvPr id="47" name="文本框 14"/>
            <p:cNvSpPr txBox="1"/>
            <p:nvPr/>
          </p:nvSpPr>
          <p:spPr>
            <a:xfrm>
              <a:off x="1395075" y="2463721"/>
              <a:ext cx="2485916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.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8" name="文本框 15"/>
            <p:cNvSpPr txBox="1"/>
            <p:nvPr/>
          </p:nvSpPr>
          <p:spPr>
            <a:xfrm>
              <a:off x="14201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1533201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10382" y="4115832"/>
            <a:ext cx="2485916" cy="1545198"/>
            <a:chOff x="1395075" y="2139370"/>
            <a:chExt cx="2485916" cy="1545198"/>
          </a:xfrm>
        </p:grpSpPr>
        <p:sp>
          <p:nvSpPr>
            <p:cNvPr id="51" name="文本框 14"/>
            <p:cNvSpPr txBox="1"/>
            <p:nvPr/>
          </p:nvSpPr>
          <p:spPr>
            <a:xfrm>
              <a:off x="1395075" y="2463721"/>
              <a:ext cx="2485916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.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2" name="文本框 15"/>
            <p:cNvSpPr txBox="1"/>
            <p:nvPr/>
          </p:nvSpPr>
          <p:spPr>
            <a:xfrm>
              <a:off x="14201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1533201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研究成果展示及应用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r</a:t>
              </a: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esearch achievements display and application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19759" y="1251866"/>
            <a:ext cx="4626981" cy="4978009"/>
            <a:chOff x="619759" y="1251866"/>
            <a:chExt cx="4626981" cy="4978009"/>
          </a:xfrm>
          <a:effectLst>
            <a:outerShdw blurRad="3683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02" t="6333" r="21458" b="10724"/>
            <a:stretch>
              <a:fillRect/>
            </a:stretch>
          </p:blipFill>
          <p:spPr>
            <a:xfrm>
              <a:off x="619759" y="1251866"/>
              <a:ext cx="3355341" cy="4896204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850900" y="1841500"/>
              <a:ext cx="4395840" cy="4388375"/>
              <a:chOff x="850900" y="1841500"/>
              <a:chExt cx="4395840" cy="4388375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850900" y="1841500"/>
                <a:ext cx="2882900" cy="381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2210712" y="3193847"/>
                <a:ext cx="1980068" cy="4091988"/>
              </a:xfrm>
              <a:prstGeom prst="rect">
                <a:avLst/>
              </a:prstGeom>
            </p:spPr>
          </p:pic>
          <p:sp>
            <p:nvSpPr>
              <p:cNvPr id="6" name="矩形 5"/>
              <p:cNvSpPr/>
              <p:nvPr/>
            </p:nvSpPr>
            <p:spPr>
              <a:xfrm>
                <a:off x="1625600" y="4343400"/>
                <a:ext cx="3111500" cy="18046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886448" y="1625329"/>
            <a:ext cx="1530642" cy="4350773"/>
            <a:chOff x="5568658" y="1948783"/>
            <a:chExt cx="1041508" cy="2960434"/>
          </a:xfrm>
        </p:grpSpPr>
        <p:sp>
          <p:nvSpPr>
            <p:cNvPr id="21" name="Freeform 7"/>
            <p:cNvSpPr/>
            <p:nvPr/>
          </p:nvSpPr>
          <p:spPr bwMode="auto">
            <a:xfrm>
              <a:off x="5568658" y="3066600"/>
              <a:ext cx="632393" cy="724800"/>
            </a:xfrm>
            <a:custGeom>
              <a:avLst/>
              <a:gdLst>
                <a:gd name="T0" fmla="*/ 186 w 423"/>
                <a:gd name="T1" fmla="*/ 7 h 485"/>
                <a:gd name="T2" fmla="*/ 237 w 423"/>
                <a:gd name="T3" fmla="*/ 7 h 485"/>
                <a:gd name="T4" fmla="*/ 398 w 423"/>
                <a:gd name="T5" fmla="*/ 88 h 485"/>
                <a:gd name="T6" fmla="*/ 423 w 423"/>
                <a:gd name="T7" fmla="*/ 129 h 485"/>
                <a:gd name="T8" fmla="*/ 423 w 423"/>
                <a:gd name="T9" fmla="*/ 356 h 485"/>
                <a:gd name="T10" fmla="*/ 398 w 423"/>
                <a:gd name="T11" fmla="*/ 397 h 485"/>
                <a:gd name="T12" fmla="*/ 237 w 423"/>
                <a:gd name="T13" fmla="*/ 478 h 485"/>
                <a:gd name="T14" fmla="*/ 186 w 423"/>
                <a:gd name="T15" fmla="*/ 478 h 485"/>
                <a:gd name="T16" fmla="*/ 25 w 423"/>
                <a:gd name="T17" fmla="*/ 397 h 485"/>
                <a:gd name="T18" fmla="*/ 0 w 423"/>
                <a:gd name="T19" fmla="*/ 356 h 485"/>
                <a:gd name="T20" fmla="*/ 0 w 423"/>
                <a:gd name="T21" fmla="*/ 129 h 485"/>
                <a:gd name="T22" fmla="*/ 25 w 423"/>
                <a:gd name="T23" fmla="*/ 88 h 485"/>
                <a:gd name="T24" fmla="*/ 186 w 423"/>
                <a:gd name="T25" fmla="*/ 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85">
                  <a:moveTo>
                    <a:pt x="186" y="7"/>
                  </a:moveTo>
                  <a:cubicBezTo>
                    <a:pt x="200" y="0"/>
                    <a:pt x="223" y="0"/>
                    <a:pt x="237" y="7"/>
                  </a:cubicBezTo>
                  <a:cubicBezTo>
                    <a:pt x="398" y="88"/>
                    <a:pt x="398" y="88"/>
                    <a:pt x="398" y="88"/>
                  </a:cubicBezTo>
                  <a:cubicBezTo>
                    <a:pt x="412" y="95"/>
                    <a:pt x="423" y="114"/>
                    <a:pt x="423" y="129"/>
                  </a:cubicBezTo>
                  <a:cubicBezTo>
                    <a:pt x="423" y="356"/>
                    <a:pt x="423" y="356"/>
                    <a:pt x="423" y="356"/>
                  </a:cubicBezTo>
                  <a:cubicBezTo>
                    <a:pt x="423" y="372"/>
                    <a:pt x="412" y="390"/>
                    <a:pt x="398" y="397"/>
                  </a:cubicBezTo>
                  <a:cubicBezTo>
                    <a:pt x="237" y="478"/>
                    <a:pt x="237" y="478"/>
                    <a:pt x="237" y="478"/>
                  </a:cubicBezTo>
                  <a:cubicBezTo>
                    <a:pt x="223" y="485"/>
                    <a:pt x="200" y="485"/>
                    <a:pt x="186" y="478"/>
                  </a:cubicBezTo>
                  <a:cubicBezTo>
                    <a:pt x="25" y="397"/>
                    <a:pt x="25" y="397"/>
                    <a:pt x="25" y="397"/>
                  </a:cubicBezTo>
                  <a:cubicBezTo>
                    <a:pt x="11" y="390"/>
                    <a:pt x="0" y="372"/>
                    <a:pt x="0" y="35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4"/>
                    <a:pt x="11" y="95"/>
                    <a:pt x="25" y="88"/>
                  </a:cubicBezTo>
                  <a:lnTo>
                    <a:pt x="186" y="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419100" dist="330200" dir="2700000" sx="90000" sy="90000" algn="tl" rotWithShape="0">
                <a:sysClr val="window" lastClr="FFFFFF">
                  <a:lumMod val="50000"/>
                  <a:alpha val="33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2" name="Freeform 7"/>
            <p:cNvSpPr/>
            <p:nvPr/>
          </p:nvSpPr>
          <p:spPr bwMode="auto">
            <a:xfrm>
              <a:off x="5568658" y="4184417"/>
              <a:ext cx="632393" cy="724800"/>
            </a:xfrm>
            <a:custGeom>
              <a:avLst/>
              <a:gdLst>
                <a:gd name="T0" fmla="*/ 186 w 423"/>
                <a:gd name="T1" fmla="*/ 7 h 485"/>
                <a:gd name="T2" fmla="*/ 237 w 423"/>
                <a:gd name="T3" fmla="*/ 7 h 485"/>
                <a:gd name="T4" fmla="*/ 398 w 423"/>
                <a:gd name="T5" fmla="*/ 88 h 485"/>
                <a:gd name="T6" fmla="*/ 423 w 423"/>
                <a:gd name="T7" fmla="*/ 129 h 485"/>
                <a:gd name="T8" fmla="*/ 423 w 423"/>
                <a:gd name="T9" fmla="*/ 356 h 485"/>
                <a:gd name="T10" fmla="*/ 398 w 423"/>
                <a:gd name="T11" fmla="*/ 397 h 485"/>
                <a:gd name="T12" fmla="*/ 237 w 423"/>
                <a:gd name="T13" fmla="*/ 478 h 485"/>
                <a:gd name="T14" fmla="*/ 186 w 423"/>
                <a:gd name="T15" fmla="*/ 478 h 485"/>
                <a:gd name="T16" fmla="*/ 25 w 423"/>
                <a:gd name="T17" fmla="*/ 397 h 485"/>
                <a:gd name="T18" fmla="*/ 0 w 423"/>
                <a:gd name="T19" fmla="*/ 356 h 485"/>
                <a:gd name="T20" fmla="*/ 0 w 423"/>
                <a:gd name="T21" fmla="*/ 129 h 485"/>
                <a:gd name="T22" fmla="*/ 25 w 423"/>
                <a:gd name="T23" fmla="*/ 88 h 485"/>
                <a:gd name="T24" fmla="*/ 186 w 423"/>
                <a:gd name="T25" fmla="*/ 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85">
                  <a:moveTo>
                    <a:pt x="186" y="7"/>
                  </a:moveTo>
                  <a:cubicBezTo>
                    <a:pt x="200" y="0"/>
                    <a:pt x="223" y="0"/>
                    <a:pt x="237" y="7"/>
                  </a:cubicBezTo>
                  <a:cubicBezTo>
                    <a:pt x="398" y="88"/>
                    <a:pt x="398" y="88"/>
                    <a:pt x="398" y="88"/>
                  </a:cubicBezTo>
                  <a:cubicBezTo>
                    <a:pt x="412" y="95"/>
                    <a:pt x="423" y="114"/>
                    <a:pt x="423" y="129"/>
                  </a:cubicBezTo>
                  <a:cubicBezTo>
                    <a:pt x="423" y="356"/>
                    <a:pt x="423" y="356"/>
                    <a:pt x="423" y="356"/>
                  </a:cubicBezTo>
                  <a:cubicBezTo>
                    <a:pt x="423" y="372"/>
                    <a:pt x="412" y="390"/>
                    <a:pt x="398" y="397"/>
                  </a:cubicBezTo>
                  <a:cubicBezTo>
                    <a:pt x="237" y="478"/>
                    <a:pt x="237" y="478"/>
                    <a:pt x="237" y="478"/>
                  </a:cubicBezTo>
                  <a:cubicBezTo>
                    <a:pt x="223" y="485"/>
                    <a:pt x="200" y="485"/>
                    <a:pt x="186" y="478"/>
                  </a:cubicBezTo>
                  <a:cubicBezTo>
                    <a:pt x="25" y="397"/>
                    <a:pt x="25" y="397"/>
                    <a:pt x="25" y="397"/>
                  </a:cubicBezTo>
                  <a:cubicBezTo>
                    <a:pt x="11" y="390"/>
                    <a:pt x="0" y="372"/>
                    <a:pt x="0" y="35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4"/>
                    <a:pt x="11" y="95"/>
                    <a:pt x="25" y="88"/>
                  </a:cubicBezTo>
                  <a:lnTo>
                    <a:pt x="186" y="7"/>
                  </a:lnTo>
                  <a:close/>
                </a:path>
              </a:pathLst>
            </a:custGeom>
            <a:solidFill>
              <a:srgbClr val="09955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19100" dist="330200" dir="2700000" sx="90000" sy="90000" algn="tl" rotWithShape="0">
                <a:sysClr val="window" lastClr="FFFFFF">
                  <a:lumMod val="50000"/>
                  <a:alpha val="33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3" name="Freeform 168"/>
            <p:cNvSpPr>
              <a:spLocks noEditPoints="1"/>
            </p:cNvSpPr>
            <p:nvPr/>
          </p:nvSpPr>
          <p:spPr bwMode="auto">
            <a:xfrm>
              <a:off x="5722155" y="4425671"/>
              <a:ext cx="325398" cy="242292"/>
            </a:xfrm>
            <a:custGeom>
              <a:avLst/>
              <a:gdLst>
                <a:gd name="T0" fmla="*/ 131 w 140"/>
                <a:gd name="T1" fmla="*/ 19 h 104"/>
                <a:gd name="T2" fmla="*/ 71 w 140"/>
                <a:gd name="T3" fmla="*/ 1 h 104"/>
                <a:gd name="T4" fmla="*/ 61 w 140"/>
                <a:gd name="T5" fmla="*/ 2 h 104"/>
                <a:gd name="T6" fmla="*/ 55 w 140"/>
                <a:gd name="T7" fmla="*/ 9 h 104"/>
                <a:gd name="T8" fmla="*/ 15 w 140"/>
                <a:gd name="T9" fmla="*/ 26 h 104"/>
                <a:gd name="T10" fmla="*/ 0 w 140"/>
                <a:gd name="T11" fmla="*/ 41 h 104"/>
                <a:gd name="T12" fmla="*/ 0 w 140"/>
                <a:gd name="T13" fmla="*/ 89 h 104"/>
                <a:gd name="T14" fmla="*/ 4 w 140"/>
                <a:gd name="T15" fmla="*/ 100 h 104"/>
                <a:gd name="T16" fmla="*/ 15 w 140"/>
                <a:gd name="T17" fmla="*/ 104 h 104"/>
                <a:gd name="T18" fmla="*/ 86 w 140"/>
                <a:gd name="T19" fmla="*/ 104 h 104"/>
                <a:gd name="T20" fmla="*/ 101 w 140"/>
                <a:gd name="T21" fmla="*/ 89 h 104"/>
                <a:gd name="T22" fmla="*/ 101 w 140"/>
                <a:gd name="T23" fmla="*/ 89 h 104"/>
                <a:gd name="T24" fmla="*/ 111 w 140"/>
                <a:gd name="T25" fmla="*/ 84 h 104"/>
                <a:gd name="T26" fmla="*/ 127 w 140"/>
                <a:gd name="T27" fmla="*/ 75 h 104"/>
                <a:gd name="T28" fmla="*/ 127 w 140"/>
                <a:gd name="T29" fmla="*/ 75 h 104"/>
                <a:gd name="T30" fmla="*/ 139 w 140"/>
                <a:gd name="T31" fmla="*/ 35 h 104"/>
                <a:gd name="T32" fmla="*/ 59 w 140"/>
                <a:gd name="T33" fmla="*/ 26 h 104"/>
                <a:gd name="T34" fmla="*/ 97 w 140"/>
                <a:gd name="T35" fmla="*/ 89 h 104"/>
                <a:gd name="T36" fmla="*/ 4 w 140"/>
                <a:gd name="T37" fmla="*/ 89 h 104"/>
                <a:gd name="T38" fmla="*/ 97 w 140"/>
                <a:gd name="T39" fmla="*/ 89 h 104"/>
                <a:gd name="T40" fmla="*/ 4 w 140"/>
                <a:gd name="T41" fmla="*/ 41 h 104"/>
                <a:gd name="T42" fmla="*/ 97 w 140"/>
                <a:gd name="T43" fmla="*/ 41 h 104"/>
                <a:gd name="T44" fmla="*/ 112 w 140"/>
                <a:gd name="T45" fmla="*/ 80 h 104"/>
                <a:gd name="T46" fmla="*/ 115 w 140"/>
                <a:gd name="T47" fmla="*/ 75 h 104"/>
                <a:gd name="T48" fmla="*/ 101 w 140"/>
                <a:gd name="T49" fmla="*/ 41 h 104"/>
                <a:gd name="T50" fmla="*/ 101 w 140"/>
                <a:gd name="T51" fmla="*/ 39 h 104"/>
                <a:gd name="T52" fmla="*/ 136 w 140"/>
                <a:gd name="T53" fmla="*/ 34 h 104"/>
                <a:gd name="T54" fmla="*/ 58 w 140"/>
                <a:gd name="T55" fmla="*/ 10 h 104"/>
                <a:gd name="T56" fmla="*/ 136 w 140"/>
                <a:gd name="T57" fmla="*/ 34 h 104"/>
                <a:gd name="T58" fmla="*/ 90 w 140"/>
                <a:gd name="T59" fmla="*/ 78 h 104"/>
                <a:gd name="T60" fmla="*/ 59 w 140"/>
                <a:gd name="T61" fmla="*/ 78 h 104"/>
                <a:gd name="T62" fmla="*/ 74 w 140"/>
                <a:gd name="T63" fmla="*/ 94 h 104"/>
                <a:gd name="T64" fmla="*/ 70 w 140"/>
                <a:gd name="T65" fmla="*/ 91 h 104"/>
                <a:gd name="T66" fmla="*/ 71 w 140"/>
                <a:gd name="T67" fmla="*/ 87 h 104"/>
                <a:gd name="T68" fmla="*/ 86 w 140"/>
                <a:gd name="T69" fmla="*/ 84 h 104"/>
                <a:gd name="T70" fmla="*/ 87 w 140"/>
                <a:gd name="T71" fmla="*/ 80 h 104"/>
                <a:gd name="T72" fmla="*/ 87 w 140"/>
                <a:gd name="T73" fmla="*/ 77 h 104"/>
                <a:gd name="T74" fmla="*/ 86 w 140"/>
                <a:gd name="T75" fmla="*/ 73 h 104"/>
                <a:gd name="T76" fmla="*/ 79 w 140"/>
                <a:gd name="T77" fmla="*/ 66 h 104"/>
                <a:gd name="T78" fmla="*/ 85 w 140"/>
                <a:gd name="T79" fmla="*/ 87 h 104"/>
                <a:gd name="T80" fmla="*/ 74 w 140"/>
                <a:gd name="T81" fmla="*/ 66 h 104"/>
                <a:gd name="T82" fmla="*/ 74 w 140"/>
                <a:gd name="T83" fmla="*/ 66 h 104"/>
                <a:gd name="T84" fmla="*/ 79 w 140"/>
                <a:gd name="T85" fmla="*/ 77 h 104"/>
                <a:gd name="T86" fmla="*/ 79 w 140"/>
                <a:gd name="T87" fmla="*/ 80 h 104"/>
                <a:gd name="T88" fmla="*/ 70 w 140"/>
                <a:gd name="T89" fmla="*/ 80 h 104"/>
                <a:gd name="T90" fmla="*/ 68 w 140"/>
                <a:gd name="T91" fmla="*/ 70 h 104"/>
                <a:gd name="T92" fmla="*/ 63 w 140"/>
                <a:gd name="T93" fmla="*/ 73 h 104"/>
                <a:gd name="T94" fmla="*/ 62 w 140"/>
                <a:gd name="T95" fmla="*/ 77 h 104"/>
                <a:gd name="T96" fmla="*/ 67 w 140"/>
                <a:gd name="T97" fmla="*/ 84 h 104"/>
                <a:gd name="T98" fmla="*/ 67 w 140"/>
                <a:gd name="T99" fmla="*/ 80 h 104"/>
                <a:gd name="T100" fmla="*/ 7 w 140"/>
                <a:gd name="T101" fmla="*/ 72 h 104"/>
                <a:gd name="T102" fmla="*/ 55 w 140"/>
                <a:gd name="T103" fmla="*/ 7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0" h="104">
                  <a:moveTo>
                    <a:pt x="138" y="25"/>
                  </a:moveTo>
                  <a:cubicBezTo>
                    <a:pt x="138" y="25"/>
                    <a:pt x="138" y="25"/>
                    <a:pt x="138" y="25"/>
                  </a:cubicBezTo>
                  <a:cubicBezTo>
                    <a:pt x="137" y="22"/>
                    <a:pt x="134" y="20"/>
                    <a:pt x="131" y="19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68" y="0"/>
                    <a:pt x="64" y="0"/>
                    <a:pt x="61" y="2"/>
                  </a:cubicBezTo>
                  <a:cubicBezTo>
                    <a:pt x="58" y="3"/>
                    <a:pt x="56" y="6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1" y="26"/>
                    <a:pt x="7" y="28"/>
                    <a:pt x="4" y="31"/>
                  </a:cubicBezTo>
                  <a:cubicBezTo>
                    <a:pt x="2" y="33"/>
                    <a:pt x="0" y="37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2" y="97"/>
                    <a:pt x="4" y="100"/>
                  </a:cubicBezTo>
                  <a:cubicBezTo>
                    <a:pt x="7" y="102"/>
                    <a:pt x="11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90" y="104"/>
                    <a:pt x="94" y="102"/>
                    <a:pt x="97" y="100"/>
                  </a:cubicBezTo>
                  <a:cubicBezTo>
                    <a:pt x="100" y="97"/>
                    <a:pt x="101" y="93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11" y="84"/>
                    <a:pt x="111" y="84"/>
                    <a:pt x="111" y="84"/>
                  </a:cubicBezTo>
                  <a:cubicBezTo>
                    <a:pt x="111" y="84"/>
                    <a:pt x="111" y="84"/>
                    <a:pt x="111" y="84"/>
                  </a:cubicBezTo>
                  <a:cubicBezTo>
                    <a:pt x="111" y="84"/>
                    <a:pt x="111" y="84"/>
                    <a:pt x="111" y="84"/>
                  </a:cubicBezTo>
                  <a:cubicBezTo>
                    <a:pt x="115" y="85"/>
                    <a:pt x="118" y="84"/>
                    <a:pt x="121" y="83"/>
                  </a:cubicBezTo>
                  <a:cubicBezTo>
                    <a:pt x="124" y="81"/>
                    <a:pt x="126" y="78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0" y="32"/>
                    <a:pt x="140" y="28"/>
                    <a:pt x="138" y="25"/>
                  </a:cubicBezTo>
                  <a:close/>
                  <a:moveTo>
                    <a:pt x="54" y="25"/>
                  </a:moveTo>
                  <a:cubicBezTo>
                    <a:pt x="59" y="26"/>
                    <a:pt x="59" y="26"/>
                    <a:pt x="59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25"/>
                  </a:lnTo>
                  <a:close/>
                  <a:moveTo>
                    <a:pt x="97" y="89"/>
                  </a:moveTo>
                  <a:cubicBezTo>
                    <a:pt x="97" y="95"/>
                    <a:pt x="92" y="100"/>
                    <a:pt x="86" y="10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9" y="100"/>
                    <a:pt x="4" y="95"/>
                    <a:pt x="4" y="8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97" y="59"/>
                    <a:pt x="97" y="59"/>
                    <a:pt x="97" y="59"/>
                  </a:cubicBezTo>
                  <a:lnTo>
                    <a:pt x="97" y="89"/>
                  </a:lnTo>
                  <a:close/>
                  <a:moveTo>
                    <a:pt x="97" y="47"/>
                  </a:moveTo>
                  <a:cubicBezTo>
                    <a:pt x="4" y="47"/>
                    <a:pt x="4" y="47"/>
                    <a:pt x="4" y="4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35"/>
                    <a:pt x="9" y="31"/>
                    <a:pt x="15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92" y="31"/>
                    <a:pt x="97" y="35"/>
                    <a:pt x="97" y="41"/>
                  </a:cubicBezTo>
                  <a:lnTo>
                    <a:pt x="97" y="47"/>
                  </a:lnTo>
                  <a:close/>
                  <a:moveTo>
                    <a:pt x="124" y="74"/>
                  </a:moveTo>
                  <a:cubicBezTo>
                    <a:pt x="122" y="79"/>
                    <a:pt x="117" y="82"/>
                    <a:pt x="112" y="80"/>
                  </a:cubicBezTo>
                  <a:cubicBezTo>
                    <a:pt x="101" y="77"/>
                    <a:pt x="101" y="77"/>
                    <a:pt x="101" y="77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40"/>
                    <a:pt x="101" y="39"/>
                  </a:cubicBezTo>
                  <a:cubicBezTo>
                    <a:pt x="131" y="48"/>
                    <a:pt x="131" y="48"/>
                    <a:pt x="131" y="48"/>
                  </a:cubicBezTo>
                  <a:lnTo>
                    <a:pt x="124" y="74"/>
                  </a:lnTo>
                  <a:close/>
                  <a:moveTo>
                    <a:pt x="136" y="34"/>
                  </a:moveTo>
                  <a:cubicBezTo>
                    <a:pt x="135" y="38"/>
                    <a:pt x="135" y="38"/>
                    <a:pt x="135" y="38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60" y="5"/>
                    <a:pt x="65" y="3"/>
                    <a:pt x="70" y="4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5" y="24"/>
                    <a:pt x="137" y="29"/>
                    <a:pt x="136" y="34"/>
                  </a:cubicBezTo>
                  <a:close/>
                  <a:moveTo>
                    <a:pt x="74" y="94"/>
                  </a:moveTo>
                  <a:cubicBezTo>
                    <a:pt x="83" y="94"/>
                    <a:pt x="90" y="87"/>
                    <a:pt x="90" y="78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70"/>
                    <a:pt x="83" y="62"/>
                    <a:pt x="74" y="62"/>
                  </a:cubicBezTo>
                  <a:cubicBezTo>
                    <a:pt x="68" y="62"/>
                    <a:pt x="62" y="66"/>
                    <a:pt x="60" y="72"/>
                  </a:cubicBezTo>
                  <a:cubicBezTo>
                    <a:pt x="59" y="74"/>
                    <a:pt x="59" y="76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80"/>
                    <a:pt x="59" y="82"/>
                    <a:pt x="60" y="84"/>
                  </a:cubicBezTo>
                  <a:cubicBezTo>
                    <a:pt x="62" y="90"/>
                    <a:pt x="68" y="94"/>
                    <a:pt x="74" y="94"/>
                  </a:cubicBezTo>
                  <a:close/>
                  <a:moveTo>
                    <a:pt x="64" y="87"/>
                  </a:moveTo>
                  <a:cubicBezTo>
                    <a:pt x="68" y="87"/>
                    <a:pt x="68" y="87"/>
                    <a:pt x="68" y="87"/>
                  </a:cubicBezTo>
                  <a:cubicBezTo>
                    <a:pt x="69" y="88"/>
                    <a:pt x="69" y="90"/>
                    <a:pt x="70" y="91"/>
                  </a:cubicBezTo>
                  <a:cubicBezTo>
                    <a:pt x="68" y="90"/>
                    <a:pt x="66" y="88"/>
                    <a:pt x="64" y="87"/>
                  </a:cubicBezTo>
                  <a:close/>
                  <a:moveTo>
                    <a:pt x="74" y="91"/>
                  </a:moveTo>
                  <a:cubicBezTo>
                    <a:pt x="73" y="91"/>
                    <a:pt x="72" y="89"/>
                    <a:pt x="71" y="87"/>
                  </a:cubicBezTo>
                  <a:cubicBezTo>
                    <a:pt x="78" y="87"/>
                    <a:pt x="78" y="87"/>
                    <a:pt x="78" y="87"/>
                  </a:cubicBezTo>
                  <a:cubicBezTo>
                    <a:pt x="77" y="89"/>
                    <a:pt x="76" y="91"/>
                    <a:pt x="74" y="91"/>
                  </a:cubicBezTo>
                  <a:close/>
                  <a:moveTo>
                    <a:pt x="86" y="84"/>
                  </a:moveTo>
                  <a:cubicBezTo>
                    <a:pt x="82" y="84"/>
                    <a:pt x="82" y="84"/>
                    <a:pt x="82" y="84"/>
                  </a:cubicBezTo>
                  <a:cubicBezTo>
                    <a:pt x="82" y="83"/>
                    <a:pt x="82" y="81"/>
                    <a:pt x="82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1"/>
                    <a:pt x="87" y="83"/>
                    <a:pt x="86" y="84"/>
                  </a:cubicBezTo>
                  <a:close/>
                  <a:moveTo>
                    <a:pt x="86" y="73"/>
                  </a:moveTo>
                  <a:cubicBezTo>
                    <a:pt x="87" y="74"/>
                    <a:pt x="87" y="76"/>
                    <a:pt x="87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6"/>
                    <a:pt x="82" y="74"/>
                    <a:pt x="82" y="73"/>
                  </a:cubicBezTo>
                  <a:lnTo>
                    <a:pt x="86" y="73"/>
                  </a:lnTo>
                  <a:close/>
                  <a:moveTo>
                    <a:pt x="85" y="70"/>
                  </a:moveTo>
                  <a:cubicBezTo>
                    <a:pt x="81" y="70"/>
                    <a:pt x="81" y="70"/>
                    <a:pt x="81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81" y="67"/>
                    <a:pt x="83" y="68"/>
                    <a:pt x="85" y="70"/>
                  </a:cubicBezTo>
                  <a:close/>
                  <a:moveTo>
                    <a:pt x="81" y="87"/>
                  </a:moveTo>
                  <a:cubicBezTo>
                    <a:pt x="85" y="87"/>
                    <a:pt x="85" y="87"/>
                    <a:pt x="85" y="87"/>
                  </a:cubicBezTo>
                  <a:cubicBezTo>
                    <a:pt x="83" y="88"/>
                    <a:pt x="81" y="90"/>
                    <a:pt x="79" y="91"/>
                  </a:cubicBezTo>
                  <a:cubicBezTo>
                    <a:pt x="80" y="90"/>
                    <a:pt x="80" y="88"/>
                    <a:pt x="81" y="87"/>
                  </a:cubicBezTo>
                  <a:close/>
                  <a:moveTo>
                    <a:pt x="74" y="66"/>
                  </a:moveTo>
                  <a:cubicBezTo>
                    <a:pt x="76" y="66"/>
                    <a:pt x="77" y="67"/>
                    <a:pt x="78" y="70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2" y="67"/>
                    <a:pt x="73" y="66"/>
                    <a:pt x="74" y="66"/>
                  </a:cubicBezTo>
                  <a:close/>
                  <a:moveTo>
                    <a:pt x="70" y="73"/>
                  </a:moveTo>
                  <a:cubicBezTo>
                    <a:pt x="79" y="73"/>
                    <a:pt x="79" y="73"/>
                    <a:pt x="79" y="73"/>
                  </a:cubicBezTo>
                  <a:cubicBezTo>
                    <a:pt x="79" y="74"/>
                    <a:pt x="79" y="76"/>
                    <a:pt x="79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70" y="76"/>
                    <a:pt x="70" y="74"/>
                    <a:pt x="70" y="73"/>
                  </a:cubicBezTo>
                  <a:close/>
                  <a:moveTo>
                    <a:pt x="79" y="80"/>
                  </a:moveTo>
                  <a:cubicBezTo>
                    <a:pt x="79" y="81"/>
                    <a:pt x="79" y="83"/>
                    <a:pt x="79" y="8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0" y="83"/>
                    <a:pt x="70" y="81"/>
                    <a:pt x="70" y="80"/>
                  </a:cubicBezTo>
                  <a:lnTo>
                    <a:pt x="79" y="80"/>
                  </a:lnTo>
                  <a:close/>
                  <a:moveTo>
                    <a:pt x="70" y="66"/>
                  </a:moveTo>
                  <a:cubicBezTo>
                    <a:pt x="69" y="67"/>
                    <a:pt x="69" y="69"/>
                    <a:pt x="68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6" y="68"/>
                    <a:pt x="68" y="67"/>
                    <a:pt x="70" y="66"/>
                  </a:cubicBezTo>
                  <a:close/>
                  <a:moveTo>
                    <a:pt x="63" y="73"/>
                  </a:moveTo>
                  <a:cubicBezTo>
                    <a:pt x="67" y="73"/>
                    <a:pt x="67" y="73"/>
                    <a:pt x="67" y="73"/>
                  </a:cubicBezTo>
                  <a:cubicBezTo>
                    <a:pt x="67" y="74"/>
                    <a:pt x="67" y="76"/>
                    <a:pt x="67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2" y="76"/>
                    <a:pt x="62" y="74"/>
                    <a:pt x="63" y="73"/>
                  </a:cubicBezTo>
                  <a:close/>
                  <a:moveTo>
                    <a:pt x="67" y="80"/>
                  </a:moveTo>
                  <a:cubicBezTo>
                    <a:pt x="67" y="81"/>
                    <a:pt x="67" y="83"/>
                    <a:pt x="67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2" y="83"/>
                    <a:pt x="62" y="81"/>
                    <a:pt x="62" y="80"/>
                  </a:cubicBezTo>
                  <a:lnTo>
                    <a:pt x="67" y="80"/>
                  </a:lnTo>
                  <a:close/>
                  <a:moveTo>
                    <a:pt x="56" y="84"/>
                  </a:moveTo>
                  <a:cubicBezTo>
                    <a:pt x="7" y="84"/>
                    <a:pt x="7" y="84"/>
                    <a:pt x="7" y="8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5" y="74"/>
                    <a:pt x="55" y="76"/>
                    <a:pt x="55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5" y="80"/>
                    <a:pt x="55" y="82"/>
                    <a:pt x="56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5" name="Freeform 215"/>
            <p:cNvSpPr>
              <a:spLocks noEditPoints="1"/>
            </p:cNvSpPr>
            <p:nvPr/>
          </p:nvSpPr>
          <p:spPr bwMode="auto">
            <a:xfrm>
              <a:off x="5742639" y="3265716"/>
              <a:ext cx="284430" cy="326568"/>
            </a:xfrm>
            <a:custGeom>
              <a:avLst/>
              <a:gdLst>
                <a:gd name="T0" fmla="*/ 61 w 122"/>
                <a:gd name="T1" fmla="*/ 55 h 140"/>
                <a:gd name="T2" fmla="*/ 61 w 122"/>
                <a:gd name="T3" fmla="*/ 69 h 140"/>
                <a:gd name="T4" fmla="*/ 12 w 122"/>
                <a:gd name="T5" fmla="*/ 69 h 140"/>
                <a:gd name="T6" fmla="*/ 10 w 122"/>
                <a:gd name="T7" fmla="*/ 55 h 140"/>
                <a:gd name="T8" fmla="*/ 10 w 122"/>
                <a:gd name="T9" fmla="*/ 34 h 140"/>
                <a:gd name="T10" fmla="*/ 61 w 122"/>
                <a:gd name="T11" fmla="*/ 10 h 140"/>
                <a:gd name="T12" fmla="*/ 61 w 122"/>
                <a:gd name="T13" fmla="*/ 55 h 140"/>
                <a:gd name="T14" fmla="*/ 61 w 122"/>
                <a:gd name="T15" fmla="*/ 129 h 140"/>
                <a:gd name="T16" fmla="*/ 109 w 122"/>
                <a:gd name="T17" fmla="*/ 69 h 140"/>
                <a:gd name="T18" fmla="*/ 61 w 122"/>
                <a:gd name="T19" fmla="*/ 69 h 140"/>
                <a:gd name="T20" fmla="*/ 61 w 122"/>
                <a:gd name="T21" fmla="*/ 129 h 140"/>
                <a:gd name="T22" fmla="*/ 122 w 122"/>
                <a:gd name="T23" fmla="*/ 28 h 140"/>
                <a:gd name="T24" fmla="*/ 122 w 122"/>
                <a:gd name="T25" fmla="*/ 34 h 140"/>
                <a:gd name="T26" fmla="*/ 122 w 122"/>
                <a:gd name="T27" fmla="*/ 55 h 140"/>
                <a:gd name="T28" fmla="*/ 119 w 122"/>
                <a:gd name="T29" fmla="*/ 71 h 140"/>
                <a:gd name="T30" fmla="*/ 64 w 122"/>
                <a:gd name="T31" fmla="*/ 139 h 140"/>
                <a:gd name="T32" fmla="*/ 62 w 122"/>
                <a:gd name="T33" fmla="*/ 140 h 140"/>
                <a:gd name="T34" fmla="*/ 61 w 122"/>
                <a:gd name="T35" fmla="*/ 140 h 140"/>
                <a:gd name="T36" fmla="*/ 60 w 122"/>
                <a:gd name="T37" fmla="*/ 140 h 140"/>
                <a:gd name="T38" fmla="*/ 57 w 122"/>
                <a:gd name="T39" fmla="*/ 139 h 140"/>
                <a:gd name="T40" fmla="*/ 2 w 122"/>
                <a:gd name="T41" fmla="*/ 71 h 140"/>
                <a:gd name="T42" fmla="*/ 0 w 122"/>
                <a:gd name="T43" fmla="*/ 55 h 140"/>
                <a:gd name="T44" fmla="*/ 0 w 122"/>
                <a:gd name="T45" fmla="*/ 34 h 140"/>
                <a:gd name="T46" fmla="*/ 0 w 122"/>
                <a:gd name="T47" fmla="*/ 28 h 140"/>
                <a:gd name="T48" fmla="*/ 1 w 122"/>
                <a:gd name="T49" fmla="*/ 26 h 140"/>
                <a:gd name="T50" fmla="*/ 7 w 122"/>
                <a:gd name="T51" fmla="*/ 25 h 140"/>
                <a:gd name="T52" fmla="*/ 35 w 122"/>
                <a:gd name="T53" fmla="*/ 11 h 140"/>
                <a:gd name="T54" fmla="*/ 61 w 122"/>
                <a:gd name="T55" fmla="*/ 0 h 140"/>
                <a:gd name="T56" fmla="*/ 86 w 122"/>
                <a:gd name="T57" fmla="*/ 11 h 140"/>
                <a:gd name="T58" fmla="*/ 114 w 122"/>
                <a:gd name="T59" fmla="*/ 25 h 140"/>
                <a:gd name="T60" fmla="*/ 120 w 122"/>
                <a:gd name="T61" fmla="*/ 26 h 140"/>
                <a:gd name="T62" fmla="*/ 122 w 122"/>
                <a:gd name="T63" fmla="*/ 28 h 140"/>
                <a:gd name="T64" fmla="*/ 117 w 122"/>
                <a:gd name="T65" fmla="*/ 30 h 140"/>
                <a:gd name="T66" fmla="*/ 113 w 122"/>
                <a:gd name="T67" fmla="*/ 29 h 140"/>
                <a:gd name="T68" fmla="*/ 84 w 122"/>
                <a:gd name="T69" fmla="*/ 14 h 140"/>
                <a:gd name="T70" fmla="*/ 61 w 122"/>
                <a:gd name="T71" fmla="*/ 4 h 140"/>
                <a:gd name="T72" fmla="*/ 38 w 122"/>
                <a:gd name="T73" fmla="*/ 14 h 140"/>
                <a:gd name="T74" fmla="*/ 8 w 122"/>
                <a:gd name="T75" fmla="*/ 29 h 140"/>
                <a:gd name="T76" fmla="*/ 4 w 122"/>
                <a:gd name="T77" fmla="*/ 30 h 140"/>
                <a:gd name="T78" fmla="*/ 4 w 122"/>
                <a:gd name="T79" fmla="*/ 34 h 140"/>
                <a:gd name="T80" fmla="*/ 4 w 122"/>
                <a:gd name="T81" fmla="*/ 55 h 140"/>
                <a:gd name="T82" fmla="*/ 7 w 122"/>
                <a:gd name="T83" fmla="*/ 70 h 140"/>
                <a:gd name="T84" fmla="*/ 59 w 122"/>
                <a:gd name="T85" fmla="*/ 135 h 140"/>
                <a:gd name="T86" fmla="*/ 61 w 122"/>
                <a:gd name="T87" fmla="*/ 135 h 140"/>
                <a:gd name="T88" fmla="*/ 63 w 122"/>
                <a:gd name="T89" fmla="*/ 135 h 140"/>
                <a:gd name="T90" fmla="*/ 115 w 122"/>
                <a:gd name="T91" fmla="*/ 70 h 140"/>
                <a:gd name="T92" fmla="*/ 117 w 122"/>
                <a:gd name="T93" fmla="*/ 55 h 140"/>
                <a:gd name="T94" fmla="*/ 117 w 122"/>
                <a:gd name="T95" fmla="*/ 34 h 140"/>
                <a:gd name="T96" fmla="*/ 117 w 122"/>
                <a:gd name="T97" fmla="*/ 3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" h="140">
                  <a:moveTo>
                    <a:pt x="61" y="55"/>
                  </a:moveTo>
                  <a:cubicBezTo>
                    <a:pt x="61" y="69"/>
                    <a:pt x="61" y="69"/>
                    <a:pt x="61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1" y="65"/>
                    <a:pt x="11" y="60"/>
                    <a:pt x="10" y="55"/>
                  </a:cubicBezTo>
                  <a:cubicBezTo>
                    <a:pt x="10" y="52"/>
                    <a:pt x="10" y="37"/>
                    <a:pt x="10" y="34"/>
                  </a:cubicBezTo>
                  <a:cubicBezTo>
                    <a:pt x="35" y="27"/>
                    <a:pt x="48" y="10"/>
                    <a:pt x="61" y="10"/>
                  </a:cubicBezTo>
                  <a:lnTo>
                    <a:pt x="61" y="55"/>
                  </a:lnTo>
                  <a:close/>
                  <a:moveTo>
                    <a:pt x="61" y="129"/>
                  </a:moveTo>
                  <a:cubicBezTo>
                    <a:pt x="61" y="129"/>
                    <a:pt x="99" y="115"/>
                    <a:pt x="109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61" y="129"/>
                  </a:lnTo>
                  <a:close/>
                  <a:moveTo>
                    <a:pt x="122" y="28"/>
                  </a:moveTo>
                  <a:cubicBezTo>
                    <a:pt x="122" y="34"/>
                    <a:pt x="122" y="34"/>
                    <a:pt x="122" y="34"/>
                  </a:cubicBezTo>
                  <a:cubicBezTo>
                    <a:pt x="122" y="36"/>
                    <a:pt x="122" y="52"/>
                    <a:pt x="122" y="55"/>
                  </a:cubicBezTo>
                  <a:cubicBezTo>
                    <a:pt x="121" y="61"/>
                    <a:pt x="120" y="66"/>
                    <a:pt x="119" y="71"/>
                  </a:cubicBezTo>
                  <a:cubicBezTo>
                    <a:pt x="108" y="122"/>
                    <a:pt x="66" y="138"/>
                    <a:pt x="64" y="139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1" y="140"/>
                    <a:pt x="61" y="140"/>
                    <a:pt x="61" y="140"/>
                  </a:cubicBezTo>
                  <a:cubicBezTo>
                    <a:pt x="61" y="140"/>
                    <a:pt x="60" y="140"/>
                    <a:pt x="60" y="140"/>
                  </a:cubicBezTo>
                  <a:cubicBezTo>
                    <a:pt x="57" y="139"/>
                    <a:pt x="57" y="139"/>
                    <a:pt x="57" y="139"/>
                  </a:cubicBezTo>
                  <a:cubicBezTo>
                    <a:pt x="55" y="138"/>
                    <a:pt x="13" y="122"/>
                    <a:pt x="2" y="71"/>
                  </a:cubicBezTo>
                  <a:cubicBezTo>
                    <a:pt x="1" y="66"/>
                    <a:pt x="0" y="61"/>
                    <a:pt x="0" y="55"/>
                  </a:cubicBezTo>
                  <a:cubicBezTo>
                    <a:pt x="0" y="52"/>
                    <a:pt x="0" y="36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9" y="21"/>
                    <a:pt x="28" y="16"/>
                    <a:pt x="35" y="11"/>
                  </a:cubicBezTo>
                  <a:cubicBezTo>
                    <a:pt x="44" y="5"/>
                    <a:pt x="52" y="0"/>
                    <a:pt x="61" y="0"/>
                  </a:cubicBezTo>
                  <a:cubicBezTo>
                    <a:pt x="70" y="0"/>
                    <a:pt x="77" y="5"/>
                    <a:pt x="86" y="11"/>
                  </a:cubicBezTo>
                  <a:cubicBezTo>
                    <a:pt x="94" y="16"/>
                    <a:pt x="103" y="21"/>
                    <a:pt x="114" y="25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1" y="27"/>
                    <a:pt x="122" y="27"/>
                    <a:pt x="122" y="28"/>
                  </a:cubicBezTo>
                  <a:close/>
                  <a:moveTo>
                    <a:pt x="117" y="30"/>
                  </a:moveTo>
                  <a:cubicBezTo>
                    <a:pt x="113" y="29"/>
                    <a:pt x="113" y="29"/>
                    <a:pt x="113" y="29"/>
                  </a:cubicBezTo>
                  <a:cubicBezTo>
                    <a:pt x="101" y="25"/>
                    <a:pt x="92" y="19"/>
                    <a:pt x="84" y="14"/>
                  </a:cubicBezTo>
                  <a:cubicBezTo>
                    <a:pt x="76" y="9"/>
                    <a:pt x="69" y="4"/>
                    <a:pt x="61" y="4"/>
                  </a:cubicBezTo>
                  <a:cubicBezTo>
                    <a:pt x="53" y="4"/>
                    <a:pt x="46" y="9"/>
                    <a:pt x="38" y="14"/>
                  </a:cubicBezTo>
                  <a:cubicBezTo>
                    <a:pt x="30" y="19"/>
                    <a:pt x="21" y="25"/>
                    <a:pt x="8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7"/>
                    <a:pt x="4" y="52"/>
                    <a:pt x="4" y="55"/>
                  </a:cubicBezTo>
                  <a:cubicBezTo>
                    <a:pt x="5" y="60"/>
                    <a:pt x="6" y="65"/>
                    <a:pt x="7" y="70"/>
                  </a:cubicBezTo>
                  <a:cubicBezTo>
                    <a:pt x="17" y="118"/>
                    <a:pt x="57" y="134"/>
                    <a:pt x="59" y="135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65" y="134"/>
                    <a:pt x="105" y="118"/>
                    <a:pt x="115" y="70"/>
                  </a:cubicBezTo>
                  <a:cubicBezTo>
                    <a:pt x="116" y="65"/>
                    <a:pt x="117" y="60"/>
                    <a:pt x="117" y="55"/>
                  </a:cubicBezTo>
                  <a:cubicBezTo>
                    <a:pt x="117" y="52"/>
                    <a:pt x="117" y="37"/>
                    <a:pt x="117" y="34"/>
                  </a:cubicBezTo>
                  <a:lnTo>
                    <a:pt x="117" y="3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6" name="KSO_Shape"/>
            <p:cNvSpPr/>
            <p:nvPr/>
          </p:nvSpPr>
          <p:spPr>
            <a:xfrm rot="5400000">
              <a:off x="6432844" y="2229110"/>
              <a:ext cx="190498" cy="164146"/>
            </a:xfrm>
            <a:custGeom>
              <a:avLst/>
              <a:gdLst/>
              <a:ahLst/>
              <a:cxnLst/>
              <a:rect l="l" t="t" r="r" b="b"/>
              <a:pathLst>
                <a:path w="351454" h="302978">
                  <a:moveTo>
                    <a:pt x="175727" y="0"/>
                  </a:moveTo>
                  <a:lnTo>
                    <a:pt x="351454" y="302978"/>
                  </a:lnTo>
                  <a:cubicBezTo>
                    <a:pt x="296917" y="281626"/>
                    <a:pt x="237534" y="271243"/>
                    <a:pt x="175726" y="271243"/>
                  </a:cubicBezTo>
                  <a:cubicBezTo>
                    <a:pt x="113918" y="271243"/>
                    <a:pt x="54536" y="281626"/>
                    <a:pt x="0" y="302978"/>
                  </a:cubicBezTo>
                  <a:close/>
                </a:path>
              </a:pathLst>
            </a:custGeom>
            <a:solidFill>
              <a:srgbClr val="0995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7" name="KSO_Shape"/>
            <p:cNvSpPr/>
            <p:nvPr/>
          </p:nvSpPr>
          <p:spPr>
            <a:xfrm rot="5400000">
              <a:off x="6432844" y="3346927"/>
              <a:ext cx="190498" cy="164146"/>
            </a:xfrm>
            <a:custGeom>
              <a:avLst/>
              <a:gdLst/>
              <a:ahLst/>
              <a:cxnLst/>
              <a:rect l="l" t="t" r="r" b="b"/>
              <a:pathLst>
                <a:path w="351454" h="302978">
                  <a:moveTo>
                    <a:pt x="175727" y="0"/>
                  </a:moveTo>
                  <a:lnTo>
                    <a:pt x="351454" y="302978"/>
                  </a:lnTo>
                  <a:cubicBezTo>
                    <a:pt x="296917" y="281626"/>
                    <a:pt x="237534" y="271243"/>
                    <a:pt x="175726" y="271243"/>
                  </a:cubicBezTo>
                  <a:cubicBezTo>
                    <a:pt x="113918" y="271243"/>
                    <a:pt x="54536" y="281626"/>
                    <a:pt x="0" y="30297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29" name="KSO_Shape"/>
            <p:cNvSpPr/>
            <p:nvPr/>
          </p:nvSpPr>
          <p:spPr>
            <a:xfrm rot="5400000">
              <a:off x="6432844" y="4464744"/>
              <a:ext cx="190498" cy="164146"/>
            </a:xfrm>
            <a:custGeom>
              <a:avLst/>
              <a:gdLst/>
              <a:ahLst/>
              <a:cxnLst/>
              <a:rect l="l" t="t" r="r" b="b"/>
              <a:pathLst>
                <a:path w="351454" h="302978">
                  <a:moveTo>
                    <a:pt x="175727" y="0"/>
                  </a:moveTo>
                  <a:lnTo>
                    <a:pt x="351454" y="302978"/>
                  </a:lnTo>
                  <a:cubicBezTo>
                    <a:pt x="296917" y="281626"/>
                    <a:pt x="237534" y="271243"/>
                    <a:pt x="175726" y="271243"/>
                  </a:cubicBezTo>
                  <a:cubicBezTo>
                    <a:pt x="113918" y="271243"/>
                    <a:pt x="54536" y="281626"/>
                    <a:pt x="0" y="302978"/>
                  </a:cubicBezTo>
                  <a:close/>
                </a:path>
              </a:pathLst>
            </a:custGeom>
            <a:solidFill>
              <a:srgbClr val="0995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30" name="Freeform 7"/>
            <p:cNvSpPr/>
            <p:nvPr/>
          </p:nvSpPr>
          <p:spPr bwMode="auto">
            <a:xfrm>
              <a:off x="5568658" y="1948783"/>
              <a:ext cx="632393" cy="724800"/>
            </a:xfrm>
            <a:custGeom>
              <a:avLst/>
              <a:gdLst>
                <a:gd name="T0" fmla="*/ 186 w 423"/>
                <a:gd name="T1" fmla="*/ 7 h 485"/>
                <a:gd name="T2" fmla="*/ 237 w 423"/>
                <a:gd name="T3" fmla="*/ 7 h 485"/>
                <a:gd name="T4" fmla="*/ 398 w 423"/>
                <a:gd name="T5" fmla="*/ 88 h 485"/>
                <a:gd name="T6" fmla="*/ 423 w 423"/>
                <a:gd name="T7" fmla="*/ 129 h 485"/>
                <a:gd name="T8" fmla="*/ 423 w 423"/>
                <a:gd name="T9" fmla="*/ 356 h 485"/>
                <a:gd name="T10" fmla="*/ 398 w 423"/>
                <a:gd name="T11" fmla="*/ 397 h 485"/>
                <a:gd name="T12" fmla="*/ 237 w 423"/>
                <a:gd name="T13" fmla="*/ 478 h 485"/>
                <a:gd name="T14" fmla="*/ 186 w 423"/>
                <a:gd name="T15" fmla="*/ 478 h 485"/>
                <a:gd name="T16" fmla="*/ 25 w 423"/>
                <a:gd name="T17" fmla="*/ 397 h 485"/>
                <a:gd name="T18" fmla="*/ 0 w 423"/>
                <a:gd name="T19" fmla="*/ 356 h 485"/>
                <a:gd name="T20" fmla="*/ 0 w 423"/>
                <a:gd name="T21" fmla="*/ 129 h 485"/>
                <a:gd name="T22" fmla="*/ 25 w 423"/>
                <a:gd name="T23" fmla="*/ 88 h 485"/>
                <a:gd name="T24" fmla="*/ 186 w 423"/>
                <a:gd name="T25" fmla="*/ 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85">
                  <a:moveTo>
                    <a:pt x="186" y="7"/>
                  </a:moveTo>
                  <a:cubicBezTo>
                    <a:pt x="200" y="0"/>
                    <a:pt x="223" y="0"/>
                    <a:pt x="237" y="7"/>
                  </a:cubicBezTo>
                  <a:cubicBezTo>
                    <a:pt x="398" y="88"/>
                    <a:pt x="398" y="88"/>
                    <a:pt x="398" y="88"/>
                  </a:cubicBezTo>
                  <a:cubicBezTo>
                    <a:pt x="412" y="95"/>
                    <a:pt x="423" y="114"/>
                    <a:pt x="423" y="129"/>
                  </a:cubicBezTo>
                  <a:cubicBezTo>
                    <a:pt x="423" y="356"/>
                    <a:pt x="423" y="356"/>
                    <a:pt x="423" y="356"/>
                  </a:cubicBezTo>
                  <a:cubicBezTo>
                    <a:pt x="423" y="372"/>
                    <a:pt x="412" y="390"/>
                    <a:pt x="398" y="397"/>
                  </a:cubicBezTo>
                  <a:cubicBezTo>
                    <a:pt x="237" y="478"/>
                    <a:pt x="237" y="478"/>
                    <a:pt x="237" y="478"/>
                  </a:cubicBezTo>
                  <a:cubicBezTo>
                    <a:pt x="223" y="485"/>
                    <a:pt x="200" y="485"/>
                    <a:pt x="186" y="478"/>
                  </a:cubicBezTo>
                  <a:cubicBezTo>
                    <a:pt x="25" y="397"/>
                    <a:pt x="25" y="397"/>
                    <a:pt x="25" y="397"/>
                  </a:cubicBezTo>
                  <a:cubicBezTo>
                    <a:pt x="11" y="390"/>
                    <a:pt x="0" y="372"/>
                    <a:pt x="0" y="35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4"/>
                    <a:pt x="11" y="95"/>
                    <a:pt x="25" y="88"/>
                  </a:cubicBezTo>
                  <a:lnTo>
                    <a:pt x="186" y="7"/>
                  </a:lnTo>
                  <a:close/>
                </a:path>
              </a:pathLst>
            </a:custGeom>
            <a:solidFill>
              <a:srgbClr val="09955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19100" dist="330200" dir="2700000" sx="90000" sy="90000" algn="tl" rotWithShape="0">
                <a:sysClr val="window" lastClr="FFFFFF">
                  <a:lumMod val="50000"/>
                  <a:alpha val="33000"/>
                </a:sysClr>
              </a:outerShdw>
            </a:effectLst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  <p:sp>
          <p:nvSpPr>
            <p:cNvPr id="31" name="Freeform 164"/>
            <p:cNvSpPr>
              <a:spLocks noEditPoints="1"/>
            </p:cNvSpPr>
            <p:nvPr/>
          </p:nvSpPr>
          <p:spPr bwMode="auto">
            <a:xfrm>
              <a:off x="5722155" y="2161945"/>
              <a:ext cx="325398" cy="298476"/>
            </a:xfrm>
            <a:custGeom>
              <a:avLst/>
              <a:gdLst>
                <a:gd name="T0" fmla="*/ 126 w 140"/>
                <a:gd name="T1" fmla="*/ 71 h 128"/>
                <a:gd name="T2" fmla="*/ 92 w 140"/>
                <a:gd name="T3" fmla="*/ 24 h 128"/>
                <a:gd name="T4" fmla="*/ 72 w 140"/>
                <a:gd name="T5" fmla="*/ 25 h 128"/>
                <a:gd name="T6" fmla="*/ 71 w 140"/>
                <a:gd name="T7" fmla="*/ 20 h 128"/>
                <a:gd name="T8" fmla="*/ 72 w 140"/>
                <a:gd name="T9" fmla="*/ 21 h 128"/>
                <a:gd name="T10" fmla="*/ 92 w 140"/>
                <a:gd name="T11" fmla="*/ 20 h 128"/>
                <a:gd name="T12" fmla="*/ 92 w 140"/>
                <a:gd name="T13" fmla="*/ 16 h 128"/>
                <a:gd name="T14" fmla="*/ 79 w 140"/>
                <a:gd name="T15" fmla="*/ 15 h 128"/>
                <a:gd name="T16" fmla="*/ 71 w 140"/>
                <a:gd name="T17" fmla="*/ 16 h 128"/>
                <a:gd name="T18" fmla="*/ 69 w 140"/>
                <a:gd name="T19" fmla="*/ 19 h 128"/>
                <a:gd name="T20" fmla="*/ 68 w 140"/>
                <a:gd name="T21" fmla="*/ 15 h 128"/>
                <a:gd name="T22" fmla="*/ 49 w 140"/>
                <a:gd name="T23" fmla="*/ 15 h 128"/>
                <a:gd name="T24" fmla="*/ 48 w 140"/>
                <a:gd name="T25" fmla="*/ 17 h 128"/>
                <a:gd name="T26" fmla="*/ 49 w 140"/>
                <a:gd name="T27" fmla="*/ 21 h 128"/>
                <a:gd name="T28" fmla="*/ 69 w 140"/>
                <a:gd name="T29" fmla="*/ 20 h 128"/>
                <a:gd name="T30" fmla="*/ 69 w 140"/>
                <a:gd name="T31" fmla="*/ 24 h 128"/>
                <a:gd name="T32" fmla="*/ 49 w 140"/>
                <a:gd name="T33" fmla="*/ 25 h 128"/>
                <a:gd name="T34" fmla="*/ 48 w 140"/>
                <a:gd name="T35" fmla="*/ 21 h 128"/>
                <a:gd name="T36" fmla="*/ 25 w 140"/>
                <a:gd name="T37" fmla="*/ 21 h 128"/>
                <a:gd name="T38" fmla="*/ 9 w 140"/>
                <a:gd name="T39" fmla="*/ 57 h 128"/>
                <a:gd name="T40" fmla="*/ 0 w 140"/>
                <a:gd name="T41" fmla="*/ 61 h 128"/>
                <a:gd name="T42" fmla="*/ 6 w 140"/>
                <a:gd name="T43" fmla="*/ 85 h 128"/>
                <a:gd name="T44" fmla="*/ 29 w 140"/>
                <a:gd name="T45" fmla="*/ 113 h 128"/>
                <a:gd name="T46" fmla="*/ 37 w 140"/>
                <a:gd name="T47" fmla="*/ 128 h 128"/>
                <a:gd name="T48" fmla="*/ 66 w 140"/>
                <a:gd name="T49" fmla="*/ 125 h 128"/>
                <a:gd name="T50" fmla="*/ 96 w 140"/>
                <a:gd name="T51" fmla="*/ 128 h 128"/>
                <a:gd name="T52" fmla="*/ 104 w 140"/>
                <a:gd name="T53" fmla="*/ 113 h 128"/>
                <a:gd name="T54" fmla="*/ 140 w 140"/>
                <a:gd name="T55" fmla="*/ 77 h 128"/>
                <a:gd name="T56" fmla="*/ 29 w 140"/>
                <a:gd name="T57" fmla="*/ 62 h 128"/>
                <a:gd name="T58" fmla="*/ 29 w 140"/>
                <a:gd name="T59" fmla="*/ 50 h 128"/>
                <a:gd name="T60" fmla="*/ 29 w 140"/>
                <a:gd name="T61" fmla="*/ 62 h 128"/>
                <a:gd name="T62" fmla="*/ 48 w 140"/>
                <a:gd name="T63" fmla="*/ 9 h 128"/>
                <a:gd name="T64" fmla="*/ 68 w 140"/>
                <a:gd name="T65" fmla="*/ 8 h 128"/>
                <a:gd name="T66" fmla="*/ 69 w 140"/>
                <a:gd name="T67" fmla="*/ 12 h 128"/>
                <a:gd name="T68" fmla="*/ 49 w 140"/>
                <a:gd name="T69" fmla="*/ 13 h 128"/>
                <a:gd name="T70" fmla="*/ 48 w 140"/>
                <a:gd name="T71" fmla="*/ 5 h 128"/>
                <a:gd name="T72" fmla="*/ 49 w 140"/>
                <a:gd name="T73" fmla="*/ 0 h 128"/>
                <a:gd name="T74" fmla="*/ 69 w 140"/>
                <a:gd name="T75" fmla="*/ 1 h 128"/>
                <a:gd name="T76" fmla="*/ 68 w 140"/>
                <a:gd name="T77" fmla="*/ 6 h 128"/>
                <a:gd name="T78" fmla="*/ 48 w 140"/>
                <a:gd name="T79" fmla="*/ 5 h 128"/>
                <a:gd name="T80" fmla="*/ 71 w 140"/>
                <a:gd name="T81" fmla="*/ 9 h 128"/>
                <a:gd name="T82" fmla="*/ 91 w 140"/>
                <a:gd name="T83" fmla="*/ 8 h 128"/>
                <a:gd name="T84" fmla="*/ 92 w 140"/>
                <a:gd name="T85" fmla="*/ 12 h 128"/>
                <a:gd name="T86" fmla="*/ 72 w 140"/>
                <a:gd name="T87" fmla="*/ 1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128">
                  <a:moveTo>
                    <a:pt x="125" y="82"/>
                  </a:moveTo>
                  <a:cubicBezTo>
                    <a:pt x="125" y="79"/>
                    <a:pt x="126" y="75"/>
                    <a:pt x="126" y="71"/>
                  </a:cubicBezTo>
                  <a:cubicBezTo>
                    <a:pt x="126" y="50"/>
                    <a:pt x="112" y="32"/>
                    <a:pt x="92" y="23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5"/>
                    <a:pt x="91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1" y="25"/>
                    <a:pt x="71" y="24"/>
                    <a:pt x="71" y="24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1"/>
                    <a:pt x="72" y="21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2" y="21"/>
                    <a:pt x="92" y="20"/>
                    <a:pt x="92" y="20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5"/>
                    <a:pt x="91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1" y="15"/>
                    <a:pt x="71" y="16"/>
                    <a:pt x="71" y="1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5"/>
                    <a:pt x="68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6"/>
                    <a:pt x="48" y="16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1"/>
                    <a:pt x="49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9" y="21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5"/>
                    <a:pt x="68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8" y="25"/>
                    <a:pt x="48" y="24"/>
                    <a:pt x="48" y="24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5" y="22"/>
                    <a:pt x="42" y="22"/>
                    <a:pt x="40" y="24"/>
                  </a:cubicBezTo>
                  <a:cubicBezTo>
                    <a:pt x="32" y="14"/>
                    <a:pt x="23" y="15"/>
                    <a:pt x="25" y="21"/>
                  </a:cubicBezTo>
                  <a:cubicBezTo>
                    <a:pt x="26" y="25"/>
                    <a:pt x="26" y="30"/>
                    <a:pt x="25" y="33"/>
                  </a:cubicBezTo>
                  <a:cubicBezTo>
                    <a:pt x="18" y="40"/>
                    <a:pt x="12" y="48"/>
                    <a:pt x="9" y="57"/>
                  </a:cubicBezTo>
                  <a:cubicBezTo>
                    <a:pt x="8" y="56"/>
                    <a:pt x="7" y="56"/>
                    <a:pt x="6" y="56"/>
                  </a:cubicBezTo>
                  <a:cubicBezTo>
                    <a:pt x="3" y="56"/>
                    <a:pt x="0" y="58"/>
                    <a:pt x="0" y="6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3"/>
                    <a:pt x="3" y="85"/>
                    <a:pt x="6" y="85"/>
                  </a:cubicBezTo>
                  <a:cubicBezTo>
                    <a:pt x="7" y="85"/>
                    <a:pt x="8" y="85"/>
                    <a:pt x="9" y="85"/>
                  </a:cubicBezTo>
                  <a:cubicBezTo>
                    <a:pt x="12" y="96"/>
                    <a:pt x="19" y="106"/>
                    <a:pt x="29" y="113"/>
                  </a:cubicBezTo>
                  <a:cubicBezTo>
                    <a:pt x="29" y="120"/>
                    <a:pt x="29" y="120"/>
                    <a:pt x="29" y="120"/>
                  </a:cubicBezTo>
                  <a:cubicBezTo>
                    <a:pt x="29" y="124"/>
                    <a:pt x="33" y="128"/>
                    <a:pt x="37" y="128"/>
                  </a:cubicBezTo>
                  <a:cubicBezTo>
                    <a:pt x="41" y="128"/>
                    <a:pt x="45" y="125"/>
                    <a:pt x="45" y="122"/>
                  </a:cubicBezTo>
                  <a:cubicBezTo>
                    <a:pt x="52" y="124"/>
                    <a:pt x="59" y="125"/>
                    <a:pt x="66" y="125"/>
                  </a:cubicBezTo>
                  <a:cubicBezTo>
                    <a:pt x="74" y="125"/>
                    <a:pt x="81" y="124"/>
                    <a:pt x="88" y="122"/>
                  </a:cubicBezTo>
                  <a:cubicBezTo>
                    <a:pt x="88" y="125"/>
                    <a:pt x="92" y="128"/>
                    <a:pt x="96" y="128"/>
                  </a:cubicBezTo>
                  <a:cubicBezTo>
                    <a:pt x="100" y="128"/>
                    <a:pt x="104" y="124"/>
                    <a:pt x="104" y="120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12" y="107"/>
                    <a:pt x="119" y="99"/>
                    <a:pt x="122" y="90"/>
                  </a:cubicBezTo>
                  <a:cubicBezTo>
                    <a:pt x="128" y="90"/>
                    <a:pt x="138" y="88"/>
                    <a:pt x="140" y="77"/>
                  </a:cubicBezTo>
                  <a:cubicBezTo>
                    <a:pt x="140" y="77"/>
                    <a:pt x="132" y="85"/>
                    <a:pt x="125" y="82"/>
                  </a:cubicBezTo>
                  <a:close/>
                  <a:moveTo>
                    <a:pt x="29" y="62"/>
                  </a:moveTo>
                  <a:cubicBezTo>
                    <a:pt x="26" y="62"/>
                    <a:pt x="24" y="59"/>
                    <a:pt x="24" y="56"/>
                  </a:cubicBezTo>
                  <a:cubicBezTo>
                    <a:pt x="24" y="52"/>
                    <a:pt x="26" y="50"/>
                    <a:pt x="29" y="50"/>
                  </a:cubicBezTo>
                  <a:cubicBezTo>
                    <a:pt x="31" y="50"/>
                    <a:pt x="33" y="52"/>
                    <a:pt x="33" y="56"/>
                  </a:cubicBezTo>
                  <a:cubicBezTo>
                    <a:pt x="33" y="59"/>
                    <a:pt x="31" y="62"/>
                    <a:pt x="29" y="62"/>
                  </a:cubicBezTo>
                  <a:close/>
                  <a:moveTo>
                    <a:pt x="48" y="12"/>
                  </a:move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9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9" y="8"/>
                    <a:pt x="69" y="8"/>
                    <a:pt x="69" y="9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13"/>
                    <a:pt x="69" y="13"/>
                    <a:pt x="68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8" y="13"/>
                    <a:pt x="48" y="12"/>
                  </a:cubicBezTo>
                  <a:close/>
                  <a:moveTo>
                    <a:pt x="48" y="5"/>
                  </a:move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0"/>
                    <a:pt x="4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0"/>
                    <a:pt x="69" y="1"/>
                    <a:pt x="69" y="1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5"/>
                    <a:pt x="69" y="6"/>
                    <a:pt x="68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6"/>
                    <a:pt x="48" y="5"/>
                    <a:pt x="48" y="5"/>
                  </a:cubicBezTo>
                  <a:close/>
                  <a:moveTo>
                    <a:pt x="71" y="12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8"/>
                    <a:pt x="71" y="8"/>
                    <a:pt x="72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2" y="8"/>
                    <a:pt x="92" y="8"/>
                    <a:pt x="92" y="9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3"/>
                    <a:pt x="92" y="13"/>
                    <a:pt x="91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1" y="13"/>
                    <a:pt x="71" y="13"/>
                    <a:pt x="7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662458" y="1625329"/>
            <a:ext cx="3737721" cy="1263070"/>
            <a:chOff x="1485910" y="2139370"/>
            <a:chExt cx="3737721" cy="1263070"/>
          </a:xfrm>
        </p:grpSpPr>
        <p:sp>
          <p:nvSpPr>
            <p:cNvPr id="33" name="文本框 14"/>
            <p:cNvSpPr txBox="1"/>
            <p:nvPr/>
          </p:nvSpPr>
          <p:spPr>
            <a:xfrm>
              <a:off x="1496086" y="2463721"/>
              <a:ext cx="3727545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elit.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662458" y="3259082"/>
            <a:ext cx="3737721" cy="1263070"/>
            <a:chOff x="1485910" y="2139370"/>
            <a:chExt cx="3737721" cy="1263070"/>
          </a:xfrm>
        </p:grpSpPr>
        <p:sp>
          <p:nvSpPr>
            <p:cNvPr id="37" name="文本框 14"/>
            <p:cNvSpPr txBox="1"/>
            <p:nvPr/>
          </p:nvSpPr>
          <p:spPr>
            <a:xfrm>
              <a:off x="1496086" y="2463721"/>
              <a:ext cx="3727545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elit.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8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672634" y="4876857"/>
            <a:ext cx="3737721" cy="1263070"/>
            <a:chOff x="1485910" y="2139370"/>
            <a:chExt cx="3737721" cy="1263070"/>
          </a:xfrm>
        </p:grpSpPr>
        <p:sp>
          <p:nvSpPr>
            <p:cNvPr id="41" name="文本框 14"/>
            <p:cNvSpPr txBox="1"/>
            <p:nvPr/>
          </p:nvSpPr>
          <p:spPr>
            <a:xfrm>
              <a:off x="1496086" y="2463721"/>
              <a:ext cx="3727545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Lorem ipsum dolor sit amet, consectetuer adipiscing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elit.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2" name="文本框 15"/>
            <p:cNvSpPr txBox="1"/>
            <p:nvPr/>
          </p:nvSpPr>
          <p:spPr>
            <a:xfrm>
              <a:off x="1485910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1631940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研究成果展示及应用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r</a:t>
              </a: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esearch achievements display and application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2" name="任意多边形 71"/>
          <p:cNvSpPr/>
          <p:nvPr/>
        </p:nvSpPr>
        <p:spPr>
          <a:xfrm>
            <a:off x="1245688" y="2857753"/>
            <a:ext cx="2699347" cy="1687203"/>
          </a:xfrm>
          <a:custGeom>
            <a:avLst/>
            <a:gdLst>
              <a:gd name="connsiteX0" fmla="*/ 1090468 w 2699346"/>
              <a:gd name="connsiteY0" fmla="*/ 0 h 1687203"/>
              <a:gd name="connsiteX1" fmla="*/ 1418836 w 2699346"/>
              <a:gd name="connsiteY1" fmla="*/ 66295 h 1687203"/>
              <a:gd name="connsiteX2" fmla="*/ 1552004 w 2699346"/>
              <a:gd name="connsiteY2" fmla="*/ 138576 h 1687203"/>
              <a:gd name="connsiteX3" fmla="*/ 2699346 w 2699346"/>
              <a:gd name="connsiteY3" fmla="*/ 138576 h 1687203"/>
              <a:gd name="connsiteX4" fmla="*/ 2699346 w 2699346"/>
              <a:gd name="connsiteY4" fmla="*/ 1542833 h 1687203"/>
              <a:gd name="connsiteX5" fmla="*/ 1562492 w 2699346"/>
              <a:gd name="connsiteY5" fmla="*/ 1542833 h 1687203"/>
              <a:gd name="connsiteX6" fmla="*/ 1562134 w 2699346"/>
              <a:gd name="connsiteY6" fmla="*/ 1543129 h 1687203"/>
              <a:gd name="connsiteX7" fmla="*/ 1090468 w 2699346"/>
              <a:gd name="connsiteY7" fmla="*/ 1687203 h 1687203"/>
              <a:gd name="connsiteX8" fmla="*/ 762101 w 2699346"/>
              <a:gd name="connsiteY8" fmla="*/ 1620909 h 1687203"/>
              <a:gd name="connsiteX9" fmla="*/ 632005 w 2699346"/>
              <a:gd name="connsiteY9" fmla="*/ 1550295 h 1687203"/>
              <a:gd name="connsiteX10" fmla="*/ 0 w 2699346"/>
              <a:gd name="connsiteY10" fmla="*/ 1550295 h 1687203"/>
              <a:gd name="connsiteX11" fmla="*/ 0 w 2699346"/>
              <a:gd name="connsiteY11" fmla="*/ 135155 h 1687203"/>
              <a:gd name="connsiteX12" fmla="*/ 635235 w 2699346"/>
              <a:gd name="connsiteY12" fmla="*/ 135155 h 1687203"/>
              <a:gd name="connsiteX13" fmla="*/ 762101 w 2699346"/>
              <a:gd name="connsiteY13" fmla="*/ 66295 h 1687203"/>
              <a:gd name="connsiteX14" fmla="*/ 1090468 w 2699346"/>
              <a:gd name="connsiteY14" fmla="*/ 0 h 1687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99346" h="1687203">
                <a:moveTo>
                  <a:pt x="1090468" y="0"/>
                </a:moveTo>
                <a:cubicBezTo>
                  <a:pt x="1206945" y="0"/>
                  <a:pt x="1317909" y="23606"/>
                  <a:pt x="1418836" y="66295"/>
                </a:cubicBezTo>
                <a:lnTo>
                  <a:pt x="1552004" y="138576"/>
                </a:lnTo>
                <a:lnTo>
                  <a:pt x="2699346" y="138576"/>
                </a:lnTo>
                <a:lnTo>
                  <a:pt x="2699346" y="1542833"/>
                </a:lnTo>
                <a:lnTo>
                  <a:pt x="1562492" y="1542833"/>
                </a:lnTo>
                <a:lnTo>
                  <a:pt x="1562134" y="1543129"/>
                </a:lnTo>
                <a:cubicBezTo>
                  <a:pt x="1427494" y="1634089"/>
                  <a:pt x="1265184" y="1687203"/>
                  <a:pt x="1090468" y="1687203"/>
                </a:cubicBezTo>
                <a:cubicBezTo>
                  <a:pt x="973991" y="1687203"/>
                  <a:pt x="863028" y="1663597"/>
                  <a:pt x="762101" y="1620909"/>
                </a:cubicBezTo>
                <a:lnTo>
                  <a:pt x="632005" y="1550295"/>
                </a:lnTo>
                <a:lnTo>
                  <a:pt x="0" y="1550295"/>
                </a:lnTo>
                <a:lnTo>
                  <a:pt x="0" y="135155"/>
                </a:lnTo>
                <a:lnTo>
                  <a:pt x="635235" y="135155"/>
                </a:lnTo>
                <a:lnTo>
                  <a:pt x="762101" y="66295"/>
                </a:lnTo>
                <a:cubicBezTo>
                  <a:pt x="863028" y="23606"/>
                  <a:pt x="973991" y="0"/>
                  <a:pt x="1090468" y="0"/>
                </a:cubicBezTo>
                <a:close/>
              </a:path>
            </a:pathLst>
          </a:custGeom>
          <a:solidFill>
            <a:srgbClr val="09955C"/>
          </a:solidFill>
          <a:ln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>
            <a:off x="3381514" y="2857753"/>
            <a:ext cx="2452479" cy="1687203"/>
          </a:xfrm>
          <a:custGeom>
            <a:avLst/>
            <a:gdLst>
              <a:gd name="connsiteX0" fmla="*/ 0 w 2452479"/>
              <a:gd name="connsiteY0" fmla="*/ 843602 h 1687203"/>
              <a:gd name="connsiteX1" fmla="*/ 843601 w 2452479"/>
              <a:gd name="connsiteY1" fmla="*/ 0 h 1687203"/>
              <a:gd name="connsiteX2" fmla="*/ 1171969 w 2452479"/>
              <a:gd name="connsiteY2" fmla="*/ 66295 h 1687203"/>
              <a:gd name="connsiteX3" fmla="*/ 1305137 w 2452479"/>
              <a:gd name="connsiteY3" fmla="*/ 138576 h 1687203"/>
              <a:gd name="connsiteX4" fmla="*/ 2452479 w 2452479"/>
              <a:gd name="connsiteY4" fmla="*/ 138576 h 1687203"/>
              <a:gd name="connsiteX5" fmla="*/ 2452479 w 2452479"/>
              <a:gd name="connsiteY5" fmla="*/ 1542833 h 1687203"/>
              <a:gd name="connsiteX6" fmla="*/ 1315625 w 2452479"/>
              <a:gd name="connsiteY6" fmla="*/ 1542833 h 1687203"/>
              <a:gd name="connsiteX7" fmla="*/ 1315267 w 2452479"/>
              <a:gd name="connsiteY7" fmla="*/ 1543129 h 1687203"/>
              <a:gd name="connsiteX8" fmla="*/ 843601 w 2452479"/>
              <a:gd name="connsiteY8" fmla="*/ 1687203 h 1687203"/>
              <a:gd name="connsiteX9" fmla="*/ 0 w 2452479"/>
              <a:gd name="connsiteY9" fmla="*/ 843602 h 1687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2479" h="1687203">
                <a:moveTo>
                  <a:pt x="0" y="843602"/>
                </a:moveTo>
                <a:cubicBezTo>
                  <a:pt x="0" y="377694"/>
                  <a:pt x="377693" y="0"/>
                  <a:pt x="843601" y="0"/>
                </a:cubicBezTo>
                <a:cubicBezTo>
                  <a:pt x="960078" y="0"/>
                  <a:pt x="1071042" y="23606"/>
                  <a:pt x="1171969" y="66295"/>
                </a:cubicBezTo>
                <a:lnTo>
                  <a:pt x="1305137" y="138576"/>
                </a:lnTo>
                <a:lnTo>
                  <a:pt x="2452479" y="138576"/>
                </a:lnTo>
                <a:lnTo>
                  <a:pt x="2452479" y="1542833"/>
                </a:lnTo>
                <a:lnTo>
                  <a:pt x="1315625" y="1542833"/>
                </a:lnTo>
                <a:lnTo>
                  <a:pt x="1315267" y="1543129"/>
                </a:lnTo>
                <a:cubicBezTo>
                  <a:pt x="1180627" y="1634089"/>
                  <a:pt x="1018317" y="1687203"/>
                  <a:pt x="843601" y="1687203"/>
                </a:cubicBezTo>
                <a:cubicBezTo>
                  <a:pt x="377693" y="1687203"/>
                  <a:pt x="0" y="1309510"/>
                  <a:pt x="0" y="843602"/>
                </a:cubicBezTo>
                <a:close/>
              </a:path>
            </a:pathLst>
          </a:custGeom>
          <a:solidFill>
            <a:srgbClr val="09955C"/>
          </a:solidFill>
          <a:ln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/>
        </p:nvSpPr>
        <p:spPr>
          <a:xfrm>
            <a:off x="5290859" y="2844824"/>
            <a:ext cx="2452479" cy="1687203"/>
          </a:xfrm>
          <a:custGeom>
            <a:avLst/>
            <a:gdLst>
              <a:gd name="connsiteX0" fmla="*/ 0 w 2452479"/>
              <a:gd name="connsiteY0" fmla="*/ 843602 h 1687203"/>
              <a:gd name="connsiteX1" fmla="*/ 843601 w 2452479"/>
              <a:gd name="connsiteY1" fmla="*/ 0 h 1687203"/>
              <a:gd name="connsiteX2" fmla="*/ 1171969 w 2452479"/>
              <a:gd name="connsiteY2" fmla="*/ 66295 h 1687203"/>
              <a:gd name="connsiteX3" fmla="*/ 1305137 w 2452479"/>
              <a:gd name="connsiteY3" fmla="*/ 138576 h 1687203"/>
              <a:gd name="connsiteX4" fmla="*/ 2452479 w 2452479"/>
              <a:gd name="connsiteY4" fmla="*/ 138576 h 1687203"/>
              <a:gd name="connsiteX5" fmla="*/ 2452479 w 2452479"/>
              <a:gd name="connsiteY5" fmla="*/ 1542833 h 1687203"/>
              <a:gd name="connsiteX6" fmla="*/ 1315625 w 2452479"/>
              <a:gd name="connsiteY6" fmla="*/ 1542833 h 1687203"/>
              <a:gd name="connsiteX7" fmla="*/ 1315267 w 2452479"/>
              <a:gd name="connsiteY7" fmla="*/ 1543129 h 1687203"/>
              <a:gd name="connsiteX8" fmla="*/ 843601 w 2452479"/>
              <a:gd name="connsiteY8" fmla="*/ 1687203 h 1687203"/>
              <a:gd name="connsiteX9" fmla="*/ 0 w 2452479"/>
              <a:gd name="connsiteY9" fmla="*/ 843602 h 1687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2479" h="1687203">
                <a:moveTo>
                  <a:pt x="0" y="843602"/>
                </a:moveTo>
                <a:cubicBezTo>
                  <a:pt x="0" y="377694"/>
                  <a:pt x="377693" y="0"/>
                  <a:pt x="843601" y="0"/>
                </a:cubicBezTo>
                <a:cubicBezTo>
                  <a:pt x="960078" y="0"/>
                  <a:pt x="1071042" y="23606"/>
                  <a:pt x="1171969" y="66295"/>
                </a:cubicBezTo>
                <a:lnTo>
                  <a:pt x="1305137" y="138576"/>
                </a:lnTo>
                <a:lnTo>
                  <a:pt x="2452479" y="138576"/>
                </a:lnTo>
                <a:lnTo>
                  <a:pt x="2452479" y="1542833"/>
                </a:lnTo>
                <a:lnTo>
                  <a:pt x="1315625" y="1542833"/>
                </a:lnTo>
                <a:lnTo>
                  <a:pt x="1315267" y="1543129"/>
                </a:lnTo>
                <a:cubicBezTo>
                  <a:pt x="1180627" y="1634089"/>
                  <a:pt x="1018317" y="1687203"/>
                  <a:pt x="843601" y="1687203"/>
                </a:cubicBezTo>
                <a:cubicBezTo>
                  <a:pt x="377693" y="1687203"/>
                  <a:pt x="0" y="1309510"/>
                  <a:pt x="0" y="843602"/>
                </a:cubicBezTo>
                <a:close/>
              </a:path>
            </a:pathLst>
          </a:custGeom>
          <a:solidFill>
            <a:srgbClr val="09955C"/>
          </a:solidFill>
          <a:ln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椭圆 74"/>
          <p:cNvSpPr>
            <a:spLocks noChangeAspect="1"/>
          </p:cNvSpPr>
          <p:nvPr/>
        </p:nvSpPr>
        <p:spPr>
          <a:xfrm rot="16200000">
            <a:off x="1618325" y="2985134"/>
            <a:ext cx="1439243" cy="1439243"/>
          </a:xfrm>
          <a:prstGeom prst="ellipse">
            <a:avLst/>
          </a:prstGeom>
          <a:gradFill>
            <a:gsLst>
              <a:gs pos="0">
                <a:srgbClr val="E7E7E7"/>
              </a:gs>
              <a:gs pos="100000">
                <a:srgbClr val="FFFFFF"/>
              </a:gs>
            </a:gsLst>
            <a:lin ang="3600000" scaled="0"/>
          </a:grad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6" name="椭圆 75"/>
          <p:cNvSpPr>
            <a:spLocks noChangeAspect="1"/>
          </p:cNvSpPr>
          <p:nvPr/>
        </p:nvSpPr>
        <p:spPr>
          <a:xfrm rot="16200000">
            <a:off x="3504493" y="2972825"/>
            <a:ext cx="1439243" cy="1439243"/>
          </a:xfrm>
          <a:prstGeom prst="ellipse">
            <a:avLst/>
          </a:prstGeom>
          <a:gradFill>
            <a:gsLst>
              <a:gs pos="0">
                <a:srgbClr val="E7E7E7"/>
              </a:gs>
              <a:gs pos="100000">
                <a:srgbClr val="FFFFFF"/>
              </a:gs>
            </a:gsLst>
            <a:lin ang="3600000" scaled="0"/>
          </a:grad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>
            <a:spLocks noChangeAspect="1"/>
          </p:cNvSpPr>
          <p:nvPr/>
        </p:nvSpPr>
        <p:spPr>
          <a:xfrm rot="16200000">
            <a:off x="5415105" y="2952476"/>
            <a:ext cx="1439243" cy="1439243"/>
          </a:xfrm>
          <a:prstGeom prst="ellipse">
            <a:avLst/>
          </a:prstGeom>
          <a:gradFill>
            <a:gsLst>
              <a:gs pos="0">
                <a:srgbClr val="E7E7E7"/>
              </a:gs>
              <a:gs pos="100000">
                <a:srgbClr val="FFFFFF"/>
              </a:gs>
            </a:gsLst>
            <a:lin ang="3600000" scaled="0"/>
          </a:grad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任意多边形 77"/>
          <p:cNvSpPr>
            <a:spLocks noChangeAspect="1"/>
          </p:cNvSpPr>
          <p:nvPr/>
        </p:nvSpPr>
        <p:spPr>
          <a:xfrm rot="16200000" flipV="1">
            <a:off x="7984895" y="1838830"/>
            <a:ext cx="2124000" cy="3734747"/>
          </a:xfrm>
          <a:custGeom>
            <a:avLst/>
            <a:gdLst>
              <a:gd name="connsiteX0" fmla="*/ 2314393 w 2314393"/>
              <a:gd name="connsiteY0" fmla="*/ 1995167 h 4069525"/>
              <a:gd name="connsiteX1" fmla="*/ 1157197 w 2314393"/>
              <a:gd name="connsiteY1" fmla="*/ 0 h 4069525"/>
              <a:gd name="connsiteX2" fmla="*/ 0 w 2314393"/>
              <a:gd name="connsiteY2" fmla="*/ 1995167 h 4069525"/>
              <a:gd name="connsiteX3" fmla="*/ 415595 w 2314393"/>
              <a:gd name="connsiteY3" fmla="*/ 1995167 h 4069525"/>
              <a:gd name="connsiteX4" fmla="*/ 436022 w 2314393"/>
              <a:gd name="connsiteY4" fmla="*/ 2084426 h 4069525"/>
              <a:gd name="connsiteX5" fmla="*/ 450632 w 2314393"/>
              <a:gd name="connsiteY5" fmla="*/ 2202242 h 4069525"/>
              <a:gd name="connsiteX6" fmla="*/ 392647 w 2314393"/>
              <a:gd name="connsiteY6" fmla="*/ 2662110 h 4069525"/>
              <a:gd name="connsiteX7" fmla="*/ 380639 w 2314393"/>
              <a:gd name="connsiteY7" fmla="*/ 2689096 h 4069525"/>
              <a:gd name="connsiteX8" fmla="*/ 317081 w 2314393"/>
              <a:gd name="connsiteY8" fmla="*/ 2806193 h 4069525"/>
              <a:gd name="connsiteX9" fmla="*/ 245618 w 2314393"/>
              <a:gd name="connsiteY9" fmla="*/ 3160159 h 4069525"/>
              <a:gd name="connsiteX10" fmla="*/ 1154984 w 2314393"/>
              <a:gd name="connsiteY10" fmla="*/ 4069525 h 4069525"/>
              <a:gd name="connsiteX11" fmla="*/ 2064350 w 2314393"/>
              <a:gd name="connsiteY11" fmla="*/ 3160159 h 4069525"/>
              <a:gd name="connsiteX12" fmla="*/ 1992887 w 2314393"/>
              <a:gd name="connsiteY12" fmla="*/ 2806193 h 4069525"/>
              <a:gd name="connsiteX13" fmla="*/ 1985046 w 2314393"/>
              <a:gd name="connsiteY13" fmla="*/ 2791746 h 4069525"/>
              <a:gd name="connsiteX14" fmla="*/ 1985046 w 2314393"/>
              <a:gd name="connsiteY14" fmla="*/ 2763253 h 4069525"/>
              <a:gd name="connsiteX15" fmla="*/ 1939600 w 2314393"/>
              <a:gd name="connsiteY15" fmla="*/ 2642261 h 4069525"/>
              <a:gd name="connsiteX16" fmla="*/ 1894238 w 2314393"/>
              <a:gd name="connsiteY16" fmla="*/ 2317585 h 4069525"/>
              <a:gd name="connsiteX17" fmla="*/ 1895539 w 2314393"/>
              <a:gd name="connsiteY17" fmla="*/ 2298926 h 4069525"/>
              <a:gd name="connsiteX18" fmla="*/ 1897708 w 2314393"/>
              <a:gd name="connsiteY18" fmla="*/ 2202240 h 4069525"/>
              <a:gd name="connsiteX19" fmla="*/ 1912319 w 2314393"/>
              <a:gd name="connsiteY19" fmla="*/ 2084425 h 4069525"/>
              <a:gd name="connsiteX20" fmla="*/ 1932746 w 2314393"/>
              <a:gd name="connsiteY20" fmla="*/ 1995167 h 406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14393" h="4069525">
                <a:moveTo>
                  <a:pt x="2314393" y="1995167"/>
                </a:moveTo>
                <a:lnTo>
                  <a:pt x="1157197" y="0"/>
                </a:lnTo>
                <a:lnTo>
                  <a:pt x="0" y="1995167"/>
                </a:lnTo>
                <a:lnTo>
                  <a:pt x="415595" y="1995167"/>
                </a:lnTo>
                <a:lnTo>
                  <a:pt x="436022" y="2084426"/>
                </a:lnTo>
                <a:cubicBezTo>
                  <a:pt x="442811" y="2122964"/>
                  <a:pt x="447716" y="2162265"/>
                  <a:pt x="450632" y="2202242"/>
                </a:cubicBezTo>
                <a:cubicBezTo>
                  <a:pt x="462300" y="2362145"/>
                  <a:pt x="441056" y="2517710"/>
                  <a:pt x="392647" y="2662110"/>
                </a:cubicBezTo>
                <a:lnTo>
                  <a:pt x="380639" y="2689096"/>
                </a:lnTo>
                <a:lnTo>
                  <a:pt x="317081" y="2806193"/>
                </a:lnTo>
                <a:cubicBezTo>
                  <a:pt x="271064" y="2914988"/>
                  <a:pt x="245618" y="3034602"/>
                  <a:pt x="245618" y="3160159"/>
                </a:cubicBezTo>
                <a:cubicBezTo>
                  <a:pt x="245618" y="3662388"/>
                  <a:pt x="652756" y="4069525"/>
                  <a:pt x="1154984" y="4069525"/>
                </a:cubicBezTo>
                <a:cubicBezTo>
                  <a:pt x="1657213" y="4069525"/>
                  <a:pt x="2064350" y="3662388"/>
                  <a:pt x="2064350" y="3160159"/>
                </a:cubicBezTo>
                <a:cubicBezTo>
                  <a:pt x="2064350" y="3034602"/>
                  <a:pt x="2038904" y="2914988"/>
                  <a:pt x="1992887" y="2806193"/>
                </a:cubicBezTo>
                <a:lnTo>
                  <a:pt x="1985046" y="2791746"/>
                </a:lnTo>
                <a:lnTo>
                  <a:pt x="1985046" y="2763253"/>
                </a:lnTo>
                <a:lnTo>
                  <a:pt x="1939600" y="2642261"/>
                </a:lnTo>
                <a:cubicBezTo>
                  <a:pt x="1910390" y="2542468"/>
                  <a:pt x="1894238" y="2432752"/>
                  <a:pt x="1894238" y="2317585"/>
                </a:cubicBezTo>
                <a:lnTo>
                  <a:pt x="1895539" y="2298926"/>
                </a:lnTo>
                <a:lnTo>
                  <a:pt x="1897708" y="2202240"/>
                </a:lnTo>
                <a:cubicBezTo>
                  <a:pt x="1900625" y="2162264"/>
                  <a:pt x="1905530" y="2122963"/>
                  <a:pt x="1912319" y="2084425"/>
                </a:cubicBezTo>
                <a:lnTo>
                  <a:pt x="1932746" y="1995167"/>
                </a:lnTo>
                <a:close/>
              </a:path>
            </a:pathLst>
          </a:custGeom>
          <a:solidFill>
            <a:srgbClr val="09955C"/>
          </a:solidFill>
          <a:ln w="25400"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9" name="椭圆 78"/>
          <p:cNvSpPr>
            <a:spLocks noChangeAspect="1"/>
          </p:cNvSpPr>
          <p:nvPr/>
        </p:nvSpPr>
        <p:spPr>
          <a:xfrm rot="16200000">
            <a:off x="7300635" y="2976578"/>
            <a:ext cx="1439243" cy="1439243"/>
          </a:xfrm>
          <a:prstGeom prst="ellipse">
            <a:avLst/>
          </a:prstGeom>
          <a:gradFill>
            <a:gsLst>
              <a:gs pos="0">
                <a:srgbClr val="E7E7E7"/>
              </a:gs>
              <a:gs pos="100000">
                <a:srgbClr val="FFFFFF"/>
              </a:gs>
            </a:gsLst>
            <a:lin ang="3600000" scaled="0"/>
          </a:grad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5796729" y="3232785"/>
            <a:ext cx="675966" cy="708631"/>
            <a:chOff x="7002627" y="828237"/>
            <a:chExt cx="444697" cy="46618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8" name="Freeform 11"/>
            <p:cNvSpPr/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12"/>
            <p:cNvSpPr/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3"/>
            <p:cNvSpPr/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14"/>
            <p:cNvSpPr/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15"/>
            <p:cNvSpPr/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16"/>
            <p:cNvSpPr/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7"/>
            <p:cNvSpPr/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8"/>
            <p:cNvSpPr/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组合 80"/>
          <p:cNvGrpSpPr>
            <a:grpSpLocks noChangeAspect="1"/>
          </p:cNvGrpSpPr>
          <p:nvPr/>
        </p:nvGrpSpPr>
        <p:grpSpPr>
          <a:xfrm>
            <a:off x="3955846" y="3327979"/>
            <a:ext cx="556397" cy="622237"/>
            <a:chOff x="5999255" y="3275006"/>
            <a:chExt cx="402656" cy="45030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3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772954" y="3409741"/>
            <a:ext cx="510311" cy="505048"/>
            <a:chOff x="6967126" y="4092464"/>
            <a:chExt cx="453105" cy="44843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1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117046" y="3402427"/>
            <a:ext cx="531535" cy="572014"/>
            <a:chOff x="7005429" y="4859473"/>
            <a:chExt cx="466184" cy="50168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6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 flipH="1">
            <a:off x="2109842" y="2158794"/>
            <a:ext cx="410782" cy="810633"/>
            <a:chOff x="1878770" y="3086100"/>
            <a:chExt cx="1242840" cy="2452614"/>
          </a:xfrm>
          <a:solidFill>
            <a:srgbClr val="09955C"/>
          </a:solidFill>
          <a:effectLst/>
        </p:grpSpPr>
        <p:sp>
          <p:nvSpPr>
            <p:cNvPr id="94" name="等腰三角形 93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 flipH="1">
            <a:off x="5926742" y="2195054"/>
            <a:ext cx="410782" cy="810633"/>
            <a:chOff x="1878770" y="3086100"/>
            <a:chExt cx="1242840" cy="2452614"/>
          </a:xfrm>
          <a:solidFill>
            <a:srgbClr val="09955C"/>
          </a:solidFill>
          <a:effectLst/>
        </p:grpSpPr>
        <p:sp>
          <p:nvSpPr>
            <p:cNvPr id="92" name="等腰三角形 91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 flipH="1" flipV="1">
            <a:off x="4024422" y="4361898"/>
            <a:ext cx="410782" cy="810633"/>
            <a:chOff x="1878770" y="3086100"/>
            <a:chExt cx="1242840" cy="2452614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90" name="等腰三角形 89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 flipH="1" flipV="1">
            <a:off x="7822717" y="4361898"/>
            <a:ext cx="410782" cy="810633"/>
            <a:chOff x="1878770" y="3086100"/>
            <a:chExt cx="1242840" cy="2452614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88" name="等腰三角形 87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2645577" y="1503914"/>
            <a:ext cx="2752567" cy="1263070"/>
            <a:chOff x="1395074" y="2139370"/>
            <a:chExt cx="2752567" cy="1263070"/>
          </a:xfrm>
        </p:grpSpPr>
        <p:sp>
          <p:nvSpPr>
            <p:cNvPr id="117" name="文本框 14"/>
            <p:cNvSpPr txBox="1"/>
            <p:nvPr/>
          </p:nvSpPr>
          <p:spPr>
            <a:xfrm>
              <a:off x="1395074" y="2463721"/>
              <a:ext cx="2752567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.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8" name="文本框 15"/>
            <p:cNvSpPr txBox="1"/>
            <p:nvPr/>
          </p:nvSpPr>
          <p:spPr>
            <a:xfrm>
              <a:off x="14201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9" name="任意多边形 118"/>
            <p:cNvSpPr/>
            <p:nvPr/>
          </p:nvSpPr>
          <p:spPr>
            <a:xfrm>
              <a:off x="1533201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6394588" y="1481444"/>
            <a:ext cx="2752567" cy="1263070"/>
            <a:chOff x="1395074" y="2139370"/>
            <a:chExt cx="2752567" cy="1263070"/>
          </a:xfrm>
        </p:grpSpPr>
        <p:sp>
          <p:nvSpPr>
            <p:cNvPr id="121" name="文本框 14"/>
            <p:cNvSpPr txBox="1"/>
            <p:nvPr/>
          </p:nvSpPr>
          <p:spPr>
            <a:xfrm>
              <a:off x="1395074" y="2463721"/>
              <a:ext cx="2752567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.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2" name="文本框 15"/>
            <p:cNvSpPr txBox="1"/>
            <p:nvPr/>
          </p:nvSpPr>
          <p:spPr>
            <a:xfrm>
              <a:off x="14201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88754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3" name="任意多边形 122"/>
            <p:cNvSpPr/>
            <p:nvPr/>
          </p:nvSpPr>
          <p:spPr>
            <a:xfrm>
              <a:off x="1533201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1229402" y="4683432"/>
            <a:ext cx="2752567" cy="1263070"/>
            <a:chOff x="1395074" y="2139370"/>
            <a:chExt cx="2752567" cy="1263070"/>
          </a:xfrm>
        </p:grpSpPr>
        <p:sp>
          <p:nvSpPr>
            <p:cNvPr id="125" name="文本框 14"/>
            <p:cNvSpPr txBox="1"/>
            <p:nvPr/>
          </p:nvSpPr>
          <p:spPr>
            <a:xfrm>
              <a:off x="1395074" y="2463721"/>
              <a:ext cx="2752567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.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6" name="文本框 15"/>
            <p:cNvSpPr txBox="1"/>
            <p:nvPr/>
          </p:nvSpPr>
          <p:spPr>
            <a:xfrm>
              <a:off x="14201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7" name="任意多边形 126"/>
            <p:cNvSpPr/>
            <p:nvPr/>
          </p:nvSpPr>
          <p:spPr>
            <a:xfrm>
              <a:off x="1533201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641901" y="4689186"/>
            <a:ext cx="2752567" cy="1263070"/>
            <a:chOff x="1395074" y="2139370"/>
            <a:chExt cx="2752567" cy="1263070"/>
          </a:xfrm>
        </p:grpSpPr>
        <p:sp>
          <p:nvSpPr>
            <p:cNvPr id="129" name="文本框 14"/>
            <p:cNvSpPr txBox="1"/>
            <p:nvPr/>
          </p:nvSpPr>
          <p:spPr>
            <a:xfrm>
              <a:off x="1395074" y="2463721"/>
              <a:ext cx="2752567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</a:t>
              </a:r>
              <a:r>
                <a:rPr lang="en-US" altLang="zh-CN" sz="1100" ker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. Lorem ipsum dolor sit </a:t>
              </a:r>
              <a:r>
                <a:rPr lang="en-US" altLang="zh-CN" sz="1100" kern="0" smtClean="0">
                  <a:solidFill>
                    <a:sysClr val="windowText" lastClr="000000"/>
                  </a:solidFill>
                  <a:latin typeface="Calibri Light" panose="020F0302020204030204" charset="0"/>
                  <a:cs typeface="Arial" panose="020B0604020202020204" pitchFamily="34" charset="0"/>
                  <a:sym typeface="+mn-ea"/>
                </a:rPr>
                <a:t>amet.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30" name="文本框 15"/>
            <p:cNvSpPr txBox="1"/>
            <p:nvPr/>
          </p:nvSpPr>
          <p:spPr>
            <a:xfrm>
              <a:off x="1420174" y="2139370"/>
              <a:ext cx="17437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1" name="任意多边形 130"/>
            <p:cNvSpPr/>
            <p:nvPr/>
          </p:nvSpPr>
          <p:spPr>
            <a:xfrm>
              <a:off x="1533201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研究成果展示及应用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r</a:t>
              </a: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esearch achievements display and application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3" name="椭圆 122"/>
          <p:cNvSpPr/>
          <p:nvPr/>
        </p:nvSpPr>
        <p:spPr>
          <a:xfrm>
            <a:off x="1450384" y="2489846"/>
            <a:ext cx="870356" cy="870356"/>
          </a:xfrm>
          <a:prstGeom prst="ellipse">
            <a:avLst/>
          </a:prstGeom>
          <a:solidFill>
            <a:srgbClr val="08875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124" name="组合 123"/>
          <p:cNvGrpSpPr/>
          <p:nvPr/>
        </p:nvGrpSpPr>
        <p:grpSpPr>
          <a:xfrm>
            <a:off x="1735912" y="2694864"/>
            <a:ext cx="299296" cy="566617"/>
            <a:chOff x="5130721" y="-266700"/>
            <a:chExt cx="990600" cy="1875362"/>
          </a:xfrm>
          <a:solidFill>
            <a:srgbClr val="09955C"/>
          </a:solidFill>
        </p:grpSpPr>
        <p:sp>
          <p:nvSpPr>
            <p:cNvPr id="125" name="椭圆 111"/>
            <p:cNvSpPr/>
            <p:nvPr/>
          </p:nvSpPr>
          <p:spPr>
            <a:xfrm>
              <a:off x="5130721" y="-266700"/>
              <a:ext cx="990600" cy="1501925"/>
            </a:xfrm>
            <a:custGeom>
              <a:avLst/>
              <a:gdLst/>
              <a:ahLst/>
              <a:cxnLst/>
              <a:rect l="l" t="t" r="r" b="b"/>
              <a:pathLst>
                <a:path w="990600" h="1501925">
                  <a:moveTo>
                    <a:pt x="495300" y="0"/>
                  </a:moveTo>
                  <a:cubicBezTo>
                    <a:pt x="768847" y="0"/>
                    <a:pt x="990600" y="221753"/>
                    <a:pt x="990600" y="495300"/>
                  </a:cubicBezTo>
                  <a:cubicBezTo>
                    <a:pt x="990600" y="624140"/>
                    <a:pt x="941407" y="741489"/>
                    <a:pt x="859584" y="828497"/>
                  </a:cubicBezTo>
                  <a:lnTo>
                    <a:pt x="610953" y="1438275"/>
                  </a:lnTo>
                  <a:lnTo>
                    <a:pt x="602238" y="1438275"/>
                  </a:lnTo>
                  <a:cubicBezTo>
                    <a:pt x="581653" y="1476862"/>
                    <a:pt x="540649" y="1501925"/>
                    <a:pt x="493791" y="1501925"/>
                  </a:cubicBezTo>
                  <a:cubicBezTo>
                    <a:pt x="432195" y="1501925"/>
                    <a:pt x="380714" y="1458615"/>
                    <a:pt x="370636" y="1400244"/>
                  </a:cubicBezTo>
                  <a:lnTo>
                    <a:pt x="143857" y="844060"/>
                  </a:lnTo>
                  <a:cubicBezTo>
                    <a:pt x="54886" y="754662"/>
                    <a:pt x="0" y="631391"/>
                    <a:pt x="0" y="495300"/>
                  </a:cubicBezTo>
                  <a:cubicBezTo>
                    <a:pt x="0" y="221753"/>
                    <a:pt x="221753" y="0"/>
                    <a:pt x="495300" y="0"/>
                  </a:cubicBezTo>
                  <a:close/>
                </a:path>
              </a:pathLst>
            </a:custGeom>
            <a:grp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6" name="弧形 125"/>
            <p:cNvSpPr/>
            <p:nvPr/>
          </p:nvSpPr>
          <p:spPr>
            <a:xfrm rot="16200000">
              <a:off x="5353051" y="-23585"/>
              <a:ext cx="569126" cy="569126"/>
            </a:xfrm>
            <a:prstGeom prst="arc">
              <a:avLst>
                <a:gd name="adj1" fmla="val 16200000"/>
                <a:gd name="adj2" fmla="val 21549875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cxnSp>
          <p:nvCxnSpPr>
            <p:cNvPr id="127" name="直接连接符 126"/>
            <p:cNvCxnSpPr/>
            <p:nvPr/>
          </p:nvCxnSpPr>
          <p:spPr>
            <a:xfrm>
              <a:off x="5345033" y="739816"/>
              <a:ext cx="561975" cy="0"/>
            </a:xfrm>
            <a:prstGeom prst="line">
              <a:avLst/>
            </a:prstGeom>
            <a:grp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8" name="弧形 127"/>
            <p:cNvSpPr/>
            <p:nvPr/>
          </p:nvSpPr>
          <p:spPr>
            <a:xfrm rot="18538541">
              <a:off x="5325301" y="899887"/>
              <a:ext cx="654615" cy="654614"/>
            </a:xfrm>
            <a:prstGeom prst="arc">
              <a:avLst>
                <a:gd name="adj1" fmla="val 16825339"/>
                <a:gd name="adj2" fmla="val 2105972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9" name="弧形 128"/>
            <p:cNvSpPr/>
            <p:nvPr/>
          </p:nvSpPr>
          <p:spPr>
            <a:xfrm rot="18000000">
              <a:off x="5378228" y="1039535"/>
              <a:ext cx="569127" cy="569127"/>
            </a:xfrm>
            <a:prstGeom prst="arc">
              <a:avLst>
                <a:gd name="adj1" fmla="val 17524474"/>
                <a:gd name="adj2" fmla="val 21013263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790740" y="3460421"/>
            <a:ext cx="861260" cy="861260"/>
            <a:chOff x="6390532" y="1254781"/>
            <a:chExt cx="523875" cy="523875"/>
          </a:xfrm>
          <a:solidFill>
            <a:srgbClr val="1B4367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9" name="椭圆 118"/>
            <p:cNvSpPr/>
            <p:nvPr/>
          </p:nvSpPr>
          <p:spPr>
            <a:xfrm>
              <a:off x="6390532" y="1254781"/>
              <a:ext cx="523875" cy="523875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grpSp>
          <p:nvGrpSpPr>
            <p:cNvPr id="120" name="组合 119"/>
            <p:cNvGrpSpPr/>
            <p:nvPr/>
          </p:nvGrpSpPr>
          <p:grpSpPr>
            <a:xfrm>
              <a:off x="6530567" y="1406023"/>
              <a:ext cx="263712" cy="260414"/>
              <a:chOff x="9071432" y="2401956"/>
              <a:chExt cx="1073666" cy="1060237"/>
            </a:xfrm>
            <a:grpFill/>
          </p:grpSpPr>
          <p:sp>
            <p:nvSpPr>
              <p:cNvPr id="121" name="任意多边形 120"/>
              <p:cNvSpPr/>
              <p:nvPr/>
            </p:nvSpPr>
            <p:spPr>
              <a:xfrm>
                <a:off x="9071432" y="2401956"/>
                <a:ext cx="1073666" cy="955209"/>
              </a:xfrm>
              <a:custGeom>
                <a:avLst/>
                <a:gdLst/>
                <a:ahLst/>
                <a:cxnLst/>
                <a:rect l="l" t="t" r="r" b="b"/>
                <a:pathLst>
                  <a:path w="1073666" h="955209">
                    <a:moveTo>
                      <a:pt x="536833" y="0"/>
                    </a:moveTo>
                    <a:cubicBezTo>
                      <a:pt x="833318" y="0"/>
                      <a:pt x="1073666" y="178783"/>
                      <a:pt x="1073666" y="399322"/>
                    </a:cubicBezTo>
                    <a:cubicBezTo>
                      <a:pt x="1073666" y="619861"/>
                      <a:pt x="833318" y="798644"/>
                      <a:pt x="536833" y="798644"/>
                    </a:cubicBezTo>
                    <a:lnTo>
                      <a:pt x="451632" y="792255"/>
                    </a:lnTo>
                    <a:cubicBezTo>
                      <a:pt x="374779" y="857533"/>
                      <a:pt x="285584" y="927104"/>
                      <a:pt x="149741" y="955209"/>
                    </a:cubicBezTo>
                    <a:cubicBezTo>
                      <a:pt x="178308" y="906865"/>
                      <a:pt x="243377" y="835707"/>
                      <a:pt x="248758" y="735321"/>
                    </a:cubicBezTo>
                    <a:cubicBezTo>
                      <a:pt x="99027" y="665239"/>
                      <a:pt x="0" y="540882"/>
                      <a:pt x="0" y="399322"/>
                    </a:cubicBezTo>
                    <a:cubicBezTo>
                      <a:pt x="0" y="178783"/>
                      <a:pt x="240348" y="0"/>
                      <a:pt x="536833" y="0"/>
                    </a:cubicBezTo>
                    <a:close/>
                  </a:path>
                </a:pathLst>
              </a:custGeom>
              <a:solidFill>
                <a:srgbClr val="088754"/>
              </a:solidFill>
              <a:ln w="158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sp>
            <p:nvSpPr>
              <p:cNvPr id="122" name="弧形 121"/>
              <p:cNvSpPr/>
              <p:nvPr/>
            </p:nvSpPr>
            <p:spPr>
              <a:xfrm rot="18074005">
                <a:off x="9166664" y="2559941"/>
                <a:ext cx="902252" cy="902252"/>
              </a:xfrm>
              <a:prstGeom prst="arc">
                <a:avLst>
                  <a:gd name="adj1" fmla="val 16200000"/>
                  <a:gd name="adj2" fmla="val 19357459"/>
                </a:avLst>
              </a:prstGeom>
              <a:solidFill>
                <a:srgbClr val="088754"/>
              </a:solidFill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tx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5983883" y="3784013"/>
            <a:ext cx="861260" cy="861260"/>
            <a:chOff x="6247656" y="3293941"/>
            <a:chExt cx="523875" cy="523875"/>
          </a:xfrm>
          <a:solidFill>
            <a:srgbClr val="1B4367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9" name="椭圆 108"/>
            <p:cNvSpPr/>
            <p:nvPr/>
          </p:nvSpPr>
          <p:spPr>
            <a:xfrm>
              <a:off x="6247656" y="3293941"/>
              <a:ext cx="523875" cy="523875"/>
            </a:xfrm>
            <a:prstGeom prst="ellipse">
              <a:avLst/>
            </a:prstGeom>
            <a:solidFill>
              <a:srgbClr val="088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6377468" y="3441862"/>
              <a:ext cx="236901" cy="235171"/>
              <a:chOff x="3914408" y="1848112"/>
              <a:chExt cx="805721" cy="799838"/>
            </a:xfrm>
            <a:grpFill/>
          </p:grpSpPr>
          <p:cxnSp>
            <p:nvCxnSpPr>
              <p:cNvPr id="111" name="直接连接符 110"/>
              <p:cNvCxnSpPr/>
              <p:nvPr/>
            </p:nvCxnSpPr>
            <p:spPr>
              <a:xfrm flipH="1">
                <a:off x="3914409" y="1848112"/>
                <a:ext cx="805720" cy="507614"/>
              </a:xfrm>
              <a:prstGeom prst="line">
                <a:avLst/>
              </a:prstGeom>
              <a:grpFill/>
              <a:ln w="158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接连接符 111"/>
              <p:cNvCxnSpPr/>
              <p:nvPr/>
            </p:nvCxnSpPr>
            <p:spPr>
              <a:xfrm>
                <a:off x="3914408" y="2355726"/>
                <a:ext cx="228967" cy="92199"/>
              </a:xfrm>
              <a:prstGeom prst="line">
                <a:avLst/>
              </a:prstGeom>
              <a:grpFill/>
              <a:ln w="158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直接连接符 112"/>
              <p:cNvCxnSpPr/>
              <p:nvPr/>
            </p:nvCxnSpPr>
            <p:spPr>
              <a:xfrm>
                <a:off x="4143375" y="2447925"/>
                <a:ext cx="104775" cy="171450"/>
              </a:xfrm>
              <a:prstGeom prst="line">
                <a:avLst/>
              </a:prstGeom>
              <a:grpFill/>
              <a:ln w="158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接连接符 113"/>
              <p:cNvCxnSpPr/>
              <p:nvPr/>
            </p:nvCxnSpPr>
            <p:spPr>
              <a:xfrm flipV="1">
                <a:off x="4248150" y="2533650"/>
                <a:ext cx="69118" cy="95235"/>
              </a:xfrm>
              <a:prstGeom prst="line">
                <a:avLst/>
              </a:prstGeom>
              <a:grpFill/>
              <a:ln w="158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直接连接符 114"/>
              <p:cNvCxnSpPr/>
              <p:nvPr/>
            </p:nvCxnSpPr>
            <p:spPr>
              <a:xfrm>
                <a:off x="4317268" y="2533650"/>
                <a:ext cx="254732" cy="95235"/>
              </a:xfrm>
              <a:prstGeom prst="line">
                <a:avLst/>
              </a:prstGeom>
              <a:grpFill/>
              <a:ln w="158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直接连接符 115"/>
              <p:cNvCxnSpPr/>
              <p:nvPr/>
            </p:nvCxnSpPr>
            <p:spPr>
              <a:xfrm flipH="1">
                <a:off x="4600575" y="1848112"/>
                <a:ext cx="119554" cy="799838"/>
              </a:xfrm>
              <a:prstGeom prst="line">
                <a:avLst/>
              </a:prstGeom>
              <a:grpFill/>
              <a:ln w="158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/>
              <p:cNvCxnSpPr/>
              <p:nvPr/>
            </p:nvCxnSpPr>
            <p:spPr>
              <a:xfrm flipH="1">
                <a:off x="4143377" y="1892551"/>
                <a:ext cx="548820" cy="555373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H="1">
                <a:off x="4301145" y="1912866"/>
                <a:ext cx="396133" cy="624668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/>
          <p:cNvGrpSpPr/>
          <p:nvPr/>
        </p:nvGrpSpPr>
        <p:grpSpPr>
          <a:xfrm>
            <a:off x="2822152" y="3620847"/>
            <a:ext cx="861260" cy="861260"/>
            <a:chOff x="7393286" y="2370038"/>
            <a:chExt cx="523875" cy="523875"/>
          </a:xfrm>
          <a:solidFill>
            <a:srgbClr val="1B4367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5" name="椭圆 104"/>
            <p:cNvSpPr/>
            <p:nvPr/>
          </p:nvSpPr>
          <p:spPr>
            <a:xfrm>
              <a:off x="7393286" y="2370038"/>
              <a:ext cx="523875" cy="52387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7531982" y="2495071"/>
              <a:ext cx="258725" cy="261143"/>
              <a:chOff x="-445562" y="2906128"/>
              <a:chExt cx="355785" cy="359110"/>
            </a:xfrm>
            <a:grpFill/>
          </p:grpSpPr>
          <p:sp>
            <p:nvSpPr>
              <p:cNvPr id="107" name="椭圆 104"/>
              <p:cNvSpPr/>
              <p:nvPr/>
            </p:nvSpPr>
            <p:spPr>
              <a:xfrm>
                <a:off x="-445562" y="2906128"/>
                <a:ext cx="355785" cy="359110"/>
              </a:xfrm>
              <a:custGeom>
                <a:avLst/>
                <a:gdLst/>
                <a:ahLst/>
                <a:cxnLst/>
                <a:rect l="l" t="t" r="r" b="b"/>
                <a:pathLst>
                  <a:path w="355785" h="359110">
                    <a:moveTo>
                      <a:pt x="252707" y="0"/>
                    </a:moveTo>
                    <a:cubicBezTo>
                      <a:pt x="309635" y="0"/>
                      <a:pt x="355785" y="46150"/>
                      <a:pt x="355785" y="103078"/>
                    </a:cubicBezTo>
                    <a:cubicBezTo>
                      <a:pt x="355785" y="160006"/>
                      <a:pt x="309635" y="206156"/>
                      <a:pt x="252707" y="206156"/>
                    </a:cubicBezTo>
                    <a:lnTo>
                      <a:pt x="213975" y="198336"/>
                    </a:lnTo>
                    <a:lnTo>
                      <a:pt x="179555" y="232757"/>
                    </a:lnTo>
                    <a:lnTo>
                      <a:pt x="172905" y="282633"/>
                    </a:lnTo>
                    <a:lnTo>
                      <a:pt x="129678" y="279308"/>
                    </a:lnTo>
                    <a:lnTo>
                      <a:pt x="119703" y="329184"/>
                    </a:lnTo>
                    <a:lnTo>
                      <a:pt x="83127" y="329184"/>
                    </a:lnTo>
                    <a:lnTo>
                      <a:pt x="46551" y="359110"/>
                    </a:lnTo>
                    <a:lnTo>
                      <a:pt x="0" y="349135"/>
                    </a:lnTo>
                    <a:lnTo>
                      <a:pt x="0" y="299259"/>
                    </a:lnTo>
                    <a:lnTo>
                      <a:pt x="156279" y="142979"/>
                    </a:lnTo>
                    <a:lnTo>
                      <a:pt x="158337" y="144102"/>
                    </a:lnTo>
                    <a:cubicBezTo>
                      <a:pt x="152669" y="131590"/>
                      <a:pt x="149629" y="117689"/>
                      <a:pt x="149629" y="103078"/>
                    </a:cubicBezTo>
                    <a:cubicBezTo>
                      <a:pt x="149629" y="46150"/>
                      <a:pt x="195779" y="0"/>
                      <a:pt x="252707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58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tx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sp>
            <p:nvSpPr>
              <p:cNvPr id="108" name="圆角矩形 107"/>
              <p:cNvSpPr/>
              <p:nvPr/>
            </p:nvSpPr>
            <p:spPr>
              <a:xfrm rot="3230190">
                <a:off x="-203817" y="2964703"/>
                <a:ext cx="67501" cy="45719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tx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610907" y="1825568"/>
            <a:ext cx="861260" cy="861260"/>
            <a:chOff x="2179763" y="3345581"/>
            <a:chExt cx="523875" cy="523875"/>
          </a:xfrm>
          <a:solidFill>
            <a:srgbClr val="1B4367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0" name="椭圆 99"/>
            <p:cNvSpPr/>
            <p:nvPr/>
          </p:nvSpPr>
          <p:spPr>
            <a:xfrm>
              <a:off x="2179763" y="3345581"/>
              <a:ext cx="523875" cy="52387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2378583" y="3456276"/>
              <a:ext cx="149898" cy="292438"/>
              <a:chOff x="-367646" y="2940431"/>
              <a:chExt cx="217031" cy="423407"/>
            </a:xfrm>
            <a:grpFill/>
          </p:grpSpPr>
          <p:sp>
            <p:nvSpPr>
              <p:cNvPr id="102" name="圆角矩形 101"/>
              <p:cNvSpPr/>
              <p:nvPr/>
            </p:nvSpPr>
            <p:spPr>
              <a:xfrm>
                <a:off x="-367646" y="3003286"/>
                <a:ext cx="217031" cy="36055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sp>
            <p:nvSpPr>
              <p:cNvPr id="103" name="圆角矩形 102"/>
              <p:cNvSpPr/>
              <p:nvPr/>
            </p:nvSpPr>
            <p:spPr>
              <a:xfrm>
                <a:off x="-294117" y="3069102"/>
                <a:ext cx="57751" cy="9706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  <p:sp>
            <p:nvSpPr>
              <p:cNvPr id="104" name="弧形 103"/>
              <p:cNvSpPr/>
              <p:nvPr/>
            </p:nvSpPr>
            <p:spPr>
              <a:xfrm>
                <a:off x="-358219" y="2940431"/>
                <a:ext cx="103698" cy="103698"/>
              </a:xfrm>
              <a:prstGeom prst="arc">
                <a:avLst>
                  <a:gd name="adj1" fmla="val 16200000"/>
                  <a:gd name="adj2" fmla="val 21210112"/>
                </a:avLst>
              </a:prstGeom>
              <a:grpFill/>
              <a:ln w="1905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tx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/>
              </a:p>
            </p:txBody>
          </p:sp>
        </p:grpSp>
      </p:grpSp>
      <p:sp>
        <p:nvSpPr>
          <p:cNvPr id="26" name="椭圆 25"/>
          <p:cNvSpPr/>
          <p:nvPr/>
        </p:nvSpPr>
        <p:spPr>
          <a:xfrm>
            <a:off x="4396344" y="3399456"/>
            <a:ext cx="1045816" cy="104581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7" name="文本框 8"/>
          <p:cNvSpPr txBox="1"/>
          <p:nvPr/>
        </p:nvSpPr>
        <p:spPr>
          <a:xfrm>
            <a:off x="4493918" y="3538045"/>
            <a:ext cx="984128" cy="748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265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on</a:t>
            </a:r>
            <a:endParaRPr lang="zh-CN" altLang="en-US" sz="4265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>
            <a:off x="2308478" y="3344675"/>
            <a:ext cx="525065" cy="283883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V="1">
            <a:off x="3854560" y="3923152"/>
            <a:ext cx="338431" cy="12832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>
            <a:off x="5645512" y="3923152"/>
            <a:ext cx="170904" cy="29922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V="1">
            <a:off x="6837432" y="2679117"/>
            <a:ext cx="781186" cy="1120346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8464456" y="2679117"/>
            <a:ext cx="350357" cy="78901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4"/>
          <p:cNvGrpSpPr>
            <a:grpSpLocks noChangeAspect="1"/>
          </p:cNvGrpSpPr>
          <p:nvPr/>
        </p:nvGrpSpPr>
        <p:grpSpPr bwMode="auto">
          <a:xfrm>
            <a:off x="4770889" y="3965304"/>
            <a:ext cx="2066544" cy="3431987"/>
            <a:chOff x="2438" y="-77"/>
            <a:chExt cx="1101" cy="2049"/>
          </a:xfrm>
        </p:grpSpPr>
        <p:sp>
          <p:nvSpPr>
            <p:cNvPr id="35" name="Freeform 5"/>
            <p:cNvSpPr/>
            <p:nvPr/>
          </p:nvSpPr>
          <p:spPr bwMode="auto">
            <a:xfrm>
              <a:off x="2444" y="-59"/>
              <a:ext cx="1095" cy="2030"/>
            </a:xfrm>
            <a:custGeom>
              <a:avLst/>
              <a:gdLst>
                <a:gd name="T0" fmla="*/ 925 w 1589"/>
                <a:gd name="T1" fmla="*/ 2675 h 2946"/>
                <a:gd name="T2" fmla="*/ 623 w 1589"/>
                <a:gd name="T3" fmla="*/ 1942 h 2946"/>
                <a:gd name="T4" fmla="*/ 483 w 1589"/>
                <a:gd name="T5" fmla="*/ 1695 h 2946"/>
                <a:gd name="T6" fmla="*/ 380 w 1589"/>
                <a:gd name="T7" fmla="*/ 1603 h 2946"/>
                <a:gd name="T8" fmla="*/ 233 w 1589"/>
                <a:gd name="T9" fmla="*/ 1401 h 2946"/>
                <a:gd name="T10" fmla="*/ 162 w 1589"/>
                <a:gd name="T11" fmla="*/ 1316 h 2946"/>
                <a:gd name="T12" fmla="*/ 122 w 1589"/>
                <a:gd name="T13" fmla="*/ 1178 h 2946"/>
                <a:gd name="T14" fmla="*/ 27 w 1589"/>
                <a:gd name="T15" fmla="*/ 967 h 2946"/>
                <a:gd name="T16" fmla="*/ 65 w 1589"/>
                <a:gd name="T17" fmla="*/ 833 h 2946"/>
                <a:gd name="T18" fmla="*/ 52 w 1589"/>
                <a:gd name="T19" fmla="*/ 697 h 2946"/>
                <a:gd name="T20" fmla="*/ 149 w 1589"/>
                <a:gd name="T21" fmla="*/ 667 h 2946"/>
                <a:gd name="T22" fmla="*/ 206 w 1589"/>
                <a:gd name="T23" fmla="*/ 767 h 2946"/>
                <a:gd name="T24" fmla="*/ 153 w 1589"/>
                <a:gd name="T25" fmla="*/ 610 h 2946"/>
                <a:gd name="T26" fmla="*/ 74 w 1589"/>
                <a:gd name="T27" fmla="*/ 397 h 2946"/>
                <a:gd name="T28" fmla="*/ 32 w 1589"/>
                <a:gd name="T29" fmla="*/ 234 h 2946"/>
                <a:gd name="T30" fmla="*/ 73 w 1589"/>
                <a:gd name="T31" fmla="*/ 24 h 2946"/>
                <a:gd name="T32" fmla="*/ 199 w 1589"/>
                <a:gd name="T33" fmla="*/ 132 h 2946"/>
                <a:gd name="T34" fmla="*/ 266 w 1589"/>
                <a:gd name="T35" fmla="*/ 345 h 2946"/>
                <a:gd name="T36" fmla="*/ 355 w 1589"/>
                <a:gd name="T37" fmla="*/ 575 h 2946"/>
                <a:gd name="T38" fmla="*/ 475 w 1589"/>
                <a:gd name="T39" fmla="*/ 711 h 2946"/>
                <a:gd name="T40" fmla="*/ 586 w 1589"/>
                <a:gd name="T41" fmla="*/ 661 h 2946"/>
                <a:gd name="T42" fmla="*/ 721 w 1589"/>
                <a:gd name="T43" fmla="*/ 729 h 2946"/>
                <a:gd name="T44" fmla="*/ 813 w 1589"/>
                <a:gd name="T45" fmla="*/ 710 h 2946"/>
                <a:gd name="T46" fmla="*/ 924 w 1589"/>
                <a:gd name="T47" fmla="*/ 769 h 2946"/>
                <a:gd name="T48" fmla="*/ 1042 w 1589"/>
                <a:gd name="T49" fmla="*/ 779 h 2946"/>
                <a:gd name="T50" fmla="*/ 1149 w 1589"/>
                <a:gd name="T51" fmla="*/ 1017 h 2946"/>
                <a:gd name="T52" fmla="*/ 1164 w 1589"/>
                <a:gd name="T53" fmla="*/ 1379 h 2946"/>
                <a:gd name="T54" fmla="*/ 1208 w 1589"/>
                <a:gd name="T55" fmla="*/ 1604 h 2946"/>
                <a:gd name="T56" fmla="*/ 1463 w 1589"/>
                <a:gd name="T57" fmla="*/ 2142 h 2946"/>
                <a:gd name="T58" fmla="*/ 1589 w 1589"/>
                <a:gd name="T59" fmla="*/ 2356 h 2946"/>
                <a:gd name="T60" fmla="*/ 1020 w 1589"/>
                <a:gd name="T61" fmla="*/ 2946 h 2946"/>
                <a:gd name="T62" fmla="*/ 925 w 1589"/>
                <a:gd name="T63" fmla="*/ 2675 h 2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9" h="2946">
                  <a:moveTo>
                    <a:pt x="925" y="2675"/>
                  </a:moveTo>
                  <a:cubicBezTo>
                    <a:pt x="925" y="2675"/>
                    <a:pt x="672" y="2066"/>
                    <a:pt x="623" y="1942"/>
                  </a:cubicBezTo>
                  <a:cubicBezTo>
                    <a:pt x="573" y="1818"/>
                    <a:pt x="513" y="1720"/>
                    <a:pt x="483" y="1695"/>
                  </a:cubicBezTo>
                  <a:cubicBezTo>
                    <a:pt x="452" y="1670"/>
                    <a:pt x="404" y="1647"/>
                    <a:pt x="380" y="1603"/>
                  </a:cubicBezTo>
                  <a:cubicBezTo>
                    <a:pt x="355" y="1558"/>
                    <a:pt x="253" y="1433"/>
                    <a:pt x="233" y="1401"/>
                  </a:cubicBezTo>
                  <a:cubicBezTo>
                    <a:pt x="213" y="1369"/>
                    <a:pt x="184" y="1337"/>
                    <a:pt x="162" y="1316"/>
                  </a:cubicBezTo>
                  <a:cubicBezTo>
                    <a:pt x="140" y="1295"/>
                    <a:pt x="127" y="1200"/>
                    <a:pt x="122" y="1178"/>
                  </a:cubicBezTo>
                  <a:cubicBezTo>
                    <a:pt x="118" y="1157"/>
                    <a:pt x="31" y="1025"/>
                    <a:pt x="27" y="967"/>
                  </a:cubicBezTo>
                  <a:cubicBezTo>
                    <a:pt x="24" y="927"/>
                    <a:pt x="63" y="865"/>
                    <a:pt x="65" y="833"/>
                  </a:cubicBezTo>
                  <a:cubicBezTo>
                    <a:pt x="66" y="800"/>
                    <a:pt x="38" y="733"/>
                    <a:pt x="52" y="697"/>
                  </a:cubicBezTo>
                  <a:cubicBezTo>
                    <a:pt x="72" y="645"/>
                    <a:pt x="119" y="642"/>
                    <a:pt x="149" y="667"/>
                  </a:cubicBezTo>
                  <a:cubicBezTo>
                    <a:pt x="180" y="692"/>
                    <a:pt x="197" y="744"/>
                    <a:pt x="206" y="767"/>
                  </a:cubicBezTo>
                  <a:cubicBezTo>
                    <a:pt x="195" y="717"/>
                    <a:pt x="168" y="646"/>
                    <a:pt x="153" y="610"/>
                  </a:cubicBezTo>
                  <a:cubicBezTo>
                    <a:pt x="126" y="543"/>
                    <a:pt x="93" y="474"/>
                    <a:pt x="74" y="397"/>
                  </a:cubicBezTo>
                  <a:cubicBezTo>
                    <a:pt x="55" y="319"/>
                    <a:pt x="41" y="286"/>
                    <a:pt x="32" y="234"/>
                  </a:cubicBezTo>
                  <a:cubicBezTo>
                    <a:pt x="11" y="113"/>
                    <a:pt x="0" y="60"/>
                    <a:pt x="73" y="24"/>
                  </a:cubicBezTo>
                  <a:cubicBezTo>
                    <a:pt x="121" y="0"/>
                    <a:pt x="168" y="40"/>
                    <a:pt x="199" y="132"/>
                  </a:cubicBezTo>
                  <a:cubicBezTo>
                    <a:pt x="223" y="206"/>
                    <a:pt x="231" y="253"/>
                    <a:pt x="266" y="345"/>
                  </a:cubicBezTo>
                  <a:cubicBezTo>
                    <a:pt x="301" y="436"/>
                    <a:pt x="331" y="493"/>
                    <a:pt x="355" y="575"/>
                  </a:cubicBezTo>
                  <a:cubicBezTo>
                    <a:pt x="371" y="630"/>
                    <a:pt x="425" y="697"/>
                    <a:pt x="475" y="711"/>
                  </a:cubicBezTo>
                  <a:cubicBezTo>
                    <a:pt x="525" y="725"/>
                    <a:pt x="552" y="660"/>
                    <a:pt x="586" y="661"/>
                  </a:cubicBezTo>
                  <a:cubicBezTo>
                    <a:pt x="668" y="663"/>
                    <a:pt x="669" y="717"/>
                    <a:pt x="721" y="729"/>
                  </a:cubicBezTo>
                  <a:cubicBezTo>
                    <a:pt x="773" y="741"/>
                    <a:pt x="764" y="700"/>
                    <a:pt x="813" y="710"/>
                  </a:cubicBezTo>
                  <a:cubicBezTo>
                    <a:pt x="861" y="720"/>
                    <a:pt x="869" y="746"/>
                    <a:pt x="924" y="769"/>
                  </a:cubicBezTo>
                  <a:cubicBezTo>
                    <a:pt x="961" y="784"/>
                    <a:pt x="970" y="735"/>
                    <a:pt x="1042" y="779"/>
                  </a:cubicBezTo>
                  <a:cubicBezTo>
                    <a:pt x="1114" y="823"/>
                    <a:pt x="1151" y="918"/>
                    <a:pt x="1149" y="1017"/>
                  </a:cubicBezTo>
                  <a:cubicBezTo>
                    <a:pt x="1146" y="1116"/>
                    <a:pt x="1205" y="1252"/>
                    <a:pt x="1164" y="1379"/>
                  </a:cubicBezTo>
                  <a:cubicBezTo>
                    <a:pt x="1141" y="1452"/>
                    <a:pt x="1182" y="1503"/>
                    <a:pt x="1208" y="1604"/>
                  </a:cubicBezTo>
                  <a:cubicBezTo>
                    <a:pt x="1249" y="1768"/>
                    <a:pt x="1413" y="2066"/>
                    <a:pt x="1463" y="2142"/>
                  </a:cubicBezTo>
                  <a:cubicBezTo>
                    <a:pt x="1512" y="2218"/>
                    <a:pt x="1546" y="2280"/>
                    <a:pt x="1589" y="2356"/>
                  </a:cubicBezTo>
                  <a:cubicBezTo>
                    <a:pt x="1536" y="2409"/>
                    <a:pt x="1087" y="2892"/>
                    <a:pt x="1020" y="2946"/>
                  </a:cubicBezTo>
                  <a:cubicBezTo>
                    <a:pt x="997" y="2884"/>
                    <a:pt x="963" y="2766"/>
                    <a:pt x="925" y="2675"/>
                  </a:cubicBezTo>
                  <a:close/>
                </a:path>
              </a:pathLst>
            </a:custGeom>
            <a:solidFill>
              <a:srgbClr val="FFD3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6" name="Freeform 6"/>
            <p:cNvSpPr/>
            <p:nvPr/>
          </p:nvSpPr>
          <p:spPr bwMode="auto">
            <a:xfrm>
              <a:off x="2438" y="-59"/>
              <a:ext cx="850" cy="2030"/>
            </a:xfrm>
            <a:custGeom>
              <a:avLst/>
              <a:gdLst>
                <a:gd name="T0" fmla="*/ 384 w 1233"/>
                <a:gd name="T1" fmla="*/ 1416 h 2946"/>
                <a:gd name="T2" fmla="*/ 132 w 1233"/>
                <a:gd name="T3" fmla="*/ 1097 h 2946"/>
                <a:gd name="T4" fmla="*/ 85 w 1233"/>
                <a:gd name="T5" fmla="*/ 868 h 2946"/>
                <a:gd name="T6" fmla="*/ 125 w 1233"/>
                <a:gd name="T7" fmla="*/ 686 h 2946"/>
                <a:gd name="T8" fmla="*/ 186 w 1233"/>
                <a:gd name="T9" fmla="*/ 786 h 2946"/>
                <a:gd name="T10" fmla="*/ 201 w 1233"/>
                <a:gd name="T11" fmla="*/ 869 h 2946"/>
                <a:gd name="T12" fmla="*/ 174 w 1233"/>
                <a:gd name="T13" fmla="*/ 899 h 2946"/>
                <a:gd name="T14" fmla="*/ 225 w 1233"/>
                <a:gd name="T15" fmla="*/ 950 h 2946"/>
                <a:gd name="T16" fmla="*/ 210 w 1233"/>
                <a:gd name="T17" fmla="*/ 1037 h 2946"/>
                <a:gd name="T18" fmla="*/ 240 w 1233"/>
                <a:gd name="T19" fmla="*/ 1188 h 2946"/>
                <a:gd name="T20" fmla="*/ 251 w 1233"/>
                <a:gd name="T21" fmla="*/ 1229 h 2946"/>
                <a:gd name="T22" fmla="*/ 295 w 1233"/>
                <a:gd name="T23" fmla="*/ 1010 h 2946"/>
                <a:gd name="T24" fmla="*/ 254 w 1233"/>
                <a:gd name="T25" fmla="*/ 788 h 2946"/>
                <a:gd name="T26" fmla="*/ 169 w 1233"/>
                <a:gd name="T27" fmla="*/ 550 h 2946"/>
                <a:gd name="T28" fmla="*/ 72 w 1233"/>
                <a:gd name="T29" fmla="*/ 302 h 2946"/>
                <a:gd name="T30" fmla="*/ 83 w 1233"/>
                <a:gd name="T31" fmla="*/ 46 h 2946"/>
                <a:gd name="T32" fmla="*/ 231 w 1233"/>
                <a:gd name="T33" fmla="*/ 246 h 2946"/>
                <a:gd name="T34" fmla="*/ 321 w 1233"/>
                <a:gd name="T35" fmla="*/ 458 h 2946"/>
                <a:gd name="T36" fmla="*/ 207 w 1233"/>
                <a:gd name="T37" fmla="*/ 132 h 2946"/>
                <a:gd name="T38" fmla="*/ 81 w 1233"/>
                <a:gd name="T39" fmla="*/ 24 h 2946"/>
                <a:gd name="T40" fmla="*/ 40 w 1233"/>
                <a:gd name="T41" fmla="*/ 234 h 2946"/>
                <a:gd name="T42" fmla="*/ 82 w 1233"/>
                <a:gd name="T43" fmla="*/ 397 h 2946"/>
                <a:gd name="T44" fmla="*/ 161 w 1233"/>
                <a:gd name="T45" fmla="*/ 610 h 2946"/>
                <a:gd name="T46" fmla="*/ 216 w 1233"/>
                <a:gd name="T47" fmla="*/ 784 h 2946"/>
                <a:gd name="T48" fmla="*/ 157 w 1233"/>
                <a:gd name="T49" fmla="*/ 667 h 2946"/>
                <a:gd name="T50" fmla="*/ 60 w 1233"/>
                <a:gd name="T51" fmla="*/ 697 h 2946"/>
                <a:gd name="T52" fmla="*/ 73 w 1233"/>
                <a:gd name="T53" fmla="*/ 833 h 2946"/>
                <a:gd name="T54" fmla="*/ 35 w 1233"/>
                <a:gd name="T55" fmla="*/ 967 h 2946"/>
                <a:gd name="T56" fmla="*/ 130 w 1233"/>
                <a:gd name="T57" fmla="*/ 1178 h 2946"/>
                <a:gd name="T58" fmla="*/ 170 w 1233"/>
                <a:gd name="T59" fmla="*/ 1316 h 2946"/>
                <a:gd name="T60" fmla="*/ 241 w 1233"/>
                <a:gd name="T61" fmla="*/ 1401 h 2946"/>
                <a:gd name="T62" fmla="*/ 388 w 1233"/>
                <a:gd name="T63" fmla="*/ 1603 h 2946"/>
                <a:gd name="T64" fmla="*/ 491 w 1233"/>
                <a:gd name="T65" fmla="*/ 1695 h 2946"/>
                <a:gd name="T66" fmla="*/ 631 w 1233"/>
                <a:gd name="T67" fmla="*/ 1942 h 2946"/>
                <a:gd name="T68" fmla="*/ 933 w 1233"/>
                <a:gd name="T69" fmla="*/ 2675 h 2946"/>
                <a:gd name="T70" fmla="*/ 1028 w 1233"/>
                <a:gd name="T71" fmla="*/ 2946 h 2946"/>
                <a:gd name="T72" fmla="*/ 1233 w 1233"/>
                <a:gd name="T73" fmla="*/ 2741 h 2946"/>
                <a:gd name="T74" fmla="*/ 734 w 1233"/>
                <a:gd name="T75" fmla="*/ 1984 h 2946"/>
                <a:gd name="T76" fmla="*/ 384 w 1233"/>
                <a:gd name="T77" fmla="*/ 1416 h 2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33" h="2946">
                  <a:moveTo>
                    <a:pt x="384" y="1416"/>
                  </a:moveTo>
                  <a:cubicBezTo>
                    <a:pt x="262" y="1320"/>
                    <a:pt x="183" y="1253"/>
                    <a:pt x="132" y="1097"/>
                  </a:cubicBezTo>
                  <a:cubicBezTo>
                    <a:pt x="107" y="1022"/>
                    <a:pt x="76" y="946"/>
                    <a:pt x="85" y="868"/>
                  </a:cubicBezTo>
                  <a:cubicBezTo>
                    <a:pt x="87" y="849"/>
                    <a:pt x="156" y="763"/>
                    <a:pt x="125" y="686"/>
                  </a:cubicBezTo>
                  <a:cubicBezTo>
                    <a:pt x="144" y="696"/>
                    <a:pt x="180" y="767"/>
                    <a:pt x="186" y="786"/>
                  </a:cubicBezTo>
                  <a:cubicBezTo>
                    <a:pt x="189" y="799"/>
                    <a:pt x="207" y="846"/>
                    <a:pt x="201" y="869"/>
                  </a:cubicBezTo>
                  <a:cubicBezTo>
                    <a:pt x="196" y="887"/>
                    <a:pt x="173" y="887"/>
                    <a:pt x="174" y="899"/>
                  </a:cubicBezTo>
                  <a:cubicBezTo>
                    <a:pt x="175" y="921"/>
                    <a:pt x="222" y="931"/>
                    <a:pt x="225" y="950"/>
                  </a:cubicBezTo>
                  <a:cubicBezTo>
                    <a:pt x="230" y="979"/>
                    <a:pt x="200" y="1008"/>
                    <a:pt x="210" y="1037"/>
                  </a:cubicBezTo>
                  <a:cubicBezTo>
                    <a:pt x="228" y="1086"/>
                    <a:pt x="229" y="1140"/>
                    <a:pt x="240" y="1188"/>
                  </a:cubicBezTo>
                  <a:cubicBezTo>
                    <a:pt x="244" y="1202"/>
                    <a:pt x="247" y="1215"/>
                    <a:pt x="251" y="1229"/>
                  </a:cubicBezTo>
                  <a:cubicBezTo>
                    <a:pt x="272" y="1158"/>
                    <a:pt x="291" y="1085"/>
                    <a:pt x="295" y="1010"/>
                  </a:cubicBezTo>
                  <a:cubicBezTo>
                    <a:pt x="299" y="932"/>
                    <a:pt x="279" y="862"/>
                    <a:pt x="254" y="788"/>
                  </a:cubicBezTo>
                  <a:cubicBezTo>
                    <a:pt x="228" y="711"/>
                    <a:pt x="205" y="623"/>
                    <a:pt x="169" y="550"/>
                  </a:cubicBezTo>
                  <a:cubicBezTo>
                    <a:pt x="133" y="475"/>
                    <a:pt x="107" y="388"/>
                    <a:pt x="72" y="302"/>
                  </a:cubicBezTo>
                  <a:cubicBezTo>
                    <a:pt x="50" y="250"/>
                    <a:pt x="0" y="75"/>
                    <a:pt x="83" y="46"/>
                  </a:cubicBezTo>
                  <a:cubicBezTo>
                    <a:pt x="179" y="12"/>
                    <a:pt x="215" y="200"/>
                    <a:pt x="231" y="246"/>
                  </a:cubicBezTo>
                  <a:cubicBezTo>
                    <a:pt x="241" y="276"/>
                    <a:pt x="294" y="410"/>
                    <a:pt x="321" y="458"/>
                  </a:cubicBezTo>
                  <a:cubicBezTo>
                    <a:pt x="294" y="389"/>
                    <a:pt x="228" y="196"/>
                    <a:pt x="207" y="132"/>
                  </a:cubicBezTo>
                  <a:cubicBezTo>
                    <a:pt x="176" y="40"/>
                    <a:pt x="129" y="0"/>
                    <a:pt x="81" y="24"/>
                  </a:cubicBezTo>
                  <a:cubicBezTo>
                    <a:pt x="8" y="60"/>
                    <a:pt x="19" y="113"/>
                    <a:pt x="40" y="234"/>
                  </a:cubicBezTo>
                  <a:cubicBezTo>
                    <a:pt x="49" y="286"/>
                    <a:pt x="63" y="319"/>
                    <a:pt x="82" y="397"/>
                  </a:cubicBezTo>
                  <a:cubicBezTo>
                    <a:pt x="101" y="474"/>
                    <a:pt x="134" y="543"/>
                    <a:pt x="161" y="610"/>
                  </a:cubicBezTo>
                  <a:cubicBezTo>
                    <a:pt x="176" y="646"/>
                    <a:pt x="216" y="735"/>
                    <a:pt x="216" y="784"/>
                  </a:cubicBezTo>
                  <a:cubicBezTo>
                    <a:pt x="204" y="762"/>
                    <a:pt x="188" y="692"/>
                    <a:pt x="157" y="667"/>
                  </a:cubicBezTo>
                  <a:cubicBezTo>
                    <a:pt x="127" y="642"/>
                    <a:pt x="80" y="645"/>
                    <a:pt x="60" y="697"/>
                  </a:cubicBezTo>
                  <a:cubicBezTo>
                    <a:pt x="46" y="733"/>
                    <a:pt x="74" y="800"/>
                    <a:pt x="73" y="833"/>
                  </a:cubicBezTo>
                  <a:cubicBezTo>
                    <a:pt x="71" y="865"/>
                    <a:pt x="32" y="927"/>
                    <a:pt x="35" y="967"/>
                  </a:cubicBezTo>
                  <a:cubicBezTo>
                    <a:pt x="39" y="1025"/>
                    <a:pt x="126" y="1157"/>
                    <a:pt x="130" y="1178"/>
                  </a:cubicBezTo>
                  <a:cubicBezTo>
                    <a:pt x="135" y="1200"/>
                    <a:pt x="148" y="1295"/>
                    <a:pt x="170" y="1316"/>
                  </a:cubicBezTo>
                  <a:cubicBezTo>
                    <a:pt x="192" y="1337"/>
                    <a:pt x="221" y="1369"/>
                    <a:pt x="241" y="1401"/>
                  </a:cubicBezTo>
                  <a:cubicBezTo>
                    <a:pt x="261" y="1433"/>
                    <a:pt x="363" y="1558"/>
                    <a:pt x="388" y="1603"/>
                  </a:cubicBezTo>
                  <a:cubicBezTo>
                    <a:pt x="412" y="1647"/>
                    <a:pt x="460" y="1670"/>
                    <a:pt x="491" y="1695"/>
                  </a:cubicBezTo>
                  <a:cubicBezTo>
                    <a:pt x="521" y="1720"/>
                    <a:pt x="581" y="1818"/>
                    <a:pt x="631" y="1942"/>
                  </a:cubicBezTo>
                  <a:cubicBezTo>
                    <a:pt x="680" y="2066"/>
                    <a:pt x="933" y="2675"/>
                    <a:pt x="933" y="2675"/>
                  </a:cubicBezTo>
                  <a:cubicBezTo>
                    <a:pt x="971" y="2766"/>
                    <a:pt x="1005" y="2884"/>
                    <a:pt x="1028" y="2946"/>
                  </a:cubicBezTo>
                  <a:cubicBezTo>
                    <a:pt x="1054" y="2926"/>
                    <a:pt x="1137" y="2840"/>
                    <a:pt x="1233" y="2741"/>
                  </a:cubicBezTo>
                  <a:cubicBezTo>
                    <a:pt x="1052" y="2498"/>
                    <a:pt x="869" y="2256"/>
                    <a:pt x="734" y="1984"/>
                  </a:cubicBezTo>
                  <a:cubicBezTo>
                    <a:pt x="640" y="1797"/>
                    <a:pt x="590" y="1577"/>
                    <a:pt x="384" y="1416"/>
                  </a:cubicBezTo>
                  <a:close/>
                </a:path>
              </a:pathLst>
            </a:custGeom>
            <a:solidFill>
              <a:srgbClr val="FBC6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7" name="Freeform 7"/>
            <p:cNvSpPr/>
            <p:nvPr/>
          </p:nvSpPr>
          <p:spPr bwMode="auto">
            <a:xfrm>
              <a:off x="2645" y="227"/>
              <a:ext cx="894" cy="1407"/>
            </a:xfrm>
            <a:custGeom>
              <a:avLst/>
              <a:gdLst>
                <a:gd name="T0" fmla="*/ 632 w 1297"/>
                <a:gd name="T1" fmla="*/ 355 h 2043"/>
                <a:gd name="T2" fmla="*/ 521 w 1297"/>
                <a:gd name="T3" fmla="*/ 296 h 2043"/>
                <a:gd name="T4" fmla="*/ 429 w 1297"/>
                <a:gd name="T5" fmla="*/ 315 h 2043"/>
                <a:gd name="T6" fmla="*/ 294 w 1297"/>
                <a:gd name="T7" fmla="*/ 247 h 2043"/>
                <a:gd name="T8" fmla="*/ 183 w 1297"/>
                <a:gd name="T9" fmla="*/ 297 h 2043"/>
                <a:gd name="T10" fmla="*/ 63 w 1297"/>
                <a:gd name="T11" fmla="*/ 161 h 2043"/>
                <a:gd name="T12" fmla="*/ 0 w 1297"/>
                <a:gd name="T13" fmla="*/ 0 h 2043"/>
                <a:gd name="T14" fmla="*/ 117 w 1297"/>
                <a:gd name="T15" fmla="*/ 300 h 2043"/>
                <a:gd name="T16" fmla="*/ 209 w 1297"/>
                <a:gd name="T17" fmla="*/ 335 h 2043"/>
                <a:gd name="T18" fmla="*/ 420 w 1297"/>
                <a:gd name="T19" fmla="*/ 364 h 2043"/>
                <a:gd name="T20" fmla="*/ 461 w 1297"/>
                <a:gd name="T21" fmla="*/ 405 h 2043"/>
                <a:gd name="T22" fmla="*/ 514 w 1297"/>
                <a:gd name="T23" fmla="*/ 356 h 2043"/>
                <a:gd name="T24" fmla="*/ 592 w 1297"/>
                <a:gd name="T25" fmla="*/ 394 h 2043"/>
                <a:gd name="T26" fmla="*/ 776 w 1297"/>
                <a:gd name="T27" fmla="*/ 464 h 2043"/>
                <a:gd name="T28" fmla="*/ 829 w 1297"/>
                <a:gd name="T29" fmla="*/ 685 h 2043"/>
                <a:gd name="T30" fmla="*/ 861 w 1297"/>
                <a:gd name="T31" fmla="*/ 907 h 2043"/>
                <a:gd name="T32" fmla="*/ 810 w 1297"/>
                <a:gd name="T33" fmla="*/ 1106 h 2043"/>
                <a:gd name="T34" fmla="*/ 860 w 1297"/>
                <a:gd name="T35" fmla="*/ 1297 h 2043"/>
                <a:gd name="T36" fmla="*/ 889 w 1297"/>
                <a:gd name="T37" fmla="*/ 1536 h 2043"/>
                <a:gd name="T38" fmla="*/ 973 w 1297"/>
                <a:gd name="T39" fmla="*/ 1651 h 2043"/>
                <a:gd name="T40" fmla="*/ 1113 w 1297"/>
                <a:gd name="T41" fmla="*/ 1854 h 2043"/>
                <a:gd name="T42" fmla="*/ 1201 w 1297"/>
                <a:gd name="T43" fmla="*/ 2043 h 2043"/>
                <a:gd name="T44" fmla="*/ 1297 w 1297"/>
                <a:gd name="T45" fmla="*/ 1942 h 2043"/>
                <a:gd name="T46" fmla="*/ 1171 w 1297"/>
                <a:gd name="T47" fmla="*/ 1728 h 2043"/>
                <a:gd name="T48" fmla="*/ 916 w 1297"/>
                <a:gd name="T49" fmla="*/ 1190 h 2043"/>
                <a:gd name="T50" fmla="*/ 872 w 1297"/>
                <a:gd name="T51" fmla="*/ 965 h 2043"/>
                <a:gd name="T52" fmla="*/ 857 w 1297"/>
                <a:gd name="T53" fmla="*/ 603 h 2043"/>
                <a:gd name="T54" fmla="*/ 750 w 1297"/>
                <a:gd name="T55" fmla="*/ 365 h 2043"/>
                <a:gd name="T56" fmla="*/ 632 w 1297"/>
                <a:gd name="T57" fmla="*/ 355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7" h="2043">
                  <a:moveTo>
                    <a:pt x="632" y="355"/>
                  </a:moveTo>
                  <a:cubicBezTo>
                    <a:pt x="577" y="332"/>
                    <a:pt x="569" y="306"/>
                    <a:pt x="521" y="296"/>
                  </a:cubicBezTo>
                  <a:cubicBezTo>
                    <a:pt x="472" y="286"/>
                    <a:pt x="481" y="327"/>
                    <a:pt x="429" y="315"/>
                  </a:cubicBezTo>
                  <a:cubicBezTo>
                    <a:pt x="377" y="303"/>
                    <a:pt x="376" y="249"/>
                    <a:pt x="294" y="247"/>
                  </a:cubicBezTo>
                  <a:cubicBezTo>
                    <a:pt x="260" y="246"/>
                    <a:pt x="233" y="311"/>
                    <a:pt x="183" y="297"/>
                  </a:cubicBezTo>
                  <a:cubicBezTo>
                    <a:pt x="133" y="283"/>
                    <a:pt x="79" y="216"/>
                    <a:pt x="63" y="161"/>
                  </a:cubicBezTo>
                  <a:cubicBezTo>
                    <a:pt x="45" y="99"/>
                    <a:pt x="27" y="55"/>
                    <a:pt x="0" y="0"/>
                  </a:cubicBezTo>
                  <a:cubicBezTo>
                    <a:pt x="43" y="110"/>
                    <a:pt x="52" y="212"/>
                    <a:pt x="117" y="300"/>
                  </a:cubicBezTo>
                  <a:cubicBezTo>
                    <a:pt x="147" y="342"/>
                    <a:pt x="187" y="349"/>
                    <a:pt x="209" y="335"/>
                  </a:cubicBezTo>
                  <a:cubicBezTo>
                    <a:pt x="286" y="286"/>
                    <a:pt x="324" y="229"/>
                    <a:pt x="420" y="364"/>
                  </a:cubicBezTo>
                  <a:cubicBezTo>
                    <a:pt x="431" y="380"/>
                    <a:pt x="448" y="391"/>
                    <a:pt x="461" y="405"/>
                  </a:cubicBezTo>
                  <a:cubicBezTo>
                    <a:pt x="473" y="383"/>
                    <a:pt x="487" y="359"/>
                    <a:pt x="514" y="356"/>
                  </a:cubicBezTo>
                  <a:cubicBezTo>
                    <a:pt x="543" y="351"/>
                    <a:pt x="574" y="372"/>
                    <a:pt x="592" y="394"/>
                  </a:cubicBezTo>
                  <a:cubicBezTo>
                    <a:pt x="637" y="451"/>
                    <a:pt x="720" y="351"/>
                    <a:pt x="776" y="464"/>
                  </a:cubicBezTo>
                  <a:cubicBezTo>
                    <a:pt x="809" y="533"/>
                    <a:pt x="819" y="614"/>
                    <a:pt x="829" y="685"/>
                  </a:cubicBezTo>
                  <a:cubicBezTo>
                    <a:pt x="839" y="759"/>
                    <a:pt x="863" y="832"/>
                    <a:pt x="861" y="907"/>
                  </a:cubicBezTo>
                  <a:cubicBezTo>
                    <a:pt x="858" y="978"/>
                    <a:pt x="819" y="1037"/>
                    <a:pt x="810" y="1106"/>
                  </a:cubicBezTo>
                  <a:cubicBezTo>
                    <a:pt x="801" y="1178"/>
                    <a:pt x="838" y="1232"/>
                    <a:pt x="860" y="1297"/>
                  </a:cubicBezTo>
                  <a:cubicBezTo>
                    <a:pt x="886" y="1375"/>
                    <a:pt x="862" y="1460"/>
                    <a:pt x="889" y="1536"/>
                  </a:cubicBezTo>
                  <a:cubicBezTo>
                    <a:pt x="905" y="1581"/>
                    <a:pt x="942" y="1615"/>
                    <a:pt x="973" y="1651"/>
                  </a:cubicBezTo>
                  <a:cubicBezTo>
                    <a:pt x="1028" y="1713"/>
                    <a:pt x="1074" y="1781"/>
                    <a:pt x="1113" y="1854"/>
                  </a:cubicBezTo>
                  <a:cubicBezTo>
                    <a:pt x="1145" y="1915"/>
                    <a:pt x="1170" y="1981"/>
                    <a:pt x="1201" y="2043"/>
                  </a:cubicBezTo>
                  <a:cubicBezTo>
                    <a:pt x="1249" y="1992"/>
                    <a:pt x="1285" y="1955"/>
                    <a:pt x="1297" y="1942"/>
                  </a:cubicBezTo>
                  <a:cubicBezTo>
                    <a:pt x="1254" y="1866"/>
                    <a:pt x="1220" y="1804"/>
                    <a:pt x="1171" y="1728"/>
                  </a:cubicBezTo>
                  <a:cubicBezTo>
                    <a:pt x="1121" y="1652"/>
                    <a:pt x="957" y="1354"/>
                    <a:pt x="916" y="1190"/>
                  </a:cubicBezTo>
                  <a:cubicBezTo>
                    <a:pt x="890" y="1089"/>
                    <a:pt x="849" y="1038"/>
                    <a:pt x="872" y="965"/>
                  </a:cubicBezTo>
                  <a:cubicBezTo>
                    <a:pt x="913" y="838"/>
                    <a:pt x="854" y="702"/>
                    <a:pt x="857" y="603"/>
                  </a:cubicBezTo>
                  <a:cubicBezTo>
                    <a:pt x="859" y="504"/>
                    <a:pt x="822" y="409"/>
                    <a:pt x="750" y="365"/>
                  </a:cubicBezTo>
                  <a:cubicBezTo>
                    <a:pt x="678" y="321"/>
                    <a:pt x="669" y="370"/>
                    <a:pt x="632" y="355"/>
                  </a:cubicBez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8" name="Freeform 8"/>
            <p:cNvSpPr/>
            <p:nvPr/>
          </p:nvSpPr>
          <p:spPr bwMode="auto">
            <a:xfrm>
              <a:off x="2444" y="-46"/>
              <a:ext cx="758" cy="2017"/>
            </a:xfrm>
            <a:custGeom>
              <a:avLst/>
              <a:gdLst>
                <a:gd name="T0" fmla="*/ 65 w 1100"/>
                <a:gd name="T1" fmla="*/ 253 h 2928"/>
                <a:gd name="T2" fmla="*/ 34 w 1100"/>
                <a:gd name="T3" fmla="*/ 123 h 2928"/>
                <a:gd name="T4" fmla="*/ 90 w 1100"/>
                <a:gd name="T5" fmla="*/ 0 h 2928"/>
                <a:gd name="T6" fmla="*/ 73 w 1100"/>
                <a:gd name="T7" fmla="*/ 6 h 2928"/>
                <a:gd name="T8" fmla="*/ 32 w 1100"/>
                <a:gd name="T9" fmla="*/ 216 h 2928"/>
                <a:gd name="T10" fmla="*/ 74 w 1100"/>
                <a:gd name="T11" fmla="*/ 379 h 2928"/>
                <a:gd name="T12" fmla="*/ 153 w 1100"/>
                <a:gd name="T13" fmla="*/ 592 h 2928"/>
                <a:gd name="T14" fmla="*/ 210 w 1100"/>
                <a:gd name="T15" fmla="*/ 773 h 2928"/>
                <a:gd name="T16" fmla="*/ 149 w 1100"/>
                <a:gd name="T17" fmla="*/ 649 h 2928"/>
                <a:gd name="T18" fmla="*/ 52 w 1100"/>
                <a:gd name="T19" fmla="*/ 679 h 2928"/>
                <a:gd name="T20" fmla="*/ 65 w 1100"/>
                <a:gd name="T21" fmla="*/ 815 h 2928"/>
                <a:gd name="T22" fmla="*/ 27 w 1100"/>
                <a:gd name="T23" fmla="*/ 949 h 2928"/>
                <a:gd name="T24" fmla="*/ 122 w 1100"/>
                <a:gd name="T25" fmla="*/ 1160 h 2928"/>
                <a:gd name="T26" fmla="*/ 162 w 1100"/>
                <a:gd name="T27" fmla="*/ 1298 h 2928"/>
                <a:gd name="T28" fmla="*/ 227 w 1100"/>
                <a:gd name="T29" fmla="*/ 1387 h 2928"/>
                <a:gd name="T30" fmla="*/ 372 w 1100"/>
                <a:gd name="T31" fmla="*/ 1579 h 2928"/>
                <a:gd name="T32" fmla="*/ 483 w 1100"/>
                <a:gd name="T33" fmla="*/ 1677 h 2928"/>
                <a:gd name="T34" fmla="*/ 623 w 1100"/>
                <a:gd name="T35" fmla="*/ 1924 h 2928"/>
                <a:gd name="T36" fmla="*/ 925 w 1100"/>
                <a:gd name="T37" fmla="*/ 2657 h 2928"/>
                <a:gd name="T38" fmla="*/ 1020 w 1100"/>
                <a:gd name="T39" fmla="*/ 2928 h 2928"/>
                <a:gd name="T40" fmla="*/ 1100 w 1100"/>
                <a:gd name="T41" fmla="*/ 2852 h 2928"/>
                <a:gd name="T42" fmla="*/ 1076 w 1100"/>
                <a:gd name="T43" fmla="*/ 2777 h 2928"/>
                <a:gd name="T44" fmla="*/ 974 w 1100"/>
                <a:gd name="T45" fmla="*/ 2577 h 2928"/>
                <a:gd name="T46" fmla="*/ 818 w 1100"/>
                <a:gd name="T47" fmla="*/ 2217 h 2928"/>
                <a:gd name="T48" fmla="*/ 666 w 1100"/>
                <a:gd name="T49" fmla="*/ 1931 h 2928"/>
                <a:gd name="T50" fmla="*/ 525 w 1100"/>
                <a:gd name="T51" fmla="*/ 1664 h 2928"/>
                <a:gd name="T52" fmla="*/ 237 w 1100"/>
                <a:gd name="T53" fmla="*/ 1353 h 2928"/>
                <a:gd name="T54" fmla="*/ 111 w 1100"/>
                <a:gd name="T55" fmla="*/ 1096 h 2928"/>
                <a:gd name="T56" fmla="*/ 64 w 1100"/>
                <a:gd name="T57" fmla="*/ 880 h 2928"/>
                <a:gd name="T58" fmla="*/ 103 w 1100"/>
                <a:gd name="T59" fmla="*/ 648 h 2928"/>
                <a:gd name="T60" fmla="*/ 220 w 1100"/>
                <a:gd name="T61" fmla="*/ 896 h 2928"/>
                <a:gd name="T62" fmla="*/ 170 w 1100"/>
                <a:gd name="T63" fmla="*/ 882 h 2928"/>
                <a:gd name="T64" fmla="*/ 223 w 1100"/>
                <a:gd name="T65" fmla="*/ 930 h 2928"/>
                <a:gd name="T66" fmla="*/ 231 w 1100"/>
                <a:gd name="T67" fmla="*/ 1025 h 2928"/>
                <a:gd name="T68" fmla="*/ 231 w 1100"/>
                <a:gd name="T69" fmla="*/ 1080 h 2928"/>
                <a:gd name="T70" fmla="*/ 231 w 1100"/>
                <a:gd name="T71" fmla="*/ 1144 h 2928"/>
                <a:gd name="T72" fmla="*/ 243 w 1100"/>
                <a:gd name="T73" fmla="*/ 1211 h 2928"/>
                <a:gd name="T74" fmla="*/ 249 w 1100"/>
                <a:gd name="T75" fmla="*/ 1089 h 2928"/>
                <a:gd name="T76" fmla="*/ 257 w 1100"/>
                <a:gd name="T77" fmla="*/ 962 h 2928"/>
                <a:gd name="T78" fmla="*/ 234 w 1100"/>
                <a:gd name="T79" fmla="*/ 861 h 2928"/>
                <a:gd name="T80" fmla="*/ 192 w 1100"/>
                <a:gd name="T81" fmla="*/ 670 h 2928"/>
                <a:gd name="T82" fmla="*/ 92 w 1100"/>
                <a:gd name="T83" fmla="*/ 391 h 2928"/>
                <a:gd name="T84" fmla="*/ 65 w 1100"/>
                <a:gd name="T85" fmla="*/ 253 h 2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0" h="2928">
                  <a:moveTo>
                    <a:pt x="65" y="253"/>
                  </a:moveTo>
                  <a:cubicBezTo>
                    <a:pt x="55" y="210"/>
                    <a:pt x="38" y="167"/>
                    <a:pt x="34" y="123"/>
                  </a:cubicBezTo>
                  <a:cubicBezTo>
                    <a:pt x="29" y="70"/>
                    <a:pt x="53" y="26"/>
                    <a:pt x="90" y="0"/>
                  </a:cubicBezTo>
                  <a:cubicBezTo>
                    <a:pt x="85" y="1"/>
                    <a:pt x="79" y="3"/>
                    <a:pt x="73" y="6"/>
                  </a:cubicBezTo>
                  <a:cubicBezTo>
                    <a:pt x="0" y="42"/>
                    <a:pt x="11" y="95"/>
                    <a:pt x="32" y="216"/>
                  </a:cubicBezTo>
                  <a:cubicBezTo>
                    <a:pt x="41" y="268"/>
                    <a:pt x="55" y="301"/>
                    <a:pt x="74" y="379"/>
                  </a:cubicBezTo>
                  <a:cubicBezTo>
                    <a:pt x="93" y="456"/>
                    <a:pt x="126" y="525"/>
                    <a:pt x="153" y="592"/>
                  </a:cubicBezTo>
                  <a:cubicBezTo>
                    <a:pt x="168" y="628"/>
                    <a:pt x="210" y="722"/>
                    <a:pt x="210" y="773"/>
                  </a:cubicBezTo>
                  <a:cubicBezTo>
                    <a:pt x="207" y="743"/>
                    <a:pt x="180" y="674"/>
                    <a:pt x="149" y="649"/>
                  </a:cubicBezTo>
                  <a:cubicBezTo>
                    <a:pt x="119" y="624"/>
                    <a:pt x="72" y="627"/>
                    <a:pt x="52" y="679"/>
                  </a:cubicBezTo>
                  <a:cubicBezTo>
                    <a:pt x="38" y="715"/>
                    <a:pt x="66" y="782"/>
                    <a:pt x="65" y="815"/>
                  </a:cubicBezTo>
                  <a:cubicBezTo>
                    <a:pt x="63" y="847"/>
                    <a:pt x="24" y="909"/>
                    <a:pt x="27" y="949"/>
                  </a:cubicBezTo>
                  <a:cubicBezTo>
                    <a:pt x="31" y="1007"/>
                    <a:pt x="118" y="1139"/>
                    <a:pt x="122" y="1160"/>
                  </a:cubicBezTo>
                  <a:cubicBezTo>
                    <a:pt x="127" y="1182"/>
                    <a:pt x="142" y="1275"/>
                    <a:pt x="162" y="1298"/>
                  </a:cubicBezTo>
                  <a:cubicBezTo>
                    <a:pt x="186" y="1325"/>
                    <a:pt x="207" y="1355"/>
                    <a:pt x="227" y="1387"/>
                  </a:cubicBezTo>
                  <a:cubicBezTo>
                    <a:pt x="247" y="1419"/>
                    <a:pt x="332" y="1534"/>
                    <a:pt x="372" y="1579"/>
                  </a:cubicBezTo>
                  <a:cubicBezTo>
                    <a:pt x="406" y="1616"/>
                    <a:pt x="452" y="1652"/>
                    <a:pt x="483" y="1677"/>
                  </a:cubicBezTo>
                  <a:cubicBezTo>
                    <a:pt x="513" y="1702"/>
                    <a:pt x="573" y="1800"/>
                    <a:pt x="623" y="1924"/>
                  </a:cubicBezTo>
                  <a:cubicBezTo>
                    <a:pt x="672" y="2048"/>
                    <a:pt x="925" y="2657"/>
                    <a:pt x="925" y="2657"/>
                  </a:cubicBezTo>
                  <a:cubicBezTo>
                    <a:pt x="963" y="2748"/>
                    <a:pt x="997" y="2866"/>
                    <a:pt x="1020" y="2928"/>
                  </a:cubicBezTo>
                  <a:cubicBezTo>
                    <a:pt x="1034" y="2918"/>
                    <a:pt x="1062" y="2890"/>
                    <a:pt x="1100" y="2852"/>
                  </a:cubicBezTo>
                  <a:cubicBezTo>
                    <a:pt x="1093" y="2841"/>
                    <a:pt x="1083" y="2788"/>
                    <a:pt x="1076" y="2777"/>
                  </a:cubicBezTo>
                  <a:cubicBezTo>
                    <a:pt x="1030" y="2699"/>
                    <a:pt x="1019" y="2656"/>
                    <a:pt x="974" y="2577"/>
                  </a:cubicBezTo>
                  <a:cubicBezTo>
                    <a:pt x="907" y="2461"/>
                    <a:pt x="882" y="2388"/>
                    <a:pt x="818" y="2217"/>
                  </a:cubicBezTo>
                  <a:cubicBezTo>
                    <a:pt x="781" y="2117"/>
                    <a:pt x="714" y="2029"/>
                    <a:pt x="666" y="1931"/>
                  </a:cubicBezTo>
                  <a:cubicBezTo>
                    <a:pt x="617" y="1831"/>
                    <a:pt x="596" y="1717"/>
                    <a:pt x="525" y="1664"/>
                  </a:cubicBezTo>
                  <a:cubicBezTo>
                    <a:pt x="392" y="1565"/>
                    <a:pt x="353" y="1465"/>
                    <a:pt x="237" y="1353"/>
                  </a:cubicBezTo>
                  <a:cubicBezTo>
                    <a:pt x="177" y="1295"/>
                    <a:pt x="138" y="1174"/>
                    <a:pt x="111" y="1096"/>
                  </a:cubicBezTo>
                  <a:cubicBezTo>
                    <a:pt x="87" y="1024"/>
                    <a:pt x="34" y="981"/>
                    <a:pt x="64" y="880"/>
                  </a:cubicBezTo>
                  <a:cubicBezTo>
                    <a:pt x="99" y="762"/>
                    <a:pt x="9" y="667"/>
                    <a:pt x="103" y="648"/>
                  </a:cubicBezTo>
                  <a:cubicBezTo>
                    <a:pt x="171" y="634"/>
                    <a:pt x="203" y="852"/>
                    <a:pt x="220" y="896"/>
                  </a:cubicBezTo>
                  <a:cubicBezTo>
                    <a:pt x="200" y="874"/>
                    <a:pt x="166" y="870"/>
                    <a:pt x="170" y="882"/>
                  </a:cubicBezTo>
                  <a:cubicBezTo>
                    <a:pt x="177" y="898"/>
                    <a:pt x="219" y="910"/>
                    <a:pt x="223" y="930"/>
                  </a:cubicBezTo>
                  <a:cubicBezTo>
                    <a:pt x="229" y="963"/>
                    <a:pt x="238" y="993"/>
                    <a:pt x="231" y="1025"/>
                  </a:cubicBezTo>
                  <a:cubicBezTo>
                    <a:pt x="227" y="1043"/>
                    <a:pt x="235" y="1053"/>
                    <a:pt x="231" y="1080"/>
                  </a:cubicBezTo>
                  <a:cubicBezTo>
                    <a:pt x="227" y="1098"/>
                    <a:pt x="229" y="1126"/>
                    <a:pt x="231" y="1144"/>
                  </a:cubicBezTo>
                  <a:cubicBezTo>
                    <a:pt x="232" y="1158"/>
                    <a:pt x="243" y="1195"/>
                    <a:pt x="243" y="1211"/>
                  </a:cubicBezTo>
                  <a:cubicBezTo>
                    <a:pt x="243" y="1202"/>
                    <a:pt x="244" y="1131"/>
                    <a:pt x="249" y="1089"/>
                  </a:cubicBezTo>
                  <a:cubicBezTo>
                    <a:pt x="255" y="1038"/>
                    <a:pt x="253" y="1000"/>
                    <a:pt x="257" y="962"/>
                  </a:cubicBezTo>
                  <a:cubicBezTo>
                    <a:pt x="261" y="927"/>
                    <a:pt x="239" y="891"/>
                    <a:pt x="234" y="861"/>
                  </a:cubicBezTo>
                  <a:cubicBezTo>
                    <a:pt x="222" y="790"/>
                    <a:pt x="213" y="732"/>
                    <a:pt x="192" y="670"/>
                  </a:cubicBezTo>
                  <a:cubicBezTo>
                    <a:pt x="160" y="576"/>
                    <a:pt x="116" y="488"/>
                    <a:pt x="92" y="391"/>
                  </a:cubicBezTo>
                  <a:cubicBezTo>
                    <a:pt x="81" y="346"/>
                    <a:pt x="76" y="299"/>
                    <a:pt x="65" y="253"/>
                  </a:cubicBezTo>
                  <a:close/>
                </a:path>
              </a:pathLst>
            </a:custGeom>
            <a:solidFill>
              <a:srgbClr val="F0B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9" name="Freeform 9"/>
            <p:cNvSpPr/>
            <p:nvPr/>
          </p:nvSpPr>
          <p:spPr bwMode="auto">
            <a:xfrm>
              <a:off x="2611" y="788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EAB1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0" name="Freeform 10"/>
            <p:cNvSpPr/>
            <p:nvPr/>
          </p:nvSpPr>
          <p:spPr bwMode="auto">
            <a:xfrm>
              <a:off x="2498" y="116"/>
              <a:ext cx="54" cy="27"/>
            </a:xfrm>
            <a:custGeom>
              <a:avLst/>
              <a:gdLst>
                <a:gd name="T0" fmla="*/ 77 w 78"/>
                <a:gd name="T1" fmla="*/ 1 h 38"/>
                <a:gd name="T2" fmla="*/ 37 w 78"/>
                <a:gd name="T3" fmla="*/ 15 h 38"/>
                <a:gd name="T4" fmla="*/ 11 w 78"/>
                <a:gd name="T5" fmla="*/ 30 h 38"/>
                <a:gd name="T6" fmla="*/ 1 w 78"/>
                <a:gd name="T7" fmla="*/ 38 h 38"/>
                <a:gd name="T8" fmla="*/ 9 w 78"/>
                <a:gd name="T9" fmla="*/ 29 h 38"/>
                <a:gd name="T10" fmla="*/ 35 w 78"/>
                <a:gd name="T11" fmla="*/ 12 h 38"/>
                <a:gd name="T12" fmla="*/ 77 w 78"/>
                <a:gd name="T1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8">
                  <a:moveTo>
                    <a:pt x="77" y="1"/>
                  </a:moveTo>
                  <a:cubicBezTo>
                    <a:pt x="78" y="2"/>
                    <a:pt x="58" y="5"/>
                    <a:pt x="37" y="15"/>
                  </a:cubicBezTo>
                  <a:cubicBezTo>
                    <a:pt x="26" y="20"/>
                    <a:pt x="17" y="26"/>
                    <a:pt x="11" y="30"/>
                  </a:cubicBezTo>
                  <a:cubicBezTo>
                    <a:pt x="4" y="35"/>
                    <a:pt x="1" y="38"/>
                    <a:pt x="1" y="38"/>
                  </a:cubicBezTo>
                  <a:cubicBezTo>
                    <a:pt x="0" y="38"/>
                    <a:pt x="3" y="34"/>
                    <a:pt x="9" y="29"/>
                  </a:cubicBezTo>
                  <a:cubicBezTo>
                    <a:pt x="15" y="23"/>
                    <a:pt x="24" y="17"/>
                    <a:pt x="35" y="12"/>
                  </a:cubicBezTo>
                  <a:cubicBezTo>
                    <a:pt x="58" y="2"/>
                    <a:pt x="77" y="0"/>
                    <a:pt x="77" y="1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1" name="Freeform 11"/>
            <p:cNvSpPr/>
            <p:nvPr/>
          </p:nvSpPr>
          <p:spPr bwMode="auto">
            <a:xfrm>
              <a:off x="2528" y="114"/>
              <a:ext cx="45" cy="16"/>
            </a:xfrm>
            <a:custGeom>
              <a:avLst/>
              <a:gdLst>
                <a:gd name="T0" fmla="*/ 65 w 65"/>
                <a:gd name="T1" fmla="*/ 1 h 22"/>
                <a:gd name="T2" fmla="*/ 34 w 65"/>
                <a:gd name="T3" fmla="*/ 15 h 22"/>
                <a:gd name="T4" fmla="*/ 10 w 65"/>
                <a:gd name="T5" fmla="*/ 20 h 22"/>
                <a:gd name="T6" fmla="*/ 0 w 65"/>
                <a:gd name="T7" fmla="*/ 21 h 22"/>
                <a:gd name="T8" fmla="*/ 10 w 65"/>
                <a:gd name="T9" fmla="*/ 19 h 22"/>
                <a:gd name="T10" fmla="*/ 33 w 65"/>
                <a:gd name="T11" fmla="*/ 13 h 22"/>
                <a:gd name="T12" fmla="*/ 65 w 65"/>
                <a:gd name="T1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2">
                  <a:moveTo>
                    <a:pt x="65" y="1"/>
                  </a:moveTo>
                  <a:cubicBezTo>
                    <a:pt x="65" y="1"/>
                    <a:pt x="52" y="10"/>
                    <a:pt x="34" y="15"/>
                  </a:cubicBezTo>
                  <a:cubicBezTo>
                    <a:pt x="25" y="18"/>
                    <a:pt x="16" y="20"/>
                    <a:pt x="10" y="20"/>
                  </a:cubicBezTo>
                  <a:cubicBezTo>
                    <a:pt x="4" y="21"/>
                    <a:pt x="0" y="22"/>
                    <a:pt x="0" y="21"/>
                  </a:cubicBezTo>
                  <a:cubicBezTo>
                    <a:pt x="0" y="21"/>
                    <a:pt x="4" y="20"/>
                    <a:pt x="10" y="19"/>
                  </a:cubicBezTo>
                  <a:cubicBezTo>
                    <a:pt x="16" y="18"/>
                    <a:pt x="24" y="16"/>
                    <a:pt x="33" y="13"/>
                  </a:cubicBezTo>
                  <a:cubicBezTo>
                    <a:pt x="51" y="8"/>
                    <a:pt x="65" y="0"/>
                    <a:pt x="65" y="1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2" name="Freeform 12"/>
            <p:cNvSpPr/>
            <p:nvPr/>
          </p:nvSpPr>
          <p:spPr bwMode="auto">
            <a:xfrm>
              <a:off x="2524" y="202"/>
              <a:ext cx="123" cy="42"/>
            </a:xfrm>
            <a:custGeom>
              <a:avLst/>
              <a:gdLst>
                <a:gd name="T0" fmla="*/ 178 w 178"/>
                <a:gd name="T1" fmla="*/ 60 h 61"/>
                <a:gd name="T2" fmla="*/ 160 w 178"/>
                <a:gd name="T3" fmla="*/ 36 h 61"/>
                <a:gd name="T4" fmla="*/ 134 w 178"/>
                <a:gd name="T5" fmla="*/ 16 h 61"/>
                <a:gd name="T6" fmla="*/ 96 w 178"/>
                <a:gd name="T7" fmla="*/ 5 h 61"/>
                <a:gd name="T8" fmla="*/ 56 w 178"/>
                <a:gd name="T9" fmla="*/ 10 h 61"/>
                <a:gd name="T10" fmla="*/ 26 w 178"/>
                <a:gd name="T11" fmla="*/ 23 h 61"/>
                <a:gd name="T12" fmla="*/ 0 w 178"/>
                <a:gd name="T13" fmla="*/ 40 h 61"/>
                <a:gd name="T14" fmla="*/ 25 w 178"/>
                <a:gd name="T15" fmla="*/ 21 h 61"/>
                <a:gd name="T16" fmla="*/ 55 w 178"/>
                <a:gd name="T17" fmla="*/ 7 h 61"/>
                <a:gd name="T18" fmla="*/ 96 w 178"/>
                <a:gd name="T19" fmla="*/ 2 h 61"/>
                <a:gd name="T20" fmla="*/ 135 w 178"/>
                <a:gd name="T21" fmla="*/ 14 h 61"/>
                <a:gd name="T22" fmla="*/ 162 w 178"/>
                <a:gd name="T23" fmla="*/ 34 h 61"/>
                <a:gd name="T24" fmla="*/ 178 w 178"/>
                <a:gd name="T2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8" h="61">
                  <a:moveTo>
                    <a:pt x="178" y="60"/>
                  </a:moveTo>
                  <a:cubicBezTo>
                    <a:pt x="178" y="61"/>
                    <a:pt x="173" y="49"/>
                    <a:pt x="160" y="36"/>
                  </a:cubicBezTo>
                  <a:cubicBezTo>
                    <a:pt x="154" y="29"/>
                    <a:pt x="145" y="22"/>
                    <a:pt x="134" y="16"/>
                  </a:cubicBezTo>
                  <a:cubicBezTo>
                    <a:pt x="123" y="10"/>
                    <a:pt x="110" y="6"/>
                    <a:pt x="96" y="5"/>
                  </a:cubicBezTo>
                  <a:cubicBezTo>
                    <a:pt x="81" y="3"/>
                    <a:pt x="68" y="6"/>
                    <a:pt x="56" y="10"/>
                  </a:cubicBezTo>
                  <a:cubicBezTo>
                    <a:pt x="44" y="14"/>
                    <a:pt x="34" y="18"/>
                    <a:pt x="26" y="23"/>
                  </a:cubicBezTo>
                  <a:cubicBezTo>
                    <a:pt x="9" y="31"/>
                    <a:pt x="1" y="40"/>
                    <a:pt x="0" y="40"/>
                  </a:cubicBezTo>
                  <a:cubicBezTo>
                    <a:pt x="0" y="39"/>
                    <a:pt x="8" y="30"/>
                    <a:pt x="25" y="21"/>
                  </a:cubicBezTo>
                  <a:cubicBezTo>
                    <a:pt x="33" y="16"/>
                    <a:pt x="43" y="11"/>
                    <a:pt x="55" y="7"/>
                  </a:cubicBezTo>
                  <a:cubicBezTo>
                    <a:pt x="67" y="3"/>
                    <a:pt x="81" y="0"/>
                    <a:pt x="96" y="2"/>
                  </a:cubicBezTo>
                  <a:cubicBezTo>
                    <a:pt x="111" y="3"/>
                    <a:pt x="124" y="8"/>
                    <a:pt x="135" y="14"/>
                  </a:cubicBezTo>
                  <a:cubicBezTo>
                    <a:pt x="146" y="20"/>
                    <a:pt x="155" y="27"/>
                    <a:pt x="162" y="34"/>
                  </a:cubicBezTo>
                  <a:cubicBezTo>
                    <a:pt x="175" y="49"/>
                    <a:pt x="178" y="60"/>
                    <a:pt x="178" y="60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3" name="Freeform 13"/>
            <p:cNvSpPr/>
            <p:nvPr/>
          </p:nvSpPr>
          <p:spPr bwMode="auto">
            <a:xfrm>
              <a:off x="2563" y="245"/>
              <a:ext cx="47" cy="13"/>
            </a:xfrm>
            <a:custGeom>
              <a:avLst/>
              <a:gdLst>
                <a:gd name="T0" fmla="*/ 68 w 68"/>
                <a:gd name="T1" fmla="*/ 0 h 19"/>
                <a:gd name="T2" fmla="*/ 34 w 68"/>
                <a:gd name="T3" fmla="*/ 7 h 19"/>
                <a:gd name="T4" fmla="*/ 0 w 68"/>
                <a:gd name="T5" fmla="*/ 19 h 19"/>
                <a:gd name="T6" fmla="*/ 33 w 68"/>
                <a:gd name="T7" fmla="*/ 6 h 19"/>
                <a:gd name="T8" fmla="*/ 68 w 6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">
                  <a:moveTo>
                    <a:pt x="68" y="0"/>
                  </a:moveTo>
                  <a:cubicBezTo>
                    <a:pt x="68" y="1"/>
                    <a:pt x="53" y="3"/>
                    <a:pt x="34" y="7"/>
                  </a:cubicBezTo>
                  <a:cubicBezTo>
                    <a:pt x="14" y="12"/>
                    <a:pt x="0" y="19"/>
                    <a:pt x="0" y="19"/>
                  </a:cubicBezTo>
                  <a:cubicBezTo>
                    <a:pt x="0" y="18"/>
                    <a:pt x="14" y="10"/>
                    <a:pt x="33" y="6"/>
                  </a:cubicBezTo>
                  <a:cubicBezTo>
                    <a:pt x="52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4" name="Freeform 14"/>
            <p:cNvSpPr/>
            <p:nvPr/>
          </p:nvSpPr>
          <p:spPr bwMode="auto">
            <a:xfrm>
              <a:off x="2588" y="269"/>
              <a:ext cx="44" cy="13"/>
            </a:xfrm>
            <a:custGeom>
              <a:avLst/>
              <a:gdLst>
                <a:gd name="T0" fmla="*/ 64 w 64"/>
                <a:gd name="T1" fmla="*/ 1 h 18"/>
                <a:gd name="T2" fmla="*/ 31 w 64"/>
                <a:gd name="T3" fmla="*/ 6 h 18"/>
                <a:gd name="T4" fmla="*/ 9 w 64"/>
                <a:gd name="T5" fmla="*/ 13 h 18"/>
                <a:gd name="T6" fmla="*/ 0 w 64"/>
                <a:gd name="T7" fmla="*/ 18 h 18"/>
                <a:gd name="T8" fmla="*/ 8 w 64"/>
                <a:gd name="T9" fmla="*/ 12 h 18"/>
                <a:gd name="T10" fmla="*/ 31 w 64"/>
                <a:gd name="T11" fmla="*/ 5 h 18"/>
                <a:gd name="T12" fmla="*/ 64 w 64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18">
                  <a:moveTo>
                    <a:pt x="64" y="1"/>
                  </a:moveTo>
                  <a:cubicBezTo>
                    <a:pt x="64" y="1"/>
                    <a:pt x="49" y="3"/>
                    <a:pt x="31" y="6"/>
                  </a:cubicBezTo>
                  <a:cubicBezTo>
                    <a:pt x="22" y="8"/>
                    <a:pt x="14" y="10"/>
                    <a:pt x="9" y="13"/>
                  </a:cubicBezTo>
                  <a:cubicBezTo>
                    <a:pt x="3" y="15"/>
                    <a:pt x="0" y="18"/>
                    <a:pt x="0" y="18"/>
                  </a:cubicBezTo>
                  <a:cubicBezTo>
                    <a:pt x="0" y="17"/>
                    <a:pt x="3" y="14"/>
                    <a:pt x="8" y="12"/>
                  </a:cubicBezTo>
                  <a:cubicBezTo>
                    <a:pt x="14" y="9"/>
                    <a:pt x="22" y="7"/>
                    <a:pt x="31" y="5"/>
                  </a:cubicBezTo>
                  <a:cubicBezTo>
                    <a:pt x="49" y="1"/>
                    <a:pt x="64" y="0"/>
                    <a:pt x="64" y="1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5" name="Freeform 15"/>
            <p:cNvSpPr/>
            <p:nvPr/>
          </p:nvSpPr>
          <p:spPr bwMode="auto">
            <a:xfrm>
              <a:off x="2528" y="237"/>
              <a:ext cx="43" cy="21"/>
            </a:xfrm>
            <a:custGeom>
              <a:avLst/>
              <a:gdLst>
                <a:gd name="T0" fmla="*/ 62 w 62"/>
                <a:gd name="T1" fmla="*/ 0 h 31"/>
                <a:gd name="T2" fmla="*/ 52 w 62"/>
                <a:gd name="T3" fmla="*/ 2 h 31"/>
                <a:gd name="T4" fmla="*/ 28 w 62"/>
                <a:gd name="T5" fmla="*/ 9 h 31"/>
                <a:gd name="T6" fmla="*/ 8 w 62"/>
                <a:gd name="T7" fmla="*/ 24 h 31"/>
                <a:gd name="T8" fmla="*/ 0 w 62"/>
                <a:gd name="T9" fmla="*/ 31 h 31"/>
                <a:gd name="T10" fmla="*/ 7 w 62"/>
                <a:gd name="T11" fmla="*/ 23 h 31"/>
                <a:gd name="T12" fmla="*/ 27 w 62"/>
                <a:gd name="T13" fmla="*/ 7 h 31"/>
                <a:gd name="T14" fmla="*/ 52 w 62"/>
                <a:gd name="T15" fmla="*/ 0 h 31"/>
                <a:gd name="T16" fmla="*/ 62 w 62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1">
                  <a:moveTo>
                    <a:pt x="62" y="0"/>
                  </a:moveTo>
                  <a:cubicBezTo>
                    <a:pt x="62" y="0"/>
                    <a:pt x="59" y="1"/>
                    <a:pt x="52" y="2"/>
                  </a:cubicBezTo>
                  <a:cubicBezTo>
                    <a:pt x="46" y="3"/>
                    <a:pt x="37" y="5"/>
                    <a:pt x="28" y="9"/>
                  </a:cubicBezTo>
                  <a:cubicBezTo>
                    <a:pt x="20" y="14"/>
                    <a:pt x="13" y="20"/>
                    <a:pt x="8" y="24"/>
                  </a:cubicBezTo>
                  <a:cubicBezTo>
                    <a:pt x="3" y="28"/>
                    <a:pt x="0" y="31"/>
                    <a:pt x="0" y="31"/>
                  </a:cubicBezTo>
                  <a:cubicBezTo>
                    <a:pt x="0" y="30"/>
                    <a:pt x="2" y="27"/>
                    <a:pt x="7" y="23"/>
                  </a:cubicBezTo>
                  <a:cubicBezTo>
                    <a:pt x="12" y="18"/>
                    <a:pt x="18" y="12"/>
                    <a:pt x="27" y="7"/>
                  </a:cubicBezTo>
                  <a:cubicBezTo>
                    <a:pt x="36" y="3"/>
                    <a:pt x="45" y="1"/>
                    <a:pt x="52" y="0"/>
                  </a:cubicBezTo>
                  <a:cubicBezTo>
                    <a:pt x="58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6" name="Freeform 16"/>
            <p:cNvSpPr/>
            <p:nvPr/>
          </p:nvSpPr>
          <p:spPr bwMode="auto">
            <a:xfrm>
              <a:off x="2464" y="597"/>
              <a:ext cx="7" cy="17"/>
            </a:xfrm>
            <a:custGeom>
              <a:avLst/>
              <a:gdLst>
                <a:gd name="T0" fmla="*/ 10 w 11"/>
                <a:gd name="T1" fmla="*/ 0 h 25"/>
                <a:gd name="T2" fmla="*/ 6 w 11"/>
                <a:gd name="T3" fmla="*/ 13 h 25"/>
                <a:gd name="T4" fmla="*/ 1 w 11"/>
                <a:gd name="T5" fmla="*/ 25 h 25"/>
                <a:gd name="T6" fmla="*/ 3 w 11"/>
                <a:gd name="T7" fmla="*/ 12 h 25"/>
                <a:gd name="T8" fmla="*/ 10 w 11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5">
                  <a:moveTo>
                    <a:pt x="10" y="0"/>
                  </a:moveTo>
                  <a:cubicBezTo>
                    <a:pt x="11" y="1"/>
                    <a:pt x="8" y="6"/>
                    <a:pt x="6" y="13"/>
                  </a:cubicBezTo>
                  <a:cubicBezTo>
                    <a:pt x="3" y="19"/>
                    <a:pt x="1" y="25"/>
                    <a:pt x="1" y="25"/>
                  </a:cubicBezTo>
                  <a:cubicBezTo>
                    <a:pt x="0" y="25"/>
                    <a:pt x="0" y="19"/>
                    <a:pt x="3" y="12"/>
                  </a:cubicBezTo>
                  <a:cubicBezTo>
                    <a:pt x="6" y="4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7" name="Freeform 17"/>
            <p:cNvSpPr/>
            <p:nvPr/>
          </p:nvSpPr>
          <p:spPr bwMode="auto">
            <a:xfrm>
              <a:off x="2637" y="894"/>
              <a:ext cx="189" cy="193"/>
            </a:xfrm>
            <a:custGeom>
              <a:avLst/>
              <a:gdLst>
                <a:gd name="T0" fmla="*/ 0 w 273"/>
                <a:gd name="T1" fmla="*/ 0 h 281"/>
                <a:gd name="T2" fmla="*/ 250 w 273"/>
                <a:gd name="T3" fmla="*/ 281 h 281"/>
                <a:gd name="T4" fmla="*/ 213 w 273"/>
                <a:gd name="T5" fmla="*/ 174 h 281"/>
                <a:gd name="T6" fmla="*/ 0 w 273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281">
                  <a:moveTo>
                    <a:pt x="0" y="0"/>
                  </a:moveTo>
                  <a:cubicBezTo>
                    <a:pt x="49" y="48"/>
                    <a:pt x="229" y="265"/>
                    <a:pt x="250" y="281"/>
                  </a:cubicBezTo>
                  <a:cubicBezTo>
                    <a:pt x="273" y="265"/>
                    <a:pt x="228" y="189"/>
                    <a:pt x="213" y="174"/>
                  </a:cubicBezTo>
                  <a:cubicBezTo>
                    <a:pt x="116" y="7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5B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8" name="Freeform 18"/>
            <p:cNvSpPr/>
            <p:nvPr/>
          </p:nvSpPr>
          <p:spPr bwMode="auto">
            <a:xfrm>
              <a:off x="2637" y="894"/>
              <a:ext cx="189" cy="193"/>
            </a:xfrm>
            <a:custGeom>
              <a:avLst/>
              <a:gdLst>
                <a:gd name="T0" fmla="*/ 0 w 273"/>
                <a:gd name="T1" fmla="*/ 0 h 281"/>
                <a:gd name="T2" fmla="*/ 250 w 273"/>
                <a:gd name="T3" fmla="*/ 281 h 281"/>
                <a:gd name="T4" fmla="*/ 213 w 273"/>
                <a:gd name="T5" fmla="*/ 174 h 281"/>
                <a:gd name="T6" fmla="*/ 0 w 273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281">
                  <a:moveTo>
                    <a:pt x="0" y="0"/>
                  </a:moveTo>
                  <a:cubicBezTo>
                    <a:pt x="49" y="48"/>
                    <a:pt x="221" y="188"/>
                    <a:pt x="250" y="281"/>
                  </a:cubicBezTo>
                  <a:cubicBezTo>
                    <a:pt x="273" y="265"/>
                    <a:pt x="228" y="189"/>
                    <a:pt x="213" y="174"/>
                  </a:cubicBezTo>
                  <a:cubicBezTo>
                    <a:pt x="116" y="7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5B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9" name="Freeform 19"/>
            <p:cNvSpPr/>
            <p:nvPr/>
          </p:nvSpPr>
          <p:spPr bwMode="auto">
            <a:xfrm>
              <a:off x="2712" y="383"/>
              <a:ext cx="827" cy="1206"/>
            </a:xfrm>
            <a:custGeom>
              <a:avLst/>
              <a:gdLst>
                <a:gd name="T0" fmla="*/ 760 w 1200"/>
                <a:gd name="T1" fmla="*/ 376 h 1751"/>
                <a:gd name="T2" fmla="*/ 653 w 1200"/>
                <a:gd name="T3" fmla="*/ 138 h 1751"/>
                <a:gd name="T4" fmla="*/ 535 w 1200"/>
                <a:gd name="T5" fmla="*/ 128 h 1751"/>
                <a:gd name="T6" fmla="*/ 424 w 1200"/>
                <a:gd name="T7" fmla="*/ 69 h 1751"/>
                <a:gd name="T8" fmla="*/ 332 w 1200"/>
                <a:gd name="T9" fmla="*/ 88 h 1751"/>
                <a:gd name="T10" fmla="*/ 197 w 1200"/>
                <a:gd name="T11" fmla="*/ 20 h 1751"/>
                <a:gd name="T12" fmla="*/ 86 w 1200"/>
                <a:gd name="T13" fmla="*/ 70 h 1751"/>
                <a:gd name="T14" fmla="*/ 0 w 1200"/>
                <a:gd name="T15" fmla="*/ 0 h 1751"/>
                <a:gd name="T16" fmla="*/ 2 w 1200"/>
                <a:gd name="T17" fmla="*/ 4 h 1751"/>
                <a:gd name="T18" fmla="*/ 61 w 1200"/>
                <a:gd name="T19" fmla="*/ 84 h 1751"/>
                <a:gd name="T20" fmla="*/ 159 w 1200"/>
                <a:gd name="T21" fmla="*/ 50 h 1751"/>
                <a:gd name="T22" fmla="*/ 251 w 1200"/>
                <a:gd name="T23" fmla="*/ 56 h 1751"/>
                <a:gd name="T24" fmla="*/ 353 w 1200"/>
                <a:gd name="T25" fmla="*/ 142 h 1751"/>
                <a:gd name="T26" fmla="*/ 481 w 1200"/>
                <a:gd name="T27" fmla="*/ 113 h 1751"/>
                <a:gd name="T28" fmla="*/ 543 w 1200"/>
                <a:gd name="T29" fmla="*/ 164 h 1751"/>
                <a:gd name="T30" fmla="*/ 596 w 1200"/>
                <a:gd name="T31" fmla="*/ 142 h 1751"/>
                <a:gd name="T32" fmla="*/ 728 w 1200"/>
                <a:gd name="T33" fmla="*/ 269 h 1751"/>
                <a:gd name="T34" fmla="*/ 747 w 1200"/>
                <a:gd name="T35" fmla="*/ 413 h 1751"/>
                <a:gd name="T36" fmla="*/ 773 w 1200"/>
                <a:gd name="T37" fmla="*/ 684 h 1751"/>
                <a:gd name="T38" fmla="*/ 746 w 1200"/>
                <a:gd name="T39" fmla="*/ 846 h 1751"/>
                <a:gd name="T40" fmla="*/ 785 w 1200"/>
                <a:gd name="T41" fmla="*/ 921 h 1751"/>
                <a:gd name="T42" fmla="*/ 830 w 1200"/>
                <a:gd name="T43" fmla="*/ 1089 h 1751"/>
                <a:gd name="T44" fmla="*/ 856 w 1200"/>
                <a:gd name="T45" fmla="*/ 1174 h 1751"/>
                <a:gd name="T46" fmla="*/ 894 w 1200"/>
                <a:gd name="T47" fmla="*/ 1262 h 1751"/>
                <a:gd name="T48" fmla="*/ 954 w 1200"/>
                <a:gd name="T49" fmla="*/ 1351 h 1751"/>
                <a:gd name="T50" fmla="*/ 951 w 1200"/>
                <a:gd name="T51" fmla="*/ 1403 h 1751"/>
                <a:gd name="T52" fmla="*/ 1019 w 1200"/>
                <a:gd name="T53" fmla="*/ 1503 h 1751"/>
                <a:gd name="T54" fmla="*/ 1025 w 1200"/>
                <a:gd name="T55" fmla="*/ 1554 h 1751"/>
                <a:gd name="T56" fmla="*/ 1070 w 1200"/>
                <a:gd name="T57" fmla="*/ 1608 h 1751"/>
                <a:gd name="T58" fmla="*/ 1141 w 1200"/>
                <a:gd name="T59" fmla="*/ 1697 h 1751"/>
                <a:gd name="T60" fmla="*/ 1165 w 1200"/>
                <a:gd name="T61" fmla="*/ 1751 h 1751"/>
                <a:gd name="T62" fmla="*/ 1200 w 1200"/>
                <a:gd name="T63" fmla="*/ 1715 h 1751"/>
                <a:gd name="T64" fmla="*/ 1074 w 1200"/>
                <a:gd name="T65" fmla="*/ 1501 h 1751"/>
                <a:gd name="T66" fmla="*/ 819 w 1200"/>
                <a:gd name="T67" fmla="*/ 963 h 1751"/>
                <a:gd name="T68" fmla="*/ 775 w 1200"/>
                <a:gd name="T69" fmla="*/ 738 h 1751"/>
                <a:gd name="T70" fmla="*/ 760 w 1200"/>
                <a:gd name="T71" fmla="*/ 376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00" h="1751">
                  <a:moveTo>
                    <a:pt x="760" y="376"/>
                  </a:moveTo>
                  <a:cubicBezTo>
                    <a:pt x="762" y="277"/>
                    <a:pt x="725" y="182"/>
                    <a:pt x="653" y="138"/>
                  </a:cubicBezTo>
                  <a:cubicBezTo>
                    <a:pt x="581" y="94"/>
                    <a:pt x="572" y="143"/>
                    <a:pt x="535" y="128"/>
                  </a:cubicBezTo>
                  <a:cubicBezTo>
                    <a:pt x="480" y="105"/>
                    <a:pt x="472" y="79"/>
                    <a:pt x="424" y="69"/>
                  </a:cubicBezTo>
                  <a:cubicBezTo>
                    <a:pt x="375" y="59"/>
                    <a:pt x="384" y="100"/>
                    <a:pt x="332" y="88"/>
                  </a:cubicBezTo>
                  <a:cubicBezTo>
                    <a:pt x="280" y="76"/>
                    <a:pt x="279" y="22"/>
                    <a:pt x="197" y="20"/>
                  </a:cubicBezTo>
                  <a:cubicBezTo>
                    <a:pt x="163" y="19"/>
                    <a:pt x="136" y="84"/>
                    <a:pt x="86" y="70"/>
                  </a:cubicBezTo>
                  <a:cubicBezTo>
                    <a:pt x="55" y="61"/>
                    <a:pt x="24" y="33"/>
                    <a:pt x="0" y="0"/>
                  </a:cubicBezTo>
                  <a:cubicBezTo>
                    <a:pt x="0" y="1"/>
                    <a:pt x="1" y="3"/>
                    <a:pt x="2" y="4"/>
                  </a:cubicBezTo>
                  <a:cubicBezTo>
                    <a:pt x="15" y="32"/>
                    <a:pt x="28" y="76"/>
                    <a:pt x="61" y="84"/>
                  </a:cubicBezTo>
                  <a:cubicBezTo>
                    <a:pt x="93" y="92"/>
                    <a:pt x="132" y="64"/>
                    <a:pt x="159" y="50"/>
                  </a:cubicBezTo>
                  <a:cubicBezTo>
                    <a:pt x="199" y="31"/>
                    <a:pt x="215" y="35"/>
                    <a:pt x="251" y="56"/>
                  </a:cubicBezTo>
                  <a:cubicBezTo>
                    <a:pt x="288" y="76"/>
                    <a:pt x="325" y="103"/>
                    <a:pt x="353" y="142"/>
                  </a:cubicBezTo>
                  <a:cubicBezTo>
                    <a:pt x="386" y="81"/>
                    <a:pt x="433" y="65"/>
                    <a:pt x="481" y="113"/>
                  </a:cubicBezTo>
                  <a:cubicBezTo>
                    <a:pt x="495" y="128"/>
                    <a:pt x="520" y="160"/>
                    <a:pt x="543" y="164"/>
                  </a:cubicBezTo>
                  <a:cubicBezTo>
                    <a:pt x="565" y="168"/>
                    <a:pt x="576" y="146"/>
                    <a:pt x="596" y="142"/>
                  </a:cubicBezTo>
                  <a:cubicBezTo>
                    <a:pt x="649" y="129"/>
                    <a:pt x="706" y="230"/>
                    <a:pt x="728" y="269"/>
                  </a:cubicBezTo>
                  <a:cubicBezTo>
                    <a:pt x="755" y="318"/>
                    <a:pt x="747" y="360"/>
                    <a:pt x="747" y="413"/>
                  </a:cubicBezTo>
                  <a:cubicBezTo>
                    <a:pt x="745" y="527"/>
                    <a:pt x="777" y="537"/>
                    <a:pt x="773" y="684"/>
                  </a:cubicBezTo>
                  <a:cubicBezTo>
                    <a:pt x="772" y="712"/>
                    <a:pt x="745" y="817"/>
                    <a:pt x="746" y="846"/>
                  </a:cubicBezTo>
                  <a:cubicBezTo>
                    <a:pt x="747" y="877"/>
                    <a:pt x="776" y="892"/>
                    <a:pt x="785" y="921"/>
                  </a:cubicBezTo>
                  <a:cubicBezTo>
                    <a:pt x="803" y="977"/>
                    <a:pt x="815" y="1032"/>
                    <a:pt x="830" y="1089"/>
                  </a:cubicBezTo>
                  <a:cubicBezTo>
                    <a:pt x="838" y="1118"/>
                    <a:pt x="843" y="1146"/>
                    <a:pt x="856" y="1174"/>
                  </a:cubicBezTo>
                  <a:cubicBezTo>
                    <a:pt x="871" y="1203"/>
                    <a:pt x="883" y="1231"/>
                    <a:pt x="894" y="1262"/>
                  </a:cubicBezTo>
                  <a:cubicBezTo>
                    <a:pt x="906" y="1299"/>
                    <a:pt x="929" y="1323"/>
                    <a:pt x="954" y="1351"/>
                  </a:cubicBezTo>
                  <a:cubicBezTo>
                    <a:pt x="971" y="1372"/>
                    <a:pt x="988" y="1396"/>
                    <a:pt x="951" y="1403"/>
                  </a:cubicBezTo>
                  <a:cubicBezTo>
                    <a:pt x="955" y="1455"/>
                    <a:pt x="995" y="1463"/>
                    <a:pt x="1019" y="1503"/>
                  </a:cubicBezTo>
                  <a:cubicBezTo>
                    <a:pt x="1029" y="1520"/>
                    <a:pt x="1018" y="1537"/>
                    <a:pt x="1025" y="1554"/>
                  </a:cubicBezTo>
                  <a:cubicBezTo>
                    <a:pt x="1034" y="1575"/>
                    <a:pt x="1053" y="1592"/>
                    <a:pt x="1070" y="1608"/>
                  </a:cubicBezTo>
                  <a:cubicBezTo>
                    <a:pt x="1094" y="1631"/>
                    <a:pt x="1130" y="1665"/>
                    <a:pt x="1141" y="1697"/>
                  </a:cubicBezTo>
                  <a:cubicBezTo>
                    <a:pt x="1149" y="1719"/>
                    <a:pt x="1152" y="1733"/>
                    <a:pt x="1165" y="1751"/>
                  </a:cubicBezTo>
                  <a:cubicBezTo>
                    <a:pt x="1182" y="1734"/>
                    <a:pt x="1194" y="1721"/>
                    <a:pt x="1200" y="1715"/>
                  </a:cubicBezTo>
                  <a:cubicBezTo>
                    <a:pt x="1157" y="1639"/>
                    <a:pt x="1123" y="1577"/>
                    <a:pt x="1074" y="1501"/>
                  </a:cubicBezTo>
                  <a:cubicBezTo>
                    <a:pt x="1024" y="1425"/>
                    <a:pt x="860" y="1127"/>
                    <a:pt x="819" y="963"/>
                  </a:cubicBezTo>
                  <a:cubicBezTo>
                    <a:pt x="793" y="862"/>
                    <a:pt x="752" y="811"/>
                    <a:pt x="775" y="738"/>
                  </a:cubicBezTo>
                  <a:cubicBezTo>
                    <a:pt x="816" y="611"/>
                    <a:pt x="757" y="475"/>
                    <a:pt x="760" y="376"/>
                  </a:cubicBezTo>
                  <a:close/>
                </a:path>
              </a:pathLst>
            </a:custGeom>
            <a:solidFill>
              <a:srgbClr val="F0B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0" name="Freeform 20"/>
            <p:cNvSpPr/>
            <p:nvPr/>
          </p:nvSpPr>
          <p:spPr bwMode="auto">
            <a:xfrm>
              <a:off x="3230" y="860"/>
              <a:ext cx="309" cy="718"/>
            </a:xfrm>
            <a:custGeom>
              <a:avLst/>
              <a:gdLst>
                <a:gd name="T0" fmla="*/ 31 w 448"/>
                <a:gd name="T1" fmla="*/ 9 h 1042"/>
                <a:gd name="T2" fmla="*/ 7 w 448"/>
                <a:gd name="T3" fmla="*/ 84 h 1042"/>
                <a:gd name="T4" fmla="*/ 60 w 448"/>
                <a:gd name="T5" fmla="*/ 257 h 1042"/>
                <a:gd name="T6" fmla="*/ 78 w 448"/>
                <a:gd name="T7" fmla="*/ 326 h 1042"/>
                <a:gd name="T8" fmla="*/ 109 w 448"/>
                <a:gd name="T9" fmla="*/ 424 h 1042"/>
                <a:gd name="T10" fmla="*/ 203 w 448"/>
                <a:gd name="T11" fmla="*/ 611 h 1042"/>
                <a:gd name="T12" fmla="*/ 315 w 448"/>
                <a:gd name="T13" fmla="*/ 810 h 1042"/>
                <a:gd name="T14" fmla="*/ 354 w 448"/>
                <a:gd name="T15" fmla="*/ 896 h 1042"/>
                <a:gd name="T16" fmla="*/ 387 w 448"/>
                <a:gd name="T17" fmla="*/ 982 h 1042"/>
                <a:gd name="T18" fmla="*/ 428 w 448"/>
                <a:gd name="T19" fmla="*/ 1042 h 1042"/>
                <a:gd name="T20" fmla="*/ 448 w 448"/>
                <a:gd name="T21" fmla="*/ 1022 h 1042"/>
                <a:gd name="T22" fmla="*/ 322 w 448"/>
                <a:gd name="T23" fmla="*/ 808 h 1042"/>
                <a:gd name="T24" fmla="*/ 67 w 448"/>
                <a:gd name="T25" fmla="*/ 270 h 1042"/>
                <a:gd name="T26" fmla="*/ 23 w 448"/>
                <a:gd name="T27" fmla="*/ 45 h 1042"/>
                <a:gd name="T28" fmla="*/ 34 w 448"/>
                <a:gd name="T29" fmla="*/ 0 h 1042"/>
                <a:gd name="T30" fmla="*/ 31 w 448"/>
                <a:gd name="T31" fmla="*/ 9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1042">
                  <a:moveTo>
                    <a:pt x="31" y="9"/>
                  </a:moveTo>
                  <a:cubicBezTo>
                    <a:pt x="23" y="34"/>
                    <a:pt x="11" y="58"/>
                    <a:pt x="7" y="84"/>
                  </a:cubicBezTo>
                  <a:cubicBezTo>
                    <a:pt x="0" y="148"/>
                    <a:pt x="38" y="200"/>
                    <a:pt x="60" y="257"/>
                  </a:cubicBezTo>
                  <a:cubicBezTo>
                    <a:pt x="69" y="279"/>
                    <a:pt x="73" y="303"/>
                    <a:pt x="78" y="326"/>
                  </a:cubicBezTo>
                  <a:cubicBezTo>
                    <a:pt x="85" y="360"/>
                    <a:pt x="95" y="392"/>
                    <a:pt x="109" y="424"/>
                  </a:cubicBezTo>
                  <a:cubicBezTo>
                    <a:pt x="137" y="487"/>
                    <a:pt x="175" y="546"/>
                    <a:pt x="203" y="611"/>
                  </a:cubicBezTo>
                  <a:cubicBezTo>
                    <a:pt x="233" y="682"/>
                    <a:pt x="275" y="744"/>
                    <a:pt x="315" y="810"/>
                  </a:cubicBezTo>
                  <a:cubicBezTo>
                    <a:pt x="331" y="837"/>
                    <a:pt x="345" y="865"/>
                    <a:pt x="354" y="896"/>
                  </a:cubicBezTo>
                  <a:cubicBezTo>
                    <a:pt x="362" y="926"/>
                    <a:pt x="371" y="955"/>
                    <a:pt x="387" y="982"/>
                  </a:cubicBezTo>
                  <a:cubicBezTo>
                    <a:pt x="398" y="1003"/>
                    <a:pt x="412" y="1024"/>
                    <a:pt x="428" y="1042"/>
                  </a:cubicBezTo>
                  <a:cubicBezTo>
                    <a:pt x="437" y="1033"/>
                    <a:pt x="444" y="1026"/>
                    <a:pt x="448" y="1022"/>
                  </a:cubicBezTo>
                  <a:cubicBezTo>
                    <a:pt x="405" y="946"/>
                    <a:pt x="371" y="884"/>
                    <a:pt x="322" y="808"/>
                  </a:cubicBezTo>
                  <a:cubicBezTo>
                    <a:pt x="272" y="732"/>
                    <a:pt x="108" y="434"/>
                    <a:pt x="67" y="270"/>
                  </a:cubicBezTo>
                  <a:cubicBezTo>
                    <a:pt x="41" y="169"/>
                    <a:pt x="0" y="118"/>
                    <a:pt x="23" y="45"/>
                  </a:cubicBezTo>
                  <a:cubicBezTo>
                    <a:pt x="28" y="30"/>
                    <a:pt x="31" y="15"/>
                    <a:pt x="34" y="0"/>
                  </a:cubicBezTo>
                  <a:cubicBezTo>
                    <a:pt x="33" y="3"/>
                    <a:pt x="32" y="6"/>
                    <a:pt x="31" y="9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1" name="Freeform 21"/>
            <p:cNvSpPr/>
            <p:nvPr/>
          </p:nvSpPr>
          <p:spPr bwMode="auto">
            <a:xfrm>
              <a:off x="2656" y="554"/>
              <a:ext cx="132" cy="213"/>
            </a:xfrm>
            <a:custGeom>
              <a:avLst/>
              <a:gdLst>
                <a:gd name="T0" fmla="*/ 65 w 191"/>
                <a:gd name="T1" fmla="*/ 105 h 310"/>
                <a:gd name="T2" fmla="*/ 27 w 191"/>
                <a:gd name="T3" fmla="*/ 17 h 310"/>
                <a:gd name="T4" fmla="*/ 105 w 191"/>
                <a:gd name="T5" fmla="*/ 59 h 310"/>
                <a:gd name="T6" fmla="*/ 180 w 191"/>
                <a:gd name="T7" fmla="*/ 227 h 310"/>
                <a:gd name="T8" fmla="*/ 191 w 191"/>
                <a:gd name="T9" fmla="*/ 268 h 310"/>
                <a:gd name="T10" fmla="*/ 155 w 191"/>
                <a:gd name="T11" fmla="*/ 241 h 310"/>
                <a:gd name="T12" fmla="*/ 65 w 191"/>
                <a:gd name="T13" fmla="*/ 10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310">
                  <a:moveTo>
                    <a:pt x="65" y="105"/>
                  </a:moveTo>
                  <a:cubicBezTo>
                    <a:pt x="52" y="89"/>
                    <a:pt x="0" y="40"/>
                    <a:pt x="27" y="17"/>
                  </a:cubicBezTo>
                  <a:cubicBezTo>
                    <a:pt x="48" y="0"/>
                    <a:pt x="91" y="45"/>
                    <a:pt x="105" y="59"/>
                  </a:cubicBezTo>
                  <a:cubicBezTo>
                    <a:pt x="128" y="81"/>
                    <a:pt x="178" y="209"/>
                    <a:pt x="180" y="227"/>
                  </a:cubicBezTo>
                  <a:cubicBezTo>
                    <a:pt x="182" y="240"/>
                    <a:pt x="191" y="255"/>
                    <a:pt x="191" y="268"/>
                  </a:cubicBezTo>
                  <a:cubicBezTo>
                    <a:pt x="189" y="310"/>
                    <a:pt x="184" y="295"/>
                    <a:pt x="155" y="241"/>
                  </a:cubicBezTo>
                  <a:cubicBezTo>
                    <a:pt x="145" y="222"/>
                    <a:pt x="86" y="129"/>
                    <a:pt x="65" y="105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2" name="Freeform 22"/>
            <p:cNvSpPr/>
            <p:nvPr/>
          </p:nvSpPr>
          <p:spPr bwMode="auto">
            <a:xfrm>
              <a:off x="2920" y="558"/>
              <a:ext cx="88" cy="168"/>
            </a:xfrm>
            <a:custGeom>
              <a:avLst/>
              <a:gdLst>
                <a:gd name="T0" fmla="*/ 109 w 128"/>
                <a:gd name="T1" fmla="*/ 218 h 244"/>
                <a:gd name="T2" fmla="*/ 82 w 128"/>
                <a:gd name="T3" fmla="*/ 168 h 244"/>
                <a:gd name="T4" fmla="*/ 50 w 128"/>
                <a:gd name="T5" fmla="*/ 104 h 244"/>
                <a:gd name="T6" fmla="*/ 34 w 128"/>
                <a:gd name="T7" fmla="*/ 0 h 244"/>
                <a:gd name="T8" fmla="*/ 58 w 128"/>
                <a:gd name="T9" fmla="*/ 21 h 244"/>
                <a:gd name="T10" fmla="*/ 75 w 128"/>
                <a:gd name="T11" fmla="*/ 50 h 244"/>
                <a:gd name="T12" fmla="*/ 97 w 128"/>
                <a:gd name="T13" fmla="*/ 125 h 244"/>
                <a:gd name="T14" fmla="*/ 111 w 128"/>
                <a:gd name="T15" fmla="*/ 183 h 244"/>
                <a:gd name="T16" fmla="*/ 123 w 128"/>
                <a:gd name="T17" fmla="*/ 244 h 244"/>
                <a:gd name="T18" fmla="*/ 109 w 128"/>
                <a:gd name="T19" fmla="*/ 21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244">
                  <a:moveTo>
                    <a:pt x="109" y="218"/>
                  </a:moveTo>
                  <a:cubicBezTo>
                    <a:pt x="98" y="208"/>
                    <a:pt x="89" y="181"/>
                    <a:pt x="82" y="168"/>
                  </a:cubicBezTo>
                  <a:cubicBezTo>
                    <a:pt x="70" y="147"/>
                    <a:pt x="60" y="126"/>
                    <a:pt x="50" y="104"/>
                  </a:cubicBezTo>
                  <a:cubicBezTo>
                    <a:pt x="40" y="81"/>
                    <a:pt x="0" y="21"/>
                    <a:pt x="34" y="0"/>
                  </a:cubicBezTo>
                  <a:cubicBezTo>
                    <a:pt x="43" y="9"/>
                    <a:pt x="50" y="12"/>
                    <a:pt x="58" y="21"/>
                  </a:cubicBezTo>
                  <a:cubicBezTo>
                    <a:pt x="66" y="31"/>
                    <a:pt x="70" y="37"/>
                    <a:pt x="75" y="50"/>
                  </a:cubicBezTo>
                  <a:cubicBezTo>
                    <a:pt x="84" y="74"/>
                    <a:pt x="88" y="100"/>
                    <a:pt x="97" y="125"/>
                  </a:cubicBezTo>
                  <a:cubicBezTo>
                    <a:pt x="104" y="145"/>
                    <a:pt x="109" y="162"/>
                    <a:pt x="111" y="183"/>
                  </a:cubicBezTo>
                  <a:cubicBezTo>
                    <a:pt x="112" y="198"/>
                    <a:pt x="128" y="233"/>
                    <a:pt x="123" y="244"/>
                  </a:cubicBezTo>
                  <a:lnTo>
                    <a:pt x="109" y="218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3" name="Freeform 23"/>
            <p:cNvSpPr/>
            <p:nvPr/>
          </p:nvSpPr>
          <p:spPr bwMode="auto">
            <a:xfrm>
              <a:off x="3057" y="515"/>
              <a:ext cx="41" cy="251"/>
            </a:xfrm>
            <a:custGeom>
              <a:avLst/>
              <a:gdLst>
                <a:gd name="T0" fmla="*/ 48 w 60"/>
                <a:gd name="T1" fmla="*/ 324 h 365"/>
                <a:gd name="T2" fmla="*/ 49 w 60"/>
                <a:gd name="T3" fmla="*/ 324 h 365"/>
                <a:gd name="T4" fmla="*/ 2 w 60"/>
                <a:gd name="T5" fmla="*/ 72 h 365"/>
                <a:gd name="T6" fmla="*/ 48 w 60"/>
                <a:gd name="T7" fmla="*/ 104 h 365"/>
                <a:gd name="T8" fmla="*/ 58 w 60"/>
                <a:gd name="T9" fmla="*/ 265 h 365"/>
                <a:gd name="T10" fmla="*/ 59 w 60"/>
                <a:gd name="T11" fmla="*/ 365 h 365"/>
                <a:gd name="T12" fmla="*/ 55 w 60"/>
                <a:gd name="T13" fmla="*/ 349 h 365"/>
                <a:gd name="T14" fmla="*/ 48 w 60"/>
                <a:gd name="T15" fmla="*/ 324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365">
                  <a:moveTo>
                    <a:pt x="48" y="324"/>
                  </a:moveTo>
                  <a:cubicBezTo>
                    <a:pt x="50" y="327"/>
                    <a:pt x="51" y="327"/>
                    <a:pt x="49" y="324"/>
                  </a:cubicBezTo>
                  <a:cubicBezTo>
                    <a:pt x="23" y="245"/>
                    <a:pt x="0" y="156"/>
                    <a:pt x="2" y="72"/>
                  </a:cubicBezTo>
                  <a:cubicBezTo>
                    <a:pt x="3" y="0"/>
                    <a:pt x="42" y="77"/>
                    <a:pt x="48" y="104"/>
                  </a:cubicBezTo>
                  <a:cubicBezTo>
                    <a:pt x="60" y="157"/>
                    <a:pt x="55" y="212"/>
                    <a:pt x="58" y="265"/>
                  </a:cubicBezTo>
                  <a:cubicBezTo>
                    <a:pt x="59" y="298"/>
                    <a:pt x="60" y="331"/>
                    <a:pt x="59" y="365"/>
                  </a:cubicBezTo>
                  <a:cubicBezTo>
                    <a:pt x="53" y="360"/>
                    <a:pt x="54" y="355"/>
                    <a:pt x="55" y="349"/>
                  </a:cubicBezTo>
                  <a:lnTo>
                    <a:pt x="48" y="324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4" name="Freeform 24"/>
            <p:cNvSpPr/>
            <p:nvPr/>
          </p:nvSpPr>
          <p:spPr bwMode="auto">
            <a:xfrm>
              <a:off x="2477" y="445"/>
              <a:ext cx="129" cy="346"/>
            </a:xfrm>
            <a:custGeom>
              <a:avLst/>
              <a:gdLst>
                <a:gd name="T0" fmla="*/ 88 w 188"/>
                <a:gd name="T1" fmla="*/ 404 h 502"/>
                <a:gd name="T2" fmla="*/ 35 w 188"/>
                <a:gd name="T3" fmla="*/ 287 h 502"/>
                <a:gd name="T4" fmla="*/ 40 w 188"/>
                <a:gd name="T5" fmla="*/ 121 h 502"/>
                <a:gd name="T6" fmla="*/ 84 w 188"/>
                <a:gd name="T7" fmla="*/ 1 h 502"/>
                <a:gd name="T8" fmla="*/ 137 w 188"/>
                <a:gd name="T9" fmla="*/ 131 h 502"/>
                <a:gd name="T10" fmla="*/ 107 w 188"/>
                <a:gd name="T11" fmla="*/ 180 h 502"/>
                <a:gd name="T12" fmla="*/ 163 w 188"/>
                <a:gd name="T13" fmla="*/ 225 h 502"/>
                <a:gd name="T14" fmla="*/ 102 w 188"/>
                <a:gd name="T15" fmla="*/ 245 h 502"/>
                <a:gd name="T16" fmla="*/ 129 w 188"/>
                <a:gd name="T17" fmla="*/ 271 h 502"/>
                <a:gd name="T18" fmla="*/ 129 w 188"/>
                <a:gd name="T19" fmla="*/ 303 h 502"/>
                <a:gd name="T20" fmla="*/ 155 w 188"/>
                <a:gd name="T21" fmla="*/ 346 h 502"/>
                <a:gd name="T22" fmla="*/ 150 w 188"/>
                <a:gd name="T23" fmla="*/ 397 h 502"/>
                <a:gd name="T24" fmla="*/ 175 w 188"/>
                <a:gd name="T25" fmla="*/ 414 h 502"/>
                <a:gd name="T26" fmla="*/ 188 w 188"/>
                <a:gd name="T27" fmla="*/ 472 h 502"/>
                <a:gd name="T28" fmla="*/ 88 w 188"/>
                <a:gd name="T29" fmla="*/ 404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502">
                  <a:moveTo>
                    <a:pt x="88" y="404"/>
                  </a:moveTo>
                  <a:cubicBezTo>
                    <a:pt x="71" y="364"/>
                    <a:pt x="64" y="320"/>
                    <a:pt x="35" y="287"/>
                  </a:cubicBezTo>
                  <a:cubicBezTo>
                    <a:pt x="0" y="246"/>
                    <a:pt x="25" y="159"/>
                    <a:pt x="40" y="121"/>
                  </a:cubicBezTo>
                  <a:cubicBezTo>
                    <a:pt x="72" y="103"/>
                    <a:pt x="85" y="53"/>
                    <a:pt x="84" y="1"/>
                  </a:cubicBezTo>
                  <a:cubicBezTo>
                    <a:pt x="102" y="0"/>
                    <a:pt x="138" y="69"/>
                    <a:pt x="137" y="131"/>
                  </a:cubicBezTo>
                  <a:cubicBezTo>
                    <a:pt x="137" y="148"/>
                    <a:pt x="98" y="166"/>
                    <a:pt x="107" y="180"/>
                  </a:cubicBezTo>
                  <a:cubicBezTo>
                    <a:pt x="129" y="184"/>
                    <a:pt x="162" y="208"/>
                    <a:pt x="163" y="225"/>
                  </a:cubicBezTo>
                  <a:cubicBezTo>
                    <a:pt x="164" y="236"/>
                    <a:pt x="92" y="230"/>
                    <a:pt x="102" y="245"/>
                  </a:cubicBezTo>
                  <a:cubicBezTo>
                    <a:pt x="109" y="255"/>
                    <a:pt x="124" y="261"/>
                    <a:pt x="129" y="271"/>
                  </a:cubicBezTo>
                  <a:cubicBezTo>
                    <a:pt x="134" y="280"/>
                    <a:pt x="130" y="293"/>
                    <a:pt x="129" y="303"/>
                  </a:cubicBezTo>
                  <a:cubicBezTo>
                    <a:pt x="128" y="326"/>
                    <a:pt x="146" y="325"/>
                    <a:pt x="155" y="346"/>
                  </a:cubicBezTo>
                  <a:cubicBezTo>
                    <a:pt x="159" y="357"/>
                    <a:pt x="143" y="374"/>
                    <a:pt x="150" y="397"/>
                  </a:cubicBezTo>
                  <a:cubicBezTo>
                    <a:pt x="152" y="405"/>
                    <a:pt x="178" y="405"/>
                    <a:pt x="175" y="414"/>
                  </a:cubicBezTo>
                  <a:cubicBezTo>
                    <a:pt x="167" y="439"/>
                    <a:pt x="184" y="457"/>
                    <a:pt x="188" y="472"/>
                  </a:cubicBezTo>
                  <a:cubicBezTo>
                    <a:pt x="174" y="502"/>
                    <a:pt x="104" y="442"/>
                    <a:pt x="88" y="404"/>
                  </a:cubicBez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2648" y="596"/>
              <a:ext cx="83" cy="199"/>
            </a:xfrm>
            <a:custGeom>
              <a:avLst/>
              <a:gdLst>
                <a:gd name="T0" fmla="*/ 23 w 120"/>
                <a:gd name="T1" fmla="*/ 127 h 289"/>
                <a:gd name="T2" fmla="*/ 32 w 120"/>
                <a:gd name="T3" fmla="*/ 165 h 289"/>
                <a:gd name="T4" fmla="*/ 69 w 120"/>
                <a:gd name="T5" fmla="*/ 164 h 289"/>
                <a:gd name="T6" fmla="*/ 62 w 120"/>
                <a:gd name="T7" fmla="*/ 228 h 289"/>
                <a:gd name="T8" fmla="*/ 83 w 120"/>
                <a:gd name="T9" fmla="*/ 260 h 289"/>
                <a:gd name="T10" fmla="*/ 108 w 120"/>
                <a:gd name="T11" fmla="*/ 289 h 289"/>
                <a:gd name="T12" fmla="*/ 106 w 120"/>
                <a:gd name="T13" fmla="*/ 206 h 289"/>
                <a:gd name="T14" fmla="*/ 105 w 120"/>
                <a:gd name="T15" fmla="*/ 136 h 289"/>
                <a:gd name="T16" fmla="*/ 52 w 120"/>
                <a:gd name="T17" fmla="*/ 36 h 289"/>
                <a:gd name="T18" fmla="*/ 23 w 120"/>
                <a:gd name="T19" fmla="*/ 12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289">
                  <a:moveTo>
                    <a:pt x="23" y="127"/>
                  </a:moveTo>
                  <a:cubicBezTo>
                    <a:pt x="24" y="135"/>
                    <a:pt x="26" y="160"/>
                    <a:pt x="32" y="165"/>
                  </a:cubicBezTo>
                  <a:cubicBezTo>
                    <a:pt x="45" y="178"/>
                    <a:pt x="54" y="156"/>
                    <a:pt x="69" y="164"/>
                  </a:cubicBezTo>
                  <a:cubicBezTo>
                    <a:pt x="49" y="185"/>
                    <a:pt x="49" y="204"/>
                    <a:pt x="62" y="228"/>
                  </a:cubicBezTo>
                  <a:cubicBezTo>
                    <a:pt x="68" y="240"/>
                    <a:pt x="74" y="250"/>
                    <a:pt x="83" y="260"/>
                  </a:cubicBezTo>
                  <a:cubicBezTo>
                    <a:pt x="90" y="268"/>
                    <a:pt x="99" y="285"/>
                    <a:pt x="108" y="289"/>
                  </a:cubicBezTo>
                  <a:cubicBezTo>
                    <a:pt x="120" y="267"/>
                    <a:pt x="106" y="231"/>
                    <a:pt x="106" y="206"/>
                  </a:cubicBezTo>
                  <a:cubicBezTo>
                    <a:pt x="107" y="181"/>
                    <a:pt x="111" y="160"/>
                    <a:pt x="105" y="136"/>
                  </a:cubicBezTo>
                  <a:cubicBezTo>
                    <a:pt x="98" y="102"/>
                    <a:pt x="81" y="56"/>
                    <a:pt x="52" y="36"/>
                  </a:cubicBezTo>
                  <a:cubicBezTo>
                    <a:pt x="0" y="0"/>
                    <a:pt x="20" y="104"/>
                    <a:pt x="23" y="127"/>
                  </a:cubicBezTo>
                  <a:close/>
                </a:path>
              </a:pathLst>
            </a:custGeom>
            <a:solidFill>
              <a:srgbClr val="FFD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6" name="Freeform 26"/>
            <p:cNvSpPr/>
            <p:nvPr/>
          </p:nvSpPr>
          <p:spPr bwMode="auto">
            <a:xfrm>
              <a:off x="2637" y="460"/>
              <a:ext cx="136" cy="177"/>
            </a:xfrm>
            <a:custGeom>
              <a:avLst/>
              <a:gdLst>
                <a:gd name="T0" fmla="*/ 77 w 198"/>
                <a:gd name="T1" fmla="*/ 122 h 257"/>
                <a:gd name="T2" fmla="*/ 75 w 198"/>
                <a:gd name="T3" fmla="*/ 231 h 257"/>
                <a:gd name="T4" fmla="*/ 10 w 198"/>
                <a:gd name="T5" fmla="*/ 157 h 257"/>
                <a:gd name="T6" fmla="*/ 20 w 198"/>
                <a:gd name="T7" fmla="*/ 48 h 257"/>
                <a:gd name="T8" fmla="*/ 100 w 198"/>
                <a:gd name="T9" fmla="*/ 3 h 257"/>
                <a:gd name="T10" fmla="*/ 184 w 198"/>
                <a:gd name="T11" fmla="*/ 97 h 257"/>
                <a:gd name="T12" fmla="*/ 182 w 198"/>
                <a:gd name="T13" fmla="*/ 257 h 257"/>
                <a:gd name="T14" fmla="*/ 77 w 198"/>
                <a:gd name="T15" fmla="*/ 1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257">
                  <a:moveTo>
                    <a:pt x="77" y="122"/>
                  </a:moveTo>
                  <a:cubicBezTo>
                    <a:pt x="8" y="130"/>
                    <a:pt x="37" y="199"/>
                    <a:pt x="75" y="231"/>
                  </a:cubicBezTo>
                  <a:cubicBezTo>
                    <a:pt x="39" y="211"/>
                    <a:pt x="17" y="200"/>
                    <a:pt x="10" y="157"/>
                  </a:cubicBezTo>
                  <a:cubicBezTo>
                    <a:pt x="0" y="94"/>
                    <a:pt x="0" y="83"/>
                    <a:pt x="20" y="48"/>
                  </a:cubicBezTo>
                  <a:cubicBezTo>
                    <a:pt x="37" y="16"/>
                    <a:pt x="66" y="0"/>
                    <a:pt x="100" y="3"/>
                  </a:cubicBezTo>
                  <a:cubicBezTo>
                    <a:pt x="144" y="7"/>
                    <a:pt x="173" y="55"/>
                    <a:pt x="184" y="97"/>
                  </a:cubicBezTo>
                  <a:cubicBezTo>
                    <a:pt x="198" y="148"/>
                    <a:pt x="185" y="205"/>
                    <a:pt x="182" y="257"/>
                  </a:cubicBezTo>
                  <a:cubicBezTo>
                    <a:pt x="182" y="257"/>
                    <a:pt x="150" y="114"/>
                    <a:pt x="77" y="122"/>
                  </a:cubicBez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7" name="Freeform 27"/>
            <p:cNvSpPr/>
            <p:nvPr/>
          </p:nvSpPr>
          <p:spPr bwMode="auto">
            <a:xfrm>
              <a:off x="2628" y="461"/>
              <a:ext cx="122" cy="134"/>
            </a:xfrm>
            <a:custGeom>
              <a:avLst/>
              <a:gdLst>
                <a:gd name="T0" fmla="*/ 91 w 177"/>
                <a:gd name="T1" fmla="*/ 99 h 194"/>
                <a:gd name="T2" fmla="*/ 23 w 177"/>
                <a:gd name="T3" fmla="*/ 155 h 194"/>
                <a:gd name="T4" fmla="*/ 164 w 177"/>
                <a:gd name="T5" fmla="*/ 96 h 194"/>
                <a:gd name="T6" fmla="*/ 91 w 177"/>
                <a:gd name="T7" fmla="*/ 9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94">
                  <a:moveTo>
                    <a:pt x="91" y="99"/>
                  </a:moveTo>
                  <a:cubicBezTo>
                    <a:pt x="22" y="107"/>
                    <a:pt x="44" y="194"/>
                    <a:pt x="23" y="155"/>
                  </a:cubicBezTo>
                  <a:cubicBezTo>
                    <a:pt x="0" y="112"/>
                    <a:pt x="134" y="0"/>
                    <a:pt x="164" y="96"/>
                  </a:cubicBezTo>
                  <a:cubicBezTo>
                    <a:pt x="177" y="137"/>
                    <a:pt x="164" y="91"/>
                    <a:pt x="91" y="99"/>
                  </a:cubicBezTo>
                  <a:close/>
                </a:path>
              </a:pathLst>
            </a:custGeom>
            <a:solidFill>
              <a:srgbClr val="FF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8" name="Freeform 28"/>
            <p:cNvSpPr/>
            <p:nvPr/>
          </p:nvSpPr>
          <p:spPr bwMode="auto">
            <a:xfrm>
              <a:off x="2803" y="426"/>
              <a:ext cx="172" cy="168"/>
            </a:xfrm>
            <a:custGeom>
              <a:avLst/>
              <a:gdLst>
                <a:gd name="T0" fmla="*/ 91 w 249"/>
                <a:gd name="T1" fmla="*/ 3 h 243"/>
                <a:gd name="T2" fmla="*/ 154 w 249"/>
                <a:gd name="T3" fmla="*/ 47 h 243"/>
                <a:gd name="T4" fmla="*/ 213 w 249"/>
                <a:gd name="T5" fmla="*/ 173 h 243"/>
                <a:gd name="T6" fmla="*/ 172 w 249"/>
                <a:gd name="T7" fmla="*/ 134 h 243"/>
                <a:gd name="T8" fmla="*/ 152 w 249"/>
                <a:gd name="T9" fmla="*/ 237 h 243"/>
                <a:gd name="T10" fmla="*/ 61 w 249"/>
                <a:gd name="T11" fmla="*/ 141 h 243"/>
                <a:gd name="T12" fmla="*/ 91 w 249"/>
                <a:gd name="T13" fmla="*/ 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" h="243">
                  <a:moveTo>
                    <a:pt x="91" y="3"/>
                  </a:moveTo>
                  <a:cubicBezTo>
                    <a:pt x="110" y="0"/>
                    <a:pt x="140" y="35"/>
                    <a:pt x="154" y="47"/>
                  </a:cubicBezTo>
                  <a:cubicBezTo>
                    <a:pt x="181" y="70"/>
                    <a:pt x="249" y="139"/>
                    <a:pt x="213" y="173"/>
                  </a:cubicBezTo>
                  <a:cubicBezTo>
                    <a:pt x="198" y="162"/>
                    <a:pt x="187" y="146"/>
                    <a:pt x="172" y="134"/>
                  </a:cubicBezTo>
                  <a:cubicBezTo>
                    <a:pt x="159" y="124"/>
                    <a:pt x="168" y="234"/>
                    <a:pt x="152" y="237"/>
                  </a:cubicBezTo>
                  <a:cubicBezTo>
                    <a:pt x="118" y="243"/>
                    <a:pt x="96" y="189"/>
                    <a:pt x="61" y="141"/>
                  </a:cubicBezTo>
                  <a:cubicBezTo>
                    <a:pt x="0" y="55"/>
                    <a:pt x="34" y="11"/>
                    <a:pt x="91" y="3"/>
                  </a:cubicBez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9" name="Freeform 29"/>
            <p:cNvSpPr/>
            <p:nvPr/>
          </p:nvSpPr>
          <p:spPr bwMode="auto">
            <a:xfrm>
              <a:off x="2852" y="433"/>
              <a:ext cx="88" cy="78"/>
            </a:xfrm>
            <a:custGeom>
              <a:avLst/>
              <a:gdLst>
                <a:gd name="T0" fmla="*/ 29 w 128"/>
                <a:gd name="T1" fmla="*/ 2 h 113"/>
                <a:gd name="T2" fmla="*/ 68 w 128"/>
                <a:gd name="T3" fmla="*/ 30 h 113"/>
                <a:gd name="T4" fmla="*/ 128 w 128"/>
                <a:gd name="T5" fmla="*/ 113 h 113"/>
                <a:gd name="T6" fmla="*/ 52 w 128"/>
                <a:gd name="T7" fmla="*/ 75 h 113"/>
                <a:gd name="T8" fmla="*/ 23 w 128"/>
                <a:gd name="T9" fmla="*/ 58 h 113"/>
                <a:gd name="T10" fmla="*/ 29 w 128"/>
                <a:gd name="T11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113">
                  <a:moveTo>
                    <a:pt x="29" y="2"/>
                  </a:moveTo>
                  <a:cubicBezTo>
                    <a:pt x="41" y="3"/>
                    <a:pt x="59" y="22"/>
                    <a:pt x="68" y="30"/>
                  </a:cubicBezTo>
                  <a:cubicBezTo>
                    <a:pt x="85" y="44"/>
                    <a:pt x="119" y="76"/>
                    <a:pt x="128" y="113"/>
                  </a:cubicBezTo>
                  <a:cubicBezTo>
                    <a:pt x="118" y="106"/>
                    <a:pt x="80" y="77"/>
                    <a:pt x="52" y="75"/>
                  </a:cubicBezTo>
                  <a:cubicBezTo>
                    <a:pt x="40" y="74"/>
                    <a:pt x="31" y="68"/>
                    <a:pt x="23" y="58"/>
                  </a:cubicBezTo>
                  <a:cubicBezTo>
                    <a:pt x="15" y="49"/>
                    <a:pt x="0" y="0"/>
                    <a:pt x="29" y="2"/>
                  </a:cubicBezTo>
                  <a:close/>
                </a:path>
              </a:pathLst>
            </a:custGeom>
            <a:solidFill>
              <a:srgbClr val="FFE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0" name="Freeform 30"/>
            <p:cNvSpPr/>
            <p:nvPr/>
          </p:nvSpPr>
          <p:spPr bwMode="auto">
            <a:xfrm>
              <a:off x="2972" y="437"/>
              <a:ext cx="87" cy="82"/>
            </a:xfrm>
            <a:custGeom>
              <a:avLst/>
              <a:gdLst>
                <a:gd name="T0" fmla="*/ 14 w 127"/>
                <a:gd name="T1" fmla="*/ 24 h 120"/>
                <a:gd name="T2" fmla="*/ 88 w 127"/>
                <a:gd name="T3" fmla="*/ 34 h 120"/>
                <a:gd name="T4" fmla="*/ 119 w 127"/>
                <a:gd name="T5" fmla="*/ 81 h 120"/>
                <a:gd name="T6" fmla="*/ 98 w 127"/>
                <a:gd name="T7" fmla="*/ 109 h 120"/>
                <a:gd name="T8" fmla="*/ 65 w 127"/>
                <a:gd name="T9" fmla="*/ 90 h 120"/>
                <a:gd name="T10" fmla="*/ 12 w 127"/>
                <a:gd name="T11" fmla="*/ 87 h 120"/>
                <a:gd name="T12" fmla="*/ 14 w 127"/>
                <a:gd name="T13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20">
                  <a:moveTo>
                    <a:pt x="14" y="24"/>
                  </a:moveTo>
                  <a:cubicBezTo>
                    <a:pt x="36" y="0"/>
                    <a:pt x="75" y="23"/>
                    <a:pt x="88" y="34"/>
                  </a:cubicBezTo>
                  <a:cubicBezTo>
                    <a:pt x="97" y="42"/>
                    <a:pt x="114" y="71"/>
                    <a:pt x="119" y="81"/>
                  </a:cubicBezTo>
                  <a:cubicBezTo>
                    <a:pt x="127" y="98"/>
                    <a:pt x="116" y="112"/>
                    <a:pt x="98" y="109"/>
                  </a:cubicBezTo>
                  <a:cubicBezTo>
                    <a:pt x="84" y="108"/>
                    <a:pt x="77" y="91"/>
                    <a:pt x="65" y="90"/>
                  </a:cubicBezTo>
                  <a:cubicBezTo>
                    <a:pt x="40" y="87"/>
                    <a:pt x="29" y="120"/>
                    <a:pt x="12" y="87"/>
                  </a:cubicBezTo>
                  <a:cubicBezTo>
                    <a:pt x="4" y="72"/>
                    <a:pt x="0" y="39"/>
                    <a:pt x="14" y="24"/>
                  </a:cubicBezTo>
                  <a:close/>
                </a:path>
              </a:pathLst>
            </a:custGeom>
            <a:solidFill>
              <a:srgbClr val="FFD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1" name="Freeform 31"/>
            <p:cNvSpPr/>
            <p:nvPr/>
          </p:nvSpPr>
          <p:spPr bwMode="auto">
            <a:xfrm>
              <a:off x="2990" y="452"/>
              <a:ext cx="62" cy="49"/>
            </a:xfrm>
            <a:custGeom>
              <a:avLst/>
              <a:gdLst>
                <a:gd name="T0" fmla="*/ 20 w 90"/>
                <a:gd name="T1" fmla="*/ 1 h 71"/>
                <a:gd name="T2" fmla="*/ 47 w 90"/>
                <a:gd name="T3" fmla="*/ 10 h 71"/>
                <a:gd name="T4" fmla="*/ 90 w 90"/>
                <a:gd name="T5" fmla="*/ 71 h 71"/>
                <a:gd name="T6" fmla="*/ 35 w 90"/>
                <a:gd name="T7" fmla="*/ 43 h 71"/>
                <a:gd name="T8" fmla="*/ 14 w 90"/>
                <a:gd name="T9" fmla="*/ 31 h 71"/>
                <a:gd name="T10" fmla="*/ 20 w 90"/>
                <a:gd name="T11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1">
                  <a:moveTo>
                    <a:pt x="20" y="1"/>
                  </a:moveTo>
                  <a:cubicBezTo>
                    <a:pt x="29" y="2"/>
                    <a:pt x="40" y="4"/>
                    <a:pt x="47" y="10"/>
                  </a:cubicBezTo>
                  <a:cubicBezTo>
                    <a:pt x="59" y="20"/>
                    <a:pt x="84" y="44"/>
                    <a:pt x="90" y="71"/>
                  </a:cubicBezTo>
                  <a:cubicBezTo>
                    <a:pt x="83" y="66"/>
                    <a:pt x="55" y="44"/>
                    <a:pt x="35" y="43"/>
                  </a:cubicBezTo>
                  <a:cubicBezTo>
                    <a:pt x="26" y="42"/>
                    <a:pt x="20" y="37"/>
                    <a:pt x="14" y="31"/>
                  </a:cubicBezTo>
                  <a:cubicBezTo>
                    <a:pt x="8" y="24"/>
                    <a:pt x="0" y="0"/>
                    <a:pt x="20" y="1"/>
                  </a:cubicBezTo>
                  <a:close/>
                </a:path>
              </a:pathLst>
            </a:custGeom>
            <a:solidFill>
              <a:srgbClr val="FFE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2" name="Freeform 32"/>
            <p:cNvSpPr/>
            <p:nvPr/>
          </p:nvSpPr>
          <p:spPr bwMode="auto">
            <a:xfrm>
              <a:off x="3095" y="491"/>
              <a:ext cx="164" cy="461"/>
            </a:xfrm>
            <a:custGeom>
              <a:avLst/>
              <a:gdLst>
                <a:gd name="T0" fmla="*/ 59 w 239"/>
                <a:gd name="T1" fmla="*/ 1 h 669"/>
                <a:gd name="T2" fmla="*/ 149 w 239"/>
                <a:gd name="T3" fmla="*/ 107 h 669"/>
                <a:gd name="T4" fmla="*/ 162 w 239"/>
                <a:gd name="T5" fmla="*/ 263 h 669"/>
                <a:gd name="T6" fmla="*/ 144 w 239"/>
                <a:gd name="T7" fmla="*/ 669 h 669"/>
                <a:gd name="T8" fmla="*/ 88 w 239"/>
                <a:gd name="T9" fmla="*/ 278 h 669"/>
                <a:gd name="T10" fmla="*/ 17 w 239"/>
                <a:gd name="T11" fmla="*/ 108 h 669"/>
                <a:gd name="T12" fmla="*/ 59 w 239"/>
                <a:gd name="T13" fmla="*/ 1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669">
                  <a:moveTo>
                    <a:pt x="59" y="1"/>
                  </a:moveTo>
                  <a:cubicBezTo>
                    <a:pt x="107" y="3"/>
                    <a:pt x="138" y="68"/>
                    <a:pt x="149" y="107"/>
                  </a:cubicBezTo>
                  <a:cubicBezTo>
                    <a:pt x="162" y="155"/>
                    <a:pt x="160" y="214"/>
                    <a:pt x="162" y="263"/>
                  </a:cubicBezTo>
                  <a:cubicBezTo>
                    <a:pt x="166" y="333"/>
                    <a:pt x="239" y="499"/>
                    <a:pt x="144" y="669"/>
                  </a:cubicBezTo>
                  <a:cubicBezTo>
                    <a:pt x="173" y="484"/>
                    <a:pt x="96" y="354"/>
                    <a:pt x="88" y="278"/>
                  </a:cubicBezTo>
                  <a:cubicBezTo>
                    <a:pt x="86" y="251"/>
                    <a:pt x="65" y="70"/>
                    <a:pt x="17" y="108"/>
                  </a:cubicBezTo>
                  <a:cubicBezTo>
                    <a:pt x="17" y="108"/>
                    <a:pt x="0" y="0"/>
                    <a:pt x="59" y="1"/>
                  </a:cubicBezTo>
                  <a:close/>
                </a:path>
              </a:pathLst>
            </a:custGeom>
            <a:solidFill>
              <a:srgbClr val="FFD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3" name="Freeform 33"/>
            <p:cNvSpPr/>
            <p:nvPr/>
          </p:nvSpPr>
          <p:spPr bwMode="auto">
            <a:xfrm>
              <a:off x="3117" y="493"/>
              <a:ext cx="80" cy="108"/>
            </a:xfrm>
            <a:custGeom>
              <a:avLst/>
              <a:gdLst>
                <a:gd name="T0" fmla="*/ 18 w 116"/>
                <a:gd name="T1" fmla="*/ 11 h 157"/>
                <a:gd name="T2" fmla="*/ 69 w 116"/>
                <a:gd name="T3" fmla="*/ 30 h 157"/>
                <a:gd name="T4" fmla="*/ 113 w 116"/>
                <a:gd name="T5" fmla="*/ 157 h 157"/>
                <a:gd name="T6" fmla="*/ 64 w 116"/>
                <a:gd name="T7" fmla="*/ 58 h 157"/>
                <a:gd name="T8" fmla="*/ 18 w 116"/>
                <a:gd name="T9" fmla="*/ 1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57">
                  <a:moveTo>
                    <a:pt x="18" y="11"/>
                  </a:moveTo>
                  <a:cubicBezTo>
                    <a:pt x="38" y="0"/>
                    <a:pt x="63" y="25"/>
                    <a:pt x="69" y="30"/>
                  </a:cubicBezTo>
                  <a:cubicBezTo>
                    <a:pt x="82" y="41"/>
                    <a:pt x="116" y="104"/>
                    <a:pt x="113" y="157"/>
                  </a:cubicBezTo>
                  <a:cubicBezTo>
                    <a:pt x="107" y="152"/>
                    <a:pt x="81" y="69"/>
                    <a:pt x="64" y="58"/>
                  </a:cubicBezTo>
                  <a:cubicBezTo>
                    <a:pt x="29" y="36"/>
                    <a:pt x="0" y="20"/>
                    <a:pt x="18" y="11"/>
                  </a:cubicBezTo>
                  <a:close/>
                </a:path>
              </a:pathLst>
            </a:custGeom>
            <a:solidFill>
              <a:srgbClr val="FF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4" name="Freeform 34"/>
            <p:cNvSpPr/>
            <p:nvPr/>
          </p:nvSpPr>
          <p:spPr bwMode="auto">
            <a:xfrm>
              <a:off x="2769" y="622"/>
              <a:ext cx="109" cy="215"/>
            </a:xfrm>
            <a:custGeom>
              <a:avLst/>
              <a:gdLst>
                <a:gd name="T0" fmla="*/ 35 w 158"/>
                <a:gd name="T1" fmla="*/ 2 h 312"/>
                <a:gd name="T2" fmla="*/ 105 w 158"/>
                <a:gd name="T3" fmla="*/ 142 h 312"/>
                <a:gd name="T4" fmla="*/ 132 w 158"/>
                <a:gd name="T5" fmla="*/ 235 h 312"/>
                <a:gd name="T6" fmla="*/ 141 w 158"/>
                <a:gd name="T7" fmla="*/ 312 h 312"/>
                <a:gd name="T8" fmla="*/ 100 w 158"/>
                <a:gd name="T9" fmla="*/ 250 h 312"/>
                <a:gd name="T10" fmla="*/ 64 w 158"/>
                <a:gd name="T11" fmla="*/ 171 h 312"/>
                <a:gd name="T12" fmla="*/ 43 w 158"/>
                <a:gd name="T13" fmla="*/ 117 h 312"/>
                <a:gd name="T14" fmla="*/ 14 w 158"/>
                <a:gd name="T15" fmla="*/ 65 h 312"/>
                <a:gd name="T16" fmla="*/ 35 w 158"/>
                <a:gd name="T17" fmla="*/ 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312">
                  <a:moveTo>
                    <a:pt x="35" y="2"/>
                  </a:moveTo>
                  <a:cubicBezTo>
                    <a:pt x="88" y="8"/>
                    <a:pt x="91" y="95"/>
                    <a:pt x="105" y="142"/>
                  </a:cubicBezTo>
                  <a:cubicBezTo>
                    <a:pt x="115" y="173"/>
                    <a:pt x="125" y="203"/>
                    <a:pt x="132" y="235"/>
                  </a:cubicBezTo>
                  <a:cubicBezTo>
                    <a:pt x="135" y="248"/>
                    <a:pt x="158" y="302"/>
                    <a:pt x="141" y="312"/>
                  </a:cubicBezTo>
                  <a:cubicBezTo>
                    <a:pt x="123" y="302"/>
                    <a:pt x="110" y="267"/>
                    <a:pt x="100" y="250"/>
                  </a:cubicBezTo>
                  <a:cubicBezTo>
                    <a:pt x="86" y="225"/>
                    <a:pt x="75" y="197"/>
                    <a:pt x="64" y="171"/>
                  </a:cubicBezTo>
                  <a:cubicBezTo>
                    <a:pt x="57" y="153"/>
                    <a:pt x="52" y="134"/>
                    <a:pt x="43" y="117"/>
                  </a:cubicBezTo>
                  <a:cubicBezTo>
                    <a:pt x="34" y="99"/>
                    <a:pt x="21" y="82"/>
                    <a:pt x="14" y="65"/>
                  </a:cubicBezTo>
                  <a:cubicBezTo>
                    <a:pt x="0" y="34"/>
                    <a:pt x="18" y="0"/>
                    <a:pt x="35" y="2"/>
                  </a:cubicBez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2838" y="834"/>
              <a:ext cx="235" cy="255"/>
            </a:xfrm>
            <a:custGeom>
              <a:avLst/>
              <a:gdLst>
                <a:gd name="T0" fmla="*/ 70 w 341"/>
                <a:gd name="T1" fmla="*/ 357 h 370"/>
                <a:gd name="T2" fmla="*/ 54 w 341"/>
                <a:gd name="T3" fmla="*/ 328 h 370"/>
                <a:gd name="T4" fmla="*/ 21 w 341"/>
                <a:gd name="T5" fmla="*/ 264 h 370"/>
                <a:gd name="T6" fmla="*/ 0 w 341"/>
                <a:gd name="T7" fmla="*/ 174 h 370"/>
                <a:gd name="T8" fmla="*/ 63 w 341"/>
                <a:gd name="T9" fmla="*/ 180 h 370"/>
                <a:gd name="T10" fmla="*/ 86 w 341"/>
                <a:gd name="T11" fmla="*/ 106 h 370"/>
                <a:gd name="T12" fmla="*/ 121 w 341"/>
                <a:gd name="T13" fmla="*/ 109 h 370"/>
                <a:gd name="T14" fmla="*/ 166 w 341"/>
                <a:gd name="T15" fmla="*/ 69 h 370"/>
                <a:gd name="T16" fmla="*/ 278 w 341"/>
                <a:gd name="T17" fmla="*/ 1 h 370"/>
                <a:gd name="T18" fmla="*/ 334 w 341"/>
                <a:gd name="T19" fmla="*/ 36 h 370"/>
                <a:gd name="T20" fmla="*/ 323 w 341"/>
                <a:gd name="T21" fmla="*/ 144 h 370"/>
                <a:gd name="T22" fmla="*/ 283 w 341"/>
                <a:gd name="T23" fmla="*/ 230 h 370"/>
                <a:gd name="T24" fmla="*/ 206 w 341"/>
                <a:gd name="T25" fmla="*/ 276 h 370"/>
                <a:gd name="T26" fmla="*/ 131 w 341"/>
                <a:gd name="T27" fmla="*/ 314 h 370"/>
                <a:gd name="T28" fmla="*/ 64 w 341"/>
                <a:gd name="T29" fmla="*/ 370 h 370"/>
                <a:gd name="T30" fmla="*/ 70 w 341"/>
                <a:gd name="T31" fmla="*/ 3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1" h="370">
                  <a:moveTo>
                    <a:pt x="70" y="357"/>
                  </a:moveTo>
                  <a:cubicBezTo>
                    <a:pt x="59" y="348"/>
                    <a:pt x="59" y="341"/>
                    <a:pt x="54" y="328"/>
                  </a:cubicBezTo>
                  <a:cubicBezTo>
                    <a:pt x="45" y="306"/>
                    <a:pt x="31" y="286"/>
                    <a:pt x="21" y="264"/>
                  </a:cubicBezTo>
                  <a:cubicBezTo>
                    <a:pt x="8" y="235"/>
                    <a:pt x="4" y="204"/>
                    <a:pt x="0" y="174"/>
                  </a:cubicBezTo>
                  <a:cubicBezTo>
                    <a:pt x="19" y="183"/>
                    <a:pt x="49" y="205"/>
                    <a:pt x="63" y="180"/>
                  </a:cubicBezTo>
                  <a:cubicBezTo>
                    <a:pt x="74" y="160"/>
                    <a:pt x="58" y="112"/>
                    <a:pt x="86" y="106"/>
                  </a:cubicBezTo>
                  <a:cubicBezTo>
                    <a:pt x="97" y="103"/>
                    <a:pt x="109" y="112"/>
                    <a:pt x="121" y="109"/>
                  </a:cubicBezTo>
                  <a:cubicBezTo>
                    <a:pt x="141" y="105"/>
                    <a:pt x="154" y="84"/>
                    <a:pt x="166" y="69"/>
                  </a:cubicBezTo>
                  <a:cubicBezTo>
                    <a:pt x="196" y="30"/>
                    <a:pt x="226" y="1"/>
                    <a:pt x="278" y="1"/>
                  </a:cubicBezTo>
                  <a:cubicBezTo>
                    <a:pt x="307" y="0"/>
                    <a:pt x="328" y="4"/>
                    <a:pt x="334" y="36"/>
                  </a:cubicBezTo>
                  <a:cubicBezTo>
                    <a:pt x="341" y="72"/>
                    <a:pt x="334" y="110"/>
                    <a:pt x="323" y="144"/>
                  </a:cubicBezTo>
                  <a:cubicBezTo>
                    <a:pt x="314" y="172"/>
                    <a:pt x="304" y="208"/>
                    <a:pt x="283" y="230"/>
                  </a:cubicBezTo>
                  <a:cubicBezTo>
                    <a:pt x="263" y="251"/>
                    <a:pt x="230" y="260"/>
                    <a:pt x="206" y="276"/>
                  </a:cubicBezTo>
                  <a:cubicBezTo>
                    <a:pt x="182" y="291"/>
                    <a:pt x="154" y="299"/>
                    <a:pt x="131" y="314"/>
                  </a:cubicBezTo>
                  <a:cubicBezTo>
                    <a:pt x="106" y="330"/>
                    <a:pt x="89" y="355"/>
                    <a:pt x="64" y="370"/>
                  </a:cubicBezTo>
                  <a:lnTo>
                    <a:pt x="70" y="357"/>
                  </a:ln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6" name="Freeform 36"/>
            <p:cNvSpPr/>
            <p:nvPr/>
          </p:nvSpPr>
          <p:spPr bwMode="auto">
            <a:xfrm>
              <a:off x="3093" y="993"/>
              <a:ext cx="135" cy="275"/>
            </a:xfrm>
            <a:custGeom>
              <a:avLst/>
              <a:gdLst>
                <a:gd name="T0" fmla="*/ 146 w 196"/>
                <a:gd name="T1" fmla="*/ 284 h 400"/>
                <a:gd name="T2" fmla="*/ 14 w 196"/>
                <a:gd name="T3" fmla="*/ 78 h 400"/>
                <a:gd name="T4" fmla="*/ 131 w 196"/>
                <a:gd name="T5" fmla="*/ 79 h 400"/>
                <a:gd name="T6" fmla="*/ 190 w 196"/>
                <a:gd name="T7" fmla="*/ 201 h 400"/>
                <a:gd name="T8" fmla="*/ 174 w 196"/>
                <a:gd name="T9" fmla="*/ 400 h 400"/>
                <a:gd name="T10" fmla="*/ 146 w 196"/>
                <a:gd name="T11" fmla="*/ 28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" h="400">
                  <a:moveTo>
                    <a:pt x="146" y="284"/>
                  </a:moveTo>
                  <a:cubicBezTo>
                    <a:pt x="135" y="222"/>
                    <a:pt x="30" y="138"/>
                    <a:pt x="14" y="78"/>
                  </a:cubicBezTo>
                  <a:cubicBezTo>
                    <a:pt x="0" y="26"/>
                    <a:pt x="71" y="0"/>
                    <a:pt x="131" y="79"/>
                  </a:cubicBezTo>
                  <a:cubicBezTo>
                    <a:pt x="157" y="113"/>
                    <a:pt x="182" y="159"/>
                    <a:pt x="190" y="201"/>
                  </a:cubicBezTo>
                  <a:cubicBezTo>
                    <a:pt x="196" y="227"/>
                    <a:pt x="189" y="375"/>
                    <a:pt x="174" y="400"/>
                  </a:cubicBezTo>
                  <a:lnTo>
                    <a:pt x="146" y="284"/>
                  </a:lnTo>
                  <a:close/>
                </a:path>
              </a:pathLst>
            </a:custGeom>
            <a:solidFill>
              <a:srgbClr val="FFD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7" name="Freeform 37"/>
            <p:cNvSpPr/>
            <p:nvPr/>
          </p:nvSpPr>
          <p:spPr bwMode="auto">
            <a:xfrm>
              <a:off x="2879" y="1035"/>
              <a:ext cx="489" cy="696"/>
            </a:xfrm>
            <a:custGeom>
              <a:avLst/>
              <a:gdLst>
                <a:gd name="T0" fmla="*/ 432 w 710"/>
                <a:gd name="T1" fmla="*/ 749 h 1009"/>
                <a:gd name="T2" fmla="*/ 610 w 710"/>
                <a:gd name="T3" fmla="*/ 989 h 1009"/>
                <a:gd name="T4" fmla="*/ 675 w 710"/>
                <a:gd name="T5" fmla="*/ 968 h 1009"/>
                <a:gd name="T6" fmla="*/ 675 w 710"/>
                <a:gd name="T7" fmla="*/ 835 h 1009"/>
                <a:gd name="T8" fmla="*/ 522 w 710"/>
                <a:gd name="T9" fmla="*/ 524 h 1009"/>
                <a:gd name="T10" fmla="*/ 337 w 710"/>
                <a:gd name="T11" fmla="*/ 274 h 1009"/>
                <a:gd name="T12" fmla="*/ 155 w 710"/>
                <a:gd name="T13" fmla="*/ 10 h 1009"/>
                <a:gd name="T14" fmla="*/ 7 w 710"/>
                <a:gd name="T15" fmla="*/ 100 h 1009"/>
                <a:gd name="T16" fmla="*/ 46 w 710"/>
                <a:gd name="T17" fmla="*/ 180 h 1009"/>
                <a:gd name="T18" fmla="*/ 432 w 710"/>
                <a:gd name="T19" fmla="*/ 749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0" h="1009">
                  <a:moveTo>
                    <a:pt x="432" y="749"/>
                  </a:moveTo>
                  <a:cubicBezTo>
                    <a:pt x="478" y="818"/>
                    <a:pt x="536" y="947"/>
                    <a:pt x="610" y="989"/>
                  </a:cubicBezTo>
                  <a:cubicBezTo>
                    <a:pt x="644" y="1009"/>
                    <a:pt x="645" y="998"/>
                    <a:pt x="675" y="968"/>
                  </a:cubicBezTo>
                  <a:cubicBezTo>
                    <a:pt x="710" y="933"/>
                    <a:pt x="687" y="875"/>
                    <a:pt x="675" y="835"/>
                  </a:cubicBezTo>
                  <a:cubicBezTo>
                    <a:pt x="659" y="778"/>
                    <a:pt x="566" y="570"/>
                    <a:pt x="522" y="524"/>
                  </a:cubicBezTo>
                  <a:cubicBezTo>
                    <a:pt x="441" y="439"/>
                    <a:pt x="432" y="342"/>
                    <a:pt x="337" y="274"/>
                  </a:cubicBezTo>
                  <a:cubicBezTo>
                    <a:pt x="243" y="207"/>
                    <a:pt x="194" y="152"/>
                    <a:pt x="155" y="10"/>
                  </a:cubicBezTo>
                  <a:cubicBezTo>
                    <a:pt x="114" y="0"/>
                    <a:pt x="13" y="83"/>
                    <a:pt x="7" y="100"/>
                  </a:cubicBezTo>
                  <a:cubicBezTo>
                    <a:pt x="0" y="121"/>
                    <a:pt x="31" y="166"/>
                    <a:pt x="46" y="180"/>
                  </a:cubicBezTo>
                  <a:cubicBezTo>
                    <a:pt x="219" y="347"/>
                    <a:pt x="365" y="651"/>
                    <a:pt x="432" y="749"/>
                  </a:cubicBez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8" name="Freeform 38"/>
            <p:cNvSpPr/>
            <p:nvPr/>
          </p:nvSpPr>
          <p:spPr bwMode="auto">
            <a:xfrm>
              <a:off x="2473" y="92"/>
              <a:ext cx="96" cy="35"/>
            </a:xfrm>
            <a:custGeom>
              <a:avLst/>
              <a:gdLst>
                <a:gd name="T0" fmla="*/ 56 w 139"/>
                <a:gd name="T1" fmla="*/ 40 h 52"/>
                <a:gd name="T2" fmla="*/ 29 w 139"/>
                <a:gd name="T3" fmla="*/ 28 h 52"/>
                <a:gd name="T4" fmla="*/ 81 w 139"/>
                <a:gd name="T5" fmla="*/ 20 h 52"/>
                <a:gd name="T6" fmla="*/ 135 w 139"/>
                <a:gd name="T7" fmla="*/ 10 h 52"/>
                <a:gd name="T8" fmla="*/ 126 w 139"/>
                <a:gd name="T9" fmla="*/ 28 h 52"/>
                <a:gd name="T10" fmla="*/ 109 w 139"/>
                <a:gd name="T11" fmla="*/ 30 h 52"/>
                <a:gd name="T12" fmla="*/ 56 w 139"/>
                <a:gd name="T13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2">
                  <a:moveTo>
                    <a:pt x="56" y="40"/>
                  </a:moveTo>
                  <a:cubicBezTo>
                    <a:pt x="44" y="44"/>
                    <a:pt x="0" y="52"/>
                    <a:pt x="29" y="28"/>
                  </a:cubicBezTo>
                  <a:cubicBezTo>
                    <a:pt x="41" y="19"/>
                    <a:pt x="65" y="25"/>
                    <a:pt x="81" y="20"/>
                  </a:cubicBezTo>
                  <a:cubicBezTo>
                    <a:pt x="100" y="14"/>
                    <a:pt x="114" y="0"/>
                    <a:pt x="135" y="10"/>
                  </a:cubicBezTo>
                  <a:cubicBezTo>
                    <a:pt x="139" y="13"/>
                    <a:pt x="128" y="27"/>
                    <a:pt x="126" y="28"/>
                  </a:cubicBezTo>
                  <a:cubicBezTo>
                    <a:pt x="118" y="33"/>
                    <a:pt x="116" y="29"/>
                    <a:pt x="109" y="30"/>
                  </a:cubicBezTo>
                  <a:cubicBezTo>
                    <a:pt x="91" y="32"/>
                    <a:pt x="74" y="34"/>
                    <a:pt x="56" y="40"/>
                  </a:cubicBez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9" name="Freeform 39"/>
            <p:cNvSpPr/>
            <p:nvPr/>
          </p:nvSpPr>
          <p:spPr bwMode="auto">
            <a:xfrm>
              <a:off x="2504" y="119"/>
              <a:ext cx="104" cy="84"/>
            </a:xfrm>
            <a:custGeom>
              <a:avLst/>
              <a:gdLst>
                <a:gd name="T0" fmla="*/ 138 w 152"/>
                <a:gd name="T1" fmla="*/ 87 h 121"/>
                <a:gd name="T2" fmla="*/ 86 w 152"/>
                <a:gd name="T3" fmla="*/ 93 h 121"/>
                <a:gd name="T4" fmla="*/ 42 w 152"/>
                <a:gd name="T5" fmla="*/ 117 h 121"/>
                <a:gd name="T6" fmla="*/ 13 w 152"/>
                <a:gd name="T7" fmla="*/ 100 h 121"/>
                <a:gd name="T8" fmla="*/ 49 w 152"/>
                <a:gd name="T9" fmla="*/ 72 h 121"/>
                <a:gd name="T10" fmla="*/ 0 w 152"/>
                <a:gd name="T11" fmla="*/ 60 h 121"/>
                <a:gd name="T12" fmla="*/ 72 w 152"/>
                <a:gd name="T13" fmla="*/ 51 h 121"/>
                <a:gd name="T14" fmla="*/ 116 w 152"/>
                <a:gd name="T15" fmla="*/ 0 h 121"/>
                <a:gd name="T16" fmla="*/ 138 w 152"/>
                <a:gd name="T17" fmla="*/ 8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21">
                  <a:moveTo>
                    <a:pt x="138" y="87"/>
                  </a:moveTo>
                  <a:cubicBezTo>
                    <a:pt x="123" y="103"/>
                    <a:pt x="105" y="91"/>
                    <a:pt x="86" y="93"/>
                  </a:cubicBezTo>
                  <a:cubicBezTo>
                    <a:pt x="62" y="96"/>
                    <a:pt x="59" y="112"/>
                    <a:pt x="42" y="117"/>
                  </a:cubicBezTo>
                  <a:cubicBezTo>
                    <a:pt x="31" y="121"/>
                    <a:pt x="7" y="114"/>
                    <a:pt x="13" y="100"/>
                  </a:cubicBezTo>
                  <a:cubicBezTo>
                    <a:pt x="18" y="89"/>
                    <a:pt x="46" y="93"/>
                    <a:pt x="49" y="72"/>
                  </a:cubicBezTo>
                  <a:cubicBezTo>
                    <a:pt x="34" y="64"/>
                    <a:pt x="11" y="74"/>
                    <a:pt x="0" y="60"/>
                  </a:cubicBezTo>
                  <a:cubicBezTo>
                    <a:pt x="12" y="42"/>
                    <a:pt x="54" y="58"/>
                    <a:pt x="72" y="51"/>
                  </a:cubicBezTo>
                  <a:cubicBezTo>
                    <a:pt x="88" y="45"/>
                    <a:pt x="118" y="23"/>
                    <a:pt x="116" y="0"/>
                  </a:cubicBezTo>
                  <a:cubicBezTo>
                    <a:pt x="116" y="0"/>
                    <a:pt x="152" y="72"/>
                    <a:pt x="138" y="87"/>
                  </a:cubicBez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0" name="Freeform 40"/>
            <p:cNvSpPr/>
            <p:nvPr/>
          </p:nvSpPr>
          <p:spPr bwMode="auto">
            <a:xfrm>
              <a:off x="2554" y="249"/>
              <a:ext cx="153" cy="179"/>
            </a:xfrm>
            <a:custGeom>
              <a:avLst/>
              <a:gdLst>
                <a:gd name="T0" fmla="*/ 49 w 222"/>
                <a:gd name="T1" fmla="*/ 10 h 260"/>
                <a:gd name="T2" fmla="*/ 11 w 222"/>
                <a:gd name="T3" fmla="*/ 54 h 260"/>
                <a:gd name="T4" fmla="*/ 48 w 222"/>
                <a:gd name="T5" fmla="*/ 25 h 260"/>
                <a:gd name="T6" fmla="*/ 129 w 222"/>
                <a:gd name="T7" fmla="*/ 29 h 260"/>
                <a:gd name="T8" fmla="*/ 51 w 222"/>
                <a:gd name="T9" fmla="*/ 60 h 260"/>
                <a:gd name="T10" fmla="*/ 122 w 222"/>
                <a:gd name="T11" fmla="*/ 67 h 260"/>
                <a:gd name="T12" fmla="*/ 85 w 222"/>
                <a:gd name="T13" fmla="*/ 130 h 260"/>
                <a:gd name="T14" fmla="*/ 118 w 222"/>
                <a:gd name="T15" fmla="*/ 126 h 260"/>
                <a:gd name="T16" fmla="*/ 106 w 222"/>
                <a:gd name="T17" fmla="*/ 172 h 260"/>
                <a:gd name="T18" fmla="*/ 148 w 222"/>
                <a:gd name="T19" fmla="*/ 193 h 260"/>
                <a:gd name="T20" fmla="*/ 219 w 222"/>
                <a:gd name="T21" fmla="*/ 260 h 260"/>
                <a:gd name="T22" fmla="*/ 162 w 222"/>
                <a:gd name="T23" fmla="*/ 121 h 260"/>
                <a:gd name="T24" fmla="*/ 134 w 222"/>
                <a:gd name="T25" fmla="*/ 24 h 260"/>
                <a:gd name="T26" fmla="*/ 49 w 222"/>
                <a:gd name="T27" fmla="*/ 1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2" h="260">
                  <a:moveTo>
                    <a:pt x="49" y="10"/>
                  </a:moveTo>
                  <a:cubicBezTo>
                    <a:pt x="27" y="18"/>
                    <a:pt x="0" y="62"/>
                    <a:pt x="11" y="54"/>
                  </a:cubicBezTo>
                  <a:cubicBezTo>
                    <a:pt x="27" y="43"/>
                    <a:pt x="33" y="31"/>
                    <a:pt x="48" y="25"/>
                  </a:cubicBezTo>
                  <a:cubicBezTo>
                    <a:pt x="76" y="13"/>
                    <a:pt x="101" y="22"/>
                    <a:pt x="129" y="29"/>
                  </a:cubicBezTo>
                  <a:cubicBezTo>
                    <a:pt x="119" y="53"/>
                    <a:pt x="70" y="48"/>
                    <a:pt x="51" y="60"/>
                  </a:cubicBezTo>
                  <a:cubicBezTo>
                    <a:pt x="62" y="85"/>
                    <a:pt x="105" y="44"/>
                    <a:pt x="122" y="67"/>
                  </a:cubicBezTo>
                  <a:cubicBezTo>
                    <a:pt x="138" y="90"/>
                    <a:pt x="82" y="109"/>
                    <a:pt x="85" y="130"/>
                  </a:cubicBezTo>
                  <a:cubicBezTo>
                    <a:pt x="95" y="129"/>
                    <a:pt x="111" y="123"/>
                    <a:pt x="118" y="126"/>
                  </a:cubicBezTo>
                  <a:cubicBezTo>
                    <a:pt x="116" y="142"/>
                    <a:pt x="94" y="157"/>
                    <a:pt x="106" y="172"/>
                  </a:cubicBezTo>
                  <a:cubicBezTo>
                    <a:pt x="115" y="182"/>
                    <a:pt x="136" y="183"/>
                    <a:pt x="148" y="193"/>
                  </a:cubicBezTo>
                  <a:cubicBezTo>
                    <a:pt x="172" y="214"/>
                    <a:pt x="193" y="242"/>
                    <a:pt x="219" y="260"/>
                  </a:cubicBezTo>
                  <a:cubicBezTo>
                    <a:pt x="222" y="213"/>
                    <a:pt x="176" y="166"/>
                    <a:pt x="162" y="121"/>
                  </a:cubicBezTo>
                  <a:cubicBezTo>
                    <a:pt x="153" y="90"/>
                    <a:pt x="153" y="52"/>
                    <a:pt x="134" y="24"/>
                  </a:cubicBezTo>
                  <a:cubicBezTo>
                    <a:pt x="118" y="0"/>
                    <a:pt x="74" y="1"/>
                    <a:pt x="49" y="10"/>
                  </a:cubicBez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1" name="Freeform 41"/>
            <p:cNvSpPr/>
            <p:nvPr/>
          </p:nvSpPr>
          <p:spPr bwMode="auto">
            <a:xfrm>
              <a:off x="2533" y="212"/>
              <a:ext cx="95" cy="28"/>
            </a:xfrm>
            <a:custGeom>
              <a:avLst/>
              <a:gdLst>
                <a:gd name="T0" fmla="*/ 136 w 137"/>
                <a:gd name="T1" fmla="*/ 35 h 41"/>
                <a:gd name="T2" fmla="*/ 59 w 137"/>
                <a:gd name="T3" fmla="*/ 14 h 41"/>
                <a:gd name="T4" fmla="*/ 27 w 137"/>
                <a:gd name="T5" fmla="*/ 36 h 41"/>
                <a:gd name="T6" fmla="*/ 11 w 137"/>
                <a:gd name="T7" fmla="*/ 22 h 41"/>
                <a:gd name="T8" fmla="*/ 44 w 137"/>
                <a:gd name="T9" fmla="*/ 11 h 41"/>
                <a:gd name="T10" fmla="*/ 80 w 137"/>
                <a:gd name="T11" fmla="*/ 1 h 41"/>
                <a:gd name="T12" fmla="*/ 137 w 137"/>
                <a:gd name="T13" fmla="*/ 41 h 41"/>
                <a:gd name="T14" fmla="*/ 136 w 137"/>
                <a:gd name="T15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41">
                  <a:moveTo>
                    <a:pt x="136" y="35"/>
                  </a:moveTo>
                  <a:cubicBezTo>
                    <a:pt x="114" y="15"/>
                    <a:pt x="87" y="3"/>
                    <a:pt x="59" y="14"/>
                  </a:cubicBezTo>
                  <a:cubicBezTo>
                    <a:pt x="47" y="19"/>
                    <a:pt x="38" y="32"/>
                    <a:pt x="27" y="36"/>
                  </a:cubicBezTo>
                  <a:cubicBezTo>
                    <a:pt x="15" y="40"/>
                    <a:pt x="0" y="35"/>
                    <a:pt x="11" y="22"/>
                  </a:cubicBezTo>
                  <a:cubicBezTo>
                    <a:pt x="16" y="16"/>
                    <a:pt x="36" y="14"/>
                    <a:pt x="44" y="11"/>
                  </a:cubicBezTo>
                  <a:cubicBezTo>
                    <a:pt x="57" y="5"/>
                    <a:pt x="65" y="0"/>
                    <a:pt x="80" y="1"/>
                  </a:cubicBezTo>
                  <a:cubicBezTo>
                    <a:pt x="102" y="2"/>
                    <a:pt x="136" y="14"/>
                    <a:pt x="137" y="41"/>
                  </a:cubicBezTo>
                  <a:lnTo>
                    <a:pt x="136" y="35"/>
                  </a:ln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2" name="Freeform 42"/>
            <p:cNvSpPr/>
            <p:nvPr/>
          </p:nvSpPr>
          <p:spPr bwMode="auto">
            <a:xfrm>
              <a:off x="2460" y="483"/>
              <a:ext cx="57" cy="128"/>
            </a:xfrm>
            <a:custGeom>
              <a:avLst/>
              <a:gdLst>
                <a:gd name="T0" fmla="*/ 68 w 82"/>
                <a:gd name="T1" fmla="*/ 21 h 186"/>
                <a:gd name="T2" fmla="*/ 41 w 82"/>
                <a:gd name="T3" fmla="*/ 46 h 186"/>
                <a:gd name="T4" fmla="*/ 41 w 82"/>
                <a:gd name="T5" fmla="*/ 47 h 186"/>
                <a:gd name="T6" fmla="*/ 3 w 82"/>
                <a:gd name="T7" fmla="*/ 181 h 186"/>
                <a:gd name="T8" fmla="*/ 3 w 82"/>
                <a:gd name="T9" fmla="*/ 186 h 186"/>
                <a:gd name="T10" fmla="*/ 4 w 82"/>
                <a:gd name="T11" fmla="*/ 174 h 186"/>
                <a:gd name="T12" fmla="*/ 22 w 82"/>
                <a:gd name="T13" fmla="*/ 113 h 186"/>
                <a:gd name="T14" fmla="*/ 82 w 82"/>
                <a:gd name="T15" fmla="*/ 0 h 186"/>
                <a:gd name="T16" fmla="*/ 68 w 82"/>
                <a:gd name="T17" fmla="*/ 2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86">
                  <a:moveTo>
                    <a:pt x="68" y="21"/>
                  </a:moveTo>
                  <a:cubicBezTo>
                    <a:pt x="60" y="31"/>
                    <a:pt x="51" y="39"/>
                    <a:pt x="41" y="46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9" y="79"/>
                    <a:pt x="0" y="141"/>
                    <a:pt x="3" y="181"/>
                  </a:cubicBezTo>
                  <a:cubicBezTo>
                    <a:pt x="3" y="182"/>
                    <a:pt x="3" y="184"/>
                    <a:pt x="3" y="186"/>
                  </a:cubicBezTo>
                  <a:cubicBezTo>
                    <a:pt x="3" y="181"/>
                    <a:pt x="4" y="176"/>
                    <a:pt x="4" y="174"/>
                  </a:cubicBezTo>
                  <a:cubicBezTo>
                    <a:pt x="7" y="153"/>
                    <a:pt x="14" y="132"/>
                    <a:pt x="22" y="113"/>
                  </a:cubicBezTo>
                  <a:cubicBezTo>
                    <a:pt x="38" y="73"/>
                    <a:pt x="62" y="38"/>
                    <a:pt x="82" y="0"/>
                  </a:cubicBezTo>
                  <a:cubicBezTo>
                    <a:pt x="78" y="6"/>
                    <a:pt x="73" y="14"/>
                    <a:pt x="68" y="21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3" name="Freeform 43"/>
            <p:cNvSpPr/>
            <p:nvPr/>
          </p:nvSpPr>
          <p:spPr bwMode="auto">
            <a:xfrm>
              <a:off x="2492" y="378"/>
              <a:ext cx="124" cy="416"/>
            </a:xfrm>
            <a:custGeom>
              <a:avLst/>
              <a:gdLst>
                <a:gd name="T0" fmla="*/ 157 w 180"/>
                <a:gd name="T1" fmla="*/ 240 h 604"/>
                <a:gd name="T2" fmla="*/ 117 w 180"/>
                <a:gd name="T3" fmla="*/ 84 h 604"/>
                <a:gd name="T4" fmla="*/ 6 w 180"/>
                <a:gd name="T5" fmla="*/ 28 h 604"/>
                <a:gd name="T6" fmla="*/ 6 w 180"/>
                <a:gd name="T7" fmla="*/ 28 h 604"/>
                <a:gd name="T8" fmla="*/ 0 w 180"/>
                <a:gd name="T9" fmla="*/ 34 h 604"/>
                <a:gd name="T10" fmla="*/ 57 w 180"/>
                <a:gd name="T11" fmla="*/ 27 h 604"/>
                <a:gd name="T12" fmla="*/ 100 w 180"/>
                <a:gd name="T13" fmla="*/ 73 h 604"/>
                <a:gd name="T14" fmla="*/ 118 w 180"/>
                <a:gd name="T15" fmla="*/ 111 h 604"/>
                <a:gd name="T16" fmla="*/ 124 w 180"/>
                <a:gd name="T17" fmla="*/ 143 h 604"/>
                <a:gd name="T18" fmla="*/ 138 w 180"/>
                <a:gd name="T19" fmla="*/ 179 h 604"/>
                <a:gd name="T20" fmla="*/ 140 w 180"/>
                <a:gd name="T21" fmla="*/ 218 h 604"/>
                <a:gd name="T22" fmla="*/ 164 w 180"/>
                <a:gd name="T23" fmla="*/ 302 h 604"/>
                <a:gd name="T24" fmla="*/ 137 w 180"/>
                <a:gd name="T25" fmla="*/ 278 h 604"/>
                <a:gd name="T26" fmla="*/ 111 w 180"/>
                <a:gd name="T27" fmla="*/ 272 h 604"/>
                <a:gd name="T28" fmla="*/ 137 w 180"/>
                <a:gd name="T29" fmla="*/ 285 h 604"/>
                <a:gd name="T30" fmla="*/ 168 w 180"/>
                <a:gd name="T31" fmla="*/ 315 h 604"/>
                <a:gd name="T32" fmla="*/ 172 w 180"/>
                <a:gd name="T33" fmla="*/ 338 h 604"/>
                <a:gd name="T34" fmla="*/ 173 w 180"/>
                <a:gd name="T35" fmla="*/ 437 h 604"/>
                <a:gd name="T36" fmla="*/ 172 w 180"/>
                <a:gd name="T37" fmla="*/ 465 h 604"/>
                <a:gd name="T38" fmla="*/ 170 w 180"/>
                <a:gd name="T39" fmla="*/ 484 h 604"/>
                <a:gd name="T40" fmla="*/ 166 w 180"/>
                <a:gd name="T41" fmla="*/ 502 h 604"/>
                <a:gd name="T42" fmla="*/ 165 w 180"/>
                <a:gd name="T43" fmla="*/ 515 h 604"/>
                <a:gd name="T44" fmla="*/ 159 w 180"/>
                <a:gd name="T45" fmla="*/ 538 h 604"/>
                <a:gd name="T46" fmla="*/ 164 w 180"/>
                <a:gd name="T47" fmla="*/ 543 h 604"/>
                <a:gd name="T48" fmla="*/ 174 w 180"/>
                <a:gd name="T49" fmla="*/ 603 h 604"/>
                <a:gd name="T50" fmla="*/ 178 w 180"/>
                <a:gd name="T51" fmla="*/ 573 h 604"/>
                <a:gd name="T52" fmla="*/ 173 w 180"/>
                <a:gd name="T53" fmla="*/ 534 h 604"/>
                <a:gd name="T54" fmla="*/ 176 w 180"/>
                <a:gd name="T55" fmla="*/ 455 h 604"/>
                <a:gd name="T56" fmla="*/ 174 w 180"/>
                <a:gd name="T57" fmla="*/ 373 h 604"/>
                <a:gd name="T58" fmla="*/ 170 w 180"/>
                <a:gd name="T59" fmla="*/ 309 h 604"/>
                <a:gd name="T60" fmla="*/ 157 w 180"/>
                <a:gd name="T61" fmla="*/ 24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604">
                  <a:moveTo>
                    <a:pt x="157" y="240"/>
                  </a:moveTo>
                  <a:cubicBezTo>
                    <a:pt x="147" y="189"/>
                    <a:pt x="138" y="132"/>
                    <a:pt x="117" y="84"/>
                  </a:cubicBezTo>
                  <a:cubicBezTo>
                    <a:pt x="96" y="36"/>
                    <a:pt x="52" y="0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4" y="30"/>
                    <a:pt x="2" y="32"/>
                    <a:pt x="0" y="34"/>
                  </a:cubicBezTo>
                  <a:cubicBezTo>
                    <a:pt x="26" y="18"/>
                    <a:pt x="41" y="20"/>
                    <a:pt x="57" y="27"/>
                  </a:cubicBezTo>
                  <a:cubicBezTo>
                    <a:pt x="80" y="36"/>
                    <a:pt x="89" y="52"/>
                    <a:pt x="100" y="73"/>
                  </a:cubicBezTo>
                  <a:cubicBezTo>
                    <a:pt x="106" y="83"/>
                    <a:pt x="113" y="99"/>
                    <a:pt x="118" y="111"/>
                  </a:cubicBezTo>
                  <a:cubicBezTo>
                    <a:pt x="122" y="121"/>
                    <a:pt x="120" y="132"/>
                    <a:pt x="124" y="143"/>
                  </a:cubicBezTo>
                  <a:cubicBezTo>
                    <a:pt x="129" y="155"/>
                    <a:pt x="136" y="165"/>
                    <a:pt x="138" y="179"/>
                  </a:cubicBezTo>
                  <a:cubicBezTo>
                    <a:pt x="139" y="192"/>
                    <a:pt x="138" y="205"/>
                    <a:pt x="140" y="218"/>
                  </a:cubicBezTo>
                  <a:cubicBezTo>
                    <a:pt x="146" y="242"/>
                    <a:pt x="166" y="280"/>
                    <a:pt x="164" y="302"/>
                  </a:cubicBezTo>
                  <a:cubicBezTo>
                    <a:pt x="159" y="294"/>
                    <a:pt x="148" y="282"/>
                    <a:pt x="137" y="278"/>
                  </a:cubicBezTo>
                  <a:cubicBezTo>
                    <a:pt x="126" y="274"/>
                    <a:pt x="112" y="266"/>
                    <a:pt x="111" y="272"/>
                  </a:cubicBezTo>
                  <a:cubicBezTo>
                    <a:pt x="112" y="276"/>
                    <a:pt x="131" y="281"/>
                    <a:pt x="137" y="285"/>
                  </a:cubicBezTo>
                  <a:cubicBezTo>
                    <a:pt x="148" y="291"/>
                    <a:pt x="170" y="301"/>
                    <a:pt x="168" y="315"/>
                  </a:cubicBezTo>
                  <a:cubicBezTo>
                    <a:pt x="167" y="321"/>
                    <a:pt x="173" y="331"/>
                    <a:pt x="172" y="338"/>
                  </a:cubicBezTo>
                  <a:cubicBezTo>
                    <a:pt x="171" y="386"/>
                    <a:pt x="173" y="432"/>
                    <a:pt x="173" y="437"/>
                  </a:cubicBezTo>
                  <a:cubicBezTo>
                    <a:pt x="173" y="443"/>
                    <a:pt x="172" y="458"/>
                    <a:pt x="172" y="465"/>
                  </a:cubicBezTo>
                  <a:cubicBezTo>
                    <a:pt x="172" y="472"/>
                    <a:pt x="173" y="478"/>
                    <a:pt x="170" y="484"/>
                  </a:cubicBezTo>
                  <a:cubicBezTo>
                    <a:pt x="167" y="491"/>
                    <a:pt x="166" y="494"/>
                    <a:pt x="166" y="502"/>
                  </a:cubicBezTo>
                  <a:cubicBezTo>
                    <a:pt x="166" y="509"/>
                    <a:pt x="167" y="508"/>
                    <a:pt x="165" y="515"/>
                  </a:cubicBezTo>
                  <a:cubicBezTo>
                    <a:pt x="163" y="523"/>
                    <a:pt x="163" y="532"/>
                    <a:pt x="159" y="538"/>
                  </a:cubicBezTo>
                  <a:cubicBezTo>
                    <a:pt x="154" y="544"/>
                    <a:pt x="159" y="553"/>
                    <a:pt x="164" y="543"/>
                  </a:cubicBezTo>
                  <a:cubicBezTo>
                    <a:pt x="175" y="529"/>
                    <a:pt x="165" y="600"/>
                    <a:pt x="174" y="603"/>
                  </a:cubicBezTo>
                  <a:cubicBezTo>
                    <a:pt x="178" y="604"/>
                    <a:pt x="178" y="576"/>
                    <a:pt x="178" y="573"/>
                  </a:cubicBezTo>
                  <a:cubicBezTo>
                    <a:pt x="178" y="559"/>
                    <a:pt x="175" y="547"/>
                    <a:pt x="173" y="534"/>
                  </a:cubicBezTo>
                  <a:cubicBezTo>
                    <a:pt x="169" y="508"/>
                    <a:pt x="174" y="481"/>
                    <a:pt x="176" y="455"/>
                  </a:cubicBezTo>
                  <a:cubicBezTo>
                    <a:pt x="177" y="431"/>
                    <a:pt x="173" y="398"/>
                    <a:pt x="174" y="373"/>
                  </a:cubicBezTo>
                  <a:cubicBezTo>
                    <a:pt x="174" y="350"/>
                    <a:pt x="180" y="340"/>
                    <a:pt x="170" y="309"/>
                  </a:cubicBezTo>
                  <a:cubicBezTo>
                    <a:pt x="163" y="285"/>
                    <a:pt x="162" y="264"/>
                    <a:pt x="157" y="240"/>
                  </a:cubicBezTo>
                  <a:close/>
                </a:path>
              </a:pathLst>
            </a:custGeom>
            <a:solidFill>
              <a:srgbClr val="965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4" name="Freeform 44"/>
            <p:cNvSpPr/>
            <p:nvPr/>
          </p:nvSpPr>
          <p:spPr bwMode="auto">
            <a:xfrm>
              <a:off x="2447" y="-25"/>
              <a:ext cx="121" cy="435"/>
            </a:xfrm>
            <a:custGeom>
              <a:avLst/>
              <a:gdLst>
                <a:gd name="T0" fmla="*/ 74 w 175"/>
                <a:gd name="T1" fmla="*/ 335 h 632"/>
                <a:gd name="T2" fmla="*/ 37 w 175"/>
                <a:gd name="T3" fmla="*/ 206 h 632"/>
                <a:gd name="T4" fmla="*/ 15 w 175"/>
                <a:gd name="T5" fmla="*/ 73 h 632"/>
                <a:gd name="T6" fmla="*/ 34 w 175"/>
                <a:gd name="T7" fmla="*/ 0 h 632"/>
                <a:gd name="T8" fmla="*/ 27 w 175"/>
                <a:gd name="T9" fmla="*/ 186 h 632"/>
                <a:gd name="T10" fmla="*/ 69 w 175"/>
                <a:gd name="T11" fmla="*/ 349 h 632"/>
                <a:gd name="T12" fmla="*/ 148 w 175"/>
                <a:gd name="T13" fmla="*/ 562 h 632"/>
                <a:gd name="T14" fmla="*/ 175 w 175"/>
                <a:gd name="T15" fmla="*/ 632 h 632"/>
                <a:gd name="T16" fmla="*/ 175 w 175"/>
                <a:gd name="T17" fmla="*/ 632 h 632"/>
                <a:gd name="T18" fmla="*/ 109 w 175"/>
                <a:gd name="T19" fmla="*/ 456 h 632"/>
                <a:gd name="T20" fmla="*/ 74 w 175"/>
                <a:gd name="T21" fmla="*/ 335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632">
                  <a:moveTo>
                    <a:pt x="74" y="335"/>
                  </a:moveTo>
                  <a:cubicBezTo>
                    <a:pt x="66" y="291"/>
                    <a:pt x="46" y="250"/>
                    <a:pt x="37" y="206"/>
                  </a:cubicBezTo>
                  <a:cubicBezTo>
                    <a:pt x="28" y="162"/>
                    <a:pt x="15" y="118"/>
                    <a:pt x="15" y="73"/>
                  </a:cubicBezTo>
                  <a:cubicBezTo>
                    <a:pt x="15" y="46"/>
                    <a:pt x="22" y="21"/>
                    <a:pt x="34" y="0"/>
                  </a:cubicBezTo>
                  <a:cubicBezTo>
                    <a:pt x="0" y="36"/>
                    <a:pt x="10" y="89"/>
                    <a:pt x="27" y="186"/>
                  </a:cubicBezTo>
                  <a:cubicBezTo>
                    <a:pt x="36" y="238"/>
                    <a:pt x="50" y="271"/>
                    <a:pt x="69" y="349"/>
                  </a:cubicBezTo>
                  <a:cubicBezTo>
                    <a:pt x="88" y="426"/>
                    <a:pt x="121" y="495"/>
                    <a:pt x="148" y="562"/>
                  </a:cubicBezTo>
                  <a:cubicBezTo>
                    <a:pt x="156" y="579"/>
                    <a:pt x="165" y="605"/>
                    <a:pt x="175" y="632"/>
                  </a:cubicBezTo>
                  <a:cubicBezTo>
                    <a:pt x="175" y="632"/>
                    <a:pt x="175" y="632"/>
                    <a:pt x="175" y="632"/>
                  </a:cubicBezTo>
                  <a:cubicBezTo>
                    <a:pt x="169" y="606"/>
                    <a:pt x="122" y="487"/>
                    <a:pt x="109" y="456"/>
                  </a:cubicBezTo>
                  <a:cubicBezTo>
                    <a:pt x="91" y="416"/>
                    <a:pt x="82" y="378"/>
                    <a:pt x="74" y="335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5" name="Freeform 45"/>
            <p:cNvSpPr/>
            <p:nvPr/>
          </p:nvSpPr>
          <p:spPr bwMode="auto">
            <a:xfrm>
              <a:off x="2683" y="319"/>
              <a:ext cx="150" cy="120"/>
            </a:xfrm>
            <a:custGeom>
              <a:avLst/>
              <a:gdLst>
                <a:gd name="T0" fmla="*/ 218 w 218"/>
                <a:gd name="T1" fmla="*/ 120 h 174"/>
                <a:gd name="T2" fmla="*/ 128 w 218"/>
                <a:gd name="T3" fmla="*/ 163 h 174"/>
                <a:gd name="T4" fmla="*/ 0 w 218"/>
                <a:gd name="T5" fmla="*/ 0 h 174"/>
                <a:gd name="T6" fmla="*/ 135 w 218"/>
                <a:gd name="T7" fmla="*/ 170 h 174"/>
                <a:gd name="T8" fmla="*/ 199 w 218"/>
                <a:gd name="T9" fmla="*/ 138 h 174"/>
                <a:gd name="T10" fmla="*/ 218 w 218"/>
                <a:gd name="T11" fmla="*/ 12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8" h="174">
                  <a:moveTo>
                    <a:pt x="218" y="120"/>
                  </a:moveTo>
                  <a:cubicBezTo>
                    <a:pt x="192" y="136"/>
                    <a:pt x="167" y="174"/>
                    <a:pt x="128" y="163"/>
                  </a:cubicBezTo>
                  <a:cubicBezTo>
                    <a:pt x="87" y="151"/>
                    <a:pt x="27" y="98"/>
                    <a:pt x="0" y="0"/>
                  </a:cubicBezTo>
                  <a:cubicBezTo>
                    <a:pt x="14" y="76"/>
                    <a:pt x="86" y="172"/>
                    <a:pt x="135" y="170"/>
                  </a:cubicBezTo>
                  <a:cubicBezTo>
                    <a:pt x="160" y="169"/>
                    <a:pt x="181" y="154"/>
                    <a:pt x="199" y="138"/>
                  </a:cubicBezTo>
                  <a:cubicBezTo>
                    <a:pt x="201" y="136"/>
                    <a:pt x="210" y="128"/>
                    <a:pt x="218" y="120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6" name="Freeform 46"/>
            <p:cNvSpPr/>
            <p:nvPr/>
          </p:nvSpPr>
          <p:spPr bwMode="auto">
            <a:xfrm>
              <a:off x="3031" y="442"/>
              <a:ext cx="85" cy="38"/>
            </a:xfrm>
            <a:custGeom>
              <a:avLst/>
              <a:gdLst>
                <a:gd name="T0" fmla="*/ 89 w 123"/>
                <a:gd name="T1" fmla="*/ 54 h 56"/>
                <a:gd name="T2" fmla="*/ 123 w 123"/>
                <a:gd name="T3" fmla="*/ 36 h 56"/>
                <a:gd name="T4" fmla="*/ 72 w 123"/>
                <a:gd name="T5" fmla="*/ 43 h 56"/>
                <a:gd name="T6" fmla="*/ 0 w 123"/>
                <a:gd name="T7" fmla="*/ 0 h 56"/>
                <a:gd name="T8" fmla="*/ 43 w 123"/>
                <a:gd name="T9" fmla="*/ 40 h 56"/>
                <a:gd name="T10" fmla="*/ 89 w 123"/>
                <a:gd name="T11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56">
                  <a:moveTo>
                    <a:pt x="89" y="54"/>
                  </a:moveTo>
                  <a:cubicBezTo>
                    <a:pt x="100" y="52"/>
                    <a:pt x="113" y="44"/>
                    <a:pt x="123" y="36"/>
                  </a:cubicBezTo>
                  <a:cubicBezTo>
                    <a:pt x="104" y="40"/>
                    <a:pt x="93" y="51"/>
                    <a:pt x="72" y="43"/>
                  </a:cubicBezTo>
                  <a:cubicBezTo>
                    <a:pt x="36" y="28"/>
                    <a:pt x="20" y="12"/>
                    <a:pt x="0" y="0"/>
                  </a:cubicBezTo>
                  <a:cubicBezTo>
                    <a:pt x="13" y="13"/>
                    <a:pt x="23" y="25"/>
                    <a:pt x="43" y="40"/>
                  </a:cubicBezTo>
                  <a:cubicBezTo>
                    <a:pt x="56" y="50"/>
                    <a:pt x="71" y="56"/>
                    <a:pt x="89" y="54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7" name="Freeform 47"/>
            <p:cNvSpPr/>
            <p:nvPr/>
          </p:nvSpPr>
          <p:spPr bwMode="auto">
            <a:xfrm>
              <a:off x="2920" y="433"/>
              <a:ext cx="52" cy="25"/>
            </a:xfrm>
            <a:custGeom>
              <a:avLst/>
              <a:gdLst>
                <a:gd name="T0" fmla="*/ 75 w 75"/>
                <a:gd name="T1" fmla="*/ 8 h 36"/>
                <a:gd name="T2" fmla="*/ 30 w 75"/>
                <a:gd name="T3" fmla="*/ 15 h 36"/>
                <a:gd name="T4" fmla="*/ 0 w 75"/>
                <a:gd name="T5" fmla="*/ 0 h 36"/>
                <a:gd name="T6" fmla="*/ 75 w 75"/>
                <a:gd name="T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36">
                  <a:moveTo>
                    <a:pt x="75" y="8"/>
                  </a:moveTo>
                  <a:cubicBezTo>
                    <a:pt x="65" y="14"/>
                    <a:pt x="54" y="20"/>
                    <a:pt x="30" y="15"/>
                  </a:cubicBezTo>
                  <a:cubicBezTo>
                    <a:pt x="18" y="12"/>
                    <a:pt x="8" y="7"/>
                    <a:pt x="0" y="0"/>
                  </a:cubicBezTo>
                  <a:cubicBezTo>
                    <a:pt x="30" y="27"/>
                    <a:pt x="57" y="36"/>
                    <a:pt x="75" y="8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8" name="Freeform 48"/>
            <p:cNvSpPr>
              <a:spLocks noEditPoints="1"/>
            </p:cNvSpPr>
            <p:nvPr/>
          </p:nvSpPr>
          <p:spPr bwMode="auto">
            <a:xfrm>
              <a:off x="2463" y="563"/>
              <a:ext cx="703" cy="1409"/>
            </a:xfrm>
            <a:custGeom>
              <a:avLst/>
              <a:gdLst>
                <a:gd name="T0" fmla="*/ 40 w 1020"/>
                <a:gd name="T1" fmla="*/ 28 h 2046"/>
                <a:gd name="T2" fmla="*/ 22 w 1020"/>
                <a:gd name="T3" fmla="*/ 60 h 2046"/>
                <a:gd name="T4" fmla="*/ 4 w 1020"/>
                <a:gd name="T5" fmla="*/ 79 h 2046"/>
                <a:gd name="T6" fmla="*/ 0 w 1020"/>
                <a:gd name="T7" fmla="*/ 76 h 2046"/>
                <a:gd name="T8" fmla="*/ 94 w 1020"/>
                <a:gd name="T9" fmla="*/ 276 h 2046"/>
                <a:gd name="T10" fmla="*/ 132 w 1020"/>
                <a:gd name="T11" fmla="*/ 413 h 2046"/>
                <a:gd name="T12" fmla="*/ 359 w 1020"/>
                <a:gd name="T13" fmla="*/ 716 h 2046"/>
                <a:gd name="T14" fmla="*/ 456 w 1020"/>
                <a:gd name="T15" fmla="*/ 795 h 2046"/>
                <a:gd name="T16" fmla="*/ 596 w 1020"/>
                <a:gd name="T17" fmla="*/ 1042 h 2046"/>
                <a:gd name="T18" fmla="*/ 899 w 1020"/>
                <a:gd name="T19" fmla="*/ 1774 h 2046"/>
                <a:gd name="T20" fmla="*/ 994 w 1020"/>
                <a:gd name="T21" fmla="*/ 2046 h 2046"/>
                <a:gd name="T22" fmla="*/ 1020 w 1020"/>
                <a:gd name="T23" fmla="*/ 2022 h 2046"/>
                <a:gd name="T24" fmla="*/ 1004 w 1020"/>
                <a:gd name="T25" fmla="*/ 1971 h 2046"/>
                <a:gd name="T26" fmla="*/ 944 w 1020"/>
                <a:gd name="T27" fmla="*/ 1830 h 2046"/>
                <a:gd name="T28" fmla="*/ 840 w 1020"/>
                <a:gd name="T29" fmla="*/ 1606 h 2046"/>
                <a:gd name="T30" fmla="*/ 763 w 1020"/>
                <a:gd name="T31" fmla="*/ 1392 h 2046"/>
                <a:gd name="T32" fmla="*/ 666 w 1020"/>
                <a:gd name="T33" fmla="*/ 1180 h 2046"/>
                <a:gd name="T34" fmla="*/ 588 w 1020"/>
                <a:gd name="T35" fmla="*/ 975 h 2046"/>
                <a:gd name="T36" fmla="*/ 405 w 1020"/>
                <a:gd name="T37" fmla="*/ 742 h 2046"/>
                <a:gd name="T38" fmla="*/ 326 w 1020"/>
                <a:gd name="T39" fmla="*/ 671 h 2046"/>
                <a:gd name="T40" fmla="*/ 126 w 1020"/>
                <a:gd name="T41" fmla="*/ 380 h 2046"/>
                <a:gd name="T42" fmla="*/ 103 w 1020"/>
                <a:gd name="T43" fmla="*/ 281 h 2046"/>
                <a:gd name="T44" fmla="*/ 62 w 1020"/>
                <a:gd name="T45" fmla="*/ 200 h 2046"/>
                <a:gd name="T46" fmla="*/ 44 w 1020"/>
                <a:gd name="T47" fmla="*/ 159 h 2046"/>
                <a:gd name="T48" fmla="*/ 32 w 1020"/>
                <a:gd name="T49" fmla="*/ 123 h 2046"/>
                <a:gd name="T50" fmla="*/ 43 w 1020"/>
                <a:gd name="T51" fmla="*/ 87 h 2046"/>
                <a:gd name="T52" fmla="*/ 21 w 1020"/>
                <a:gd name="T53" fmla="*/ 118 h 2046"/>
                <a:gd name="T54" fmla="*/ 15 w 1020"/>
                <a:gd name="T55" fmla="*/ 104 h 2046"/>
                <a:gd name="T56" fmla="*/ 16 w 1020"/>
                <a:gd name="T57" fmla="*/ 89 h 2046"/>
                <a:gd name="T58" fmla="*/ 32 w 1020"/>
                <a:gd name="T59" fmla="*/ 59 h 2046"/>
                <a:gd name="T60" fmla="*/ 47 w 1020"/>
                <a:gd name="T61" fmla="*/ 30 h 2046"/>
                <a:gd name="T62" fmla="*/ 65 w 1020"/>
                <a:gd name="T63" fmla="*/ 0 h 2046"/>
                <a:gd name="T64" fmla="*/ 40 w 1020"/>
                <a:gd name="T65" fmla="*/ 28 h 2046"/>
                <a:gd name="T66" fmla="*/ 344 w 1020"/>
                <a:gd name="T67" fmla="*/ 695 h 2046"/>
                <a:gd name="T68" fmla="*/ 346 w 1020"/>
                <a:gd name="T69" fmla="*/ 697 h 2046"/>
                <a:gd name="T70" fmla="*/ 342 w 1020"/>
                <a:gd name="T71" fmla="*/ 692 h 2046"/>
                <a:gd name="T72" fmla="*/ 344 w 1020"/>
                <a:gd name="T73" fmla="*/ 695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20" h="2046">
                  <a:moveTo>
                    <a:pt x="40" y="28"/>
                  </a:moveTo>
                  <a:cubicBezTo>
                    <a:pt x="33" y="38"/>
                    <a:pt x="28" y="49"/>
                    <a:pt x="22" y="60"/>
                  </a:cubicBezTo>
                  <a:cubicBezTo>
                    <a:pt x="20" y="64"/>
                    <a:pt x="11" y="80"/>
                    <a:pt x="4" y="79"/>
                  </a:cubicBezTo>
                  <a:cubicBezTo>
                    <a:pt x="2" y="79"/>
                    <a:pt x="1" y="78"/>
                    <a:pt x="0" y="76"/>
                  </a:cubicBezTo>
                  <a:cubicBezTo>
                    <a:pt x="13" y="138"/>
                    <a:pt x="90" y="256"/>
                    <a:pt x="94" y="276"/>
                  </a:cubicBezTo>
                  <a:cubicBezTo>
                    <a:pt x="99" y="298"/>
                    <a:pt x="112" y="385"/>
                    <a:pt x="132" y="413"/>
                  </a:cubicBezTo>
                  <a:cubicBezTo>
                    <a:pt x="158" y="452"/>
                    <a:pt x="303" y="666"/>
                    <a:pt x="359" y="716"/>
                  </a:cubicBezTo>
                  <a:cubicBezTo>
                    <a:pt x="390" y="753"/>
                    <a:pt x="430" y="773"/>
                    <a:pt x="456" y="795"/>
                  </a:cubicBezTo>
                  <a:cubicBezTo>
                    <a:pt x="487" y="820"/>
                    <a:pt x="546" y="917"/>
                    <a:pt x="596" y="1042"/>
                  </a:cubicBezTo>
                  <a:cubicBezTo>
                    <a:pt x="646" y="1166"/>
                    <a:pt x="899" y="1774"/>
                    <a:pt x="899" y="1774"/>
                  </a:cubicBezTo>
                  <a:cubicBezTo>
                    <a:pt x="936" y="1865"/>
                    <a:pt x="971" y="1983"/>
                    <a:pt x="994" y="2046"/>
                  </a:cubicBezTo>
                  <a:cubicBezTo>
                    <a:pt x="1000" y="2041"/>
                    <a:pt x="1009" y="2033"/>
                    <a:pt x="1020" y="2022"/>
                  </a:cubicBezTo>
                  <a:cubicBezTo>
                    <a:pt x="1016" y="2002"/>
                    <a:pt x="1007" y="1980"/>
                    <a:pt x="1004" y="1971"/>
                  </a:cubicBezTo>
                  <a:cubicBezTo>
                    <a:pt x="988" y="1923"/>
                    <a:pt x="966" y="1876"/>
                    <a:pt x="944" y="1830"/>
                  </a:cubicBezTo>
                  <a:cubicBezTo>
                    <a:pt x="908" y="1756"/>
                    <a:pt x="868" y="1684"/>
                    <a:pt x="840" y="1606"/>
                  </a:cubicBezTo>
                  <a:cubicBezTo>
                    <a:pt x="814" y="1534"/>
                    <a:pt x="793" y="1462"/>
                    <a:pt x="763" y="1392"/>
                  </a:cubicBezTo>
                  <a:cubicBezTo>
                    <a:pt x="733" y="1320"/>
                    <a:pt x="696" y="1252"/>
                    <a:pt x="666" y="1180"/>
                  </a:cubicBezTo>
                  <a:cubicBezTo>
                    <a:pt x="638" y="1113"/>
                    <a:pt x="619" y="1042"/>
                    <a:pt x="588" y="975"/>
                  </a:cubicBezTo>
                  <a:cubicBezTo>
                    <a:pt x="520" y="827"/>
                    <a:pt x="489" y="792"/>
                    <a:pt x="405" y="742"/>
                  </a:cubicBezTo>
                  <a:cubicBezTo>
                    <a:pt x="375" y="724"/>
                    <a:pt x="352" y="703"/>
                    <a:pt x="326" y="671"/>
                  </a:cubicBezTo>
                  <a:cubicBezTo>
                    <a:pt x="227" y="545"/>
                    <a:pt x="129" y="394"/>
                    <a:pt x="126" y="380"/>
                  </a:cubicBezTo>
                  <a:cubicBezTo>
                    <a:pt x="119" y="347"/>
                    <a:pt x="115" y="313"/>
                    <a:pt x="103" y="281"/>
                  </a:cubicBezTo>
                  <a:cubicBezTo>
                    <a:pt x="93" y="252"/>
                    <a:pt x="74" y="228"/>
                    <a:pt x="62" y="200"/>
                  </a:cubicBezTo>
                  <a:cubicBezTo>
                    <a:pt x="55" y="187"/>
                    <a:pt x="51" y="172"/>
                    <a:pt x="44" y="159"/>
                  </a:cubicBezTo>
                  <a:cubicBezTo>
                    <a:pt x="37" y="147"/>
                    <a:pt x="28" y="137"/>
                    <a:pt x="32" y="123"/>
                  </a:cubicBezTo>
                  <a:cubicBezTo>
                    <a:pt x="33" y="116"/>
                    <a:pt x="49" y="93"/>
                    <a:pt x="43" y="87"/>
                  </a:cubicBezTo>
                  <a:cubicBezTo>
                    <a:pt x="34" y="78"/>
                    <a:pt x="22" y="114"/>
                    <a:pt x="21" y="118"/>
                  </a:cubicBezTo>
                  <a:cubicBezTo>
                    <a:pt x="18" y="116"/>
                    <a:pt x="16" y="107"/>
                    <a:pt x="15" y="104"/>
                  </a:cubicBezTo>
                  <a:cubicBezTo>
                    <a:pt x="13" y="98"/>
                    <a:pt x="14" y="94"/>
                    <a:pt x="16" y="89"/>
                  </a:cubicBezTo>
                  <a:cubicBezTo>
                    <a:pt x="20" y="78"/>
                    <a:pt x="26" y="68"/>
                    <a:pt x="32" y="59"/>
                  </a:cubicBezTo>
                  <a:cubicBezTo>
                    <a:pt x="37" y="50"/>
                    <a:pt x="40" y="39"/>
                    <a:pt x="47" y="30"/>
                  </a:cubicBezTo>
                  <a:cubicBezTo>
                    <a:pt x="52" y="24"/>
                    <a:pt x="71" y="9"/>
                    <a:pt x="65" y="0"/>
                  </a:cubicBezTo>
                  <a:cubicBezTo>
                    <a:pt x="56" y="9"/>
                    <a:pt x="47" y="18"/>
                    <a:pt x="40" y="28"/>
                  </a:cubicBezTo>
                  <a:close/>
                  <a:moveTo>
                    <a:pt x="344" y="695"/>
                  </a:moveTo>
                  <a:cubicBezTo>
                    <a:pt x="345" y="695"/>
                    <a:pt x="345" y="696"/>
                    <a:pt x="346" y="697"/>
                  </a:cubicBezTo>
                  <a:cubicBezTo>
                    <a:pt x="344" y="695"/>
                    <a:pt x="343" y="694"/>
                    <a:pt x="342" y="692"/>
                  </a:cubicBezTo>
                  <a:cubicBezTo>
                    <a:pt x="343" y="693"/>
                    <a:pt x="343" y="694"/>
                    <a:pt x="344" y="695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9" name="Freeform 49"/>
            <p:cNvSpPr/>
            <p:nvPr/>
          </p:nvSpPr>
          <p:spPr bwMode="auto">
            <a:xfrm>
              <a:off x="2479" y="30"/>
              <a:ext cx="92" cy="68"/>
            </a:xfrm>
            <a:custGeom>
              <a:avLst/>
              <a:gdLst>
                <a:gd name="T0" fmla="*/ 1 w 134"/>
                <a:gd name="T1" fmla="*/ 42 h 98"/>
                <a:gd name="T2" fmla="*/ 65 w 134"/>
                <a:gd name="T3" fmla="*/ 49 h 98"/>
                <a:gd name="T4" fmla="*/ 115 w 134"/>
                <a:gd name="T5" fmla="*/ 0 h 98"/>
                <a:gd name="T6" fmla="*/ 127 w 134"/>
                <a:gd name="T7" fmla="*/ 36 h 98"/>
                <a:gd name="T8" fmla="*/ 134 w 134"/>
                <a:gd name="T9" fmla="*/ 59 h 98"/>
                <a:gd name="T10" fmla="*/ 78 w 134"/>
                <a:gd name="T11" fmla="*/ 58 h 98"/>
                <a:gd name="T12" fmla="*/ 25 w 134"/>
                <a:gd name="T13" fmla="*/ 98 h 98"/>
                <a:gd name="T14" fmla="*/ 8 w 134"/>
                <a:gd name="T15" fmla="*/ 76 h 98"/>
                <a:gd name="T16" fmla="*/ 1 w 134"/>
                <a:gd name="T17" fmla="*/ 4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98">
                  <a:moveTo>
                    <a:pt x="1" y="42"/>
                  </a:moveTo>
                  <a:cubicBezTo>
                    <a:pt x="5" y="48"/>
                    <a:pt x="44" y="58"/>
                    <a:pt x="65" y="49"/>
                  </a:cubicBezTo>
                  <a:cubicBezTo>
                    <a:pt x="76" y="44"/>
                    <a:pt x="122" y="29"/>
                    <a:pt x="115" y="0"/>
                  </a:cubicBezTo>
                  <a:cubicBezTo>
                    <a:pt x="115" y="5"/>
                    <a:pt x="124" y="26"/>
                    <a:pt x="127" y="36"/>
                  </a:cubicBezTo>
                  <a:cubicBezTo>
                    <a:pt x="129" y="44"/>
                    <a:pt x="131" y="51"/>
                    <a:pt x="134" y="59"/>
                  </a:cubicBezTo>
                  <a:cubicBezTo>
                    <a:pt x="127" y="48"/>
                    <a:pt x="87" y="54"/>
                    <a:pt x="78" y="58"/>
                  </a:cubicBezTo>
                  <a:cubicBezTo>
                    <a:pt x="63" y="64"/>
                    <a:pt x="23" y="88"/>
                    <a:pt x="25" y="98"/>
                  </a:cubicBezTo>
                  <a:cubicBezTo>
                    <a:pt x="26" y="89"/>
                    <a:pt x="13" y="82"/>
                    <a:pt x="8" y="76"/>
                  </a:cubicBezTo>
                  <a:cubicBezTo>
                    <a:pt x="3" y="68"/>
                    <a:pt x="0" y="55"/>
                    <a:pt x="1" y="42"/>
                  </a:cubicBez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0" name="Freeform 50"/>
            <p:cNvSpPr/>
            <p:nvPr/>
          </p:nvSpPr>
          <p:spPr bwMode="auto">
            <a:xfrm>
              <a:off x="2488" y="110"/>
              <a:ext cx="87" cy="35"/>
            </a:xfrm>
            <a:custGeom>
              <a:avLst/>
              <a:gdLst>
                <a:gd name="T0" fmla="*/ 125 w 125"/>
                <a:gd name="T1" fmla="*/ 1 h 50"/>
                <a:gd name="T2" fmla="*/ 33 w 125"/>
                <a:gd name="T3" fmla="*/ 20 h 50"/>
                <a:gd name="T4" fmla="*/ 29 w 125"/>
                <a:gd name="T5" fmla="*/ 50 h 50"/>
                <a:gd name="T6" fmla="*/ 87 w 125"/>
                <a:gd name="T7" fmla="*/ 38 h 50"/>
                <a:gd name="T8" fmla="*/ 124 w 125"/>
                <a:gd name="T9" fmla="*/ 0 h 50"/>
                <a:gd name="T10" fmla="*/ 125 w 125"/>
                <a:gd name="T11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50">
                  <a:moveTo>
                    <a:pt x="125" y="1"/>
                  </a:moveTo>
                  <a:cubicBezTo>
                    <a:pt x="94" y="9"/>
                    <a:pt x="62" y="5"/>
                    <a:pt x="33" y="20"/>
                  </a:cubicBezTo>
                  <a:cubicBezTo>
                    <a:pt x="17" y="29"/>
                    <a:pt x="0" y="49"/>
                    <a:pt x="29" y="50"/>
                  </a:cubicBezTo>
                  <a:cubicBezTo>
                    <a:pt x="48" y="50"/>
                    <a:pt x="69" y="45"/>
                    <a:pt x="87" y="38"/>
                  </a:cubicBezTo>
                  <a:cubicBezTo>
                    <a:pt x="106" y="32"/>
                    <a:pt x="124" y="22"/>
                    <a:pt x="124" y="0"/>
                  </a:cubicBezTo>
                  <a:lnTo>
                    <a:pt x="125" y="1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1" name="Freeform 51"/>
            <p:cNvSpPr/>
            <p:nvPr/>
          </p:nvSpPr>
          <p:spPr bwMode="auto">
            <a:xfrm>
              <a:off x="2521" y="196"/>
              <a:ext cx="118" cy="40"/>
            </a:xfrm>
            <a:custGeom>
              <a:avLst/>
              <a:gdLst>
                <a:gd name="T0" fmla="*/ 164 w 171"/>
                <a:gd name="T1" fmla="*/ 51 h 58"/>
                <a:gd name="T2" fmla="*/ 86 w 171"/>
                <a:gd name="T3" fmla="*/ 17 h 58"/>
                <a:gd name="T4" fmla="*/ 54 w 171"/>
                <a:gd name="T5" fmla="*/ 28 h 58"/>
                <a:gd name="T6" fmla="*/ 18 w 171"/>
                <a:gd name="T7" fmla="*/ 47 h 58"/>
                <a:gd name="T8" fmla="*/ 2 w 171"/>
                <a:gd name="T9" fmla="*/ 45 h 58"/>
                <a:gd name="T10" fmla="*/ 32 w 171"/>
                <a:gd name="T11" fmla="*/ 14 h 58"/>
                <a:gd name="T12" fmla="*/ 72 w 171"/>
                <a:gd name="T13" fmla="*/ 6 h 58"/>
                <a:gd name="T14" fmla="*/ 107 w 171"/>
                <a:gd name="T15" fmla="*/ 1 h 58"/>
                <a:gd name="T16" fmla="*/ 171 w 171"/>
                <a:gd name="T17" fmla="*/ 54 h 58"/>
                <a:gd name="T18" fmla="*/ 164 w 171"/>
                <a:gd name="T19" fmla="*/ 5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58">
                  <a:moveTo>
                    <a:pt x="164" y="51"/>
                  </a:moveTo>
                  <a:cubicBezTo>
                    <a:pt x="136" y="23"/>
                    <a:pt x="115" y="13"/>
                    <a:pt x="86" y="17"/>
                  </a:cubicBezTo>
                  <a:cubicBezTo>
                    <a:pt x="75" y="18"/>
                    <a:pt x="64" y="25"/>
                    <a:pt x="54" y="28"/>
                  </a:cubicBezTo>
                  <a:cubicBezTo>
                    <a:pt x="40" y="31"/>
                    <a:pt x="30" y="40"/>
                    <a:pt x="18" y="47"/>
                  </a:cubicBezTo>
                  <a:cubicBezTo>
                    <a:pt x="10" y="52"/>
                    <a:pt x="0" y="58"/>
                    <a:pt x="2" y="45"/>
                  </a:cubicBezTo>
                  <a:cubicBezTo>
                    <a:pt x="3" y="31"/>
                    <a:pt x="21" y="19"/>
                    <a:pt x="32" y="14"/>
                  </a:cubicBezTo>
                  <a:cubicBezTo>
                    <a:pt x="44" y="8"/>
                    <a:pt x="58" y="9"/>
                    <a:pt x="72" y="6"/>
                  </a:cubicBezTo>
                  <a:cubicBezTo>
                    <a:pt x="83" y="4"/>
                    <a:pt x="95" y="0"/>
                    <a:pt x="107" y="1"/>
                  </a:cubicBezTo>
                  <a:cubicBezTo>
                    <a:pt x="134" y="3"/>
                    <a:pt x="158" y="31"/>
                    <a:pt x="171" y="54"/>
                  </a:cubicBezTo>
                  <a:lnTo>
                    <a:pt x="164" y="51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2" name="Freeform 52"/>
            <p:cNvSpPr/>
            <p:nvPr/>
          </p:nvSpPr>
          <p:spPr bwMode="auto">
            <a:xfrm>
              <a:off x="2582" y="266"/>
              <a:ext cx="63" cy="25"/>
            </a:xfrm>
            <a:custGeom>
              <a:avLst/>
              <a:gdLst>
                <a:gd name="T0" fmla="*/ 52 w 92"/>
                <a:gd name="T1" fmla="*/ 3 h 37"/>
                <a:gd name="T2" fmla="*/ 0 w 92"/>
                <a:gd name="T3" fmla="*/ 19 h 37"/>
                <a:gd name="T4" fmla="*/ 58 w 92"/>
                <a:gd name="T5" fmla="*/ 9 h 37"/>
                <a:gd name="T6" fmla="*/ 83 w 92"/>
                <a:gd name="T7" fmla="*/ 4 h 37"/>
                <a:gd name="T8" fmla="*/ 52 w 92"/>
                <a:gd name="T9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37">
                  <a:moveTo>
                    <a:pt x="52" y="3"/>
                  </a:moveTo>
                  <a:cubicBezTo>
                    <a:pt x="37" y="6"/>
                    <a:pt x="9" y="5"/>
                    <a:pt x="0" y="19"/>
                  </a:cubicBezTo>
                  <a:cubicBezTo>
                    <a:pt x="8" y="37"/>
                    <a:pt x="47" y="12"/>
                    <a:pt x="58" y="9"/>
                  </a:cubicBezTo>
                  <a:cubicBezTo>
                    <a:pt x="67" y="7"/>
                    <a:pt x="74" y="5"/>
                    <a:pt x="83" y="4"/>
                  </a:cubicBezTo>
                  <a:cubicBezTo>
                    <a:pt x="92" y="3"/>
                    <a:pt x="68" y="0"/>
                    <a:pt x="52" y="3"/>
                  </a:cubicBez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3" name="Freeform 53"/>
            <p:cNvSpPr/>
            <p:nvPr/>
          </p:nvSpPr>
          <p:spPr bwMode="auto">
            <a:xfrm>
              <a:off x="2555" y="243"/>
              <a:ext cx="62" cy="24"/>
            </a:xfrm>
            <a:custGeom>
              <a:avLst/>
              <a:gdLst>
                <a:gd name="T0" fmla="*/ 88 w 90"/>
                <a:gd name="T1" fmla="*/ 0 h 35"/>
                <a:gd name="T2" fmla="*/ 42 w 90"/>
                <a:gd name="T3" fmla="*/ 13 h 35"/>
                <a:gd name="T4" fmla="*/ 0 w 90"/>
                <a:gd name="T5" fmla="*/ 22 h 35"/>
                <a:gd name="T6" fmla="*/ 47 w 90"/>
                <a:gd name="T7" fmla="*/ 7 h 35"/>
                <a:gd name="T8" fmla="*/ 90 w 90"/>
                <a:gd name="T9" fmla="*/ 1 h 35"/>
                <a:gd name="T10" fmla="*/ 88 w 90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">
                  <a:moveTo>
                    <a:pt x="88" y="0"/>
                  </a:moveTo>
                  <a:cubicBezTo>
                    <a:pt x="73" y="5"/>
                    <a:pt x="58" y="9"/>
                    <a:pt x="42" y="13"/>
                  </a:cubicBezTo>
                  <a:cubicBezTo>
                    <a:pt x="34" y="16"/>
                    <a:pt x="7" y="35"/>
                    <a:pt x="0" y="22"/>
                  </a:cubicBezTo>
                  <a:cubicBezTo>
                    <a:pt x="8" y="10"/>
                    <a:pt x="34" y="9"/>
                    <a:pt x="47" y="7"/>
                  </a:cubicBezTo>
                  <a:cubicBezTo>
                    <a:pt x="61" y="5"/>
                    <a:pt x="76" y="3"/>
                    <a:pt x="90" y="1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4" name="Freeform 54"/>
            <p:cNvSpPr/>
            <p:nvPr/>
          </p:nvSpPr>
          <p:spPr bwMode="auto">
            <a:xfrm>
              <a:off x="2561" y="223"/>
              <a:ext cx="43" cy="18"/>
            </a:xfrm>
            <a:custGeom>
              <a:avLst/>
              <a:gdLst>
                <a:gd name="T0" fmla="*/ 61 w 63"/>
                <a:gd name="T1" fmla="*/ 20 h 27"/>
                <a:gd name="T2" fmla="*/ 22 w 63"/>
                <a:gd name="T3" fmla="*/ 21 h 27"/>
                <a:gd name="T4" fmla="*/ 0 w 63"/>
                <a:gd name="T5" fmla="*/ 21 h 27"/>
                <a:gd name="T6" fmla="*/ 63 w 63"/>
                <a:gd name="T7" fmla="*/ 22 h 27"/>
                <a:gd name="T8" fmla="*/ 61 w 63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7">
                  <a:moveTo>
                    <a:pt x="61" y="20"/>
                  </a:moveTo>
                  <a:cubicBezTo>
                    <a:pt x="55" y="26"/>
                    <a:pt x="32" y="20"/>
                    <a:pt x="22" y="21"/>
                  </a:cubicBezTo>
                  <a:cubicBezTo>
                    <a:pt x="16" y="22"/>
                    <a:pt x="5" y="27"/>
                    <a:pt x="0" y="21"/>
                  </a:cubicBezTo>
                  <a:cubicBezTo>
                    <a:pt x="14" y="0"/>
                    <a:pt x="45" y="16"/>
                    <a:pt x="63" y="22"/>
                  </a:cubicBezTo>
                  <a:lnTo>
                    <a:pt x="61" y="20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5" name="Freeform 55"/>
            <p:cNvSpPr/>
            <p:nvPr/>
          </p:nvSpPr>
          <p:spPr bwMode="auto">
            <a:xfrm>
              <a:off x="2453" y="-77"/>
              <a:ext cx="104" cy="144"/>
            </a:xfrm>
            <a:custGeom>
              <a:avLst/>
              <a:gdLst>
                <a:gd name="T0" fmla="*/ 135 w 151"/>
                <a:gd name="T1" fmla="*/ 112 h 209"/>
                <a:gd name="T2" fmla="*/ 130 w 151"/>
                <a:gd name="T3" fmla="*/ 184 h 209"/>
                <a:gd name="T4" fmla="*/ 37 w 151"/>
                <a:gd name="T5" fmla="*/ 186 h 209"/>
                <a:gd name="T6" fmla="*/ 2 w 151"/>
                <a:gd name="T7" fmla="*/ 75 h 209"/>
                <a:gd name="T8" fmla="*/ 57 w 151"/>
                <a:gd name="T9" fmla="*/ 7 h 209"/>
                <a:gd name="T10" fmla="*/ 135 w 151"/>
                <a:gd name="T11" fmla="*/ 11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209">
                  <a:moveTo>
                    <a:pt x="135" y="112"/>
                  </a:moveTo>
                  <a:cubicBezTo>
                    <a:pt x="142" y="139"/>
                    <a:pt x="151" y="166"/>
                    <a:pt x="130" y="184"/>
                  </a:cubicBezTo>
                  <a:cubicBezTo>
                    <a:pt x="108" y="201"/>
                    <a:pt x="58" y="209"/>
                    <a:pt x="37" y="186"/>
                  </a:cubicBezTo>
                  <a:cubicBezTo>
                    <a:pt x="18" y="167"/>
                    <a:pt x="4" y="105"/>
                    <a:pt x="2" y="75"/>
                  </a:cubicBezTo>
                  <a:cubicBezTo>
                    <a:pt x="0" y="43"/>
                    <a:pt x="17" y="12"/>
                    <a:pt x="57" y="7"/>
                  </a:cubicBezTo>
                  <a:cubicBezTo>
                    <a:pt x="109" y="0"/>
                    <a:pt x="128" y="86"/>
                    <a:pt x="135" y="112"/>
                  </a:cubicBezTo>
                  <a:close/>
                </a:path>
              </a:pathLst>
            </a:custGeom>
            <a:solidFill>
              <a:srgbClr val="FFD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6" name="Freeform 56"/>
            <p:cNvSpPr/>
            <p:nvPr/>
          </p:nvSpPr>
          <p:spPr bwMode="auto">
            <a:xfrm>
              <a:off x="2460" y="-29"/>
              <a:ext cx="95" cy="96"/>
            </a:xfrm>
            <a:custGeom>
              <a:avLst/>
              <a:gdLst>
                <a:gd name="T0" fmla="*/ 128 w 138"/>
                <a:gd name="T1" fmla="*/ 84 h 139"/>
                <a:gd name="T2" fmla="*/ 83 w 138"/>
                <a:gd name="T3" fmla="*/ 119 h 139"/>
                <a:gd name="T4" fmla="*/ 30 w 138"/>
                <a:gd name="T5" fmla="*/ 104 h 139"/>
                <a:gd name="T6" fmla="*/ 2 w 138"/>
                <a:gd name="T7" fmla="*/ 0 h 139"/>
                <a:gd name="T8" fmla="*/ 3 w 138"/>
                <a:gd name="T9" fmla="*/ 24 h 139"/>
                <a:gd name="T10" fmla="*/ 31 w 138"/>
                <a:gd name="T11" fmla="*/ 116 h 139"/>
                <a:gd name="T12" fmla="*/ 121 w 138"/>
                <a:gd name="T13" fmla="*/ 114 h 139"/>
                <a:gd name="T14" fmla="*/ 129 w 138"/>
                <a:gd name="T15" fmla="*/ 59 h 139"/>
                <a:gd name="T16" fmla="*/ 128 w 138"/>
                <a:gd name="T17" fmla="*/ 8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39">
                  <a:moveTo>
                    <a:pt x="128" y="84"/>
                  </a:moveTo>
                  <a:cubicBezTo>
                    <a:pt x="123" y="107"/>
                    <a:pt x="105" y="117"/>
                    <a:pt x="83" y="119"/>
                  </a:cubicBezTo>
                  <a:cubicBezTo>
                    <a:pt x="64" y="120"/>
                    <a:pt x="39" y="125"/>
                    <a:pt x="30" y="104"/>
                  </a:cubicBezTo>
                  <a:cubicBezTo>
                    <a:pt x="19" y="80"/>
                    <a:pt x="0" y="25"/>
                    <a:pt x="2" y="0"/>
                  </a:cubicBezTo>
                  <a:cubicBezTo>
                    <a:pt x="2" y="3"/>
                    <a:pt x="2" y="21"/>
                    <a:pt x="3" y="24"/>
                  </a:cubicBezTo>
                  <a:cubicBezTo>
                    <a:pt x="7" y="47"/>
                    <a:pt x="13" y="97"/>
                    <a:pt x="31" y="116"/>
                  </a:cubicBezTo>
                  <a:cubicBezTo>
                    <a:pt x="53" y="139"/>
                    <a:pt x="99" y="131"/>
                    <a:pt x="121" y="114"/>
                  </a:cubicBezTo>
                  <a:cubicBezTo>
                    <a:pt x="138" y="99"/>
                    <a:pt x="135" y="80"/>
                    <a:pt x="129" y="59"/>
                  </a:cubicBezTo>
                  <a:cubicBezTo>
                    <a:pt x="130" y="67"/>
                    <a:pt x="129" y="76"/>
                    <a:pt x="128" y="84"/>
                  </a:cubicBezTo>
                  <a:close/>
                </a:path>
              </a:pathLst>
            </a:custGeom>
            <a:solidFill>
              <a:srgbClr val="FDD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7" name="Freeform 57"/>
            <p:cNvSpPr/>
            <p:nvPr/>
          </p:nvSpPr>
          <p:spPr bwMode="auto">
            <a:xfrm>
              <a:off x="2469" y="-24"/>
              <a:ext cx="1" cy="1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DD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8" name="Freeform 58"/>
            <p:cNvSpPr/>
            <p:nvPr/>
          </p:nvSpPr>
          <p:spPr bwMode="auto">
            <a:xfrm>
              <a:off x="2454" y="-76"/>
              <a:ext cx="78" cy="125"/>
            </a:xfrm>
            <a:custGeom>
              <a:avLst/>
              <a:gdLst>
                <a:gd name="T0" fmla="*/ 56 w 113"/>
                <a:gd name="T1" fmla="*/ 27 h 182"/>
                <a:gd name="T2" fmla="*/ 8 w 113"/>
                <a:gd name="T3" fmla="*/ 77 h 182"/>
                <a:gd name="T4" fmla="*/ 33 w 113"/>
                <a:gd name="T5" fmla="*/ 182 h 182"/>
                <a:gd name="T6" fmla="*/ 3 w 113"/>
                <a:gd name="T7" fmla="*/ 76 h 182"/>
                <a:gd name="T8" fmla="*/ 52 w 113"/>
                <a:gd name="T9" fmla="*/ 8 h 182"/>
                <a:gd name="T10" fmla="*/ 113 w 113"/>
                <a:gd name="T11" fmla="*/ 51 h 182"/>
                <a:gd name="T12" fmla="*/ 56 w 113"/>
                <a:gd name="T13" fmla="*/ 2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82">
                  <a:moveTo>
                    <a:pt x="56" y="27"/>
                  </a:moveTo>
                  <a:cubicBezTo>
                    <a:pt x="30" y="35"/>
                    <a:pt x="7" y="44"/>
                    <a:pt x="8" y="77"/>
                  </a:cubicBezTo>
                  <a:cubicBezTo>
                    <a:pt x="8" y="100"/>
                    <a:pt x="20" y="160"/>
                    <a:pt x="33" y="182"/>
                  </a:cubicBezTo>
                  <a:cubicBezTo>
                    <a:pt x="17" y="161"/>
                    <a:pt x="7" y="107"/>
                    <a:pt x="3" y="76"/>
                  </a:cubicBezTo>
                  <a:cubicBezTo>
                    <a:pt x="0" y="49"/>
                    <a:pt x="7" y="19"/>
                    <a:pt x="52" y="8"/>
                  </a:cubicBezTo>
                  <a:cubicBezTo>
                    <a:pt x="85" y="0"/>
                    <a:pt x="107" y="37"/>
                    <a:pt x="113" y="51"/>
                  </a:cubicBezTo>
                  <a:cubicBezTo>
                    <a:pt x="104" y="40"/>
                    <a:pt x="83" y="20"/>
                    <a:pt x="56" y="27"/>
                  </a:cubicBezTo>
                  <a:close/>
                </a:path>
              </a:pathLst>
            </a:custGeom>
            <a:solidFill>
              <a:srgbClr val="FFF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9" name="Freeform 59"/>
            <p:cNvSpPr/>
            <p:nvPr/>
          </p:nvSpPr>
          <p:spPr bwMode="auto">
            <a:xfrm>
              <a:off x="2454" y="-76"/>
              <a:ext cx="78" cy="73"/>
            </a:xfrm>
            <a:custGeom>
              <a:avLst/>
              <a:gdLst>
                <a:gd name="T0" fmla="*/ 51 w 113"/>
                <a:gd name="T1" fmla="*/ 17 h 107"/>
                <a:gd name="T2" fmla="*/ 5 w 113"/>
                <a:gd name="T3" fmla="*/ 74 h 107"/>
                <a:gd name="T4" fmla="*/ 3 w 113"/>
                <a:gd name="T5" fmla="*/ 76 h 107"/>
                <a:gd name="T6" fmla="*/ 52 w 113"/>
                <a:gd name="T7" fmla="*/ 8 h 107"/>
                <a:gd name="T8" fmla="*/ 113 w 113"/>
                <a:gd name="T9" fmla="*/ 51 h 107"/>
                <a:gd name="T10" fmla="*/ 51 w 113"/>
                <a:gd name="T11" fmla="*/ 1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7">
                  <a:moveTo>
                    <a:pt x="51" y="17"/>
                  </a:moveTo>
                  <a:cubicBezTo>
                    <a:pt x="25" y="25"/>
                    <a:pt x="4" y="41"/>
                    <a:pt x="5" y="74"/>
                  </a:cubicBezTo>
                  <a:cubicBezTo>
                    <a:pt x="6" y="97"/>
                    <a:pt x="7" y="107"/>
                    <a:pt x="3" y="76"/>
                  </a:cubicBezTo>
                  <a:cubicBezTo>
                    <a:pt x="0" y="49"/>
                    <a:pt x="7" y="19"/>
                    <a:pt x="52" y="8"/>
                  </a:cubicBezTo>
                  <a:cubicBezTo>
                    <a:pt x="85" y="0"/>
                    <a:pt x="107" y="37"/>
                    <a:pt x="113" y="51"/>
                  </a:cubicBezTo>
                  <a:cubicBezTo>
                    <a:pt x="104" y="40"/>
                    <a:pt x="78" y="10"/>
                    <a:pt x="51" y="17"/>
                  </a:cubicBezTo>
                  <a:close/>
                </a:path>
              </a:pathLst>
            </a:custGeom>
            <a:solidFill>
              <a:srgbClr val="FF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0" name="Freeform 60"/>
            <p:cNvSpPr/>
            <p:nvPr/>
          </p:nvSpPr>
          <p:spPr bwMode="auto">
            <a:xfrm>
              <a:off x="2477" y="-41"/>
              <a:ext cx="83" cy="111"/>
            </a:xfrm>
            <a:custGeom>
              <a:avLst/>
              <a:gdLst>
                <a:gd name="T0" fmla="*/ 3 w 120"/>
                <a:gd name="T1" fmla="*/ 134 h 161"/>
                <a:gd name="T2" fmla="*/ 96 w 120"/>
                <a:gd name="T3" fmla="*/ 132 h 161"/>
                <a:gd name="T4" fmla="*/ 100 w 120"/>
                <a:gd name="T5" fmla="*/ 63 h 161"/>
                <a:gd name="T6" fmla="*/ 80 w 120"/>
                <a:gd name="T7" fmla="*/ 0 h 161"/>
                <a:gd name="T8" fmla="*/ 103 w 120"/>
                <a:gd name="T9" fmla="*/ 68 h 161"/>
                <a:gd name="T10" fmla="*/ 99 w 120"/>
                <a:gd name="T11" fmla="*/ 136 h 161"/>
                <a:gd name="T12" fmla="*/ 6 w 120"/>
                <a:gd name="T13" fmla="*/ 139 h 161"/>
                <a:gd name="T14" fmla="*/ 0 w 120"/>
                <a:gd name="T15" fmla="*/ 131 h 161"/>
                <a:gd name="T16" fmla="*/ 3 w 120"/>
                <a:gd name="T17" fmla="*/ 13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61">
                  <a:moveTo>
                    <a:pt x="3" y="134"/>
                  </a:moveTo>
                  <a:cubicBezTo>
                    <a:pt x="24" y="157"/>
                    <a:pt x="74" y="149"/>
                    <a:pt x="96" y="132"/>
                  </a:cubicBezTo>
                  <a:cubicBezTo>
                    <a:pt x="117" y="114"/>
                    <a:pt x="107" y="90"/>
                    <a:pt x="100" y="63"/>
                  </a:cubicBezTo>
                  <a:cubicBezTo>
                    <a:pt x="96" y="49"/>
                    <a:pt x="89" y="20"/>
                    <a:pt x="80" y="0"/>
                  </a:cubicBezTo>
                  <a:cubicBezTo>
                    <a:pt x="91" y="21"/>
                    <a:pt x="99" y="52"/>
                    <a:pt x="103" y="68"/>
                  </a:cubicBezTo>
                  <a:cubicBezTo>
                    <a:pt x="110" y="95"/>
                    <a:pt x="120" y="118"/>
                    <a:pt x="99" y="136"/>
                  </a:cubicBezTo>
                  <a:cubicBezTo>
                    <a:pt x="77" y="153"/>
                    <a:pt x="27" y="161"/>
                    <a:pt x="6" y="139"/>
                  </a:cubicBezTo>
                  <a:cubicBezTo>
                    <a:pt x="4" y="137"/>
                    <a:pt x="2" y="134"/>
                    <a:pt x="0" y="131"/>
                  </a:cubicBezTo>
                  <a:cubicBezTo>
                    <a:pt x="1" y="132"/>
                    <a:pt x="2" y="133"/>
                    <a:pt x="3" y="134"/>
                  </a:cubicBezTo>
                  <a:close/>
                </a:path>
              </a:pathLst>
            </a:custGeom>
            <a:solidFill>
              <a:srgbClr val="FFEB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1" name="Freeform 61"/>
            <p:cNvSpPr/>
            <p:nvPr/>
          </p:nvSpPr>
          <p:spPr bwMode="auto">
            <a:xfrm>
              <a:off x="2507" y="-45"/>
              <a:ext cx="41" cy="87"/>
            </a:xfrm>
            <a:custGeom>
              <a:avLst/>
              <a:gdLst>
                <a:gd name="T0" fmla="*/ 40 w 59"/>
                <a:gd name="T1" fmla="*/ 122 h 127"/>
                <a:gd name="T2" fmla="*/ 9 w 59"/>
                <a:gd name="T3" fmla="*/ 76 h 127"/>
                <a:gd name="T4" fmla="*/ 4 w 59"/>
                <a:gd name="T5" fmla="*/ 0 h 127"/>
                <a:gd name="T6" fmla="*/ 47 w 59"/>
                <a:gd name="T7" fmla="*/ 80 h 127"/>
                <a:gd name="T8" fmla="*/ 40 w 59"/>
                <a:gd name="T9" fmla="*/ 12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27">
                  <a:moveTo>
                    <a:pt x="40" y="122"/>
                  </a:moveTo>
                  <a:cubicBezTo>
                    <a:pt x="22" y="118"/>
                    <a:pt x="12" y="92"/>
                    <a:pt x="9" y="76"/>
                  </a:cubicBezTo>
                  <a:cubicBezTo>
                    <a:pt x="6" y="58"/>
                    <a:pt x="0" y="17"/>
                    <a:pt x="4" y="0"/>
                  </a:cubicBezTo>
                  <a:cubicBezTo>
                    <a:pt x="24" y="2"/>
                    <a:pt x="44" y="62"/>
                    <a:pt x="47" y="80"/>
                  </a:cubicBezTo>
                  <a:cubicBezTo>
                    <a:pt x="50" y="92"/>
                    <a:pt x="59" y="127"/>
                    <a:pt x="40" y="122"/>
                  </a:cubicBezTo>
                  <a:close/>
                </a:path>
              </a:pathLst>
            </a:custGeom>
            <a:solidFill>
              <a:srgbClr val="FFE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2" name="Freeform 62"/>
            <p:cNvSpPr/>
            <p:nvPr/>
          </p:nvSpPr>
          <p:spPr bwMode="auto">
            <a:xfrm>
              <a:off x="2510" y="-45"/>
              <a:ext cx="32" cy="82"/>
            </a:xfrm>
            <a:custGeom>
              <a:avLst/>
              <a:gdLst>
                <a:gd name="T0" fmla="*/ 32 w 46"/>
                <a:gd name="T1" fmla="*/ 101 h 120"/>
                <a:gd name="T2" fmla="*/ 0 w 46"/>
                <a:gd name="T3" fmla="*/ 0 h 120"/>
                <a:gd name="T4" fmla="*/ 43 w 46"/>
                <a:gd name="T5" fmla="*/ 80 h 120"/>
                <a:gd name="T6" fmla="*/ 32 w 46"/>
                <a:gd name="T7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20">
                  <a:moveTo>
                    <a:pt x="32" y="101"/>
                  </a:moveTo>
                  <a:cubicBezTo>
                    <a:pt x="21" y="72"/>
                    <a:pt x="20" y="26"/>
                    <a:pt x="0" y="0"/>
                  </a:cubicBezTo>
                  <a:cubicBezTo>
                    <a:pt x="20" y="2"/>
                    <a:pt x="40" y="62"/>
                    <a:pt x="43" y="80"/>
                  </a:cubicBezTo>
                  <a:cubicBezTo>
                    <a:pt x="46" y="92"/>
                    <a:pt x="39" y="120"/>
                    <a:pt x="32" y="101"/>
                  </a:cubicBezTo>
                  <a:close/>
                </a:path>
              </a:pathLst>
            </a:custGeom>
            <a:solidFill>
              <a:srgbClr val="FF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3" name="Freeform 63"/>
            <p:cNvSpPr/>
            <p:nvPr/>
          </p:nvSpPr>
          <p:spPr bwMode="auto">
            <a:xfrm>
              <a:off x="2472" y="391"/>
              <a:ext cx="52" cy="123"/>
            </a:xfrm>
            <a:custGeom>
              <a:avLst/>
              <a:gdLst>
                <a:gd name="T0" fmla="*/ 73 w 75"/>
                <a:gd name="T1" fmla="*/ 105 h 179"/>
                <a:gd name="T2" fmla="*/ 24 w 75"/>
                <a:gd name="T3" fmla="*/ 179 h 179"/>
                <a:gd name="T4" fmla="*/ 5 w 75"/>
                <a:gd name="T5" fmla="*/ 85 h 179"/>
                <a:gd name="T6" fmla="*/ 25 w 75"/>
                <a:gd name="T7" fmla="*/ 15 h 179"/>
                <a:gd name="T8" fmla="*/ 64 w 75"/>
                <a:gd name="T9" fmla="*/ 8 h 179"/>
                <a:gd name="T10" fmla="*/ 73 w 75"/>
                <a:gd name="T11" fmla="*/ 105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79">
                  <a:moveTo>
                    <a:pt x="73" y="105"/>
                  </a:moveTo>
                  <a:cubicBezTo>
                    <a:pt x="70" y="131"/>
                    <a:pt x="26" y="155"/>
                    <a:pt x="24" y="179"/>
                  </a:cubicBezTo>
                  <a:cubicBezTo>
                    <a:pt x="18" y="168"/>
                    <a:pt x="8" y="102"/>
                    <a:pt x="5" y="85"/>
                  </a:cubicBezTo>
                  <a:cubicBezTo>
                    <a:pt x="0" y="58"/>
                    <a:pt x="6" y="28"/>
                    <a:pt x="25" y="15"/>
                  </a:cubicBezTo>
                  <a:cubicBezTo>
                    <a:pt x="31" y="11"/>
                    <a:pt x="54" y="0"/>
                    <a:pt x="64" y="8"/>
                  </a:cubicBezTo>
                  <a:cubicBezTo>
                    <a:pt x="72" y="14"/>
                    <a:pt x="75" y="85"/>
                    <a:pt x="73" y="105"/>
                  </a:cubicBezTo>
                  <a:close/>
                </a:path>
              </a:pathLst>
            </a:custGeom>
            <a:solidFill>
              <a:srgbClr val="FFD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4" name="Freeform 64"/>
            <p:cNvSpPr/>
            <p:nvPr/>
          </p:nvSpPr>
          <p:spPr bwMode="auto">
            <a:xfrm>
              <a:off x="2474" y="394"/>
              <a:ext cx="49" cy="120"/>
            </a:xfrm>
            <a:custGeom>
              <a:avLst/>
              <a:gdLst>
                <a:gd name="T0" fmla="*/ 51 w 71"/>
                <a:gd name="T1" fmla="*/ 0 h 174"/>
                <a:gd name="T2" fmla="*/ 22 w 71"/>
                <a:gd name="T3" fmla="*/ 10 h 174"/>
                <a:gd name="T4" fmla="*/ 6 w 71"/>
                <a:gd name="T5" fmla="*/ 33 h 174"/>
                <a:gd name="T6" fmla="*/ 6 w 71"/>
                <a:gd name="T7" fmla="*/ 33 h 174"/>
                <a:gd name="T8" fmla="*/ 1 w 71"/>
                <a:gd name="T9" fmla="*/ 50 h 174"/>
                <a:gd name="T10" fmla="*/ 2 w 71"/>
                <a:gd name="T11" fmla="*/ 80 h 174"/>
                <a:gd name="T12" fmla="*/ 21 w 71"/>
                <a:gd name="T13" fmla="*/ 174 h 174"/>
                <a:gd name="T14" fmla="*/ 27 w 71"/>
                <a:gd name="T15" fmla="*/ 159 h 174"/>
                <a:gd name="T16" fmla="*/ 6 w 71"/>
                <a:gd name="T17" fmla="*/ 77 h 174"/>
                <a:gd name="T18" fmla="*/ 5 w 71"/>
                <a:gd name="T19" fmla="*/ 50 h 174"/>
                <a:gd name="T20" fmla="*/ 13 w 71"/>
                <a:gd name="T21" fmla="*/ 26 h 174"/>
                <a:gd name="T22" fmla="*/ 37 w 71"/>
                <a:gd name="T23" fmla="*/ 10 h 174"/>
                <a:gd name="T24" fmla="*/ 54 w 71"/>
                <a:gd name="T25" fmla="*/ 30 h 174"/>
                <a:gd name="T26" fmla="*/ 59 w 71"/>
                <a:gd name="T27" fmla="*/ 47 h 174"/>
                <a:gd name="T28" fmla="*/ 61 w 71"/>
                <a:gd name="T29" fmla="*/ 70 h 174"/>
                <a:gd name="T30" fmla="*/ 57 w 71"/>
                <a:gd name="T31" fmla="*/ 87 h 174"/>
                <a:gd name="T32" fmla="*/ 45 w 71"/>
                <a:gd name="T33" fmla="*/ 100 h 174"/>
                <a:gd name="T34" fmla="*/ 43 w 71"/>
                <a:gd name="T35" fmla="*/ 116 h 174"/>
                <a:gd name="T36" fmla="*/ 49 w 71"/>
                <a:gd name="T37" fmla="*/ 132 h 174"/>
                <a:gd name="T38" fmla="*/ 49 w 71"/>
                <a:gd name="T39" fmla="*/ 134 h 174"/>
                <a:gd name="T40" fmla="*/ 70 w 71"/>
                <a:gd name="T41" fmla="*/ 100 h 174"/>
                <a:gd name="T42" fmla="*/ 65 w 71"/>
                <a:gd name="T43" fmla="*/ 12 h 174"/>
                <a:gd name="T44" fmla="*/ 51 w 71"/>
                <a:gd name="T4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" h="174">
                  <a:moveTo>
                    <a:pt x="51" y="0"/>
                  </a:moveTo>
                  <a:cubicBezTo>
                    <a:pt x="40" y="0"/>
                    <a:pt x="27" y="7"/>
                    <a:pt x="22" y="10"/>
                  </a:cubicBezTo>
                  <a:cubicBezTo>
                    <a:pt x="15" y="15"/>
                    <a:pt x="9" y="2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38"/>
                    <a:pt x="2" y="50"/>
                    <a:pt x="1" y="50"/>
                  </a:cubicBezTo>
                  <a:cubicBezTo>
                    <a:pt x="0" y="60"/>
                    <a:pt x="0" y="70"/>
                    <a:pt x="2" y="80"/>
                  </a:cubicBezTo>
                  <a:cubicBezTo>
                    <a:pt x="5" y="97"/>
                    <a:pt x="15" y="163"/>
                    <a:pt x="21" y="174"/>
                  </a:cubicBezTo>
                  <a:cubicBezTo>
                    <a:pt x="22" y="169"/>
                    <a:pt x="24" y="164"/>
                    <a:pt x="27" y="159"/>
                  </a:cubicBezTo>
                  <a:cubicBezTo>
                    <a:pt x="13" y="165"/>
                    <a:pt x="8" y="89"/>
                    <a:pt x="6" y="77"/>
                  </a:cubicBezTo>
                  <a:cubicBezTo>
                    <a:pt x="6" y="73"/>
                    <a:pt x="4" y="54"/>
                    <a:pt x="5" y="50"/>
                  </a:cubicBezTo>
                  <a:cubicBezTo>
                    <a:pt x="5" y="47"/>
                    <a:pt x="8" y="34"/>
                    <a:pt x="13" y="26"/>
                  </a:cubicBezTo>
                  <a:cubicBezTo>
                    <a:pt x="18" y="20"/>
                    <a:pt x="30" y="11"/>
                    <a:pt x="37" y="10"/>
                  </a:cubicBezTo>
                  <a:cubicBezTo>
                    <a:pt x="43" y="10"/>
                    <a:pt x="51" y="21"/>
                    <a:pt x="54" y="30"/>
                  </a:cubicBezTo>
                  <a:cubicBezTo>
                    <a:pt x="55" y="35"/>
                    <a:pt x="58" y="42"/>
                    <a:pt x="59" y="47"/>
                  </a:cubicBezTo>
                  <a:cubicBezTo>
                    <a:pt x="61" y="55"/>
                    <a:pt x="62" y="63"/>
                    <a:pt x="61" y="70"/>
                  </a:cubicBezTo>
                  <a:cubicBezTo>
                    <a:pt x="61" y="76"/>
                    <a:pt x="61" y="82"/>
                    <a:pt x="57" y="87"/>
                  </a:cubicBezTo>
                  <a:cubicBezTo>
                    <a:pt x="54" y="92"/>
                    <a:pt x="49" y="95"/>
                    <a:pt x="45" y="100"/>
                  </a:cubicBezTo>
                  <a:cubicBezTo>
                    <a:pt x="41" y="105"/>
                    <a:pt x="41" y="111"/>
                    <a:pt x="43" y="116"/>
                  </a:cubicBezTo>
                  <a:cubicBezTo>
                    <a:pt x="45" y="122"/>
                    <a:pt x="49" y="127"/>
                    <a:pt x="49" y="132"/>
                  </a:cubicBezTo>
                  <a:cubicBezTo>
                    <a:pt x="49" y="133"/>
                    <a:pt x="49" y="133"/>
                    <a:pt x="49" y="134"/>
                  </a:cubicBezTo>
                  <a:cubicBezTo>
                    <a:pt x="59" y="123"/>
                    <a:pt x="68" y="112"/>
                    <a:pt x="70" y="100"/>
                  </a:cubicBezTo>
                  <a:cubicBezTo>
                    <a:pt x="71" y="83"/>
                    <a:pt x="70" y="34"/>
                    <a:pt x="65" y="12"/>
                  </a:cubicBezTo>
                  <a:cubicBezTo>
                    <a:pt x="62" y="0"/>
                    <a:pt x="57" y="0"/>
                    <a:pt x="51" y="0"/>
                  </a:cubicBezTo>
                  <a:close/>
                </a:path>
              </a:pathLst>
            </a:custGeom>
            <a:solidFill>
              <a:srgbClr val="FDD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5" name="Freeform 65"/>
            <p:cNvSpPr/>
            <p:nvPr/>
          </p:nvSpPr>
          <p:spPr bwMode="auto">
            <a:xfrm>
              <a:off x="2488" y="416"/>
              <a:ext cx="35" cy="98"/>
            </a:xfrm>
            <a:custGeom>
              <a:avLst/>
              <a:gdLst>
                <a:gd name="T0" fmla="*/ 48 w 51"/>
                <a:gd name="T1" fmla="*/ 0 h 142"/>
                <a:gd name="T2" fmla="*/ 46 w 51"/>
                <a:gd name="T3" fmla="*/ 32 h 142"/>
                <a:gd name="T4" fmla="*/ 37 w 51"/>
                <a:gd name="T5" fmla="*/ 89 h 142"/>
                <a:gd name="T6" fmla="*/ 33 w 51"/>
                <a:gd name="T7" fmla="*/ 95 h 142"/>
                <a:gd name="T8" fmla="*/ 1 w 51"/>
                <a:gd name="T9" fmla="*/ 142 h 142"/>
                <a:gd name="T10" fmla="*/ 50 w 51"/>
                <a:gd name="T11" fmla="*/ 68 h 142"/>
                <a:gd name="T12" fmla="*/ 48 w 51"/>
                <a:gd name="T1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142">
                  <a:moveTo>
                    <a:pt x="48" y="0"/>
                  </a:moveTo>
                  <a:cubicBezTo>
                    <a:pt x="47" y="3"/>
                    <a:pt x="46" y="25"/>
                    <a:pt x="46" y="32"/>
                  </a:cubicBezTo>
                  <a:cubicBezTo>
                    <a:pt x="48" y="47"/>
                    <a:pt x="48" y="75"/>
                    <a:pt x="37" y="89"/>
                  </a:cubicBezTo>
                  <a:cubicBezTo>
                    <a:pt x="36" y="91"/>
                    <a:pt x="33" y="94"/>
                    <a:pt x="33" y="95"/>
                  </a:cubicBezTo>
                  <a:cubicBezTo>
                    <a:pt x="33" y="97"/>
                    <a:pt x="0" y="125"/>
                    <a:pt x="1" y="142"/>
                  </a:cubicBezTo>
                  <a:cubicBezTo>
                    <a:pt x="3" y="118"/>
                    <a:pt x="47" y="94"/>
                    <a:pt x="50" y="68"/>
                  </a:cubicBezTo>
                  <a:cubicBezTo>
                    <a:pt x="51" y="55"/>
                    <a:pt x="50" y="24"/>
                    <a:pt x="48" y="0"/>
                  </a:cubicBezTo>
                  <a:close/>
                </a:path>
              </a:pathLst>
            </a:custGeom>
            <a:solidFill>
              <a:srgbClr val="F5BC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6" name="Freeform 66"/>
            <p:cNvSpPr/>
            <p:nvPr/>
          </p:nvSpPr>
          <p:spPr bwMode="auto">
            <a:xfrm>
              <a:off x="2476" y="389"/>
              <a:ext cx="44" cy="37"/>
            </a:xfrm>
            <a:custGeom>
              <a:avLst/>
              <a:gdLst>
                <a:gd name="T0" fmla="*/ 62 w 63"/>
                <a:gd name="T1" fmla="*/ 52 h 54"/>
                <a:gd name="T2" fmla="*/ 55 w 63"/>
                <a:gd name="T3" fmla="*/ 12 h 54"/>
                <a:gd name="T4" fmla="*/ 15 w 63"/>
                <a:gd name="T5" fmla="*/ 24 h 54"/>
                <a:gd name="T6" fmla="*/ 0 w 63"/>
                <a:gd name="T7" fmla="*/ 54 h 54"/>
                <a:gd name="T8" fmla="*/ 62 w 63"/>
                <a:gd name="T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4">
                  <a:moveTo>
                    <a:pt x="62" y="52"/>
                  </a:moveTo>
                  <a:cubicBezTo>
                    <a:pt x="63" y="40"/>
                    <a:pt x="62" y="17"/>
                    <a:pt x="55" y="12"/>
                  </a:cubicBezTo>
                  <a:cubicBezTo>
                    <a:pt x="45" y="5"/>
                    <a:pt x="22" y="17"/>
                    <a:pt x="15" y="24"/>
                  </a:cubicBezTo>
                  <a:cubicBezTo>
                    <a:pt x="10" y="29"/>
                    <a:pt x="1" y="47"/>
                    <a:pt x="0" y="54"/>
                  </a:cubicBezTo>
                  <a:cubicBezTo>
                    <a:pt x="16" y="24"/>
                    <a:pt x="39" y="0"/>
                    <a:pt x="62" y="52"/>
                  </a:cubicBezTo>
                  <a:close/>
                </a:path>
              </a:pathLst>
            </a:custGeom>
            <a:solidFill>
              <a:srgbClr val="FFE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7" name="Freeform 67"/>
            <p:cNvSpPr/>
            <p:nvPr/>
          </p:nvSpPr>
          <p:spPr bwMode="auto">
            <a:xfrm>
              <a:off x="2476" y="391"/>
              <a:ext cx="41" cy="35"/>
            </a:xfrm>
            <a:custGeom>
              <a:avLst/>
              <a:gdLst>
                <a:gd name="T0" fmla="*/ 55 w 59"/>
                <a:gd name="T1" fmla="*/ 8 h 50"/>
                <a:gd name="T2" fmla="*/ 13 w 59"/>
                <a:gd name="T3" fmla="*/ 20 h 50"/>
                <a:gd name="T4" fmla="*/ 0 w 59"/>
                <a:gd name="T5" fmla="*/ 50 h 50"/>
                <a:gd name="T6" fmla="*/ 25 w 59"/>
                <a:gd name="T7" fmla="*/ 14 h 50"/>
                <a:gd name="T8" fmla="*/ 55 w 59"/>
                <a:gd name="T9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0">
                  <a:moveTo>
                    <a:pt x="55" y="8"/>
                  </a:moveTo>
                  <a:cubicBezTo>
                    <a:pt x="41" y="0"/>
                    <a:pt x="20" y="13"/>
                    <a:pt x="13" y="20"/>
                  </a:cubicBezTo>
                  <a:cubicBezTo>
                    <a:pt x="4" y="29"/>
                    <a:pt x="1" y="43"/>
                    <a:pt x="0" y="50"/>
                  </a:cubicBezTo>
                  <a:cubicBezTo>
                    <a:pt x="3" y="33"/>
                    <a:pt x="13" y="19"/>
                    <a:pt x="25" y="14"/>
                  </a:cubicBezTo>
                  <a:cubicBezTo>
                    <a:pt x="40" y="8"/>
                    <a:pt x="59" y="14"/>
                    <a:pt x="55" y="8"/>
                  </a:cubicBezTo>
                  <a:close/>
                </a:path>
              </a:pathLst>
            </a:custGeom>
            <a:solidFill>
              <a:srgbClr val="FFF5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8" name="Freeform 68"/>
            <p:cNvSpPr/>
            <p:nvPr/>
          </p:nvSpPr>
          <p:spPr bwMode="auto">
            <a:xfrm>
              <a:off x="2478" y="413"/>
              <a:ext cx="16" cy="74"/>
            </a:xfrm>
            <a:custGeom>
              <a:avLst/>
              <a:gdLst>
                <a:gd name="T0" fmla="*/ 16 w 23"/>
                <a:gd name="T1" fmla="*/ 105 h 107"/>
                <a:gd name="T2" fmla="*/ 2 w 23"/>
                <a:gd name="T3" fmla="*/ 45 h 107"/>
                <a:gd name="T4" fmla="*/ 3 w 23"/>
                <a:gd name="T5" fmla="*/ 17 h 107"/>
                <a:gd name="T6" fmla="*/ 16 w 23"/>
                <a:gd name="T7" fmla="*/ 0 h 107"/>
                <a:gd name="T8" fmla="*/ 22 w 23"/>
                <a:gd name="T9" fmla="*/ 20 h 107"/>
                <a:gd name="T10" fmla="*/ 20 w 23"/>
                <a:gd name="T11" fmla="*/ 42 h 107"/>
                <a:gd name="T12" fmla="*/ 16 w 23"/>
                <a:gd name="T13" fmla="*/ 78 h 107"/>
                <a:gd name="T14" fmla="*/ 17 w 23"/>
                <a:gd name="T15" fmla="*/ 93 h 107"/>
                <a:gd name="T16" fmla="*/ 17 w 23"/>
                <a:gd name="T17" fmla="*/ 107 h 107"/>
                <a:gd name="T18" fmla="*/ 15 w 23"/>
                <a:gd name="T19" fmla="*/ 106 h 107"/>
                <a:gd name="T20" fmla="*/ 16 w 23"/>
                <a:gd name="T21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07">
                  <a:moveTo>
                    <a:pt x="16" y="105"/>
                  </a:moveTo>
                  <a:cubicBezTo>
                    <a:pt x="7" y="87"/>
                    <a:pt x="4" y="66"/>
                    <a:pt x="2" y="45"/>
                  </a:cubicBezTo>
                  <a:cubicBezTo>
                    <a:pt x="0" y="34"/>
                    <a:pt x="1" y="26"/>
                    <a:pt x="3" y="17"/>
                  </a:cubicBezTo>
                  <a:cubicBezTo>
                    <a:pt x="4" y="11"/>
                    <a:pt x="12" y="0"/>
                    <a:pt x="16" y="0"/>
                  </a:cubicBezTo>
                  <a:cubicBezTo>
                    <a:pt x="21" y="1"/>
                    <a:pt x="22" y="17"/>
                    <a:pt x="22" y="20"/>
                  </a:cubicBezTo>
                  <a:cubicBezTo>
                    <a:pt x="23" y="28"/>
                    <a:pt x="21" y="35"/>
                    <a:pt x="20" y="42"/>
                  </a:cubicBezTo>
                  <a:cubicBezTo>
                    <a:pt x="17" y="54"/>
                    <a:pt x="14" y="66"/>
                    <a:pt x="16" y="78"/>
                  </a:cubicBezTo>
                  <a:cubicBezTo>
                    <a:pt x="16" y="83"/>
                    <a:pt x="17" y="88"/>
                    <a:pt x="17" y="93"/>
                  </a:cubicBezTo>
                  <a:cubicBezTo>
                    <a:pt x="18" y="98"/>
                    <a:pt x="17" y="102"/>
                    <a:pt x="17" y="107"/>
                  </a:cubicBezTo>
                  <a:cubicBezTo>
                    <a:pt x="16" y="107"/>
                    <a:pt x="16" y="106"/>
                    <a:pt x="15" y="106"/>
                  </a:cubicBezTo>
                  <a:lnTo>
                    <a:pt x="16" y="105"/>
                  </a:lnTo>
                  <a:close/>
                </a:path>
              </a:pathLst>
            </a:custGeom>
            <a:solidFill>
              <a:srgbClr val="FF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9" name="Freeform 69"/>
            <p:cNvSpPr/>
            <p:nvPr/>
          </p:nvSpPr>
          <p:spPr bwMode="auto">
            <a:xfrm>
              <a:off x="2475" y="411"/>
              <a:ext cx="16" cy="76"/>
            </a:xfrm>
            <a:custGeom>
              <a:avLst/>
              <a:gdLst>
                <a:gd name="T0" fmla="*/ 20 w 22"/>
                <a:gd name="T1" fmla="*/ 109 h 111"/>
                <a:gd name="T2" fmla="*/ 6 w 22"/>
                <a:gd name="T3" fmla="*/ 49 h 111"/>
                <a:gd name="T4" fmla="*/ 7 w 22"/>
                <a:gd name="T5" fmla="*/ 21 h 111"/>
                <a:gd name="T6" fmla="*/ 20 w 22"/>
                <a:gd name="T7" fmla="*/ 4 h 111"/>
                <a:gd name="T8" fmla="*/ 21 w 22"/>
                <a:gd name="T9" fmla="*/ 111 h 111"/>
                <a:gd name="T10" fmla="*/ 19 w 22"/>
                <a:gd name="T11" fmla="*/ 110 h 111"/>
                <a:gd name="T12" fmla="*/ 20 w 22"/>
                <a:gd name="T13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11">
                  <a:moveTo>
                    <a:pt x="20" y="109"/>
                  </a:moveTo>
                  <a:cubicBezTo>
                    <a:pt x="11" y="91"/>
                    <a:pt x="8" y="70"/>
                    <a:pt x="6" y="49"/>
                  </a:cubicBezTo>
                  <a:cubicBezTo>
                    <a:pt x="4" y="38"/>
                    <a:pt x="5" y="30"/>
                    <a:pt x="7" y="21"/>
                  </a:cubicBezTo>
                  <a:cubicBezTo>
                    <a:pt x="8" y="15"/>
                    <a:pt x="22" y="0"/>
                    <a:pt x="20" y="4"/>
                  </a:cubicBezTo>
                  <a:cubicBezTo>
                    <a:pt x="0" y="66"/>
                    <a:pt x="21" y="106"/>
                    <a:pt x="21" y="111"/>
                  </a:cubicBezTo>
                  <a:cubicBezTo>
                    <a:pt x="20" y="111"/>
                    <a:pt x="20" y="110"/>
                    <a:pt x="19" y="110"/>
                  </a:cubicBezTo>
                  <a:lnTo>
                    <a:pt x="20" y="109"/>
                  </a:lnTo>
                  <a:close/>
                </a:path>
              </a:pathLst>
            </a:custGeom>
            <a:solidFill>
              <a:srgbClr val="FFF2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867361" y="3608493"/>
            <a:ext cx="2043403" cy="1262487"/>
            <a:chOff x="1496087" y="2139953"/>
            <a:chExt cx="2384904" cy="1262487"/>
          </a:xfrm>
        </p:grpSpPr>
        <p:sp>
          <p:nvSpPr>
            <p:cNvPr id="131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32" name="文本框 15"/>
            <p:cNvSpPr txBox="1"/>
            <p:nvPr/>
          </p:nvSpPr>
          <p:spPr>
            <a:xfrm>
              <a:off x="1643991" y="2139953"/>
              <a:ext cx="20963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088754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2403705" y="2073243"/>
            <a:ext cx="2043403" cy="1262487"/>
            <a:chOff x="1496087" y="2139953"/>
            <a:chExt cx="2384904" cy="1262487"/>
          </a:xfrm>
        </p:grpSpPr>
        <p:sp>
          <p:nvSpPr>
            <p:cNvPr id="139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40" name="文本框 15"/>
            <p:cNvSpPr txBox="1"/>
            <p:nvPr/>
          </p:nvSpPr>
          <p:spPr>
            <a:xfrm>
              <a:off x="1643991" y="2139953"/>
              <a:ext cx="20963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1" name="任意多边形 140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4233810" y="1754201"/>
            <a:ext cx="2043403" cy="1262487"/>
            <a:chOff x="1496087" y="2139953"/>
            <a:chExt cx="2384904" cy="1262487"/>
          </a:xfrm>
        </p:grpSpPr>
        <p:sp>
          <p:nvSpPr>
            <p:cNvPr id="143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44" name="文本框 15"/>
            <p:cNvSpPr txBox="1"/>
            <p:nvPr/>
          </p:nvSpPr>
          <p:spPr>
            <a:xfrm>
              <a:off x="1643991" y="2139953"/>
              <a:ext cx="20963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5" name="任意多边形 144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6291234" y="4535035"/>
            <a:ext cx="2043403" cy="1262487"/>
            <a:chOff x="1496087" y="2139953"/>
            <a:chExt cx="2384904" cy="1262487"/>
          </a:xfrm>
        </p:grpSpPr>
        <p:sp>
          <p:nvSpPr>
            <p:cNvPr id="147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48" name="文本框 15"/>
            <p:cNvSpPr txBox="1"/>
            <p:nvPr/>
          </p:nvSpPr>
          <p:spPr>
            <a:xfrm>
              <a:off x="1643991" y="2139953"/>
              <a:ext cx="20963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088754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9" name="任意多边形 148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8334637" y="1118533"/>
            <a:ext cx="2043403" cy="1262487"/>
            <a:chOff x="1496087" y="2139953"/>
            <a:chExt cx="2384904" cy="1262487"/>
          </a:xfrm>
        </p:grpSpPr>
        <p:sp>
          <p:nvSpPr>
            <p:cNvPr id="151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52" name="文本框 15"/>
            <p:cNvSpPr txBox="1"/>
            <p:nvPr/>
          </p:nvSpPr>
          <p:spPr>
            <a:xfrm>
              <a:off x="1643991" y="2139953"/>
              <a:ext cx="20963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53" name="任意多边形 152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8464228" y="4332334"/>
            <a:ext cx="2043403" cy="1262487"/>
            <a:chOff x="1496087" y="2139953"/>
            <a:chExt cx="2384904" cy="1262487"/>
          </a:xfrm>
        </p:grpSpPr>
        <p:sp>
          <p:nvSpPr>
            <p:cNvPr id="155" name="文本框 14"/>
            <p:cNvSpPr txBox="1"/>
            <p:nvPr/>
          </p:nvSpPr>
          <p:spPr>
            <a:xfrm>
              <a:off x="1496087" y="2463721"/>
              <a:ext cx="23849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200"/>
                </a:lnSpc>
                <a:defRPr/>
              </a:pPr>
              <a:r>
                <a:rPr kumimoji="0" lang="en-US" altLang="zh-CN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Lorem ipsum dolor sit amet, consectetuer adipiscing elit. Aenean commodo ligula eget dolor. 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charset="0"/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56" name="文本框 15"/>
            <p:cNvSpPr txBox="1"/>
            <p:nvPr/>
          </p:nvSpPr>
          <p:spPr>
            <a:xfrm>
              <a:off x="1643991" y="2139953"/>
              <a:ext cx="20963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smtClean="0">
                  <a:solidFill>
                    <a:srgbClr val="088754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8754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57" name="任意多边形 156"/>
            <p:cNvSpPr/>
            <p:nvPr/>
          </p:nvSpPr>
          <p:spPr>
            <a:xfrm>
              <a:off x="2567354" y="2506427"/>
              <a:ext cx="234461" cy="0"/>
            </a:xfrm>
            <a:custGeom>
              <a:avLst/>
              <a:gdLst>
                <a:gd name="connsiteX0" fmla="*/ 0 w 234461"/>
                <a:gd name="connsiteY0" fmla="*/ 0 h 0"/>
                <a:gd name="connsiteX1" fmla="*/ 234461 w 2344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461">
                  <a:moveTo>
                    <a:pt x="0" y="0"/>
                  </a:moveTo>
                  <a:lnTo>
                    <a:pt x="234461" y="0"/>
                  </a:lnTo>
                </a:path>
              </a:pathLst>
            </a:cu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rgbClr val="DDF5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ayer 241 copy"/>
          <p:cNvPicPr>
            <a:picLocks noChangeAspect="1"/>
          </p:cNvPicPr>
          <p:nvPr/>
        </p:nvPicPr>
        <p:blipFill>
          <a:blip r:embed="rId1"/>
          <a:srcRect l="45232" t="21369"/>
          <a:stretch>
            <a:fillRect/>
          </a:stretch>
        </p:blipFill>
        <p:spPr>
          <a:xfrm>
            <a:off x="0" y="0"/>
            <a:ext cx="2031365" cy="167767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1029950" y="3577590"/>
            <a:ext cx="1516380" cy="3488055"/>
            <a:chOff x="17370" y="5634"/>
            <a:chExt cx="2388" cy="5493"/>
          </a:xfrm>
        </p:grpSpPr>
        <p:grpSp>
          <p:nvGrpSpPr>
            <p:cNvPr id="10" name="组合 9"/>
            <p:cNvGrpSpPr/>
            <p:nvPr/>
          </p:nvGrpSpPr>
          <p:grpSpPr>
            <a:xfrm>
              <a:off x="17370" y="8609"/>
              <a:ext cx="2389" cy="2519"/>
              <a:chOff x="17235" y="8725"/>
              <a:chExt cx="2389" cy="2519"/>
            </a:xfrm>
          </p:grpSpPr>
          <p:pic>
            <p:nvPicPr>
              <p:cNvPr id="9" name="图片 8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9200000">
                <a:off x="18046" y="8725"/>
                <a:ext cx="1579" cy="1284"/>
              </a:xfrm>
              <a:prstGeom prst="rect">
                <a:avLst/>
              </a:prstGeom>
            </p:spPr>
          </p:pic>
          <p:pic>
            <p:nvPicPr>
              <p:cNvPr id="8" name="图片 7" descr="Layer 242 copy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960000">
                <a:off x="17235" y="9646"/>
                <a:ext cx="1965" cy="1598"/>
              </a:xfrm>
              <a:prstGeom prst="rect">
                <a:avLst/>
              </a:prstGeom>
            </p:spPr>
          </p:pic>
        </p:grpSp>
        <p:pic>
          <p:nvPicPr>
            <p:cNvPr id="24" name="图片 23" descr="Group 1"/>
            <p:cNvPicPr>
              <a:picLocks noChangeAspect="1"/>
            </p:cNvPicPr>
            <p:nvPr/>
          </p:nvPicPr>
          <p:blipFill>
            <a:blip r:embed="rId3"/>
            <a:srcRect l="64506" t="65495" r="-235"/>
            <a:stretch>
              <a:fillRect/>
            </a:stretch>
          </p:blipFill>
          <p:spPr>
            <a:xfrm>
              <a:off x="17982" y="5634"/>
              <a:ext cx="1218" cy="29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103120" y="173355"/>
            <a:ext cx="3795395" cy="774700"/>
            <a:chOff x="3312" y="273"/>
            <a:chExt cx="5977" cy="1220"/>
          </a:xfrm>
        </p:grpSpPr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3312" y="273"/>
              <a:ext cx="5977" cy="1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ysClr val="windowText" lastClr="000000"/>
                  </a:solidFill>
                  <a:latin typeface="Calibri Light" panose="020F030202020403020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600" spc="2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研究成果展示及应用</a:t>
              </a:r>
              <a:endParaRPr lang="zh-CN" altLang="en-US" sz="2600" spc="2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r</a:t>
              </a:r>
              <a:r>
                <a:rPr sz="1000">
                  <a:solidFill>
                    <a:schemeClr val="tx1">
                      <a:lumMod val="75000"/>
                      <a:lumOff val="25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esearch achievements display and application</a:t>
              </a:r>
              <a:endParaRPr sz="1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54" y="1359"/>
              <a:ext cx="723" cy="134"/>
              <a:chOff x="1138" y="8844"/>
              <a:chExt cx="1148" cy="21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38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50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762" y="8844"/>
                <a:ext cx="212" cy="212"/>
              </a:xfrm>
              <a:prstGeom prst="ellipse">
                <a:avLst/>
              </a:prstGeom>
              <a:solidFill>
                <a:srgbClr val="088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074" y="8844"/>
                <a:ext cx="212" cy="21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1079413" y="1365429"/>
            <a:ext cx="9334500" cy="5143500"/>
            <a:chOff x="3150" y="1500"/>
            <a:chExt cx="14700" cy="8100"/>
          </a:xfrm>
          <a:solidFill>
            <a:srgbClr val="088754"/>
          </a:solidFill>
        </p:grpSpPr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10837" y="5286"/>
              <a:ext cx="607" cy="521"/>
            </a:xfrm>
            <a:custGeom>
              <a:avLst/>
              <a:gdLst/>
              <a:ahLst/>
              <a:cxnLst>
                <a:cxn ang="0">
                  <a:pos x="24" y="215"/>
                </a:cxn>
                <a:cxn ang="0">
                  <a:pos x="18" y="205"/>
                </a:cxn>
                <a:cxn ang="0">
                  <a:pos x="18" y="201"/>
                </a:cxn>
                <a:cxn ang="0">
                  <a:pos x="22" y="193"/>
                </a:cxn>
                <a:cxn ang="0">
                  <a:pos x="26" y="189"/>
                </a:cxn>
                <a:cxn ang="0">
                  <a:pos x="45" y="160"/>
                </a:cxn>
                <a:cxn ang="0">
                  <a:pos x="26" y="146"/>
                </a:cxn>
                <a:cxn ang="0">
                  <a:pos x="7" y="120"/>
                </a:cxn>
                <a:cxn ang="0">
                  <a:pos x="0" y="91"/>
                </a:cxn>
                <a:cxn ang="0">
                  <a:pos x="3" y="73"/>
                </a:cxn>
                <a:cxn ang="0">
                  <a:pos x="15" y="47"/>
                </a:cxn>
                <a:cxn ang="0">
                  <a:pos x="36" y="27"/>
                </a:cxn>
                <a:cxn ang="0">
                  <a:pos x="65" y="11"/>
                </a:cxn>
                <a:cxn ang="0">
                  <a:pos x="100" y="3"/>
                </a:cxn>
                <a:cxn ang="0">
                  <a:pos x="124" y="0"/>
                </a:cxn>
                <a:cxn ang="0">
                  <a:pos x="162" y="4"/>
                </a:cxn>
                <a:cxn ang="0">
                  <a:pos x="194" y="16"/>
                </a:cxn>
                <a:cxn ang="0">
                  <a:pos x="220" y="34"/>
                </a:cxn>
                <a:cxn ang="0">
                  <a:pos x="239" y="56"/>
                </a:cxn>
                <a:cxn ang="0">
                  <a:pos x="248" y="81"/>
                </a:cxn>
                <a:cxn ang="0">
                  <a:pos x="248" y="100"/>
                </a:cxn>
                <a:cxn ang="0">
                  <a:pos x="239" y="126"/>
                </a:cxn>
                <a:cxn ang="0">
                  <a:pos x="220" y="149"/>
                </a:cxn>
                <a:cxn ang="0">
                  <a:pos x="194" y="166"/>
                </a:cxn>
                <a:cxn ang="0">
                  <a:pos x="162" y="177"/>
                </a:cxn>
                <a:cxn ang="0">
                  <a:pos x="124" y="181"/>
                </a:cxn>
                <a:cxn ang="0">
                  <a:pos x="107" y="180"/>
                </a:cxn>
                <a:cxn ang="0">
                  <a:pos x="62" y="207"/>
                </a:cxn>
                <a:cxn ang="0">
                  <a:pos x="30" y="215"/>
                </a:cxn>
                <a:cxn ang="0">
                  <a:pos x="28" y="204"/>
                </a:cxn>
                <a:cxn ang="0">
                  <a:pos x="43" y="201"/>
                </a:cxn>
                <a:cxn ang="0">
                  <a:pos x="74" y="189"/>
                </a:cxn>
                <a:cxn ang="0">
                  <a:pos x="104" y="169"/>
                </a:cxn>
                <a:cxn ang="0">
                  <a:pos x="124" y="170"/>
                </a:cxn>
                <a:cxn ang="0">
                  <a:pos x="147" y="169"/>
                </a:cxn>
                <a:cxn ang="0">
                  <a:pos x="197" y="153"/>
                </a:cxn>
                <a:cxn ang="0">
                  <a:pos x="219" y="135"/>
                </a:cxn>
                <a:cxn ang="0">
                  <a:pos x="232" y="115"/>
                </a:cxn>
                <a:cxn ang="0">
                  <a:pos x="238" y="91"/>
                </a:cxn>
                <a:cxn ang="0">
                  <a:pos x="236" y="74"/>
                </a:cxn>
                <a:cxn ang="0">
                  <a:pos x="224" y="53"/>
                </a:cxn>
                <a:cxn ang="0">
                  <a:pos x="205" y="35"/>
                </a:cxn>
                <a:cxn ang="0">
                  <a:pos x="169" y="18"/>
                </a:cxn>
                <a:cxn ang="0">
                  <a:pos x="124" y="11"/>
                </a:cxn>
                <a:cxn ang="0">
                  <a:pos x="101" y="14"/>
                </a:cxn>
                <a:cxn ang="0">
                  <a:pos x="53" y="30"/>
                </a:cxn>
                <a:cxn ang="0">
                  <a:pos x="31" y="46"/>
                </a:cxn>
                <a:cxn ang="0">
                  <a:pos x="16" y="68"/>
                </a:cxn>
                <a:cxn ang="0">
                  <a:pos x="11" y="91"/>
                </a:cxn>
                <a:cxn ang="0">
                  <a:pos x="13" y="108"/>
                </a:cxn>
                <a:cxn ang="0">
                  <a:pos x="28" y="133"/>
                </a:cxn>
                <a:cxn ang="0">
                  <a:pos x="53" y="153"/>
                </a:cxn>
                <a:cxn ang="0">
                  <a:pos x="55" y="160"/>
                </a:cxn>
                <a:cxn ang="0">
                  <a:pos x="39" y="191"/>
                </a:cxn>
                <a:cxn ang="0">
                  <a:pos x="30" y="200"/>
                </a:cxn>
                <a:cxn ang="0">
                  <a:pos x="28" y="204"/>
                </a:cxn>
              </a:cxnLst>
              <a:rect l="0" t="0" r="r" b="b"/>
              <a:pathLst>
                <a:path w="248" h="215">
                  <a:moveTo>
                    <a:pt x="28" y="215"/>
                  </a:moveTo>
                  <a:lnTo>
                    <a:pt x="28" y="215"/>
                  </a:lnTo>
                  <a:lnTo>
                    <a:pt x="24" y="215"/>
                  </a:lnTo>
                  <a:lnTo>
                    <a:pt x="22" y="212"/>
                  </a:lnTo>
                  <a:lnTo>
                    <a:pt x="19" y="210"/>
                  </a:lnTo>
                  <a:lnTo>
                    <a:pt x="18" y="205"/>
                  </a:lnTo>
                  <a:lnTo>
                    <a:pt x="18" y="205"/>
                  </a:lnTo>
                  <a:lnTo>
                    <a:pt x="18" y="205"/>
                  </a:lnTo>
                  <a:lnTo>
                    <a:pt x="18" y="201"/>
                  </a:lnTo>
                  <a:lnTo>
                    <a:pt x="19" y="199"/>
                  </a:lnTo>
                  <a:lnTo>
                    <a:pt x="22" y="195"/>
                  </a:lnTo>
                  <a:lnTo>
                    <a:pt x="22" y="193"/>
                  </a:lnTo>
                  <a:lnTo>
                    <a:pt x="22" y="193"/>
                  </a:lnTo>
                  <a:lnTo>
                    <a:pt x="26" y="189"/>
                  </a:lnTo>
                  <a:lnTo>
                    <a:pt x="26" y="189"/>
                  </a:lnTo>
                  <a:lnTo>
                    <a:pt x="35" y="177"/>
                  </a:lnTo>
                  <a:lnTo>
                    <a:pt x="40" y="170"/>
                  </a:lnTo>
                  <a:lnTo>
                    <a:pt x="45" y="160"/>
                  </a:lnTo>
                  <a:lnTo>
                    <a:pt x="45" y="160"/>
                  </a:lnTo>
                  <a:lnTo>
                    <a:pt x="34" y="153"/>
                  </a:lnTo>
                  <a:lnTo>
                    <a:pt x="26" y="146"/>
                  </a:lnTo>
                  <a:lnTo>
                    <a:pt x="18" y="138"/>
                  </a:lnTo>
                  <a:lnTo>
                    <a:pt x="12" y="129"/>
                  </a:lnTo>
                  <a:lnTo>
                    <a:pt x="7" y="120"/>
                  </a:lnTo>
                  <a:lnTo>
                    <a:pt x="3" y="111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3" y="73"/>
                  </a:lnTo>
                  <a:lnTo>
                    <a:pt x="5" y="64"/>
                  </a:lnTo>
                  <a:lnTo>
                    <a:pt x="9" y="56"/>
                  </a:lnTo>
                  <a:lnTo>
                    <a:pt x="15" y="47"/>
                  </a:lnTo>
                  <a:lnTo>
                    <a:pt x="22" y="41"/>
                  </a:lnTo>
                  <a:lnTo>
                    <a:pt x="28" y="34"/>
                  </a:lnTo>
                  <a:lnTo>
                    <a:pt x="36" y="27"/>
                  </a:lnTo>
                  <a:lnTo>
                    <a:pt x="46" y="22"/>
                  </a:lnTo>
                  <a:lnTo>
                    <a:pt x="55" y="16"/>
                  </a:lnTo>
                  <a:lnTo>
                    <a:pt x="65" y="11"/>
                  </a:lnTo>
                  <a:lnTo>
                    <a:pt x="76" y="8"/>
                  </a:lnTo>
                  <a:lnTo>
                    <a:pt x="88" y="4"/>
                  </a:lnTo>
                  <a:lnTo>
                    <a:pt x="100" y="3"/>
                  </a:lnTo>
                  <a:lnTo>
                    <a:pt x="112" y="2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38" y="2"/>
                  </a:lnTo>
                  <a:lnTo>
                    <a:pt x="150" y="3"/>
                  </a:lnTo>
                  <a:lnTo>
                    <a:pt x="162" y="4"/>
                  </a:lnTo>
                  <a:lnTo>
                    <a:pt x="173" y="8"/>
                  </a:lnTo>
                  <a:lnTo>
                    <a:pt x="184" y="11"/>
                  </a:lnTo>
                  <a:lnTo>
                    <a:pt x="194" y="16"/>
                  </a:lnTo>
                  <a:lnTo>
                    <a:pt x="204" y="22"/>
                  </a:lnTo>
                  <a:lnTo>
                    <a:pt x="212" y="27"/>
                  </a:lnTo>
                  <a:lnTo>
                    <a:pt x="220" y="34"/>
                  </a:lnTo>
                  <a:lnTo>
                    <a:pt x="227" y="41"/>
                  </a:lnTo>
                  <a:lnTo>
                    <a:pt x="234" y="47"/>
                  </a:lnTo>
                  <a:lnTo>
                    <a:pt x="239" y="56"/>
                  </a:lnTo>
                  <a:lnTo>
                    <a:pt x="243" y="64"/>
                  </a:lnTo>
                  <a:lnTo>
                    <a:pt x="246" y="73"/>
                  </a:lnTo>
                  <a:lnTo>
                    <a:pt x="248" y="81"/>
                  </a:lnTo>
                  <a:lnTo>
                    <a:pt x="248" y="91"/>
                  </a:lnTo>
                  <a:lnTo>
                    <a:pt x="248" y="91"/>
                  </a:lnTo>
                  <a:lnTo>
                    <a:pt x="248" y="100"/>
                  </a:lnTo>
                  <a:lnTo>
                    <a:pt x="246" y="110"/>
                  </a:lnTo>
                  <a:lnTo>
                    <a:pt x="243" y="118"/>
                  </a:lnTo>
                  <a:lnTo>
                    <a:pt x="239" y="126"/>
                  </a:lnTo>
                  <a:lnTo>
                    <a:pt x="234" y="134"/>
                  </a:lnTo>
                  <a:lnTo>
                    <a:pt x="227" y="142"/>
                  </a:lnTo>
                  <a:lnTo>
                    <a:pt x="220" y="149"/>
                  </a:lnTo>
                  <a:lnTo>
                    <a:pt x="212" y="154"/>
                  </a:lnTo>
                  <a:lnTo>
                    <a:pt x="204" y="161"/>
                  </a:lnTo>
                  <a:lnTo>
                    <a:pt x="194" y="166"/>
                  </a:lnTo>
                  <a:lnTo>
                    <a:pt x="184" y="170"/>
                  </a:lnTo>
                  <a:lnTo>
                    <a:pt x="173" y="174"/>
                  </a:lnTo>
                  <a:lnTo>
                    <a:pt x="162" y="177"/>
                  </a:lnTo>
                  <a:lnTo>
                    <a:pt x="150" y="180"/>
                  </a:lnTo>
                  <a:lnTo>
                    <a:pt x="138" y="181"/>
                  </a:lnTo>
                  <a:lnTo>
                    <a:pt x="124" y="181"/>
                  </a:lnTo>
                  <a:lnTo>
                    <a:pt x="124" y="181"/>
                  </a:lnTo>
                  <a:lnTo>
                    <a:pt x="107" y="180"/>
                  </a:lnTo>
                  <a:lnTo>
                    <a:pt x="107" y="180"/>
                  </a:lnTo>
                  <a:lnTo>
                    <a:pt x="93" y="191"/>
                  </a:lnTo>
                  <a:lnTo>
                    <a:pt x="78" y="200"/>
                  </a:lnTo>
                  <a:lnTo>
                    <a:pt x="62" y="207"/>
                  </a:lnTo>
                  <a:lnTo>
                    <a:pt x="46" y="212"/>
                  </a:lnTo>
                  <a:lnTo>
                    <a:pt x="46" y="212"/>
                  </a:lnTo>
                  <a:lnTo>
                    <a:pt x="30" y="215"/>
                  </a:lnTo>
                  <a:lnTo>
                    <a:pt x="28" y="215"/>
                  </a:lnTo>
                  <a:close/>
                  <a:moveTo>
                    <a:pt x="28" y="204"/>
                  </a:moveTo>
                  <a:lnTo>
                    <a:pt x="28" y="204"/>
                  </a:lnTo>
                  <a:lnTo>
                    <a:pt x="28" y="204"/>
                  </a:lnTo>
                  <a:lnTo>
                    <a:pt x="28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59" y="196"/>
                  </a:lnTo>
                  <a:lnTo>
                    <a:pt x="74" y="189"/>
                  </a:lnTo>
                  <a:lnTo>
                    <a:pt x="89" y="181"/>
                  </a:lnTo>
                  <a:lnTo>
                    <a:pt x="101" y="170"/>
                  </a:lnTo>
                  <a:lnTo>
                    <a:pt x="104" y="169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24" y="170"/>
                  </a:lnTo>
                  <a:lnTo>
                    <a:pt x="124" y="170"/>
                  </a:lnTo>
                  <a:lnTo>
                    <a:pt x="136" y="170"/>
                  </a:lnTo>
                  <a:lnTo>
                    <a:pt x="147" y="169"/>
                  </a:lnTo>
                  <a:lnTo>
                    <a:pt x="169" y="164"/>
                  </a:lnTo>
                  <a:lnTo>
                    <a:pt x="188" y="157"/>
                  </a:lnTo>
                  <a:lnTo>
                    <a:pt x="197" y="153"/>
                  </a:lnTo>
                  <a:lnTo>
                    <a:pt x="205" y="147"/>
                  </a:lnTo>
                  <a:lnTo>
                    <a:pt x="212" y="142"/>
                  </a:lnTo>
                  <a:lnTo>
                    <a:pt x="219" y="135"/>
                  </a:lnTo>
                  <a:lnTo>
                    <a:pt x="224" y="129"/>
                  </a:lnTo>
                  <a:lnTo>
                    <a:pt x="229" y="122"/>
                  </a:lnTo>
                  <a:lnTo>
                    <a:pt x="232" y="115"/>
                  </a:lnTo>
                  <a:lnTo>
                    <a:pt x="236" y="107"/>
                  </a:lnTo>
                  <a:lnTo>
                    <a:pt x="238" y="99"/>
                  </a:lnTo>
                  <a:lnTo>
                    <a:pt x="238" y="91"/>
                  </a:lnTo>
                  <a:lnTo>
                    <a:pt x="238" y="91"/>
                  </a:lnTo>
                  <a:lnTo>
                    <a:pt x="238" y="83"/>
                  </a:lnTo>
                  <a:lnTo>
                    <a:pt x="236" y="74"/>
                  </a:lnTo>
                  <a:lnTo>
                    <a:pt x="232" y="68"/>
                  </a:lnTo>
                  <a:lnTo>
                    <a:pt x="229" y="60"/>
                  </a:lnTo>
                  <a:lnTo>
                    <a:pt x="224" y="53"/>
                  </a:lnTo>
                  <a:lnTo>
                    <a:pt x="219" y="46"/>
                  </a:lnTo>
                  <a:lnTo>
                    <a:pt x="212" y="41"/>
                  </a:lnTo>
                  <a:lnTo>
                    <a:pt x="205" y="35"/>
                  </a:lnTo>
                  <a:lnTo>
                    <a:pt x="197" y="30"/>
                  </a:lnTo>
                  <a:lnTo>
                    <a:pt x="188" y="25"/>
                  </a:lnTo>
                  <a:lnTo>
                    <a:pt x="169" y="18"/>
                  </a:lnTo>
                  <a:lnTo>
                    <a:pt x="147" y="14"/>
                  </a:lnTo>
                  <a:lnTo>
                    <a:pt x="136" y="12"/>
                  </a:lnTo>
                  <a:lnTo>
                    <a:pt x="124" y="11"/>
                  </a:lnTo>
                  <a:lnTo>
                    <a:pt x="124" y="11"/>
                  </a:lnTo>
                  <a:lnTo>
                    <a:pt x="113" y="12"/>
                  </a:lnTo>
                  <a:lnTo>
                    <a:pt x="101" y="14"/>
                  </a:lnTo>
                  <a:lnTo>
                    <a:pt x="81" y="18"/>
                  </a:lnTo>
                  <a:lnTo>
                    <a:pt x="61" y="25"/>
                  </a:lnTo>
                  <a:lnTo>
                    <a:pt x="53" y="30"/>
                  </a:lnTo>
                  <a:lnTo>
                    <a:pt x="45" y="35"/>
                  </a:lnTo>
                  <a:lnTo>
                    <a:pt x="36" y="41"/>
                  </a:lnTo>
                  <a:lnTo>
                    <a:pt x="31" y="46"/>
                  </a:lnTo>
                  <a:lnTo>
                    <a:pt x="24" y="53"/>
                  </a:lnTo>
                  <a:lnTo>
                    <a:pt x="20" y="60"/>
                  </a:lnTo>
                  <a:lnTo>
                    <a:pt x="16" y="68"/>
                  </a:lnTo>
                  <a:lnTo>
                    <a:pt x="13" y="74"/>
                  </a:lnTo>
                  <a:lnTo>
                    <a:pt x="12" y="83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12" y="100"/>
                  </a:lnTo>
                  <a:lnTo>
                    <a:pt x="13" y="108"/>
                  </a:lnTo>
                  <a:lnTo>
                    <a:pt x="18" y="118"/>
                  </a:lnTo>
                  <a:lnTo>
                    <a:pt x="22" y="126"/>
                  </a:lnTo>
                  <a:lnTo>
                    <a:pt x="28" y="133"/>
                  </a:lnTo>
                  <a:lnTo>
                    <a:pt x="35" y="141"/>
                  </a:lnTo>
                  <a:lnTo>
                    <a:pt x="43" y="146"/>
                  </a:lnTo>
                  <a:lnTo>
                    <a:pt x="53" y="153"/>
                  </a:lnTo>
                  <a:lnTo>
                    <a:pt x="57" y="154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51" y="172"/>
                  </a:lnTo>
                  <a:lnTo>
                    <a:pt x="46" y="183"/>
                  </a:lnTo>
                  <a:lnTo>
                    <a:pt x="39" y="191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0" y="200"/>
                  </a:lnTo>
                  <a:lnTo>
                    <a:pt x="30" y="201"/>
                  </a:lnTo>
                  <a:lnTo>
                    <a:pt x="30" y="201"/>
                  </a:lnTo>
                  <a:lnTo>
                    <a:pt x="28" y="204"/>
                  </a:lnTo>
                  <a:lnTo>
                    <a:pt x="28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8277" y="5286"/>
              <a:ext cx="614" cy="521"/>
            </a:xfrm>
            <a:custGeom>
              <a:avLst/>
              <a:gdLst/>
              <a:ahLst/>
              <a:cxnLst>
                <a:cxn ang="0">
                  <a:pos x="26" y="215"/>
                </a:cxn>
                <a:cxn ang="0">
                  <a:pos x="18" y="205"/>
                </a:cxn>
                <a:cxn ang="0">
                  <a:pos x="18" y="201"/>
                </a:cxn>
                <a:cxn ang="0">
                  <a:pos x="23" y="193"/>
                </a:cxn>
                <a:cxn ang="0">
                  <a:pos x="26" y="189"/>
                </a:cxn>
                <a:cxn ang="0">
                  <a:pos x="45" y="160"/>
                </a:cxn>
                <a:cxn ang="0">
                  <a:pos x="26" y="146"/>
                </a:cxn>
                <a:cxn ang="0">
                  <a:pos x="7" y="120"/>
                </a:cxn>
                <a:cxn ang="0">
                  <a:pos x="0" y="91"/>
                </a:cxn>
                <a:cxn ang="0">
                  <a:pos x="3" y="73"/>
                </a:cxn>
                <a:cxn ang="0">
                  <a:pos x="16" y="47"/>
                </a:cxn>
                <a:cxn ang="0">
                  <a:pos x="36" y="27"/>
                </a:cxn>
                <a:cxn ang="0">
                  <a:pos x="66" y="11"/>
                </a:cxn>
                <a:cxn ang="0">
                  <a:pos x="100" y="3"/>
                </a:cxn>
                <a:cxn ang="0">
                  <a:pos x="126" y="0"/>
                </a:cxn>
                <a:cxn ang="0">
                  <a:pos x="162" y="4"/>
                </a:cxn>
                <a:cxn ang="0">
                  <a:pos x="194" y="16"/>
                </a:cxn>
                <a:cxn ang="0">
                  <a:pos x="221" y="34"/>
                </a:cxn>
                <a:cxn ang="0">
                  <a:pos x="239" y="56"/>
                </a:cxn>
                <a:cxn ang="0">
                  <a:pos x="248" y="81"/>
                </a:cxn>
                <a:cxn ang="0">
                  <a:pos x="248" y="100"/>
                </a:cxn>
                <a:cxn ang="0">
                  <a:pos x="239" y="126"/>
                </a:cxn>
                <a:cxn ang="0">
                  <a:pos x="221" y="149"/>
                </a:cxn>
                <a:cxn ang="0">
                  <a:pos x="194" y="166"/>
                </a:cxn>
                <a:cxn ang="0">
                  <a:pos x="162" y="177"/>
                </a:cxn>
                <a:cxn ang="0">
                  <a:pos x="126" y="181"/>
                </a:cxn>
                <a:cxn ang="0">
                  <a:pos x="108" y="180"/>
                </a:cxn>
                <a:cxn ang="0">
                  <a:pos x="63" y="207"/>
                </a:cxn>
                <a:cxn ang="0">
                  <a:pos x="30" y="215"/>
                </a:cxn>
                <a:cxn ang="0">
                  <a:pos x="28" y="204"/>
                </a:cxn>
                <a:cxn ang="0">
                  <a:pos x="43" y="201"/>
                </a:cxn>
                <a:cxn ang="0">
                  <a:pos x="74" y="189"/>
                </a:cxn>
                <a:cxn ang="0">
                  <a:pos x="104" y="169"/>
                </a:cxn>
                <a:cxn ang="0">
                  <a:pos x="126" y="170"/>
                </a:cxn>
                <a:cxn ang="0">
                  <a:pos x="147" y="169"/>
                </a:cxn>
                <a:cxn ang="0">
                  <a:pos x="197" y="153"/>
                </a:cxn>
                <a:cxn ang="0">
                  <a:pos x="219" y="135"/>
                </a:cxn>
                <a:cxn ang="0">
                  <a:pos x="234" y="115"/>
                </a:cxn>
                <a:cxn ang="0">
                  <a:pos x="239" y="91"/>
                </a:cxn>
                <a:cxn ang="0">
                  <a:pos x="236" y="74"/>
                </a:cxn>
                <a:cxn ang="0">
                  <a:pos x="224" y="53"/>
                </a:cxn>
                <a:cxn ang="0">
                  <a:pos x="205" y="35"/>
                </a:cxn>
                <a:cxn ang="0">
                  <a:pos x="169" y="18"/>
                </a:cxn>
                <a:cxn ang="0">
                  <a:pos x="126" y="11"/>
                </a:cxn>
                <a:cxn ang="0">
                  <a:pos x="103" y="14"/>
                </a:cxn>
                <a:cxn ang="0">
                  <a:pos x="53" y="30"/>
                </a:cxn>
                <a:cxn ang="0">
                  <a:pos x="31" y="46"/>
                </a:cxn>
                <a:cxn ang="0">
                  <a:pos x="16" y="68"/>
                </a:cxn>
                <a:cxn ang="0">
                  <a:pos x="11" y="91"/>
                </a:cxn>
                <a:cxn ang="0">
                  <a:pos x="15" y="108"/>
                </a:cxn>
                <a:cxn ang="0">
                  <a:pos x="28" y="133"/>
                </a:cxn>
                <a:cxn ang="0">
                  <a:pos x="54" y="153"/>
                </a:cxn>
                <a:cxn ang="0">
                  <a:pos x="57" y="160"/>
                </a:cxn>
                <a:cxn ang="0">
                  <a:pos x="41" y="191"/>
                </a:cxn>
                <a:cxn ang="0">
                  <a:pos x="31" y="200"/>
                </a:cxn>
                <a:cxn ang="0">
                  <a:pos x="28" y="204"/>
                </a:cxn>
              </a:cxnLst>
              <a:rect l="0" t="0" r="r" b="b"/>
              <a:pathLst>
                <a:path w="250" h="215">
                  <a:moveTo>
                    <a:pt x="30" y="215"/>
                  </a:moveTo>
                  <a:lnTo>
                    <a:pt x="30" y="215"/>
                  </a:lnTo>
                  <a:lnTo>
                    <a:pt x="26" y="215"/>
                  </a:lnTo>
                  <a:lnTo>
                    <a:pt x="22" y="212"/>
                  </a:lnTo>
                  <a:lnTo>
                    <a:pt x="19" y="210"/>
                  </a:lnTo>
                  <a:lnTo>
                    <a:pt x="18" y="205"/>
                  </a:lnTo>
                  <a:lnTo>
                    <a:pt x="18" y="205"/>
                  </a:lnTo>
                  <a:lnTo>
                    <a:pt x="18" y="205"/>
                  </a:lnTo>
                  <a:lnTo>
                    <a:pt x="18" y="201"/>
                  </a:lnTo>
                  <a:lnTo>
                    <a:pt x="19" y="199"/>
                  </a:lnTo>
                  <a:lnTo>
                    <a:pt x="22" y="195"/>
                  </a:lnTo>
                  <a:lnTo>
                    <a:pt x="23" y="193"/>
                  </a:lnTo>
                  <a:lnTo>
                    <a:pt x="23" y="193"/>
                  </a:lnTo>
                  <a:lnTo>
                    <a:pt x="26" y="189"/>
                  </a:lnTo>
                  <a:lnTo>
                    <a:pt x="26" y="189"/>
                  </a:lnTo>
                  <a:lnTo>
                    <a:pt x="36" y="177"/>
                  </a:lnTo>
                  <a:lnTo>
                    <a:pt x="41" y="170"/>
                  </a:lnTo>
                  <a:lnTo>
                    <a:pt x="45" y="160"/>
                  </a:lnTo>
                  <a:lnTo>
                    <a:pt x="45" y="160"/>
                  </a:lnTo>
                  <a:lnTo>
                    <a:pt x="35" y="153"/>
                  </a:lnTo>
                  <a:lnTo>
                    <a:pt x="26" y="146"/>
                  </a:lnTo>
                  <a:lnTo>
                    <a:pt x="19" y="138"/>
                  </a:lnTo>
                  <a:lnTo>
                    <a:pt x="12" y="129"/>
                  </a:lnTo>
                  <a:lnTo>
                    <a:pt x="7" y="120"/>
                  </a:lnTo>
                  <a:lnTo>
                    <a:pt x="4" y="111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3" y="73"/>
                  </a:lnTo>
                  <a:lnTo>
                    <a:pt x="7" y="64"/>
                  </a:lnTo>
                  <a:lnTo>
                    <a:pt x="11" y="56"/>
                  </a:lnTo>
                  <a:lnTo>
                    <a:pt x="16" y="47"/>
                  </a:lnTo>
                  <a:lnTo>
                    <a:pt x="22" y="41"/>
                  </a:lnTo>
                  <a:lnTo>
                    <a:pt x="30" y="34"/>
                  </a:lnTo>
                  <a:lnTo>
                    <a:pt x="36" y="27"/>
                  </a:lnTo>
                  <a:lnTo>
                    <a:pt x="46" y="22"/>
                  </a:lnTo>
                  <a:lnTo>
                    <a:pt x="55" y="16"/>
                  </a:lnTo>
                  <a:lnTo>
                    <a:pt x="66" y="11"/>
                  </a:lnTo>
                  <a:lnTo>
                    <a:pt x="77" y="8"/>
                  </a:lnTo>
                  <a:lnTo>
                    <a:pt x="88" y="4"/>
                  </a:lnTo>
                  <a:lnTo>
                    <a:pt x="100" y="3"/>
                  </a:lnTo>
                  <a:lnTo>
                    <a:pt x="112" y="2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8" y="2"/>
                  </a:lnTo>
                  <a:lnTo>
                    <a:pt x="150" y="3"/>
                  </a:lnTo>
                  <a:lnTo>
                    <a:pt x="162" y="4"/>
                  </a:lnTo>
                  <a:lnTo>
                    <a:pt x="173" y="8"/>
                  </a:lnTo>
                  <a:lnTo>
                    <a:pt x="184" y="11"/>
                  </a:lnTo>
                  <a:lnTo>
                    <a:pt x="194" y="16"/>
                  </a:lnTo>
                  <a:lnTo>
                    <a:pt x="204" y="22"/>
                  </a:lnTo>
                  <a:lnTo>
                    <a:pt x="213" y="27"/>
                  </a:lnTo>
                  <a:lnTo>
                    <a:pt x="221" y="34"/>
                  </a:lnTo>
                  <a:lnTo>
                    <a:pt x="228" y="41"/>
                  </a:lnTo>
                  <a:lnTo>
                    <a:pt x="234" y="47"/>
                  </a:lnTo>
                  <a:lnTo>
                    <a:pt x="239" y="56"/>
                  </a:lnTo>
                  <a:lnTo>
                    <a:pt x="243" y="64"/>
                  </a:lnTo>
                  <a:lnTo>
                    <a:pt x="247" y="73"/>
                  </a:lnTo>
                  <a:lnTo>
                    <a:pt x="248" y="81"/>
                  </a:lnTo>
                  <a:lnTo>
                    <a:pt x="250" y="91"/>
                  </a:lnTo>
                  <a:lnTo>
                    <a:pt x="250" y="91"/>
                  </a:lnTo>
                  <a:lnTo>
                    <a:pt x="248" y="100"/>
                  </a:lnTo>
                  <a:lnTo>
                    <a:pt x="247" y="110"/>
                  </a:lnTo>
                  <a:lnTo>
                    <a:pt x="243" y="118"/>
                  </a:lnTo>
                  <a:lnTo>
                    <a:pt x="239" y="126"/>
                  </a:lnTo>
                  <a:lnTo>
                    <a:pt x="234" y="134"/>
                  </a:lnTo>
                  <a:lnTo>
                    <a:pt x="228" y="142"/>
                  </a:lnTo>
                  <a:lnTo>
                    <a:pt x="221" y="149"/>
                  </a:lnTo>
                  <a:lnTo>
                    <a:pt x="213" y="154"/>
                  </a:lnTo>
                  <a:lnTo>
                    <a:pt x="204" y="161"/>
                  </a:lnTo>
                  <a:lnTo>
                    <a:pt x="194" y="166"/>
                  </a:lnTo>
                  <a:lnTo>
                    <a:pt x="184" y="170"/>
                  </a:lnTo>
                  <a:lnTo>
                    <a:pt x="173" y="174"/>
                  </a:lnTo>
                  <a:lnTo>
                    <a:pt x="162" y="177"/>
                  </a:lnTo>
                  <a:lnTo>
                    <a:pt x="150" y="180"/>
                  </a:lnTo>
                  <a:lnTo>
                    <a:pt x="138" y="181"/>
                  </a:lnTo>
                  <a:lnTo>
                    <a:pt x="126" y="181"/>
                  </a:lnTo>
                  <a:lnTo>
                    <a:pt x="126" y="181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93" y="191"/>
                  </a:lnTo>
                  <a:lnTo>
                    <a:pt x="78" y="200"/>
                  </a:lnTo>
                  <a:lnTo>
                    <a:pt x="63" y="207"/>
                  </a:lnTo>
                  <a:lnTo>
                    <a:pt x="46" y="212"/>
                  </a:lnTo>
                  <a:lnTo>
                    <a:pt x="46" y="212"/>
                  </a:lnTo>
                  <a:lnTo>
                    <a:pt x="30" y="215"/>
                  </a:lnTo>
                  <a:lnTo>
                    <a:pt x="30" y="215"/>
                  </a:lnTo>
                  <a:close/>
                  <a:moveTo>
                    <a:pt x="28" y="204"/>
                  </a:moveTo>
                  <a:lnTo>
                    <a:pt x="28" y="204"/>
                  </a:lnTo>
                  <a:lnTo>
                    <a:pt x="30" y="204"/>
                  </a:lnTo>
                  <a:lnTo>
                    <a:pt x="30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59" y="196"/>
                  </a:lnTo>
                  <a:lnTo>
                    <a:pt x="74" y="189"/>
                  </a:lnTo>
                  <a:lnTo>
                    <a:pt x="89" y="181"/>
                  </a:lnTo>
                  <a:lnTo>
                    <a:pt x="103" y="170"/>
                  </a:lnTo>
                  <a:lnTo>
                    <a:pt x="104" y="169"/>
                  </a:lnTo>
                  <a:lnTo>
                    <a:pt x="107" y="169"/>
                  </a:lnTo>
                  <a:lnTo>
                    <a:pt x="107" y="169"/>
                  </a:lnTo>
                  <a:lnTo>
                    <a:pt x="126" y="170"/>
                  </a:lnTo>
                  <a:lnTo>
                    <a:pt x="126" y="170"/>
                  </a:lnTo>
                  <a:lnTo>
                    <a:pt x="136" y="170"/>
                  </a:lnTo>
                  <a:lnTo>
                    <a:pt x="147" y="169"/>
                  </a:lnTo>
                  <a:lnTo>
                    <a:pt x="169" y="164"/>
                  </a:lnTo>
                  <a:lnTo>
                    <a:pt x="188" y="157"/>
                  </a:lnTo>
                  <a:lnTo>
                    <a:pt x="197" y="153"/>
                  </a:lnTo>
                  <a:lnTo>
                    <a:pt x="205" y="147"/>
                  </a:lnTo>
                  <a:lnTo>
                    <a:pt x="212" y="142"/>
                  </a:lnTo>
                  <a:lnTo>
                    <a:pt x="219" y="135"/>
                  </a:lnTo>
                  <a:lnTo>
                    <a:pt x="224" y="129"/>
                  </a:lnTo>
                  <a:lnTo>
                    <a:pt x="230" y="122"/>
                  </a:lnTo>
                  <a:lnTo>
                    <a:pt x="234" y="115"/>
                  </a:lnTo>
                  <a:lnTo>
                    <a:pt x="236" y="107"/>
                  </a:lnTo>
                  <a:lnTo>
                    <a:pt x="238" y="99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8" y="83"/>
                  </a:lnTo>
                  <a:lnTo>
                    <a:pt x="236" y="74"/>
                  </a:lnTo>
                  <a:lnTo>
                    <a:pt x="234" y="68"/>
                  </a:lnTo>
                  <a:lnTo>
                    <a:pt x="230" y="60"/>
                  </a:lnTo>
                  <a:lnTo>
                    <a:pt x="224" y="53"/>
                  </a:lnTo>
                  <a:lnTo>
                    <a:pt x="219" y="46"/>
                  </a:lnTo>
                  <a:lnTo>
                    <a:pt x="212" y="41"/>
                  </a:lnTo>
                  <a:lnTo>
                    <a:pt x="205" y="35"/>
                  </a:lnTo>
                  <a:lnTo>
                    <a:pt x="197" y="30"/>
                  </a:lnTo>
                  <a:lnTo>
                    <a:pt x="188" y="25"/>
                  </a:lnTo>
                  <a:lnTo>
                    <a:pt x="169" y="18"/>
                  </a:lnTo>
                  <a:lnTo>
                    <a:pt x="147" y="14"/>
                  </a:lnTo>
                  <a:lnTo>
                    <a:pt x="136" y="12"/>
                  </a:lnTo>
                  <a:lnTo>
                    <a:pt x="126" y="11"/>
                  </a:lnTo>
                  <a:lnTo>
                    <a:pt x="126" y="11"/>
                  </a:lnTo>
                  <a:lnTo>
                    <a:pt x="113" y="12"/>
                  </a:lnTo>
                  <a:lnTo>
                    <a:pt x="103" y="14"/>
                  </a:lnTo>
                  <a:lnTo>
                    <a:pt x="81" y="18"/>
                  </a:lnTo>
                  <a:lnTo>
                    <a:pt x="62" y="25"/>
                  </a:lnTo>
                  <a:lnTo>
                    <a:pt x="53" y="30"/>
                  </a:lnTo>
                  <a:lnTo>
                    <a:pt x="45" y="35"/>
                  </a:lnTo>
                  <a:lnTo>
                    <a:pt x="38" y="41"/>
                  </a:lnTo>
                  <a:lnTo>
                    <a:pt x="31" y="46"/>
                  </a:lnTo>
                  <a:lnTo>
                    <a:pt x="26" y="53"/>
                  </a:lnTo>
                  <a:lnTo>
                    <a:pt x="20" y="60"/>
                  </a:lnTo>
                  <a:lnTo>
                    <a:pt x="16" y="68"/>
                  </a:lnTo>
                  <a:lnTo>
                    <a:pt x="14" y="74"/>
                  </a:lnTo>
                  <a:lnTo>
                    <a:pt x="12" y="83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12" y="100"/>
                  </a:lnTo>
                  <a:lnTo>
                    <a:pt x="15" y="108"/>
                  </a:lnTo>
                  <a:lnTo>
                    <a:pt x="18" y="118"/>
                  </a:lnTo>
                  <a:lnTo>
                    <a:pt x="23" y="126"/>
                  </a:lnTo>
                  <a:lnTo>
                    <a:pt x="28" y="133"/>
                  </a:lnTo>
                  <a:lnTo>
                    <a:pt x="35" y="141"/>
                  </a:lnTo>
                  <a:lnTo>
                    <a:pt x="45" y="146"/>
                  </a:lnTo>
                  <a:lnTo>
                    <a:pt x="54" y="153"/>
                  </a:lnTo>
                  <a:lnTo>
                    <a:pt x="57" y="154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51" y="172"/>
                  </a:lnTo>
                  <a:lnTo>
                    <a:pt x="46" y="183"/>
                  </a:lnTo>
                  <a:lnTo>
                    <a:pt x="41" y="191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1" y="200"/>
                  </a:lnTo>
                  <a:lnTo>
                    <a:pt x="30" y="201"/>
                  </a:lnTo>
                  <a:lnTo>
                    <a:pt x="30" y="201"/>
                  </a:lnTo>
                  <a:lnTo>
                    <a:pt x="28" y="204"/>
                  </a:lnTo>
                  <a:lnTo>
                    <a:pt x="28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9549" y="5286"/>
              <a:ext cx="614" cy="521"/>
            </a:xfrm>
            <a:custGeom>
              <a:avLst/>
              <a:gdLst/>
              <a:ahLst/>
              <a:cxnLst>
                <a:cxn ang="0">
                  <a:pos x="26" y="215"/>
                </a:cxn>
                <a:cxn ang="0">
                  <a:pos x="18" y="205"/>
                </a:cxn>
                <a:cxn ang="0">
                  <a:pos x="18" y="201"/>
                </a:cxn>
                <a:cxn ang="0">
                  <a:pos x="23" y="193"/>
                </a:cxn>
                <a:cxn ang="0">
                  <a:pos x="26" y="189"/>
                </a:cxn>
                <a:cxn ang="0">
                  <a:pos x="45" y="160"/>
                </a:cxn>
                <a:cxn ang="0">
                  <a:pos x="26" y="146"/>
                </a:cxn>
                <a:cxn ang="0">
                  <a:pos x="7" y="120"/>
                </a:cxn>
                <a:cxn ang="0">
                  <a:pos x="0" y="91"/>
                </a:cxn>
                <a:cxn ang="0">
                  <a:pos x="3" y="73"/>
                </a:cxn>
                <a:cxn ang="0">
                  <a:pos x="15" y="47"/>
                </a:cxn>
                <a:cxn ang="0">
                  <a:pos x="37" y="27"/>
                </a:cxn>
                <a:cxn ang="0">
                  <a:pos x="66" y="11"/>
                </a:cxn>
                <a:cxn ang="0">
                  <a:pos x="100" y="3"/>
                </a:cxn>
                <a:cxn ang="0">
                  <a:pos x="124" y="0"/>
                </a:cxn>
                <a:cxn ang="0">
                  <a:pos x="162" y="4"/>
                </a:cxn>
                <a:cxn ang="0">
                  <a:pos x="195" y="16"/>
                </a:cxn>
                <a:cxn ang="0">
                  <a:pos x="220" y="34"/>
                </a:cxn>
                <a:cxn ang="0">
                  <a:pos x="239" y="56"/>
                </a:cxn>
                <a:cxn ang="0">
                  <a:pos x="249" y="81"/>
                </a:cxn>
                <a:cxn ang="0">
                  <a:pos x="249" y="100"/>
                </a:cxn>
                <a:cxn ang="0">
                  <a:pos x="239" y="126"/>
                </a:cxn>
                <a:cxn ang="0">
                  <a:pos x="220" y="149"/>
                </a:cxn>
                <a:cxn ang="0">
                  <a:pos x="195" y="166"/>
                </a:cxn>
                <a:cxn ang="0">
                  <a:pos x="162" y="177"/>
                </a:cxn>
                <a:cxn ang="0">
                  <a:pos x="124" y="181"/>
                </a:cxn>
                <a:cxn ang="0">
                  <a:pos x="107" y="180"/>
                </a:cxn>
                <a:cxn ang="0">
                  <a:pos x="62" y="207"/>
                </a:cxn>
                <a:cxn ang="0">
                  <a:pos x="30" y="215"/>
                </a:cxn>
                <a:cxn ang="0">
                  <a:pos x="29" y="204"/>
                </a:cxn>
                <a:cxn ang="0">
                  <a:pos x="43" y="201"/>
                </a:cxn>
                <a:cxn ang="0">
                  <a:pos x="74" y="189"/>
                </a:cxn>
                <a:cxn ang="0">
                  <a:pos x="104" y="169"/>
                </a:cxn>
                <a:cxn ang="0">
                  <a:pos x="124" y="170"/>
                </a:cxn>
                <a:cxn ang="0">
                  <a:pos x="147" y="169"/>
                </a:cxn>
                <a:cxn ang="0">
                  <a:pos x="197" y="153"/>
                </a:cxn>
                <a:cxn ang="0">
                  <a:pos x="219" y="135"/>
                </a:cxn>
                <a:cxn ang="0">
                  <a:pos x="234" y="115"/>
                </a:cxn>
                <a:cxn ang="0">
                  <a:pos x="238" y="91"/>
                </a:cxn>
                <a:cxn ang="0">
                  <a:pos x="236" y="74"/>
                </a:cxn>
                <a:cxn ang="0">
                  <a:pos x="224" y="53"/>
                </a:cxn>
                <a:cxn ang="0">
                  <a:pos x="205" y="35"/>
                </a:cxn>
                <a:cxn ang="0">
                  <a:pos x="169" y="18"/>
                </a:cxn>
                <a:cxn ang="0">
                  <a:pos x="124" y="11"/>
                </a:cxn>
                <a:cxn ang="0">
                  <a:pos x="101" y="14"/>
                </a:cxn>
                <a:cxn ang="0">
                  <a:pos x="53" y="30"/>
                </a:cxn>
                <a:cxn ang="0">
                  <a:pos x="31" y="46"/>
                </a:cxn>
                <a:cxn ang="0">
                  <a:pos x="16" y="68"/>
                </a:cxn>
                <a:cxn ang="0">
                  <a:pos x="11" y="91"/>
                </a:cxn>
                <a:cxn ang="0">
                  <a:pos x="14" y="108"/>
                </a:cxn>
                <a:cxn ang="0">
                  <a:pos x="29" y="133"/>
                </a:cxn>
                <a:cxn ang="0">
                  <a:pos x="54" y="153"/>
                </a:cxn>
                <a:cxn ang="0">
                  <a:pos x="56" y="160"/>
                </a:cxn>
                <a:cxn ang="0">
                  <a:pos x="39" y="191"/>
                </a:cxn>
                <a:cxn ang="0">
                  <a:pos x="31" y="200"/>
                </a:cxn>
                <a:cxn ang="0">
                  <a:pos x="29" y="204"/>
                </a:cxn>
              </a:cxnLst>
              <a:rect l="0" t="0" r="r" b="b"/>
              <a:pathLst>
                <a:path w="249" h="215">
                  <a:moveTo>
                    <a:pt x="29" y="215"/>
                  </a:moveTo>
                  <a:lnTo>
                    <a:pt x="29" y="215"/>
                  </a:lnTo>
                  <a:lnTo>
                    <a:pt x="26" y="215"/>
                  </a:lnTo>
                  <a:lnTo>
                    <a:pt x="22" y="212"/>
                  </a:lnTo>
                  <a:lnTo>
                    <a:pt x="19" y="210"/>
                  </a:lnTo>
                  <a:lnTo>
                    <a:pt x="18" y="205"/>
                  </a:lnTo>
                  <a:lnTo>
                    <a:pt x="18" y="205"/>
                  </a:lnTo>
                  <a:lnTo>
                    <a:pt x="18" y="205"/>
                  </a:lnTo>
                  <a:lnTo>
                    <a:pt x="18" y="201"/>
                  </a:lnTo>
                  <a:lnTo>
                    <a:pt x="19" y="199"/>
                  </a:lnTo>
                  <a:lnTo>
                    <a:pt x="22" y="195"/>
                  </a:lnTo>
                  <a:lnTo>
                    <a:pt x="23" y="193"/>
                  </a:lnTo>
                  <a:lnTo>
                    <a:pt x="23" y="193"/>
                  </a:lnTo>
                  <a:lnTo>
                    <a:pt x="26" y="189"/>
                  </a:lnTo>
                  <a:lnTo>
                    <a:pt x="26" y="189"/>
                  </a:lnTo>
                  <a:lnTo>
                    <a:pt x="35" y="177"/>
                  </a:lnTo>
                  <a:lnTo>
                    <a:pt x="41" y="170"/>
                  </a:lnTo>
                  <a:lnTo>
                    <a:pt x="45" y="160"/>
                  </a:lnTo>
                  <a:lnTo>
                    <a:pt x="45" y="160"/>
                  </a:lnTo>
                  <a:lnTo>
                    <a:pt x="34" y="153"/>
                  </a:lnTo>
                  <a:lnTo>
                    <a:pt x="26" y="146"/>
                  </a:lnTo>
                  <a:lnTo>
                    <a:pt x="18" y="138"/>
                  </a:lnTo>
                  <a:lnTo>
                    <a:pt x="12" y="129"/>
                  </a:lnTo>
                  <a:lnTo>
                    <a:pt x="7" y="120"/>
                  </a:lnTo>
                  <a:lnTo>
                    <a:pt x="3" y="111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3" y="73"/>
                  </a:lnTo>
                  <a:lnTo>
                    <a:pt x="6" y="64"/>
                  </a:lnTo>
                  <a:lnTo>
                    <a:pt x="11" y="56"/>
                  </a:lnTo>
                  <a:lnTo>
                    <a:pt x="15" y="47"/>
                  </a:lnTo>
                  <a:lnTo>
                    <a:pt x="22" y="41"/>
                  </a:lnTo>
                  <a:lnTo>
                    <a:pt x="29" y="34"/>
                  </a:lnTo>
                  <a:lnTo>
                    <a:pt x="37" y="27"/>
                  </a:lnTo>
                  <a:lnTo>
                    <a:pt x="46" y="22"/>
                  </a:lnTo>
                  <a:lnTo>
                    <a:pt x="56" y="16"/>
                  </a:lnTo>
                  <a:lnTo>
                    <a:pt x="66" y="11"/>
                  </a:lnTo>
                  <a:lnTo>
                    <a:pt x="77" y="8"/>
                  </a:lnTo>
                  <a:lnTo>
                    <a:pt x="88" y="4"/>
                  </a:lnTo>
                  <a:lnTo>
                    <a:pt x="100" y="3"/>
                  </a:lnTo>
                  <a:lnTo>
                    <a:pt x="112" y="2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38" y="2"/>
                  </a:lnTo>
                  <a:lnTo>
                    <a:pt x="150" y="3"/>
                  </a:lnTo>
                  <a:lnTo>
                    <a:pt x="162" y="4"/>
                  </a:lnTo>
                  <a:lnTo>
                    <a:pt x="173" y="8"/>
                  </a:lnTo>
                  <a:lnTo>
                    <a:pt x="184" y="11"/>
                  </a:lnTo>
                  <a:lnTo>
                    <a:pt x="195" y="16"/>
                  </a:lnTo>
                  <a:lnTo>
                    <a:pt x="204" y="22"/>
                  </a:lnTo>
                  <a:lnTo>
                    <a:pt x="212" y="27"/>
                  </a:lnTo>
                  <a:lnTo>
                    <a:pt x="220" y="34"/>
                  </a:lnTo>
                  <a:lnTo>
                    <a:pt x="228" y="41"/>
                  </a:lnTo>
                  <a:lnTo>
                    <a:pt x="234" y="47"/>
                  </a:lnTo>
                  <a:lnTo>
                    <a:pt x="239" y="56"/>
                  </a:lnTo>
                  <a:lnTo>
                    <a:pt x="243" y="64"/>
                  </a:lnTo>
                  <a:lnTo>
                    <a:pt x="247" y="73"/>
                  </a:lnTo>
                  <a:lnTo>
                    <a:pt x="249" y="81"/>
                  </a:lnTo>
                  <a:lnTo>
                    <a:pt x="249" y="91"/>
                  </a:lnTo>
                  <a:lnTo>
                    <a:pt x="249" y="91"/>
                  </a:lnTo>
                  <a:lnTo>
                    <a:pt x="249" y="100"/>
                  </a:lnTo>
                  <a:lnTo>
                    <a:pt x="247" y="110"/>
                  </a:lnTo>
                  <a:lnTo>
                    <a:pt x="243" y="118"/>
                  </a:lnTo>
                  <a:lnTo>
                    <a:pt x="239" y="126"/>
                  </a:lnTo>
                  <a:lnTo>
                    <a:pt x="234" y="134"/>
                  </a:lnTo>
                  <a:lnTo>
                    <a:pt x="228" y="142"/>
                  </a:lnTo>
                  <a:lnTo>
                    <a:pt x="220" y="149"/>
                  </a:lnTo>
                  <a:lnTo>
                    <a:pt x="212" y="154"/>
                  </a:lnTo>
                  <a:lnTo>
                    <a:pt x="204" y="161"/>
                  </a:lnTo>
                  <a:lnTo>
                    <a:pt x="195" y="166"/>
                  </a:lnTo>
                  <a:lnTo>
                    <a:pt x="184" y="170"/>
                  </a:lnTo>
                  <a:lnTo>
                    <a:pt x="173" y="174"/>
                  </a:lnTo>
                  <a:lnTo>
                    <a:pt x="162" y="177"/>
                  </a:lnTo>
                  <a:lnTo>
                    <a:pt x="150" y="180"/>
                  </a:lnTo>
                  <a:lnTo>
                    <a:pt x="138" y="181"/>
                  </a:lnTo>
                  <a:lnTo>
                    <a:pt x="124" y="181"/>
                  </a:lnTo>
                  <a:lnTo>
                    <a:pt x="124" y="181"/>
                  </a:lnTo>
                  <a:lnTo>
                    <a:pt x="107" y="180"/>
                  </a:lnTo>
                  <a:lnTo>
                    <a:pt x="107" y="180"/>
                  </a:lnTo>
                  <a:lnTo>
                    <a:pt x="93" y="191"/>
                  </a:lnTo>
                  <a:lnTo>
                    <a:pt x="78" y="200"/>
                  </a:lnTo>
                  <a:lnTo>
                    <a:pt x="62" y="207"/>
                  </a:lnTo>
                  <a:lnTo>
                    <a:pt x="46" y="212"/>
                  </a:lnTo>
                  <a:lnTo>
                    <a:pt x="46" y="212"/>
                  </a:lnTo>
                  <a:lnTo>
                    <a:pt x="30" y="215"/>
                  </a:lnTo>
                  <a:lnTo>
                    <a:pt x="29" y="215"/>
                  </a:lnTo>
                  <a:close/>
                  <a:moveTo>
                    <a:pt x="29" y="204"/>
                  </a:moveTo>
                  <a:lnTo>
                    <a:pt x="29" y="204"/>
                  </a:lnTo>
                  <a:lnTo>
                    <a:pt x="29" y="204"/>
                  </a:lnTo>
                  <a:lnTo>
                    <a:pt x="29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60" y="196"/>
                  </a:lnTo>
                  <a:lnTo>
                    <a:pt x="74" y="189"/>
                  </a:lnTo>
                  <a:lnTo>
                    <a:pt x="89" y="181"/>
                  </a:lnTo>
                  <a:lnTo>
                    <a:pt x="101" y="170"/>
                  </a:lnTo>
                  <a:lnTo>
                    <a:pt x="104" y="169"/>
                  </a:lnTo>
                  <a:lnTo>
                    <a:pt x="107" y="169"/>
                  </a:lnTo>
                  <a:lnTo>
                    <a:pt x="107" y="169"/>
                  </a:lnTo>
                  <a:lnTo>
                    <a:pt x="124" y="170"/>
                  </a:lnTo>
                  <a:lnTo>
                    <a:pt x="124" y="170"/>
                  </a:lnTo>
                  <a:lnTo>
                    <a:pt x="137" y="170"/>
                  </a:lnTo>
                  <a:lnTo>
                    <a:pt x="147" y="169"/>
                  </a:lnTo>
                  <a:lnTo>
                    <a:pt x="169" y="164"/>
                  </a:lnTo>
                  <a:lnTo>
                    <a:pt x="188" y="157"/>
                  </a:lnTo>
                  <a:lnTo>
                    <a:pt x="197" y="153"/>
                  </a:lnTo>
                  <a:lnTo>
                    <a:pt x="205" y="147"/>
                  </a:lnTo>
                  <a:lnTo>
                    <a:pt x="212" y="142"/>
                  </a:lnTo>
                  <a:lnTo>
                    <a:pt x="219" y="135"/>
                  </a:lnTo>
                  <a:lnTo>
                    <a:pt x="224" y="129"/>
                  </a:lnTo>
                  <a:lnTo>
                    <a:pt x="230" y="122"/>
                  </a:lnTo>
                  <a:lnTo>
                    <a:pt x="234" y="115"/>
                  </a:lnTo>
                  <a:lnTo>
                    <a:pt x="236" y="107"/>
                  </a:lnTo>
                  <a:lnTo>
                    <a:pt x="238" y="99"/>
                  </a:lnTo>
                  <a:lnTo>
                    <a:pt x="238" y="91"/>
                  </a:lnTo>
                  <a:lnTo>
                    <a:pt x="238" y="91"/>
                  </a:lnTo>
                  <a:lnTo>
                    <a:pt x="238" y="83"/>
                  </a:lnTo>
                  <a:lnTo>
                    <a:pt x="236" y="74"/>
                  </a:lnTo>
                  <a:lnTo>
                    <a:pt x="234" y="68"/>
                  </a:lnTo>
                  <a:lnTo>
                    <a:pt x="230" y="60"/>
                  </a:lnTo>
                  <a:lnTo>
                    <a:pt x="224" y="53"/>
                  </a:lnTo>
                  <a:lnTo>
                    <a:pt x="219" y="46"/>
                  </a:lnTo>
                  <a:lnTo>
                    <a:pt x="212" y="41"/>
                  </a:lnTo>
                  <a:lnTo>
                    <a:pt x="205" y="35"/>
                  </a:lnTo>
                  <a:lnTo>
                    <a:pt x="197" y="30"/>
                  </a:lnTo>
                  <a:lnTo>
                    <a:pt x="188" y="25"/>
                  </a:lnTo>
                  <a:lnTo>
                    <a:pt x="169" y="18"/>
                  </a:lnTo>
                  <a:lnTo>
                    <a:pt x="147" y="14"/>
                  </a:lnTo>
                  <a:lnTo>
                    <a:pt x="137" y="12"/>
                  </a:lnTo>
                  <a:lnTo>
                    <a:pt x="124" y="11"/>
                  </a:lnTo>
                  <a:lnTo>
                    <a:pt x="124" y="11"/>
                  </a:lnTo>
                  <a:lnTo>
                    <a:pt x="114" y="12"/>
                  </a:lnTo>
                  <a:lnTo>
                    <a:pt x="101" y="14"/>
                  </a:lnTo>
                  <a:lnTo>
                    <a:pt x="81" y="18"/>
                  </a:lnTo>
                  <a:lnTo>
                    <a:pt x="61" y="25"/>
                  </a:lnTo>
                  <a:lnTo>
                    <a:pt x="53" y="30"/>
                  </a:lnTo>
                  <a:lnTo>
                    <a:pt x="45" y="35"/>
                  </a:lnTo>
                  <a:lnTo>
                    <a:pt x="38" y="41"/>
                  </a:lnTo>
                  <a:lnTo>
                    <a:pt x="31" y="46"/>
                  </a:lnTo>
                  <a:lnTo>
                    <a:pt x="24" y="53"/>
                  </a:lnTo>
                  <a:lnTo>
                    <a:pt x="20" y="60"/>
                  </a:lnTo>
                  <a:lnTo>
                    <a:pt x="16" y="68"/>
                  </a:lnTo>
                  <a:lnTo>
                    <a:pt x="14" y="74"/>
                  </a:lnTo>
                  <a:lnTo>
                    <a:pt x="12" y="83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12" y="100"/>
                  </a:lnTo>
                  <a:lnTo>
                    <a:pt x="14" y="108"/>
                  </a:lnTo>
                  <a:lnTo>
                    <a:pt x="18" y="118"/>
                  </a:lnTo>
                  <a:lnTo>
                    <a:pt x="22" y="126"/>
                  </a:lnTo>
                  <a:lnTo>
                    <a:pt x="29" y="133"/>
                  </a:lnTo>
                  <a:lnTo>
                    <a:pt x="35" y="141"/>
                  </a:lnTo>
                  <a:lnTo>
                    <a:pt x="43" y="146"/>
                  </a:lnTo>
                  <a:lnTo>
                    <a:pt x="54" y="153"/>
                  </a:lnTo>
                  <a:lnTo>
                    <a:pt x="57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1" y="172"/>
                  </a:lnTo>
                  <a:lnTo>
                    <a:pt x="46" y="183"/>
                  </a:lnTo>
                  <a:lnTo>
                    <a:pt x="39" y="191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1" y="200"/>
                  </a:lnTo>
                  <a:lnTo>
                    <a:pt x="30" y="201"/>
                  </a:lnTo>
                  <a:lnTo>
                    <a:pt x="30" y="201"/>
                  </a:lnTo>
                  <a:lnTo>
                    <a:pt x="29" y="204"/>
                  </a:lnTo>
                  <a:lnTo>
                    <a:pt x="29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25" name="Freeform 9"/>
            <p:cNvSpPr/>
            <p:nvPr/>
          </p:nvSpPr>
          <p:spPr bwMode="auto">
            <a:xfrm>
              <a:off x="4504" y="6524"/>
              <a:ext cx="392" cy="586"/>
            </a:xfrm>
            <a:custGeom>
              <a:avLst/>
              <a:gdLst/>
              <a:ahLst/>
              <a:cxnLst>
                <a:cxn ang="0">
                  <a:pos x="148" y="227"/>
                </a:cxn>
                <a:cxn ang="0">
                  <a:pos x="147" y="230"/>
                </a:cxn>
                <a:cxn ang="0">
                  <a:pos x="143" y="234"/>
                </a:cxn>
                <a:cxn ang="0">
                  <a:pos x="142" y="234"/>
                </a:cxn>
                <a:cxn ang="0">
                  <a:pos x="136" y="232"/>
                </a:cxn>
                <a:cxn ang="0">
                  <a:pos x="19" y="166"/>
                </a:cxn>
                <a:cxn ang="0">
                  <a:pos x="16" y="166"/>
                </a:cxn>
                <a:cxn ang="0">
                  <a:pos x="12" y="162"/>
                </a:cxn>
                <a:cxn ang="0">
                  <a:pos x="11" y="85"/>
                </a:cxn>
                <a:cxn ang="0">
                  <a:pos x="12" y="82"/>
                </a:cxn>
                <a:cxn ang="0">
                  <a:pos x="16" y="80"/>
                </a:cxn>
                <a:cxn ang="0">
                  <a:pos x="70" y="78"/>
                </a:cxn>
                <a:cxn ang="0">
                  <a:pos x="136" y="14"/>
                </a:cxn>
                <a:cxn ang="0">
                  <a:pos x="142" y="11"/>
                </a:cxn>
                <a:cxn ang="0">
                  <a:pos x="143" y="12"/>
                </a:cxn>
                <a:cxn ang="0">
                  <a:pos x="147" y="15"/>
                </a:cxn>
                <a:cxn ang="0">
                  <a:pos x="148" y="68"/>
                </a:cxn>
                <a:cxn ang="0">
                  <a:pos x="159" y="18"/>
                </a:cxn>
                <a:cxn ang="0">
                  <a:pos x="158" y="11"/>
                </a:cxn>
                <a:cxn ang="0">
                  <a:pos x="148" y="1"/>
                </a:cxn>
                <a:cxn ang="0">
                  <a:pos x="142" y="0"/>
                </a:cxn>
                <a:cxn ang="0">
                  <a:pos x="128" y="5"/>
                </a:cxn>
                <a:cxn ang="0">
                  <a:pos x="19" y="68"/>
                </a:cxn>
                <a:cxn ang="0">
                  <a:pos x="11" y="69"/>
                </a:cxn>
                <a:cxn ang="0">
                  <a:pos x="3" y="78"/>
                </a:cxn>
                <a:cxn ang="0">
                  <a:pos x="0" y="159"/>
                </a:cxn>
                <a:cxn ang="0">
                  <a:pos x="3" y="166"/>
                </a:cxn>
                <a:cxn ang="0">
                  <a:pos x="11" y="176"/>
                </a:cxn>
                <a:cxn ang="0">
                  <a:pos x="66" y="177"/>
                </a:cxn>
                <a:cxn ang="0">
                  <a:pos x="128" y="239"/>
                </a:cxn>
                <a:cxn ang="0">
                  <a:pos x="142" y="244"/>
                </a:cxn>
                <a:cxn ang="0">
                  <a:pos x="148" y="243"/>
                </a:cxn>
                <a:cxn ang="0">
                  <a:pos x="158" y="234"/>
                </a:cxn>
                <a:cxn ang="0">
                  <a:pos x="159" y="174"/>
                </a:cxn>
              </a:cxnLst>
              <a:rect l="0" t="0" r="r" b="b"/>
              <a:pathLst>
                <a:path w="159" h="244">
                  <a:moveTo>
                    <a:pt x="148" y="174"/>
                  </a:moveTo>
                  <a:lnTo>
                    <a:pt x="148" y="227"/>
                  </a:lnTo>
                  <a:lnTo>
                    <a:pt x="148" y="227"/>
                  </a:lnTo>
                  <a:lnTo>
                    <a:pt x="147" y="230"/>
                  </a:lnTo>
                  <a:lnTo>
                    <a:pt x="146" y="232"/>
                  </a:lnTo>
                  <a:lnTo>
                    <a:pt x="143" y="234"/>
                  </a:lnTo>
                  <a:lnTo>
                    <a:pt x="142" y="234"/>
                  </a:lnTo>
                  <a:lnTo>
                    <a:pt x="142" y="234"/>
                  </a:lnTo>
                  <a:lnTo>
                    <a:pt x="139" y="234"/>
                  </a:lnTo>
                  <a:lnTo>
                    <a:pt x="136" y="232"/>
                  </a:lnTo>
                  <a:lnTo>
                    <a:pt x="70" y="166"/>
                  </a:lnTo>
                  <a:lnTo>
                    <a:pt x="19" y="166"/>
                  </a:lnTo>
                  <a:lnTo>
                    <a:pt x="19" y="166"/>
                  </a:lnTo>
                  <a:lnTo>
                    <a:pt x="16" y="166"/>
                  </a:lnTo>
                  <a:lnTo>
                    <a:pt x="13" y="165"/>
                  </a:lnTo>
                  <a:lnTo>
                    <a:pt x="12" y="162"/>
                  </a:lnTo>
                  <a:lnTo>
                    <a:pt x="11" y="159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2" y="82"/>
                  </a:lnTo>
                  <a:lnTo>
                    <a:pt x="13" y="81"/>
                  </a:lnTo>
                  <a:lnTo>
                    <a:pt x="16" y="80"/>
                  </a:lnTo>
                  <a:lnTo>
                    <a:pt x="19" y="78"/>
                  </a:lnTo>
                  <a:lnTo>
                    <a:pt x="70" y="78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9" y="12"/>
                  </a:lnTo>
                  <a:lnTo>
                    <a:pt x="142" y="11"/>
                  </a:lnTo>
                  <a:lnTo>
                    <a:pt x="142" y="11"/>
                  </a:lnTo>
                  <a:lnTo>
                    <a:pt x="143" y="12"/>
                  </a:lnTo>
                  <a:lnTo>
                    <a:pt x="146" y="14"/>
                  </a:lnTo>
                  <a:lnTo>
                    <a:pt x="147" y="15"/>
                  </a:lnTo>
                  <a:lnTo>
                    <a:pt x="148" y="18"/>
                  </a:lnTo>
                  <a:lnTo>
                    <a:pt x="148" y="68"/>
                  </a:lnTo>
                  <a:lnTo>
                    <a:pt x="159" y="68"/>
                  </a:lnTo>
                  <a:lnTo>
                    <a:pt x="159" y="18"/>
                  </a:lnTo>
                  <a:lnTo>
                    <a:pt x="159" y="18"/>
                  </a:lnTo>
                  <a:lnTo>
                    <a:pt x="158" y="11"/>
                  </a:lnTo>
                  <a:lnTo>
                    <a:pt x="154" y="5"/>
                  </a:lnTo>
                  <a:lnTo>
                    <a:pt x="148" y="1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5" y="1"/>
                  </a:lnTo>
                  <a:lnTo>
                    <a:pt x="128" y="5"/>
                  </a:lnTo>
                  <a:lnTo>
                    <a:pt x="66" y="68"/>
                  </a:lnTo>
                  <a:lnTo>
                    <a:pt x="19" y="68"/>
                  </a:lnTo>
                  <a:lnTo>
                    <a:pt x="19" y="68"/>
                  </a:lnTo>
                  <a:lnTo>
                    <a:pt x="11" y="69"/>
                  </a:lnTo>
                  <a:lnTo>
                    <a:pt x="5" y="73"/>
                  </a:lnTo>
                  <a:lnTo>
                    <a:pt x="3" y="78"/>
                  </a:lnTo>
                  <a:lnTo>
                    <a:pt x="0" y="8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3" y="166"/>
                  </a:lnTo>
                  <a:lnTo>
                    <a:pt x="5" y="172"/>
                  </a:lnTo>
                  <a:lnTo>
                    <a:pt x="11" y="176"/>
                  </a:lnTo>
                  <a:lnTo>
                    <a:pt x="19" y="177"/>
                  </a:lnTo>
                  <a:lnTo>
                    <a:pt x="66" y="177"/>
                  </a:lnTo>
                  <a:lnTo>
                    <a:pt x="128" y="239"/>
                  </a:lnTo>
                  <a:lnTo>
                    <a:pt x="128" y="239"/>
                  </a:lnTo>
                  <a:lnTo>
                    <a:pt x="135" y="243"/>
                  </a:lnTo>
                  <a:lnTo>
                    <a:pt x="142" y="244"/>
                  </a:lnTo>
                  <a:lnTo>
                    <a:pt x="142" y="244"/>
                  </a:lnTo>
                  <a:lnTo>
                    <a:pt x="148" y="243"/>
                  </a:lnTo>
                  <a:lnTo>
                    <a:pt x="154" y="239"/>
                  </a:lnTo>
                  <a:lnTo>
                    <a:pt x="158" y="234"/>
                  </a:lnTo>
                  <a:lnTo>
                    <a:pt x="159" y="227"/>
                  </a:lnTo>
                  <a:lnTo>
                    <a:pt x="159" y="174"/>
                  </a:lnTo>
                  <a:lnTo>
                    <a:pt x="148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3150" y="5293"/>
              <a:ext cx="636" cy="601"/>
            </a:xfrm>
            <a:custGeom>
              <a:avLst/>
              <a:gdLst/>
              <a:ahLst/>
              <a:cxnLst>
                <a:cxn ang="0">
                  <a:pos x="235" y="11"/>
                </a:cxn>
                <a:cxn ang="0">
                  <a:pos x="235" y="11"/>
                </a:cxn>
                <a:cxn ang="0">
                  <a:pos x="240" y="11"/>
                </a:cxn>
                <a:cxn ang="0">
                  <a:pos x="244" y="14"/>
                </a:cxn>
                <a:cxn ang="0">
                  <a:pos x="247" y="19"/>
                </a:cxn>
                <a:cxn ang="0">
                  <a:pos x="248" y="25"/>
                </a:cxn>
                <a:cxn ang="0">
                  <a:pos x="248" y="223"/>
                </a:cxn>
                <a:cxn ang="0">
                  <a:pos x="204" y="177"/>
                </a:cxn>
                <a:cxn ang="0">
                  <a:pos x="201" y="174"/>
                </a:cxn>
                <a:cxn ang="0">
                  <a:pos x="196" y="174"/>
                </a:cxn>
                <a:cxn ang="0">
                  <a:pos x="24" y="174"/>
                </a:cxn>
                <a:cxn ang="0">
                  <a:pos x="24" y="174"/>
                </a:cxn>
                <a:cxn ang="0">
                  <a:pos x="20" y="173"/>
                </a:cxn>
                <a:cxn ang="0">
                  <a:pos x="15" y="170"/>
                </a:cxn>
                <a:cxn ang="0">
                  <a:pos x="12" y="166"/>
                </a:cxn>
                <a:cxn ang="0">
                  <a:pos x="11" y="161"/>
                </a:cxn>
                <a:cxn ang="0">
                  <a:pos x="11" y="25"/>
                </a:cxn>
                <a:cxn ang="0">
                  <a:pos x="11" y="25"/>
                </a:cxn>
                <a:cxn ang="0">
                  <a:pos x="12" y="19"/>
                </a:cxn>
                <a:cxn ang="0">
                  <a:pos x="15" y="14"/>
                </a:cxn>
                <a:cxn ang="0">
                  <a:pos x="20" y="11"/>
                </a:cxn>
                <a:cxn ang="0">
                  <a:pos x="24" y="11"/>
                </a:cxn>
                <a:cxn ang="0">
                  <a:pos x="235" y="11"/>
                </a:cxn>
                <a:cxn ang="0">
                  <a:pos x="23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1" y="4"/>
                </a:cxn>
                <a:cxn ang="0">
                  <a:pos x="8" y="7"/>
                </a:cxn>
                <a:cxn ang="0">
                  <a:pos x="5" y="10"/>
                </a:cxn>
                <a:cxn ang="0">
                  <a:pos x="2" y="15"/>
                </a:cxn>
                <a:cxn ang="0">
                  <a:pos x="1" y="19"/>
                </a:cxn>
                <a:cxn ang="0">
                  <a:pos x="0" y="2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1" y="166"/>
                </a:cxn>
                <a:cxn ang="0">
                  <a:pos x="2" y="170"/>
                </a:cxn>
                <a:cxn ang="0">
                  <a:pos x="5" y="174"/>
                </a:cxn>
                <a:cxn ang="0">
                  <a:pos x="8" y="179"/>
                </a:cxn>
                <a:cxn ang="0">
                  <a:pos x="11" y="181"/>
                </a:cxn>
                <a:cxn ang="0">
                  <a:pos x="15" y="184"/>
                </a:cxn>
                <a:cxn ang="0">
                  <a:pos x="20" y="185"/>
                </a:cxn>
                <a:cxn ang="0">
                  <a:pos x="24" y="185"/>
                </a:cxn>
                <a:cxn ang="0">
                  <a:pos x="196" y="185"/>
                </a:cxn>
                <a:cxn ang="0">
                  <a:pos x="259" y="249"/>
                </a:cxn>
                <a:cxn ang="0">
                  <a:pos x="259" y="25"/>
                </a:cxn>
                <a:cxn ang="0">
                  <a:pos x="259" y="25"/>
                </a:cxn>
                <a:cxn ang="0">
                  <a:pos x="258" y="19"/>
                </a:cxn>
                <a:cxn ang="0">
                  <a:pos x="256" y="15"/>
                </a:cxn>
                <a:cxn ang="0">
                  <a:pos x="255" y="10"/>
                </a:cxn>
                <a:cxn ang="0">
                  <a:pos x="251" y="7"/>
                </a:cxn>
                <a:cxn ang="0">
                  <a:pos x="248" y="4"/>
                </a:cxn>
                <a:cxn ang="0">
                  <a:pos x="244" y="2"/>
                </a:cxn>
                <a:cxn ang="0">
                  <a:pos x="239" y="0"/>
                </a:cxn>
                <a:cxn ang="0">
                  <a:pos x="235" y="0"/>
                </a:cxn>
                <a:cxn ang="0">
                  <a:pos x="235" y="0"/>
                </a:cxn>
              </a:cxnLst>
              <a:rect l="0" t="0" r="r" b="b"/>
              <a:pathLst>
                <a:path w="259" h="249">
                  <a:moveTo>
                    <a:pt x="235" y="11"/>
                  </a:moveTo>
                  <a:lnTo>
                    <a:pt x="235" y="11"/>
                  </a:lnTo>
                  <a:lnTo>
                    <a:pt x="240" y="11"/>
                  </a:lnTo>
                  <a:lnTo>
                    <a:pt x="244" y="14"/>
                  </a:lnTo>
                  <a:lnTo>
                    <a:pt x="247" y="19"/>
                  </a:lnTo>
                  <a:lnTo>
                    <a:pt x="248" y="25"/>
                  </a:lnTo>
                  <a:lnTo>
                    <a:pt x="248" y="223"/>
                  </a:lnTo>
                  <a:lnTo>
                    <a:pt x="204" y="177"/>
                  </a:lnTo>
                  <a:lnTo>
                    <a:pt x="201" y="174"/>
                  </a:lnTo>
                  <a:lnTo>
                    <a:pt x="196" y="174"/>
                  </a:lnTo>
                  <a:lnTo>
                    <a:pt x="24" y="174"/>
                  </a:lnTo>
                  <a:lnTo>
                    <a:pt x="24" y="174"/>
                  </a:lnTo>
                  <a:lnTo>
                    <a:pt x="20" y="173"/>
                  </a:lnTo>
                  <a:lnTo>
                    <a:pt x="15" y="170"/>
                  </a:lnTo>
                  <a:lnTo>
                    <a:pt x="12" y="166"/>
                  </a:lnTo>
                  <a:lnTo>
                    <a:pt x="11" y="161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2" y="19"/>
                  </a:lnTo>
                  <a:lnTo>
                    <a:pt x="15" y="14"/>
                  </a:lnTo>
                  <a:lnTo>
                    <a:pt x="20" y="11"/>
                  </a:lnTo>
                  <a:lnTo>
                    <a:pt x="24" y="11"/>
                  </a:lnTo>
                  <a:lnTo>
                    <a:pt x="235" y="11"/>
                  </a:lnTo>
                  <a:close/>
                  <a:moveTo>
                    <a:pt x="23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1" y="4"/>
                  </a:lnTo>
                  <a:lnTo>
                    <a:pt x="8" y="7"/>
                  </a:lnTo>
                  <a:lnTo>
                    <a:pt x="5" y="10"/>
                  </a:lnTo>
                  <a:lnTo>
                    <a:pt x="2" y="15"/>
                  </a:lnTo>
                  <a:lnTo>
                    <a:pt x="1" y="19"/>
                  </a:lnTo>
                  <a:lnTo>
                    <a:pt x="0" y="25"/>
                  </a:lnTo>
                  <a:lnTo>
                    <a:pt x="0" y="161"/>
                  </a:lnTo>
                  <a:lnTo>
                    <a:pt x="0" y="161"/>
                  </a:lnTo>
                  <a:lnTo>
                    <a:pt x="1" y="166"/>
                  </a:lnTo>
                  <a:lnTo>
                    <a:pt x="2" y="170"/>
                  </a:lnTo>
                  <a:lnTo>
                    <a:pt x="5" y="174"/>
                  </a:lnTo>
                  <a:lnTo>
                    <a:pt x="8" y="179"/>
                  </a:lnTo>
                  <a:lnTo>
                    <a:pt x="11" y="181"/>
                  </a:lnTo>
                  <a:lnTo>
                    <a:pt x="15" y="184"/>
                  </a:lnTo>
                  <a:lnTo>
                    <a:pt x="20" y="185"/>
                  </a:lnTo>
                  <a:lnTo>
                    <a:pt x="24" y="185"/>
                  </a:lnTo>
                  <a:lnTo>
                    <a:pt x="196" y="185"/>
                  </a:lnTo>
                  <a:lnTo>
                    <a:pt x="259" y="249"/>
                  </a:lnTo>
                  <a:lnTo>
                    <a:pt x="259" y="25"/>
                  </a:lnTo>
                  <a:lnTo>
                    <a:pt x="259" y="25"/>
                  </a:lnTo>
                  <a:lnTo>
                    <a:pt x="258" y="19"/>
                  </a:lnTo>
                  <a:lnTo>
                    <a:pt x="256" y="15"/>
                  </a:lnTo>
                  <a:lnTo>
                    <a:pt x="255" y="10"/>
                  </a:lnTo>
                  <a:lnTo>
                    <a:pt x="251" y="7"/>
                  </a:lnTo>
                  <a:lnTo>
                    <a:pt x="248" y="4"/>
                  </a:lnTo>
                  <a:lnTo>
                    <a:pt x="244" y="2"/>
                  </a:lnTo>
                  <a:lnTo>
                    <a:pt x="239" y="0"/>
                  </a:lnTo>
                  <a:lnTo>
                    <a:pt x="235" y="0"/>
                  </a:lnTo>
                  <a:lnTo>
                    <a:pt x="23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27" name="Freeform 13"/>
            <p:cNvSpPr>
              <a:spLocks noEditPoints="1"/>
            </p:cNvSpPr>
            <p:nvPr/>
          </p:nvSpPr>
          <p:spPr bwMode="auto">
            <a:xfrm>
              <a:off x="3283" y="5474"/>
              <a:ext cx="104" cy="101"/>
            </a:xfrm>
            <a:custGeom>
              <a:avLst/>
              <a:gdLst/>
              <a:ahLst/>
              <a:cxnLst>
                <a:cxn ang="0">
                  <a:pos x="21" y="42"/>
                </a:cxn>
                <a:cxn ang="0">
                  <a:pos x="21" y="42"/>
                </a:cxn>
                <a:cxn ang="0">
                  <a:pos x="17" y="42"/>
                </a:cxn>
                <a:cxn ang="0">
                  <a:pos x="13" y="41"/>
                </a:cxn>
                <a:cxn ang="0">
                  <a:pos x="6" y="37"/>
                </a:cxn>
                <a:cxn ang="0">
                  <a:pos x="2" y="30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1" y="18"/>
                </a:cxn>
                <a:cxn ang="0">
                  <a:pos x="2" y="14"/>
                </a:cxn>
                <a:cxn ang="0">
                  <a:pos x="6" y="7"/>
                </a:cxn>
                <a:cxn ang="0">
                  <a:pos x="13" y="3"/>
                </a:cxn>
                <a:cxn ang="0">
                  <a:pos x="17" y="2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5" y="2"/>
                </a:cxn>
                <a:cxn ang="0">
                  <a:pos x="29" y="3"/>
                </a:cxn>
                <a:cxn ang="0">
                  <a:pos x="36" y="7"/>
                </a:cxn>
                <a:cxn ang="0">
                  <a:pos x="40" y="14"/>
                </a:cxn>
                <a:cxn ang="0">
                  <a:pos x="42" y="18"/>
                </a:cxn>
                <a:cxn ang="0">
                  <a:pos x="42" y="22"/>
                </a:cxn>
                <a:cxn ang="0">
                  <a:pos x="42" y="22"/>
                </a:cxn>
                <a:cxn ang="0">
                  <a:pos x="42" y="26"/>
                </a:cxn>
                <a:cxn ang="0">
                  <a:pos x="40" y="30"/>
                </a:cxn>
                <a:cxn ang="0">
                  <a:pos x="36" y="37"/>
                </a:cxn>
                <a:cxn ang="0">
                  <a:pos x="29" y="41"/>
                </a:cxn>
                <a:cxn ang="0">
                  <a:pos x="25" y="42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1" y="6"/>
                </a:cxn>
                <a:cxn ang="0">
                  <a:pos x="21" y="6"/>
                </a:cxn>
                <a:cxn ang="0">
                  <a:pos x="15" y="7"/>
                </a:cxn>
                <a:cxn ang="0">
                  <a:pos x="11" y="11"/>
                </a:cxn>
                <a:cxn ang="0">
                  <a:pos x="6" y="15"/>
                </a:cxn>
                <a:cxn ang="0">
                  <a:pos x="5" y="22"/>
                </a:cxn>
                <a:cxn ang="0">
                  <a:pos x="5" y="22"/>
                </a:cxn>
                <a:cxn ang="0">
                  <a:pos x="6" y="27"/>
                </a:cxn>
                <a:cxn ang="0">
                  <a:pos x="11" y="33"/>
                </a:cxn>
                <a:cxn ang="0">
                  <a:pos x="15" y="35"/>
                </a:cxn>
                <a:cxn ang="0">
                  <a:pos x="21" y="37"/>
                </a:cxn>
                <a:cxn ang="0">
                  <a:pos x="21" y="37"/>
                </a:cxn>
                <a:cxn ang="0">
                  <a:pos x="27" y="35"/>
                </a:cxn>
                <a:cxn ang="0">
                  <a:pos x="32" y="33"/>
                </a:cxn>
                <a:cxn ang="0">
                  <a:pos x="36" y="27"/>
                </a:cxn>
                <a:cxn ang="0">
                  <a:pos x="36" y="22"/>
                </a:cxn>
                <a:cxn ang="0">
                  <a:pos x="36" y="22"/>
                </a:cxn>
                <a:cxn ang="0">
                  <a:pos x="36" y="15"/>
                </a:cxn>
                <a:cxn ang="0">
                  <a:pos x="32" y="11"/>
                </a:cxn>
                <a:cxn ang="0">
                  <a:pos x="27" y="7"/>
                </a:cxn>
                <a:cxn ang="0">
                  <a:pos x="21" y="6"/>
                </a:cxn>
                <a:cxn ang="0">
                  <a:pos x="21" y="6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lnTo>
                    <a:pt x="21" y="42"/>
                  </a:lnTo>
                  <a:lnTo>
                    <a:pt x="17" y="42"/>
                  </a:lnTo>
                  <a:lnTo>
                    <a:pt x="13" y="41"/>
                  </a:lnTo>
                  <a:lnTo>
                    <a:pt x="6" y="37"/>
                  </a:lnTo>
                  <a:lnTo>
                    <a:pt x="2" y="30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8"/>
                  </a:lnTo>
                  <a:lnTo>
                    <a:pt x="2" y="14"/>
                  </a:lnTo>
                  <a:lnTo>
                    <a:pt x="6" y="7"/>
                  </a:lnTo>
                  <a:lnTo>
                    <a:pt x="13" y="3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5" y="2"/>
                  </a:lnTo>
                  <a:lnTo>
                    <a:pt x="29" y="3"/>
                  </a:lnTo>
                  <a:lnTo>
                    <a:pt x="36" y="7"/>
                  </a:lnTo>
                  <a:lnTo>
                    <a:pt x="40" y="14"/>
                  </a:lnTo>
                  <a:lnTo>
                    <a:pt x="42" y="18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26"/>
                  </a:lnTo>
                  <a:lnTo>
                    <a:pt x="40" y="30"/>
                  </a:lnTo>
                  <a:lnTo>
                    <a:pt x="36" y="37"/>
                  </a:lnTo>
                  <a:lnTo>
                    <a:pt x="29" y="41"/>
                  </a:lnTo>
                  <a:lnTo>
                    <a:pt x="25" y="42"/>
                  </a:lnTo>
                  <a:lnTo>
                    <a:pt x="21" y="42"/>
                  </a:lnTo>
                  <a:lnTo>
                    <a:pt x="21" y="42"/>
                  </a:lnTo>
                  <a:close/>
                  <a:moveTo>
                    <a:pt x="21" y="6"/>
                  </a:moveTo>
                  <a:lnTo>
                    <a:pt x="21" y="6"/>
                  </a:lnTo>
                  <a:lnTo>
                    <a:pt x="15" y="7"/>
                  </a:lnTo>
                  <a:lnTo>
                    <a:pt x="11" y="11"/>
                  </a:lnTo>
                  <a:lnTo>
                    <a:pt x="6" y="15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6" y="27"/>
                  </a:lnTo>
                  <a:lnTo>
                    <a:pt x="11" y="33"/>
                  </a:lnTo>
                  <a:lnTo>
                    <a:pt x="15" y="35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27" y="35"/>
                  </a:lnTo>
                  <a:lnTo>
                    <a:pt x="32" y="33"/>
                  </a:lnTo>
                  <a:lnTo>
                    <a:pt x="36" y="27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15"/>
                  </a:lnTo>
                  <a:lnTo>
                    <a:pt x="32" y="11"/>
                  </a:lnTo>
                  <a:lnTo>
                    <a:pt x="27" y="7"/>
                  </a:lnTo>
                  <a:lnTo>
                    <a:pt x="21" y="6"/>
                  </a:lnTo>
                  <a:lnTo>
                    <a:pt x="21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29" name="Freeform 14"/>
            <p:cNvSpPr>
              <a:spLocks noEditPoints="1"/>
            </p:cNvSpPr>
            <p:nvPr/>
          </p:nvSpPr>
          <p:spPr bwMode="auto">
            <a:xfrm>
              <a:off x="3416" y="5474"/>
              <a:ext cx="104" cy="101"/>
            </a:xfrm>
            <a:custGeom>
              <a:avLst/>
              <a:gdLst/>
              <a:ahLst/>
              <a:cxnLst>
                <a:cxn ang="0">
                  <a:pos x="20" y="42"/>
                </a:cxn>
                <a:cxn ang="0">
                  <a:pos x="20" y="42"/>
                </a:cxn>
                <a:cxn ang="0">
                  <a:pos x="16" y="42"/>
                </a:cxn>
                <a:cxn ang="0">
                  <a:pos x="12" y="41"/>
                </a:cxn>
                <a:cxn ang="0">
                  <a:pos x="6" y="37"/>
                </a:cxn>
                <a:cxn ang="0">
                  <a:pos x="1" y="30"/>
                </a:cxn>
                <a:cxn ang="0">
                  <a:pos x="0" y="26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1" y="14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6" y="2"/>
                </a:cxn>
                <a:cxn ang="0">
                  <a:pos x="28" y="3"/>
                </a:cxn>
                <a:cxn ang="0">
                  <a:pos x="35" y="7"/>
                </a:cxn>
                <a:cxn ang="0">
                  <a:pos x="41" y="14"/>
                </a:cxn>
                <a:cxn ang="0">
                  <a:pos x="42" y="18"/>
                </a:cxn>
                <a:cxn ang="0">
                  <a:pos x="42" y="22"/>
                </a:cxn>
                <a:cxn ang="0">
                  <a:pos x="42" y="22"/>
                </a:cxn>
                <a:cxn ang="0">
                  <a:pos x="42" y="26"/>
                </a:cxn>
                <a:cxn ang="0">
                  <a:pos x="41" y="30"/>
                </a:cxn>
                <a:cxn ang="0">
                  <a:pos x="35" y="37"/>
                </a:cxn>
                <a:cxn ang="0">
                  <a:pos x="28" y="41"/>
                </a:cxn>
                <a:cxn ang="0">
                  <a:pos x="26" y="42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15" y="7"/>
                </a:cxn>
                <a:cxn ang="0">
                  <a:pos x="10" y="11"/>
                </a:cxn>
                <a:cxn ang="0">
                  <a:pos x="7" y="15"/>
                </a:cxn>
                <a:cxn ang="0">
                  <a:pos x="6" y="22"/>
                </a:cxn>
                <a:cxn ang="0">
                  <a:pos x="6" y="22"/>
                </a:cxn>
                <a:cxn ang="0">
                  <a:pos x="7" y="27"/>
                </a:cxn>
                <a:cxn ang="0">
                  <a:pos x="10" y="33"/>
                </a:cxn>
                <a:cxn ang="0">
                  <a:pos x="15" y="35"/>
                </a:cxn>
                <a:cxn ang="0">
                  <a:pos x="20" y="37"/>
                </a:cxn>
                <a:cxn ang="0">
                  <a:pos x="20" y="37"/>
                </a:cxn>
                <a:cxn ang="0">
                  <a:pos x="27" y="35"/>
                </a:cxn>
                <a:cxn ang="0">
                  <a:pos x="33" y="33"/>
                </a:cxn>
                <a:cxn ang="0">
                  <a:pos x="35" y="27"/>
                </a:cxn>
                <a:cxn ang="0">
                  <a:pos x="37" y="22"/>
                </a:cxn>
                <a:cxn ang="0">
                  <a:pos x="37" y="22"/>
                </a:cxn>
                <a:cxn ang="0">
                  <a:pos x="35" y="15"/>
                </a:cxn>
                <a:cxn ang="0">
                  <a:pos x="33" y="11"/>
                </a:cxn>
                <a:cxn ang="0">
                  <a:pos x="27" y="7"/>
                </a:cxn>
                <a:cxn ang="0">
                  <a:pos x="20" y="6"/>
                </a:cxn>
                <a:cxn ang="0">
                  <a:pos x="20" y="6"/>
                </a:cxn>
              </a:cxnLst>
              <a:rect l="0" t="0" r="r" b="b"/>
              <a:pathLst>
                <a:path w="42" h="42">
                  <a:moveTo>
                    <a:pt x="20" y="42"/>
                  </a:moveTo>
                  <a:lnTo>
                    <a:pt x="20" y="42"/>
                  </a:lnTo>
                  <a:lnTo>
                    <a:pt x="16" y="42"/>
                  </a:lnTo>
                  <a:lnTo>
                    <a:pt x="12" y="41"/>
                  </a:lnTo>
                  <a:lnTo>
                    <a:pt x="6" y="37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6" y="7"/>
                  </a:lnTo>
                  <a:lnTo>
                    <a:pt x="12" y="3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8" y="3"/>
                  </a:lnTo>
                  <a:lnTo>
                    <a:pt x="35" y="7"/>
                  </a:lnTo>
                  <a:lnTo>
                    <a:pt x="41" y="14"/>
                  </a:lnTo>
                  <a:lnTo>
                    <a:pt x="42" y="18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26"/>
                  </a:lnTo>
                  <a:lnTo>
                    <a:pt x="41" y="30"/>
                  </a:lnTo>
                  <a:lnTo>
                    <a:pt x="35" y="37"/>
                  </a:lnTo>
                  <a:lnTo>
                    <a:pt x="28" y="41"/>
                  </a:lnTo>
                  <a:lnTo>
                    <a:pt x="26" y="42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20" y="6"/>
                  </a:moveTo>
                  <a:lnTo>
                    <a:pt x="20" y="6"/>
                  </a:lnTo>
                  <a:lnTo>
                    <a:pt x="15" y="7"/>
                  </a:lnTo>
                  <a:lnTo>
                    <a:pt x="10" y="11"/>
                  </a:lnTo>
                  <a:lnTo>
                    <a:pt x="7" y="15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7" y="27"/>
                  </a:lnTo>
                  <a:lnTo>
                    <a:pt x="10" y="33"/>
                  </a:lnTo>
                  <a:lnTo>
                    <a:pt x="15" y="35"/>
                  </a:lnTo>
                  <a:lnTo>
                    <a:pt x="20" y="37"/>
                  </a:lnTo>
                  <a:lnTo>
                    <a:pt x="20" y="37"/>
                  </a:lnTo>
                  <a:lnTo>
                    <a:pt x="27" y="35"/>
                  </a:lnTo>
                  <a:lnTo>
                    <a:pt x="33" y="33"/>
                  </a:lnTo>
                  <a:lnTo>
                    <a:pt x="35" y="27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5" y="15"/>
                  </a:lnTo>
                  <a:lnTo>
                    <a:pt x="33" y="11"/>
                  </a:lnTo>
                  <a:lnTo>
                    <a:pt x="27" y="7"/>
                  </a:lnTo>
                  <a:lnTo>
                    <a:pt x="20" y="6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3549" y="5474"/>
              <a:ext cx="104" cy="101"/>
            </a:xfrm>
            <a:custGeom>
              <a:avLst/>
              <a:gdLst/>
              <a:ahLst/>
              <a:cxnLst>
                <a:cxn ang="0">
                  <a:pos x="21" y="42"/>
                </a:cxn>
                <a:cxn ang="0">
                  <a:pos x="21" y="42"/>
                </a:cxn>
                <a:cxn ang="0">
                  <a:pos x="17" y="42"/>
                </a:cxn>
                <a:cxn ang="0">
                  <a:pos x="13" y="41"/>
                </a:cxn>
                <a:cxn ang="0">
                  <a:pos x="7" y="35"/>
                </a:cxn>
                <a:cxn ang="0">
                  <a:pos x="2" y="30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1" y="16"/>
                </a:cxn>
                <a:cxn ang="0">
                  <a:pos x="2" y="14"/>
                </a:cxn>
                <a:cxn ang="0">
                  <a:pos x="7" y="7"/>
                </a:cxn>
                <a:cxn ang="0">
                  <a:pos x="13" y="2"/>
                </a:cxn>
                <a:cxn ang="0">
                  <a:pos x="17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5" y="0"/>
                </a:cxn>
                <a:cxn ang="0">
                  <a:pos x="29" y="2"/>
                </a:cxn>
                <a:cxn ang="0">
                  <a:pos x="36" y="7"/>
                </a:cxn>
                <a:cxn ang="0">
                  <a:pos x="40" y="14"/>
                </a:cxn>
                <a:cxn ang="0">
                  <a:pos x="42" y="16"/>
                </a:cxn>
                <a:cxn ang="0">
                  <a:pos x="42" y="22"/>
                </a:cxn>
                <a:cxn ang="0">
                  <a:pos x="42" y="22"/>
                </a:cxn>
                <a:cxn ang="0">
                  <a:pos x="42" y="26"/>
                </a:cxn>
                <a:cxn ang="0">
                  <a:pos x="40" y="30"/>
                </a:cxn>
                <a:cxn ang="0">
                  <a:pos x="36" y="35"/>
                </a:cxn>
                <a:cxn ang="0">
                  <a:pos x="29" y="41"/>
                </a:cxn>
                <a:cxn ang="0">
                  <a:pos x="25" y="42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1" y="6"/>
                </a:cxn>
                <a:cxn ang="0">
                  <a:pos x="21" y="6"/>
                </a:cxn>
                <a:cxn ang="0">
                  <a:pos x="15" y="7"/>
                </a:cxn>
                <a:cxn ang="0">
                  <a:pos x="11" y="10"/>
                </a:cxn>
                <a:cxn ang="0">
                  <a:pos x="7" y="15"/>
                </a:cxn>
                <a:cxn ang="0">
                  <a:pos x="5" y="22"/>
                </a:cxn>
                <a:cxn ang="0">
                  <a:pos x="5" y="22"/>
                </a:cxn>
                <a:cxn ang="0">
                  <a:pos x="7" y="27"/>
                </a:cxn>
                <a:cxn ang="0">
                  <a:pos x="11" y="33"/>
                </a:cxn>
                <a:cxn ang="0">
                  <a:pos x="15" y="35"/>
                </a:cxn>
                <a:cxn ang="0">
                  <a:pos x="21" y="37"/>
                </a:cxn>
                <a:cxn ang="0">
                  <a:pos x="21" y="37"/>
                </a:cxn>
                <a:cxn ang="0">
                  <a:pos x="27" y="35"/>
                </a:cxn>
                <a:cxn ang="0">
                  <a:pos x="32" y="33"/>
                </a:cxn>
                <a:cxn ang="0">
                  <a:pos x="35" y="27"/>
                </a:cxn>
                <a:cxn ang="0">
                  <a:pos x="36" y="22"/>
                </a:cxn>
                <a:cxn ang="0">
                  <a:pos x="36" y="22"/>
                </a:cxn>
                <a:cxn ang="0">
                  <a:pos x="35" y="15"/>
                </a:cxn>
                <a:cxn ang="0">
                  <a:pos x="32" y="10"/>
                </a:cxn>
                <a:cxn ang="0">
                  <a:pos x="27" y="7"/>
                </a:cxn>
                <a:cxn ang="0">
                  <a:pos x="21" y="6"/>
                </a:cxn>
                <a:cxn ang="0">
                  <a:pos x="21" y="6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lnTo>
                    <a:pt x="21" y="42"/>
                  </a:lnTo>
                  <a:lnTo>
                    <a:pt x="17" y="42"/>
                  </a:lnTo>
                  <a:lnTo>
                    <a:pt x="13" y="41"/>
                  </a:lnTo>
                  <a:lnTo>
                    <a:pt x="7" y="35"/>
                  </a:lnTo>
                  <a:lnTo>
                    <a:pt x="2" y="30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6"/>
                  </a:lnTo>
                  <a:lnTo>
                    <a:pt x="2" y="14"/>
                  </a:lnTo>
                  <a:lnTo>
                    <a:pt x="7" y="7"/>
                  </a:lnTo>
                  <a:lnTo>
                    <a:pt x="13" y="2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6" y="7"/>
                  </a:lnTo>
                  <a:lnTo>
                    <a:pt x="40" y="14"/>
                  </a:lnTo>
                  <a:lnTo>
                    <a:pt x="42" y="16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26"/>
                  </a:lnTo>
                  <a:lnTo>
                    <a:pt x="40" y="30"/>
                  </a:lnTo>
                  <a:lnTo>
                    <a:pt x="36" y="35"/>
                  </a:lnTo>
                  <a:lnTo>
                    <a:pt x="29" y="41"/>
                  </a:lnTo>
                  <a:lnTo>
                    <a:pt x="25" y="42"/>
                  </a:lnTo>
                  <a:lnTo>
                    <a:pt x="21" y="42"/>
                  </a:lnTo>
                  <a:lnTo>
                    <a:pt x="21" y="42"/>
                  </a:lnTo>
                  <a:close/>
                  <a:moveTo>
                    <a:pt x="21" y="6"/>
                  </a:moveTo>
                  <a:lnTo>
                    <a:pt x="21" y="6"/>
                  </a:lnTo>
                  <a:lnTo>
                    <a:pt x="15" y="7"/>
                  </a:lnTo>
                  <a:lnTo>
                    <a:pt x="11" y="10"/>
                  </a:lnTo>
                  <a:lnTo>
                    <a:pt x="7" y="15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7"/>
                  </a:lnTo>
                  <a:lnTo>
                    <a:pt x="11" y="33"/>
                  </a:lnTo>
                  <a:lnTo>
                    <a:pt x="15" y="35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27" y="35"/>
                  </a:lnTo>
                  <a:lnTo>
                    <a:pt x="32" y="33"/>
                  </a:lnTo>
                  <a:lnTo>
                    <a:pt x="35" y="27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5" y="15"/>
                  </a:lnTo>
                  <a:lnTo>
                    <a:pt x="32" y="10"/>
                  </a:lnTo>
                  <a:lnTo>
                    <a:pt x="27" y="7"/>
                  </a:lnTo>
                  <a:lnTo>
                    <a:pt x="21" y="6"/>
                  </a:lnTo>
                  <a:lnTo>
                    <a:pt x="21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1" name="Freeform 16"/>
            <p:cNvSpPr>
              <a:spLocks noEditPoints="1"/>
            </p:cNvSpPr>
            <p:nvPr/>
          </p:nvSpPr>
          <p:spPr bwMode="auto">
            <a:xfrm>
              <a:off x="8388" y="5460"/>
              <a:ext cx="104" cy="101"/>
            </a:xfrm>
            <a:custGeom>
              <a:avLst/>
              <a:gdLst/>
              <a:ahLst/>
              <a:cxnLst>
                <a:cxn ang="0">
                  <a:pos x="21" y="42"/>
                </a:cxn>
                <a:cxn ang="0">
                  <a:pos x="21" y="42"/>
                </a:cxn>
                <a:cxn ang="0">
                  <a:pos x="17" y="42"/>
                </a:cxn>
                <a:cxn ang="0">
                  <a:pos x="13" y="40"/>
                </a:cxn>
                <a:cxn ang="0">
                  <a:pos x="6" y="36"/>
                </a:cxn>
                <a:cxn ang="0">
                  <a:pos x="1" y="29"/>
                </a:cxn>
                <a:cxn ang="0">
                  <a:pos x="0" y="25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17"/>
                </a:cxn>
                <a:cxn ang="0">
                  <a:pos x="1" y="13"/>
                </a:cxn>
                <a:cxn ang="0">
                  <a:pos x="6" y="7"/>
                </a:cxn>
                <a:cxn ang="0">
                  <a:pos x="13" y="2"/>
                </a:cxn>
                <a:cxn ang="0">
                  <a:pos x="17" y="1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5" y="1"/>
                </a:cxn>
                <a:cxn ang="0">
                  <a:pos x="29" y="2"/>
                </a:cxn>
                <a:cxn ang="0">
                  <a:pos x="36" y="7"/>
                </a:cxn>
                <a:cxn ang="0">
                  <a:pos x="40" y="13"/>
                </a:cxn>
                <a:cxn ang="0">
                  <a:pos x="41" y="17"/>
                </a:cxn>
                <a:cxn ang="0">
                  <a:pos x="41" y="21"/>
                </a:cxn>
                <a:cxn ang="0">
                  <a:pos x="41" y="21"/>
                </a:cxn>
                <a:cxn ang="0">
                  <a:pos x="41" y="25"/>
                </a:cxn>
                <a:cxn ang="0">
                  <a:pos x="40" y="29"/>
                </a:cxn>
                <a:cxn ang="0">
                  <a:pos x="36" y="36"/>
                </a:cxn>
                <a:cxn ang="0">
                  <a:pos x="29" y="40"/>
                </a:cxn>
                <a:cxn ang="0">
                  <a:pos x="25" y="42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14" y="7"/>
                </a:cxn>
                <a:cxn ang="0">
                  <a:pos x="10" y="11"/>
                </a:cxn>
                <a:cxn ang="0">
                  <a:pos x="6" y="15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6" y="27"/>
                </a:cxn>
                <a:cxn ang="0">
                  <a:pos x="10" y="32"/>
                </a:cxn>
                <a:cxn ang="0">
                  <a:pos x="14" y="35"/>
                </a:cxn>
                <a:cxn ang="0">
                  <a:pos x="21" y="36"/>
                </a:cxn>
                <a:cxn ang="0">
                  <a:pos x="21" y="36"/>
                </a:cxn>
                <a:cxn ang="0">
                  <a:pos x="27" y="35"/>
                </a:cxn>
                <a:cxn ang="0">
                  <a:pos x="32" y="32"/>
                </a:cxn>
                <a:cxn ang="0">
                  <a:pos x="35" y="27"/>
                </a:cxn>
                <a:cxn ang="0">
                  <a:pos x="36" y="21"/>
                </a:cxn>
                <a:cxn ang="0">
                  <a:pos x="36" y="21"/>
                </a:cxn>
                <a:cxn ang="0">
                  <a:pos x="35" y="15"/>
                </a:cxn>
                <a:cxn ang="0">
                  <a:pos x="32" y="11"/>
                </a:cxn>
                <a:cxn ang="0">
                  <a:pos x="27" y="7"/>
                </a:cxn>
                <a:cxn ang="0">
                  <a:pos x="21" y="5"/>
                </a:cxn>
                <a:cxn ang="0">
                  <a:pos x="21" y="5"/>
                </a:cxn>
              </a:cxnLst>
              <a:rect l="0" t="0" r="r" b="b"/>
              <a:pathLst>
                <a:path w="41" h="42">
                  <a:moveTo>
                    <a:pt x="21" y="42"/>
                  </a:moveTo>
                  <a:lnTo>
                    <a:pt x="21" y="42"/>
                  </a:lnTo>
                  <a:lnTo>
                    <a:pt x="17" y="42"/>
                  </a:lnTo>
                  <a:lnTo>
                    <a:pt x="13" y="40"/>
                  </a:lnTo>
                  <a:lnTo>
                    <a:pt x="6" y="36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6" y="7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5" y="1"/>
                  </a:lnTo>
                  <a:lnTo>
                    <a:pt x="29" y="2"/>
                  </a:lnTo>
                  <a:lnTo>
                    <a:pt x="36" y="7"/>
                  </a:lnTo>
                  <a:lnTo>
                    <a:pt x="40" y="13"/>
                  </a:lnTo>
                  <a:lnTo>
                    <a:pt x="41" y="17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25"/>
                  </a:lnTo>
                  <a:lnTo>
                    <a:pt x="40" y="29"/>
                  </a:lnTo>
                  <a:lnTo>
                    <a:pt x="36" y="36"/>
                  </a:lnTo>
                  <a:lnTo>
                    <a:pt x="29" y="40"/>
                  </a:lnTo>
                  <a:lnTo>
                    <a:pt x="25" y="42"/>
                  </a:lnTo>
                  <a:lnTo>
                    <a:pt x="21" y="42"/>
                  </a:lnTo>
                  <a:lnTo>
                    <a:pt x="21" y="42"/>
                  </a:lnTo>
                  <a:close/>
                  <a:moveTo>
                    <a:pt x="21" y="5"/>
                  </a:moveTo>
                  <a:lnTo>
                    <a:pt x="21" y="5"/>
                  </a:lnTo>
                  <a:lnTo>
                    <a:pt x="14" y="7"/>
                  </a:lnTo>
                  <a:lnTo>
                    <a:pt x="10" y="11"/>
                  </a:lnTo>
                  <a:lnTo>
                    <a:pt x="6" y="15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6" y="27"/>
                  </a:lnTo>
                  <a:lnTo>
                    <a:pt x="10" y="32"/>
                  </a:lnTo>
                  <a:lnTo>
                    <a:pt x="14" y="35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7" y="35"/>
                  </a:lnTo>
                  <a:lnTo>
                    <a:pt x="32" y="32"/>
                  </a:lnTo>
                  <a:lnTo>
                    <a:pt x="35" y="27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5" y="15"/>
                  </a:lnTo>
                  <a:lnTo>
                    <a:pt x="32" y="11"/>
                  </a:lnTo>
                  <a:lnTo>
                    <a:pt x="27" y="7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2" name="Freeform 17"/>
            <p:cNvSpPr>
              <a:spLocks noEditPoints="1"/>
            </p:cNvSpPr>
            <p:nvPr/>
          </p:nvSpPr>
          <p:spPr bwMode="auto">
            <a:xfrm>
              <a:off x="8521" y="5460"/>
              <a:ext cx="104" cy="101"/>
            </a:xfrm>
            <a:custGeom>
              <a:avLst/>
              <a:gdLst/>
              <a:ahLst/>
              <a:cxnLst>
                <a:cxn ang="0">
                  <a:pos x="20" y="42"/>
                </a:cxn>
                <a:cxn ang="0">
                  <a:pos x="20" y="42"/>
                </a:cxn>
                <a:cxn ang="0">
                  <a:pos x="16" y="42"/>
                </a:cxn>
                <a:cxn ang="0">
                  <a:pos x="12" y="40"/>
                </a:cxn>
                <a:cxn ang="0">
                  <a:pos x="5" y="36"/>
                </a:cxn>
                <a:cxn ang="0">
                  <a:pos x="1" y="29"/>
                </a:cxn>
                <a:cxn ang="0">
                  <a:pos x="0" y="25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17"/>
                </a:cxn>
                <a:cxn ang="0">
                  <a:pos x="1" y="13"/>
                </a:cxn>
                <a:cxn ang="0">
                  <a:pos x="5" y="7"/>
                </a:cxn>
                <a:cxn ang="0">
                  <a:pos x="12" y="2"/>
                </a:cxn>
                <a:cxn ang="0">
                  <a:pos x="16" y="1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4" y="1"/>
                </a:cxn>
                <a:cxn ang="0">
                  <a:pos x="28" y="2"/>
                </a:cxn>
                <a:cxn ang="0">
                  <a:pos x="35" y="7"/>
                </a:cxn>
                <a:cxn ang="0">
                  <a:pos x="39" y="13"/>
                </a:cxn>
                <a:cxn ang="0">
                  <a:pos x="40" y="17"/>
                </a:cxn>
                <a:cxn ang="0">
                  <a:pos x="42" y="21"/>
                </a:cxn>
                <a:cxn ang="0">
                  <a:pos x="42" y="21"/>
                </a:cxn>
                <a:cxn ang="0">
                  <a:pos x="40" y="25"/>
                </a:cxn>
                <a:cxn ang="0">
                  <a:pos x="39" y="29"/>
                </a:cxn>
                <a:cxn ang="0">
                  <a:pos x="35" y="36"/>
                </a:cxn>
                <a:cxn ang="0">
                  <a:pos x="28" y="40"/>
                </a:cxn>
                <a:cxn ang="0">
                  <a:pos x="24" y="42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15" y="7"/>
                </a:cxn>
                <a:cxn ang="0">
                  <a:pos x="9" y="11"/>
                </a:cxn>
                <a:cxn ang="0">
                  <a:pos x="7" y="15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7" y="27"/>
                </a:cxn>
                <a:cxn ang="0">
                  <a:pos x="9" y="32"/>
                </a:cxn>
                <a:cxn ang="0">
                  <a:pos x="15" y="35"/>
                </a:cxn>
                <a:cxn ang="0">
                  <a:pos x="20" y="36"/>
                </a:cxn>
                <a:cxn ang="0">
                  <a:pos x="20" y="36"/>
                </a:cxn>
                <a:cxn ang="0">
                  <a:pos x="27" y="35"/>
                </a:cxn>
                <a:cxn ang="0">
                  <a:pos x="31" y="32"/>
                </a:cxn>
                <a:cxn ang="0">
                  <a:pos x="35" y="27"/>
                </a:cxn>
                <a:cxn ang="0">
                  <a:pos x="36" y="21"/>
                </a:cxn>
                <a:cxn ang="0">
                  <a:pos x="36" y="21"/>
                </a:cxn>
                <a:cxn ang="0">
                  <a:pos x="35" y="15"/>
                </a:cxn>
                <a:cxn ang="0">
                  <a:pos x="31" y="11"/>
                </a:cxn>
                <a:cxn ang="0">
                  <a:pos x="27" y="7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42" h="42">
                  <a:moveTo>
                    <a:pt x="20" y="42"/>
                  </a:moveTo>
                  <a:lnTo>
                    <a:pt x="20" y="42"/>
                  </a:lnTo>
                  <a:lnTo>
                    <a:pt x="16" y="42"/>
                  </a:lnTo>
                  <a:lnTo>
                    <a:pt x="12" y="40"/>
                  </a:lnTo>
                  <a:lnTo>
                    <a:pt x="5" y="36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5" y="7"/>
                  </a:lnTo>
                  <a:lnTo>
                    <a:pt x="12" y="2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1"/>
                  </a:lnTo>
                  <a:lnTo>
                    <a:pt x="28" y="2"/>
                  </a:lnTo>
                  <a:lnTo>
                    <a:pt x="35" y="7"/>
                  </a:lnTo>
                  <a:lnTo>
                    <a:pt x="39" y="13"/>
                  </a:lnTo>
                  <a:lnTo>
                    <a:pt x="40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9" y="29"/>
                  </a:lnTo>
                  <a:lnTo>
                    <a:pt x="35" y="36"/>
                  </a:lnTo>
                  <a:lnTo>
                    <a:pt x="28" y="40"/>
                  </a:lnTo>
                  <a:lnTo>
                    <a:pt x="24" y="42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20" y="5"/>
                  </a:moveTo>
                  <a:lnTo>
                    <a:pt x="20" y="5"/>
                  </a:lnTo>
                  <a:lnTo>
                    <a:pt x="15" y="7"/>
                  </a:lnTo>
                  <a:lnTo>
                    <a:pt x="9" y="11"/>
                  </a:lnTo>
                  <a:lnTo>
                    <a:pt x="7" y="15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7"/>
                  </a:lnTo>
                  <a:lnTo>
                    <a:pt x="9" y="32"/>
                  </a:lnTo>
                  <a:lnTo>
                    <a:pt x="15" y="35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7" y="35"/>
                  </a:lnTo>
                  <a:lnTo>
                    <a:pt x="31" y="32"/>
                  </a:lnTo>
                  <a:lnTo>
                    <a:pt x="35" y="27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5" y="15"/>
                  </a:lnTo>
                  <a:lnTo>
                    <a:pt x="31" y="11"/>
                  </a:lnTo>
                  <a:lnTo>
                    <a:pt x="27" y="7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8654" y="5460"/>
              <a:ext cx="104" cy="101"/>
            </a:xfrm>
            <a:custGeom>
              <a:avLst/>
              <a:gdLst/>
              <a:ahLst/>
              <a:cxnLst>
                <a:cxn ang="0">
                  <a:pos x="20" y="42"/>
                </a:cxn>
                <a:cxn ang="0">
                  <a:pos x="20" y="42"/>
                </a:cxn>
                <a:cxn ang="0">
                  <a:pos x="16" y="42"/>
                </a:cxn>
                <a:cxn ang="0">
                  <a:pos x="12" y="40"/>
                </a:cxn>
                <a:cxn ang="0">
                  <a:pos x="6" y="35"/>
                </a:cxn>
                <a:cxn ang="0">
                  <a:pos x="1" y="29"/>
                </a:cxn>
                <a:cxn ang="0">
                  <a:pos x="0" y="25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16"/>
                </a:cxn>
                <a:cxn ang="0">
                  <a:pos x="1" y="13"/>
                </a:cxn>
                <a:cxn ang="0">
                  <a:pos x="6" y="7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9" y="1"/>
                </a:cxn>
                <a:cxn ang="0">
                  <a:pos x="35" y="7"/>
                </a:cxn>
                <a:cxn ang="0">
                  <a:pos x="40" y="13"/>
                </a:cxn>
                <a:cxn ang="0">
                  <a:pos x="41" y="16"/>
                </a:cxn>
                <a:cxn ang="0">
                  <a:pos x="41" y="21"/>
                </a:cxn>
                <a:cxn ang="0">
                  <a:pos x="41" y="21"/>
                </a:cxn>
                <a:cxn ang="0">
                  <a:pos x="41" y="25"/>
                </a:cxn>
                <a:cxn ang="0">
                  <a:pos x="40" y="29"/>
                </a:cxn>
                <a:cxn ang="0">
                  <a:pos x="35" y="35"/>
                </a:cxn>
                <a:cxn ang="0">
                  <a:pos x="29" y="40"/>
                </a:cxn>
                <a:cxn ang="0">
                  <a:pos x="25" y="42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14" y="7"/>
                </a:cxn>
                <a:cxn ang="0">
                  <a:pos x="9" y="9"/>
                </a:cxn>
                <a:cxn ang="0">
                  <a:pos x="6" y="15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6" y="27"/>
                </a:cxn>
                <a:cxn ang="0">
                  <a:pos x="9" y="32"/>
                </a:cxn>
                <a:cxn ang="0">
                  <a:pos x="14" y="35"/>
                </a:cxn>
                <a:cxn ang="0">
                  <a:pos x="20" y="36"/>
                </a:cxn>
                <a:cxn ang="0">
                  <a:pos x="20" y="36"/>
                </a:cxn>
                <a:cxn ang="0">
                  <a:pos x="27" y="35"/>
                </a:cxn>
                <a:cxn ang="0">
                  <a:pos x="32" y="32"/>
                </a:cxn>
                <a:cxn ang="0">
                  <a:pos x="35" y="27"/>
                </a:cxn>
                <a:cxn ang="0">
                  <a:pos x="36" y="21"/>
                </a:cxn>
                <a:cxn ang="0">
                  <a:pos x="36" y="21"/>
                </a:cxn>
                <a:cxn ang="0">
                  <a:pos x="35" y="15"/>
                </a:cxn>
                <a:cxn ang="0">
                  <a:pos x="32" y="9"/>
                </a:cxn>
                <a:cxn ang="0">
                  <a:pos x="27" y="7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41" h="42">
                  <a:moveTo>
                    <a:pt x="20" y="42"/>
                  </a:moveTo>
                  <a:lnTo>
                    <a:pt x="20" y="42"/>
                  </a:lnTo>
                  <a:lnTo>
                    <a:pt x="16" y="42"/>
                  </a:lnTo>
                  <a:lnTo>
                    <a:pt x="12" y="40"/>
                  </a:lnTo>
                  <a:lnTo>
                    <a:pt x="6" y="35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1" y="13"/>
                  </a:lnTo>
                  <a:lnTo>
                    <a:pt x="6" y="7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5" y="7"/>
                  </a:lnTo>
                  <a:lnTo>
                    <a:pt x="40" y="13"/>
                  </a:lnTo>
                  <a:lnTo>
                    <a:pt x="41" y="16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25"/>
                  </a:lnTo>
                  <a:lnTo>
                    <a:pt x="40" y="29"/>
                  </a:lnTo>
                  <a:lnTo>
                    <a:pt x="35" y="35"/>
                  </a:lnTo>
                  <a:lnTo>
                    <a:pt x="29" y="40"/>
                  </a:lnTo>
                  <a:lnTo>
                    <a:pt x="25" y="42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20" y="5"/>
                  </a:moveTo>
                  <a:lnTo>
                    <a:pt x="20" y="5"/>
                  </a:lnTo>
                  <a:lnTo>
                    <a:pt x="14" y="7"/>
                  </a:lnTo>
                  <a:lnTo>
                    <a:pt x="9" y="9"/>
                  </a:lnTo>
                  <a:lnTo>
                    <a:pt x="6" y="15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6" y="27"/>
                  </a:lnTo>
                  <a:lnTo>
                    <a:pt x="9" y="32"/>
                  </a:lnTo>
                  <a:lnTo>
                    <a:pt x="14" y="35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7" y="35"/>
                  </a:lnTo>
                  <a:lnTo>
                    <a:pt x="32" y="32"/>
                  </a:lnTo>
                  <a:lnTo>
                    <a:pt x="35" y="27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5" y="15"/>
                  </a:lnTo>
                  <a:lnTo>
                    <a:pt x="32" y="9"/>
                  </a:lnTo>
                  <a:lnTo>
                    <a:pt x="27" y="7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4" name="Freeform 19"/>
            <p:cNvSpPr>
              <a:spLocks noEditPoints="1"/>
            </p:cNvSpPr>
            <p:nvPr/>
          </p:nvSpPr>
          <p:spPr bwMode="auto">
            <a:xfrm>
              <a:off x="4430" y="5293"/>
              <a:ext cx="636" cy="601"/>
            </a:xfrm>
            <a:custGeom>
              <a:avLst/>
              <a:gdLst/>
              <a:ahLst/>
              <a:cxnLst>
                <a:cxn ang="0">
                  <a:pos x="235" y="11"/>
                </a:cxn>
                <a:cxn ang="0">
                  <a:pos x="235" y="11"/>
                </a:cxn>
                <a:cxn ang="0">
                  <a:pos x="241" y="11"/>
                </a:cxn>
                <a:cxn ang="0">
                  <a:pos x="245" y="14"/>
                </a:cxn>
                <a:cxn ang="0">
                  <a:pos x="247" y="19"/>
                </a:cxn>
                <a:cxn ang="0">
                  <a:pos x="249" y="25"/>
                </a:cxn>
                <a:cxn ang="0">
                  <a:pos x="249" y="223"/>
                </a:cxn>
                <a:cxn ang="0">
                  <a:pos x="204" y="177"/>
                </a:cxn>
                <a:cxn ang="0">
                  <a:pos x="201" y="174"/>
                </a:cxn>
                <a:cxn ang="0">
                  <a:pos x="196" y="174"/>
                </a:cxn>
                <a:cxn ang="0">
                  <a:pos x="25" y="174"/>
                </a:cxn>
                <a:cxn ang="0">
                  <a:pos x="25" y="174"/>
                </a:cxn>
                <a:cxn ang="0">
                  <a:pos x="20" y="173"/>
                </a:cxn>
                <a:cxn ang="0">
                  <a:pos x="15" y="170"/>
                </a:cxn>
                <a:cxn ang="0">
                  <a:pos x="12" y="166"/>
                </a:cxn>
                <a:cxn ang="0">
                  <a:pos x="11" y="161"/>
                </a:cxn>
                <a:cxn ang="0">
                  <a:pos x="11" y="25"/>
                </a:cxn>
                <a:cxn ang="0">
                  <a:pos x="11" y="25"/>
                </a:cxn>
                <a:cxn ang="0">
                  <a:pos x="12" y="19"/>
                </a:cxn>
                <a:cxn ang="0">
                  <a:pos x="15" y="14"/>
                </a:cxn>
                <a:cxn ang="0">
                  <a:pos x="20" y="11"/>
                </a:cxn>
                <a:cxn ang="0">
                  <a:pos x="25" y="11"/>
                </a:cxn>
                <a:cxn ang="0">
                  <a:pos x="235" y="11"/>
                </a:cxn>
                <a:cxn ang="0">
                  <a:pos x="235" y="0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1" y="4"/>
                </a:cxn>
                <a:cxn ang="0">
                  <a:pos x="8" y="7"/>
                </a:cxn>
                <a:cxn ang="0">
                  <a:pos x="6" y="10"/>
                </a:cxn>
                <a:cxn ang="0">
                  <a:pos x="3" y="15"/>
                </a:cxn>
                <a:cxn ang="0">
                  <a:pos x="2" y="19"/>
                </a:cxn>
                <a:cxn ang="0">
                  <a:pos x="0" y="2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2" y="166"/>
                </a:cxn>
                <a:cxn ang="0">
                  <a:pos x="3" y="170"/>
                </a:cxn>
                <a:cxn ang="0">
                  <a:pos x="6" y="174"/>
                </a:cxn>
                <a:cxn ang="0">
                  <a:pos x="8" y="179"/>
                </a:cxn>
                <a:cxn ang="0">
                  <a:pos x="11" y="181"/>
                </a:cxn>
                <a:cxn ang="0">
                  <a:pos x="15" y="184"/>
                </a:cxn>
                <a:cxn ang="0">
                  <a:pos x="20" y="185"/>
                </a:cxn>
                <a:cxn ang="0">
                  <a:pos x="25" y="185"/>
                </a:cxn>
                <a:cxn ang="0">
                  <a:pos x="196" y="185"/>
                </a:cxn>
                <a:cxn ang="0">
                  <a:pos x="259" y="249"/>
                </a:cxn>
                <a:cxn ang="0">
                  <a:pos x="259" y="25"/>
                </a:cxn>
                <a:cxn ang="0">
                  <a:pos x="259" y="25"/>
                </a:cxn>
                <a:cxn ang="0">
                  <a:pos x="258" y="19"/>
                </a:cxn>
                <a:cxn ang="0">
                  <a:pos x="257" y="15"/>
                </a:cxn>
                <a:cxn ang="0">
                  <a:pos x="255" y="10"/>
                </a:cxn>
                <a:cxn ang="0">
                  <a:pos x="251" y="7"/>
                </a:cxn>
                <a:cxn ang="0">
                  <a:pos x="249" y="4"/>
                </a:cxn>
                <a:cxn ang="0">
                  <a:pos x="245" y="2"/>
                </a:cxn>
                <a:cxn ang="0">
                  <a:pos x="239" y="0"/>
                </a:cxn>
                <a:cxn ang="0">
                  <a:pos x="235" y="0"/>
                </a:cxn>
                <a:cxn ang="0">
                  <a:pos x="235" y="0"/>
                </a:cxn>
              </a:cxnLst>
              <a:rect l="0" t="0" r="r" b="b"/>
              <a:pathLst>
                <a:path w="259" h="249">
                  <a:moveTo>
                    <a:pt x="235" y="11"/>
                  </a:moveTo>
                  <a:lnTo>
                    <a:pt x="235" y="11"/>
                  </a:lnTo>
                  <a:lnTo>
                    <a:pt x="241" y="11"/>
                  </a:lnTo>
                  <a:lnTo>
                    <a:pt x="245" y="14"/>
                  </a:lnTo>
                  <a:lnTo>
                    <a:pt x="247" y="19"/>
                  </a:lnTo>
                  <a:lnTo>
                    <a:pt x="249" y="25"/>
                  </a:lnTo>
                  <a:lnTo>
                    <a:pt x="249" y="223"/>
                  </a:lnTo>
                  <a:lnTo>
                    <a:pt x="204" y="177"/>
                  </a:lnTo>
                  <a:lnTo>
                    <a:pt x="201" y="174"/>
                  </a:lnTo>
                  <a:lnTo>
                    <a:pt x="196" y="174"/>
                  </a:lnTo>
                  <a:lnTo>
                    <a:pt x="25" y="174"/>
                  </a:lnTo>
                  <a:lnTo>
                    <a:pt x="25" y="174"/>
                  </a:lnTo>
                  <a:lnTo>
                    <a:pt x="20" y="173"/>
                  </a:lnTo>
                  <a:lnTo>
                    <a:pt x="15" y="170"/>
                  </a:lnTo>
                  <a:lnTo>
                    <a:pt x="12" y="166"/>
                  </a:lnTo>
                  <a:lnTo>
                    <a:pt x="11" y="161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2" y="19"/>
                  </a:lnTo>
                  <a:lnTo>
                    <a:pt x="15" y="14"/>
                  </a:lnTo>
                  <a:lnTo>
                    <a:pt x="20" y="11"/>
                  </a:lnTo>
                  <a:lnTo>
                    <a:pt x="25" y="11"/>
                  </a:lnTo>
                  <a:lnTo>
                    <a:pt x="235" y="11"/>
                  </a:lnTo>
                  <a:close/>
                  <a:moveTo>
                    <a:pt x="235" y="0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1" y="4"/>
                  </a:lnTo>
                  <a:lnTo>
                    <a:pt x="8" y="7"/>
                  </a:lnTo>
                  <a:lnTo>
                    <a:pt x="6" y="10"/>
                  </a:lnTo>
                  <a:lnTo>
                    <a:pt x="3" y="15"/>
                  </a:lnTo>
                  <a:lnTo>
                    <a:pt x="2" y="19"/>
                  </a:lnTo>
                  <a:lnTo>
                    <a:pt x="0" y="25"/>
                  </a:lnTo>
                  <a:lnTo>
                    <a:pt x="0" y="161"/>
                  </a:lnTo>
                  <a:lnTo>
                    <a:pt x="0" y="161"/>
                  </a:lnTo>
                  <a:lnTo>
                    <a:pt x="2" y="166"/>
                  </a:lnTo>
                  <a:lnTo>
                    <a:pt x="3" y="170"/>
                  </a:lnTo>
                  <a:lnTo>
                    <a:pt x="6" y="174"/>
                  </a:lnTo>
                  <a:lnTo>
                    <a:pt x="8" y="179"/>
                  </a:lnTo>
                  <a:lnTo>
                    <a:pt x="11" y="181"/>
                  </a:lnTo>
                  <a:lnTo>
                    <a:pt x="15" y="184"/>
                  </a:lnTo>
                  <a:lnTo>
                    <a:pt x="20" y="185"/>
                  </a:lnTo>
                  <a:lnTo>
                    <a:pt x="25" y="185"/>
                  </a:lnTo>
                  <a:lnTo>
                    <a:pt x="196" y="185"/>
                  </a:lnTo>
                  <a:lnTo>
                    <a:pt x="259" y="249"/>
                  </a:lnTo>
                  <a:lnTo>
                    <a:pt x="259" y="25"/>
                  </a:lnTo>
                  <a:lnTo>
                    <a:pt x="259" y="25"/>
                  </a:lnTo>
                  <a:lnTo>
                    <a:pt x="258" y="19"/>
                  </a:lnTo>
                  <a:lnTo>
                    <a:pt x="257" y="15"/>
                  </a:lnTo>
                  <a:lnTo>
                    <a:pt x="255" y="10"/>
                  </a:lnTo>
                  <a:lnTo>
                    <a:pt x="251" y="7"/>
                  </a:lnTo>
                  <a:lnTo>
                    <a:pt x="249" y="4"/>
                  </a:lnTo>
                  <a:lnTo>
                    <a:pt x="245" y="2"/>
                  </a:lnTo>
                  <a:lnTo>
                    <a:pt x="239" y="0"/>
                  </a:lnTo>
                  <a:lnTo>
                    <a:pt x="235" y="0"/>
                  </a:lnTo>
                  <a:lnTo>
                    <a:pt x="23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5" name="Rectangle 22"/>
            <p:cNvSpPr>
              <a:spLocks noChangeArrowheads="1"/>
            </p:cNvSpPr>
            <p:nvPr/>
          </p:nvSpPr>
          <p:spPr bwMode="auto">
            <a:xfrm>
              <a:off x="4644" y="5510"/>
              <a:ext cx="207" cy="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6" name="Rectangle 23"/>
            <p:cNvSpPr>
              <a:spLocks noChangeArrowheads="1"/>
            </p:cNvSpPr>
            <p:nvPr/>
          </p:nvSpPr>
          <p:spPr bwMode="auto">
            <a:xfrm>
              <a:off x="4741" y="5409"/>
              <a:ext cx="15" cy="21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7" name="Rectangle 24"/>
            <p:cNvSpPr>
              <a:spLocks noChangeArrowheads="1"/>
            </p:cNvSpPr>
            <p:nvPr/>
          </p:nvSpPr>
          <p:spPr bwMode="auto">
            <a:xfrm>
              <a:off x="9756" y="5510"/>
              <a:ext cx="215" cy="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8" name="Rectangle 25"/>
            <p:cNvSpPr>
              <a:spLocks noChangeArrowheads="1"/>
            </p:cNvSpPr>
            <p:nvPr/>
          </p:nvSpPr>
          <p:spPr bwMode="auto">
            <a:xfrm>
              <a:off x="9853" y="5409"/>
              <a:ext cx="15" cy="21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39" name="Freeform 26"/>
            <p:cNvSpPr>
              <a:spLocks noEditPoints="1"/>
            </p:cNvSpPr>
            <p:nvPr/>
          </p:nvSpPr>
          <p:spPr bwMode="auto">
            <a:xfrm>
              <a:off x="5710" y="5293"/>
              <a:ext cx="636" cy="601"/>
            </a:xfrm>
            <a:custGeom>
              <a:avLst/>
              <a:gdLst/>
              <a:ahLst/>
              <a:cxnLst>
                <a:cxn ang="0">
                  <a:pos x="235" y="11"/>
                </a:cxn>
                <a:cxn ang="0">
                  <a:pos x="235" y="11"/>
                </a:cxn>
                <a:cxn ang="0">
                  <a:pos x="240" y="11"/>
                </a:cxn>
                <a:cxn ang="0">
                  <a:pos x="244" y="14"/>
                </a:cxn>
                <a:cxn ang="0">
                  <a:pos x="247" y="19"/>
                </a:cxn>
                <a:cxn ang="0">
                  <a:pos x="248" y="25"/>
                </a:cxn>
                <a:cxn ang="0">
                  <a:pos x="248" y="223"/>
                </a:cxn>
                <a:cxn ang="0">
                  <a:pos x="204" y="177"/>
                </a:cxn>
                <a:cxn ang="0">
                  <a:pos x="201" y="174"/>
                </a:cxn>
                <a:cxn ang="0">
                  <a:pos x="195" y="174"/>
                </a:cxn>
                <a:cxn ang="0">
                  <a:pos x="24" y="174"/>
                </a:cxn>
                <a:cxn ang="0">
                  <a:pos x="24" y="174"/>
                </a:cxn>
                <a:cxn ang="0">
                  <a:pos x="20" y="173"/>
                </a:cxn>
                <a:cxn ang="0">
                  <a:pos x="15" y="170"/>
                </a:cxn>
                <a:cxn ang="0">
                  <a:pos x="12" y="166"/>
                </a:cxn>
                <a:cxn ang="0">
                  <a:pos x="10" y="161"/>
                </a:cxn>
                <a:cxn ang="0">
                  <a:pos x="10" y="25"/>
                </a:cxn>
                <a:cxn ang="0">
                  <a:pos x="10" y="25"/>
                </a:cxn>
                <a:cxn ang="0">
                  <a:pos x="12" y="19"/>
                </a:cxn>
                <a:cxn ang="0">
                  <a:pos x="15" y="14"/>
                </a:cxn>
                <a:cxn ang="0">
                  <a:pos x="20" y="11"/>
                </a:cxn>
                <a:cxn ang="0">
                  <a:pos x="24" y="11"/>
                </a:cxn>
                <a:cxn ang="0">
                  <a:pos x="235" y="11"/>
                </a:cxn>
                <a:cxn ang="0">
                  <a:pos x="23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4"/>
                </a:cxn>
                <a:cxn ang="0">
                  <a:pos x="8" y="7"/>
                </a:cxn>
                <a:cxn ang="0">
                  <a:pos x="5" y="10"/>
                </a:cxn>
                <a:cxn ang="0">
                  <a:pos x="2" y="15"/>
                </a:cxn>
                <a:cxn ang="0">
                  <a:pos x="1" y="19"/>
                </a:cxn>
                <a:cxn ang="0">
                  <a:pos x="0" y="2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1" y="166"/>
                </a:cxn>
                <a:cxn ang="0">
                  <a:pos x="2" y="170"/>
                </a:cxn>
                <a:cxn ang="0">
                  <a:pos x="5" y="174"/>
                </a:cxn>
                <a:cxn ang="0">
                  <a:pos x="8" y="179"/>
                </a:cxn>
                <a:cxn ang="0">
                  <a:pos x="10" y="181"/>
                </a:cxn>
                <a:cxn ang="0">
                  <a:pos x="15" y="184"/>
                </a:cxn>
                <a:cxn ang="0">
                  <a:pos x="20" y="185"/>
                </a:cxn>
                <a:cxn ang="0">
                  <a:pos x="24" y="185"/>
                </a:cxn>
                <a:cxn ang="0">
                  <a:pos x="195" y="185"/>
                </a:cxn>
                <a:cxn ang="0">
                  <a:pos x="259" y="249"/>
                </a:cxn>
                <a:cxn ang="0">
                  <a:pos x="259" y="25"/>
                </a:cxn>
                <a:cxn ang="0">
                  <a:pos x="259" y="25"/>
                </a:cxn>
                <a:cxn ang="0">
                  <a:pos x="258" y="19"/>
                </a:cxn>
                <a:cxn ang="0">
                  <a:pos x="256" y="15"/>
                </a:cxn>
                <a:cxn ang="0">
                  <a:pos x="255" y="10"/>
                </a:cxn>
                <a:cxn ang="0">
                  <a:pos x="251" y="7"/>
                </a:cxn>
                <a:cxn ang="0">
                  <a:pos x="248" y="4"/>
                </a:cxn>
                <a:cxn ang="0">
                  <a:pos x="244" y="2"/>
                </a:cxn>
                <a:cxn ang="0">
                  <a:pos x="239" y="0"/>
                </a:cxn>
                <a:cxn ang="0">
                  <a:pos x="235" y="0"/>
                </a:cxn>
                <a:cxn ang="0">
                  <a:pos x="235" y="0"/>
                </a:cxn>
              </a:cxnLst>
              <a:rect l="0" t="0" r="r" b="b"/>
              <a:pathLst>
                <a:path w="259" h="249">
                  <a:moveTo>
                    <a:pt x="235" y="11"/>
                  </a:moveTo>
                  <a:lnTo>
                    <a:pt x="235" y="11"/>
                  </a:lnTo>
                  <a:lnTo>
                    <a:pt x="240" y="11"/>
                  </a:lnTo>
                  <a:lnTo>
                    <a:pt x="244" y="14"/>
                  </a:lnTo>
                  <a:lnTo>
                    <a:pt x="247" y="19"/>
                  </a:lnTo>
                  <a:lnTo>
                    <a:pt x="248" y="25"/>
                  </a:lnTo>
                  <a:lnTo>
                    <a:pt x="248" y="223"/>
                  </a:lnTo>
                  <a:lnTo>
                    <a:pt x="204" y="177"/>
                  </a:lnTo>
                  <a:lnTo>
                    <a:pt x="201" y="174"/>
                  </a:lnTo>
                  <a:lnTo>
                    <a:pt x="195" y="174"/>
                  </a:lnTo>
                  <a:lnTo>
                    <a:pt x="24" y="174"/>
                  </a:lnTo>
                  <a:lnTo>
                    <a:pt x="24" y="174"/>
                  </a:lnTo>
                  <a:lnTo>
                    <a:pt x="20" y="173"/>
                  </a:lnTo>
                  <a:lnTo>
                    <a:pt x="15" y="170"/>
                  </a:lnTo>
                  <a:lnTo>
                    <a:pt x="12" y="166"/>
                  </a:lnTo>
                  <a:lnTo>
                    <a:pt x="10" y="16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19"/>
                  </a:lnTo>
                  <a:lnTo>
                    <a:pt x="15" y="14"/>
                  </a:lnTo>
                  <a:lnTo>
                    <a:pt x="20" y="11"/>
                  </a:lnTo>
                  <a:lnTo>
                    <a:pt x="24" y="11"/>
                  </a:lnTo>
                  <a:lnTo>
                    <a:pt x="235" y="11"/>
                  </a:lnTo>
                  <a:close/>
                  <a:moveTo>
                    <a:pt x="23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4"/>
                  </a:lnTo>
                  <a:lnTo>
                    <a:pt x="8" y="7"/>
                  </a:lnTo>
                  <a:lnTo>
                    <a:pt x="5" y="10"/>
                  </a:lnTo>
                  <a:lnTo>
                    <a:pt x="2" y="15"/>
                  </a:lnTo>
                  <a:lnTo>
                    <a:pt x="1" y="19"/>
                  </a:lnTo>
                  <a:lnTo>
                    <a:pt x="0" y="25"/>
                  </a:lnTo>
                  <a:lnTo>
                    <a:pt x="0" y="161"/>
                  </a:lnTo>
                  <a:lnTo>
                    <a:pt x="0" y="161"/>
                  </a:lnTo>
                  <a:lnTo>
                    <a:pt x="1" y="166"/>
                  </a:lnTo>
                  <a:lnTo>
                    <a:pt x="2" y="170"/>
                  </a:lnTo>
                  <a:lnTo>
                    <a:pt x="5" y="174"/>
                  </a:lnTo>
                  <a:lnTo>
                    <a:pt x="8" y="179"/>
                  </a:lnTo>
                  <a:lnTo>
                    <a:pt x="10" y="181"/>
                  </a:lnTo>
                  <a:lnTo>
                    <a:pt x="15" y="184"/>
                  </a:lnTo>
                  <a:lnTo>
                    <a:pt x="20" y="185"/>
                  </a:lnTo>
                  <a:lnTo>
                    <a:pt x="24" y="185"/>
                  </a:lnTo>
                  <a:lnTo>
                    <a:pt x="195" y="185"/>
                  </a:lnTo>
                  <a:lnTo>
                    <a:pt x="259" y="249"/>
                  </a:lnTo>
                  <a:lnTo>
                    <a:pt x="259" y="25"/>
                  </a:lnTo>
                  <a:lnTo>
                    <a:pt x="259" y="25"/>
                  </a:lnTo>
                  <a:lnTo>
                    <a:pt x="258" y="19"/>
                  </a:lnTo>
                  <a:lnTo>
                    <a:pt x="256" y="15"/>
                  </a:lnTo>
                  <a:lnTo>
                    <a:pt x="255" y="10"/>
                  </a:lnTo>
                  <a:lnTo>
                    <a:pt x="251" y="7"/>
                  </a:lnTo>
                  <a:lnTo>
                    <a:pt x="248" y="4"/>
                  </a:lnTo>
                  <a:lnTo>
                    <a:pt x="244" y="2"/>
                  </a:lnTo>
                  <a:lnTo>
                    <a:pt x="239" y="0"/>
                  </a:lnTo>
                  <a:lnTo>
                    <a:pt x="235" y="0"/>
                  </a:lnTo>
                  <a:lnTo>
                    <a:pt x="23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0" name="Rectangle 29"/>
            <p:cNvSpPr>
              <a:spLocks noChangeArrowheads="1"/>
            </p:cNvSpPr>
            <p:nvPr/>
          </p:nvSpPr>
          <p:spPr bwMode="auto">
            <a:xfrm>
              <a:off x="5917" y="5510"/>
              <a:ext cx="215" cy="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1" name="Freeform 30"/>
            <p:cNvSpPr>
              <a:spLocks noEditPoints="1"/>
            </p:cNvSpPr>
            <p:nvPr/>
          </p:nvSpPr>
          <p:spPr bwMode="auto">
            <a:xfrm>
              <a:off x="7012" y="1500"/>
              <a:ext cx="584" cy="623"/>
            </a:xfrm>
            <a:custGeom>
              <a:avLst/>
              <a:gdLst/>
              <a:ahLst/>
              <a:cxnLst>
                <a:cxn ang="0">
                  <a:pos x="46" y="258"/>
                </a:cxn>
                <a:cxn ang="0">
                  <a:pos x="20" y="250"/>
                </a:cxn>
                <a:cxn ang="0">
                  <a:pos x="1" y="232"/>
                </a:cxn>
                <a:cxn ang="0">
                  <a:pos x="0" y="224"/>
                </a:cxn>
                <a:cxn ang="0">
                  <a:pos x="5" y="208"/>
                </a:cxn>
                <a:cxn ang="0">
                  <a:pos x="28" y="194"/>
                </a:cxn>
                <a:cxn ang="0">
                  <a:pos x="52" y="190"/>
                </a:cxn>
                <a:cxn ang="0">
                  <a:pos x="75" y="193"/>
                </a:cxn>
                <a:cxn ang="0">
                  <a:pos x="77" y="51"/>
                </a:cxn>
                <a:cxn ang="0">
                  <a:pos x="90" y="39"/>
                </a:cxn>
                <a:cxn ang="0">
                  <a:pos x="218" y="0"/>
                </a:cxn>
                <a:cxn ang="0">
                  <a:pos x="232" y="6"/>
                </a:cxn>
                <a:cxn ang="0">
                  <a:pos x="239" y="186"/>
                </a:cxn>
                <a:cxn ang="0">
                  <a:pos x="236" y="194"/>
                </a:cxn>
                <a:cxn ang="0">
                  <a:pos x="218" y="212"/>
                </a:cxn>
                <a:cxn ang="0">
                  <a:pos x="193" y="220"/>
                </a:cxn>
                <a:cxn ang="0">
                  <a:pos x="178" y="220"/>
                </a:cxn>
                <a:cxn ang="0">
                  <a:pos x="152" y="212"/>
                </a:cxn>
                <a:cxn ang="0">
                  <a:pos x="135" y="194"/>
                </a:cxn>
                <a:cxn ang="0">
                  <a:pos x="132" y="186"/>
                </a:cxn>
                <a:cxn ang="0">
                  <a:pos x="139" y="170"/>
                </a:cxn>
                <a:cxn ang="0">
                  <a:pos x="162" y="156"/>
                </a:cxn>
                <a:cxn ang="0">
                  <a:pos x="186" y="152"/>
                </a:cxn>
                <a:cxn ang="0">
                  <a:pos x="209" y="155"/>
                </a:cxn>
                <a:cxn ang="0">
                  <a:pos x="105" y="224"/>
                </a:cxn>
                <a:cxn ang="0">
                  <a:pos x="104" y="232"/>
                </a:cxn>
                <a:cxn ang="0">
                  <a:pos x="86" y="250"/>
                </a:cxn>
                <a:cxn ang="0">
                  <a:pos x="60" y="258"/>
                </a:cxn>
                <a:cxn ang="0">
                  <a:pos x="52" y="201"/>
                </a:cxn>
                <a:cxn ang="0">
                  <a:pos x="33" y="204"/>
                </a:cxn>
                <a:cxn ang="0">
                  <a:pos x="14" y="213"/>
                </a:cxn>
                <a:cxn ang="0">
                  <a:pos x="10" y="224"/>
                </a:cxn>
                <a:cxn ang="0">
                  <a:pos x="20" y="239"/>
                </a:cxn>
                <a:cxn ang="0">
                  <a:pos x="40" y="246"/>
                </a:cxn>
                <a:cxn ang="0">
                  <a:pos x="66" y="246"/>
                </a:cxn>
                <a:cxn ang="0">
                  <a:pos x="85" y="239"/>
                </a:cxn>
                <a:cxn ang="0">
                  <a:pos x="94" y="224"/>
                </a:cxn>
                <a:cxn ang="0">
                  <a:pos x="220" y="171"/>
                </a:cxn>
                <a:cxn ang="0">
                  <a:pos x="199" y="164"/>
                </a:cxn>
                <a:cxn ang="0">
                  <a:pos x="172" y="164"/>
                </a:cxn>
                <a:cxn ang="0">
                  <a:pos x="152" y="171"/>
                </a:cxn>
                <a:cxn ang="0">
                  <a:pos x="143" y="186"/>
                </a:cxn>
                <a:cxn ang="0">
                  <a:pos x="148" y="197"/>
                </a:cxn>
                <a:cxn ang="0">
                  <a:pos x="166" y="206"/>
                </a:cxn>
                <a:cxn ang="0">
                  <a:pos x="186" y="209"/>
                </a:cxn>
                <a:cxn ang="0">
                  <a:pos x="212" y="204"/>
                </a:cxn>
                <a:cxn ang="0">
                  <a:pos x="226" y="191"/>
                </a:cxn>
                <a:cxn ang="0">
                  <a:pos x="228" y="20"/>
                </a:cxn>
                <a:cxn ang="0">
                  <a:pos x="222" y="12"/>
                </a:cxn>
                <a:cxn ang="0">
                  <a:pos x="216" y="12"/>
                </a:cxn>
                <a:cxn ang="0">
                  <a:pos x="90" y="51"/>
                </a:cxn>
                <a:cxn ang="0">
                  <a:pos x="86" y="58"/>
                </a:cxn>
                <a:cxn ang="0">
                  <a:pos x="79" y="206"/>
                </a:cxn>
                <a:cxn ang="0">
                  <a:pos x="52" y="201"/>
                </a:cxn>
              </a:cxnLst>
              <a:rect l="0" t="0" r="r" b="b"/>
              <a:pathLst>
                <a:path w="239" h="258">
                  <a:moveTo>
                    <a:pt x="52" y="258"/>
                  </a:moveTo>
                  <a:lnTo>
                    <a:pt x="52" y="258"/>
                  </a:lnTo>
                  <a:lnTo>
                    <a:pt x="46" y="258"/>
                  </a:lnTo>
                  <a:lnTo>
                    <a:pt x="37" y="256"/>
                  </a:lnTo>
                  <a:lnTo>
                    <a:pt x="28" y="254"/>
                  </a:lnTo>
                  <a:lnTo>
                    <a:pt x="20" y="250"/>
                  </a:lnTo>
                  <a:lnTo>
                    <a:pt x="12" y="246"/>
                  </a:lnTo>
                  <a:lnTo>
                    <a:pt x="5" y="240"/>
                  </a:lnTo>
                  <a:lnTo>
                    <a:pt x="1" y="232"/>
                  </a:lnTo>
                  <a:lnTo>
                    <a:pt x="0" y="228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0" y="218"/>
                  </a:lnTo>
                  <a:lnTo>
                    <a:pt x="1" y="214"/>
                  </a:lnTo>
                  <a:lnTo>
                    <a:pt x="5" y="208"/>
                  </a:lnTo>
                  <a:lnTo>
                    <a:pt x="12" y="202"/>
                  </a:lnTo>
                  <a:lnTo>
                    <a:pt x="20" y="197"/>
                  </a:lnTo>
                  <a:lnTo>
                    <a:pt x="28" y="194"/>
                  </a:lnTo>
                  <a:lnTo>
                    <a:pt x="37" y="191"/>
                  </a:lnTo>
                  <a:lnTo>
                    <a:pt x="46" y="190"/>
                  </a:lnTo>
                  <a:lnTo>
                    <a:pt x="52" y="190"/>
                  </a:lnTo>
                  <a:lnTo>
                    <a:pt x="52" y="190"/>
                  </a:lnTo>
                  <a:lnTo>
                    <a:pt x="64" y="190"/>
                  </a:lnTo>
                  <a:lnTo>
                    <a:pt x="75" y="193"/>
                  </a:lnTo>
                  <a:lnTo>
                    <a:pt x="75" y="58"/>
                  </a:lnTo>
                  <a:lnTo>
                    <a:pt x="75" y="58"/>
                  </a:lnTo>
                  <a:lnTo>
                    <a:pt x="77" y="51"/>
                  </a:lnTo>
                  <a:lnTo>
                    <a:pt x="79" y="46"/>
                  </a:lnTo>
                  <a:lnTo>
                    <a:pt x="83" y="42"/>
                  </a:lnTo>
                  <a:lnTo>
                    <a:pt x="90" y="39"/>
                  </a:lnTo>
                  <a:lnTo>
                    <a:pt x="213" y="1"/>
                  </a:lnTo>
                  <a:lnTo>
                    <a:pt x="213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26" y="2"/>
                  </a:lnTo>
                  <a:lnTo>
                    <a:pt x="232" y="6"/>
                  </a:lnTo>
                  <a:lnTo>
                    <a:pt x="236" y="12"/>
                  </a:lnTo>
                  <a:lnTo>
                    <a:pt x="239" y="20"/>
                  </a:lnTo>
                  <a:lnTo>
                    <a:pt x="239" y="186"/>
                  </a:lnTo>
                  <a:lnTo>
                    <a:pt x="239" y="186"/>
                  </a:lnTo>
                  <a:lnTo>
                    <a:pt x="237" y="190"/>
                  </a:lnTo>
                  <a:lnTo>
                    <a:pt x="236" y="194"/>
                  </a:lnTo>
                  <a:lnTo>
                    <a:pt x="232" y="202"/>
                  </a:lnTo>
                  <a:lnTo>
                    <a:pt x="226" y="208"/>
                  </a:lnTo>
                  <a:lnTo>
                    <a:pt x="218" y="212"/>
                  </a:lnTo>
                  <a:lnTo>
                    <a:pt x="210" y="216"/>
                  </a:lnTo>
                  <a:lnTo>
                    <a:pt x="201" y="218"/>
                  </a:lnTo>
                  <a:lnTo>
                    <a:pt x="193" y="220"/>
                  </a:lnTo>
                  <a:lnTo>
                    <a:pt x="186" y="220"/>
                  </a:lnTo>
                  <a:lnTo>
                    <a:pt x="186" y="220"/>
                  </a:lnTo>
                  <a:lnTo>
                    <a:pt x="178" y="220"/>
                  </a:lnTo>
                  <a:lnTo>
                    <a:pt x="170" y="218"/>
                  </a:lnTo>
                  <a:lnTo>
                    <a:pt x="162" y="216"/>
                  </a:lnTo>
                  <a:lnTo>
                    <a:pt x="152" y="212"/>
                  </a:lnTo>
                  <a:lnTo>
                    <a:pt x="144" y="208"/>
                  </a:lnTo>
                  <a:lnTo>
                    <a:pt x="139" y="202"/>
                  </a:lnTo>
                  <a:lnTo>
                    <a:pt x="135" y="194"/>
                  </a:lnTo>
                  <a:lnTo>
                    <a:pt x="133" y="190"/>
                  </a:lnTo>
                  <a:lnTo>
                    <a:pt x="132" y="186"/>
                  </a:lnTo>
                  <a:lnTo>
                    <a:pt x="132" y="186"/>
                  </a:lnTo>
                  <a:lnTo>
                    <a:pt x="133" y="181"/>
                  </a:lnTo>
                  <a:lnTo>
                    <a:pt x="135" y="177"/>
                  </a:lnTo>
                  <a:lnTo>
                    <a:pt x="139" y="170"/>
                  </a:lnTo>
                  <a:lnTo>
                    <a:pt x="144" y="164"/>
                  </a:lnTo>
                  <a:lnTo>
                    <a:pt x="152" y="159"/>
                  </a:lnTo>
                  <a:lnTo>
                    <a:pt x="162" y="156"/>
                  </a:lnTo>
                  <a:lnTo>
                    <a:pt x="170" y="154"/>
                  </a:lnTo>
                  <a:lnTo>
                    <a:pt x="178" y="152"/>
                  </a:lnTo>
                  <a:lnTo>
                    <a:pt x="186" y="152"/>
                  </a:lnTo>
                  <a:lnTo>
                    <a:pt x="186" y="152"/>
                  </a:lnTo>
                  <a:lnTo>
                    <a:pt x="197" y="152"/>
                  </a:lnTo>
                  <a:lnTo>
                    <a:pt x="209" y="155"/>
                  </a:lnTo>
                  <a:lnTo>
                    <a:pt x="209" y="92"/>
                  </a:lnTo>
                  <a:lnTo>
                    <a:pt x="105" y="123"/>
                  </a:lnTo>
                  <a:lnTo>
                    <a:pt x="105" y="224"/>
                  </a:lnTo>
                  <a:lnTo>
                    <a:pt x="105" y="224"/>
                  </a:lnTo>
                  <a:lnTo>
                    <a:pt x="105" y="228"/>
                  </a:lnTo>
                  <a:lnTo>
                    <a:pt x="104" y="232"/>
                  </a:lnTo>
                  <a:lnTo>
                    <a:pt x="100" y="240"/>
                  </a:lnTo>
                  <a:lnTo>
                    <a:pt x="93" y="246"/>
                  </a:lnTo>
                  <a:lnTo>
                    <a:pt x="86" y="250"/>
                  </a:lnTo>
                  <a:lnTo>
                    <a:pt x="77" y="254"/>
                  </a:lnTo>
                  <a:lnTo>
                    <a:pt x="68" y="256"/>
                  </a:lnTo>
                  <a:lnTo>
                    <a:pt x="60" y="258"/>
                  </a:lnTo>
                  <a:lnTo>
                    <a:pt x="52" y="258"/>
                  </a:lnTo>
                  <a:lnTo>
                    <a:pt x="52" y="258"/>
                  </a:lnTo>
                  <a:close/>
                  <a:moveTo>
                    <a:pt x="52" y="201"/>
                  </a:moveTo>
                  <a:lnTo>
                    <a:pt x="52" y="201"/>
                  </a:lnTo>
                  <a:lnTo>
                    <a:pt x="40" y="202"/>
                  </a:lnTo>
                  <a:lnTo>
                    <a:pt x="33" y="204"/>
                  </a:lnTo>
                  <a:lnTo>
                    <a:pt x="27" y="206"/>
                  </a:lnTo>
                  <a:lnTo>
                    <a:pt x="20" y="209"/>
                  </a:lnTo>
                  <a:lnTo>
                    <a:pt x="14" y="213"/>
                  </a:lnTo>
                  <a:lnTo>
                    <a:pt x="12" y="218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2" y="229"/>
                  </a:lnTo>
                  <a:lnTo>
                    <a:pt x="14" y="235"/>
                  </a:lnTo>
                  <a:lnTo>
                    <a:pt x="20" y="239"/>
                  </a:lnTo>
                  <a:lnTo>
                    <a:pt x="27" y="241"/>
                  </a:lnTo>
                  <a:lnTo>
                    <a:pt x="33" y="244"/>
                  </a:lnTo>
                  <a:lnTo>
                    <a:pt x="40" y="246"/>
                  </a:lnTo>
                  <a:lnTo>
                    <a:pt x="52" y="247"/>
                  </a:lnTo>
                  <a:lnTo>
                    <a:pt x="52" y="247"/>
                  </a:lnTo>
                  <a:lnTo>
                    <a:pt x="66" y="246"/>
                  </a:lnTo>
                  <a:lnTo>
                    <a:pt x="73" y="244"/>
                  </a:lnTo>
                  <a:lnTo>
                    <a:pt x="79" y="241"/>
                  </a:lnTo>
                  <a:lnTo>
                    <a:pt x="85" y="239"/>
                  </a:lnTo>
                  <a:lnTo>
                    <a:pt x="90" y="235"/>
                  </a:lnTo>
                  <a:lnTo>
                    <a:pt x="93" y="229"/>
                  </a:lnTo>
                  <a:lnTo>
                    <a:pt x="94" y="224"/>
                  </a:lnTo>
                  <a:lnTo>
                    <a:pt x="94" y="115"/>
                  </a:lnTo>
                  <a:lnTo>
                    <a:pt x="220" y="77"/>
                  </a:lnTo>
                  <a:lnTo>
                    <a:pt x="220" y="171"/>
                  </a:lnTo>
                  <a:lnTo>
                    <a:pt x="212" y="169"/>
                  </a:lnTo>
                  <a:lnTo>
                    <a:pt x="212" y="169"/>
                  </a:lnTo>
                  <a:lnTo>
                    <a:pt x="199" y="164"/>
                  </a:lnTo>
                  <a:lnTo>
                    <a:pt x="186" y="163"/>
                  </a:lnTo>
                  <a:lnTo>
                    <a:pt x="186" y="163"/>
                  </a:lnTo>
                  <a:lnTo>
                    <a:pt x="172" y="164"/>
                  </a:lnTo>
                  <a:lnTo>
                    <a:pt x="166" y="166"/>
                  </a:lnTo>
                  <a:lnTo>
                    <a:pt x="159" y="169"/>
                  </a:lnTo>
                  <a:lnTo>
                    <a:pt x="152" y="171"/>
                  </a:lnTo>
                  <a:lnTo>
                    <a:pt x="148" y="175"/>
                  </a:lnTo>
                  <a:lnTo>
                    <a:pt x="144" y="181"/>
                  </a:lnTo>
                  <a:lnTo>
                    <a:pt x="143" y="186"/>
                  </a:lnTo>
                  <a:lnTo>
                    <a:pt x="143" y="186"/>
                  </a:lnTo>
                  <a:lnTo>
                    <a:pt x="144" y="191"/>
                  </a:lnTo>
                  <a:lnTo>
                    <a:pt x="148" y="197"/>
                  </a:lnTo>
                  <a:lnTo>
                    <a:pt x="152" y="200"/>
                  </a:lnTo>
                  <a:lnTo>
                    <a:pt x="159" y="204"/>
                  </a:lnTo>
                  <a:lnTo>
                    <a:pt x="166" y="206"/>
                  </a:lnTo>
                  <a:lnTo>
                    <a:pt x="172" y="208"/>
                  </a:lnTo>
                  <a:lnTo>
                    <a:pt x="186" y="209"/>
                  </a:lnTo>
                  <a:lnTo>
                    <a:pt x="186" y="209"/>
                  </a:lnTo>
                  <a:lnTo>
                    <a:pt x="198" y="208"/>
                  </a:lnTo>
                  <a:lnTo>
                    <a:pt x="205" y="206"/>
                  </a:lnTo>
                  <a:lnTo>
                    <a:pt x="212" y="204"/>
                  </a:lnTo>
                  <a:lnTo>
                    <a:pt x="218" y="200"/>
                  </a:lnTo>
                  <a:lnTo>
                    <a:pt x="222" y="197"/>
                  </a:lnTo>
                  <a:lnTo>
                    <a:pt x="226" y="191"/>
                  </a:lnTo>
                  <a:lnTo>
                    <a:pt x="228" y="186"/>
                  </a:lnTo>
                  <a:lnTo>
                    <a:pt x="228" y="20"/>
                  </a:lnTo>
                  <a:lnTo>
                    <a:pt x="228" y="20"/>
                  </a:lnTo>
                  <a:lnTo>
                    <a:pt x="226" y="16"/>
                  </a:lnTo>
                  <a:lnTo>
                    <a:pt x="225" y="13"/>
                  </a:lnTo>
                  <a:lnTo>
                    <a:pt x="222" y="12"/>
                  </a:lnTo>
                  <a:lnTo>
                    <a:pt x="218" y="11"/>
                  </a:lnTo>
                  <a:lnTo>
                    <a:pt x="218" y="11"/>
                  </a:lnTo>
                  <a:lnTo>
                    <a:pt x="216" y="12"/>
                  </a:lnTo>
                  <a:lnTo>
                    <a:pt x="93" y="50"/>
                  </a:lnTo>
                  <a:lnTo>
                    <a:pt x="93" y="50"/>
                  </a:lnTo>
                  <a:lnTo>
                    <a:pt x="90" y="51"/>
                  </a:lnTo>
                  <a:lnTo>
                    <a:pt x="89" y="52"/>
                  </a:lnTo>
                  <a:lnTo>
                    <a:pt x="87" y="55"/>
                  </a:lnTo>
                  <a:lnTo>
                    <a:pt x="86" y="58"/>
                  </a:lnTo>
                  <a:lnTo>
                    <a:pt x="86" y="209"/>
                  </a:lnTo>
                  <a:lnTo>
                    <a:pt x="79" y="206"/>
                  </a:lnTo>
                  <a:lnTo>
                    <a:pt x="79" y="206"/>
                  </a:lnTo>
                  <a:lnTo>
                    <a:pt x="66" y="202"/>
                  </a:lnTo>
                  <a:lnTo>
                    <a:pt x="52" y="201"/>
                  </a:lnTo>
                  <a:lnTo>
                    <a:pt x="52" y="2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2" name="Freeform 31"/>
            <p:cNvSpPr>
              <a:spLocks noEditPoints="1"/>
            </p:cNvSpPr>
            <p:nvPr/>
          </p:nvSpPr>
          <p:spPr bwMode="auto">
            <a:xfrm>
              <a:off x="3165" y="1572"/>
              <a:ext cx="636" cy="463"/>
            </a:xfrm>
            <a:custGeom>
              <a:avLst/>
              <a:gdLst/>
              <a:ahLst/>
              <a:cxnLst>
                <a:cxn ang="0">
                  <a:pos x="64" y="192"/>
                </a:cxn>
                <a:cxn ang="0">
                  <a:pos x="28" y="181"/>
                </a:cxn>
                <a:cxn ang="0">
                  <a:pos x="6" y="152"/>
                </a:cxn>
                <a:cxn ang="0">
                  <a:pos x="0" y="128"/>
                </a:cxn>
                <a:cxn ang="0">
                  <a:pos x="6" y="104"/>
                </a:cxn>
                <a:cxn ang="0">
                  <a:pos x="20" y="84"/>
                </a:cxn>
                <a:cxn ang="0">
                  <a:pos x="34" y="73"/>
                </a:cxn>
                <a:cxn ang="0">
                  <a:pos x="35" y="57"/>
                </a:cxn>
                <a:cxn ang="0">
                  <a:pos x="54" y="20"/>
                </a:cxn>
                <a:cxn ang="0">
                  <a:pos x="91" y="1"/>
                </a:cxn>
                <a:cxn ang="0">
                  <a:pos x="115" y="0"/>
                </a:cxn>
                <a:cxn ang="0">
                  <a:pos x="142" y="9"/>
                </a:cxn>
                <a:cxn ang="0">
                  <a:pos x="164" y="29"/>
                </a:cxn>
                <a:cxn ang="0">
                  <a:pos x="177" y="34"/>
                </a:cxn>
                <a:cxn ang="0">
                  <a:pos x="195" y="34"/>
                </a:cxn>
                <a:cxn ang="0">
                  <a:pos x="215" y="44"/>
                </a:cxn>
                <a:cxn ang="0">
                  <a:pos x="224" y="63"/>
                </a:cxn>
                <a:cxn ang="0">
                  <a:pos x="224" y="78"/>
                </a:cxn>
                <a:cxn ang="0">
                  <a:pos x="231" y="89"/>
                </a:cxn>
                <a:cxn ang="0">
                  <a:pos x="249" y="105"/>
                </a:cxn>
                <a:cxn ang="0">
                  <a:pos x="258" y="128"/>
                </a:cxn>
                <a:cxn ang="0">
                  <a:pos x="258" y="148"/>
                </a:cxn>
                <a:cxn ang="0">
                  <a:pos x="243" y="175"/>
                </a:cxn>
                <a:cxn ang="0">
                  <a:pos x="215" y="190"/>
                </a:cxn>
                <a:cxn ang="0">
                  <a:pos x="105" y="11"/>
                </a:cxn>
                <a:cxn ang="0">
                  <a:pos x="81" y="15"/>
                </a:cxn>
                <a:cxn ang="0">
                  <a:pos x="55" y="38"/>
                </a:cxn>
                <a:cxn ang="0">
                  <a:pos x="45" y="71"/>
                </a:cxn>
                <a:cxn ang="0">
                  <a:pos x="45" y="79"/>
                </a:cxn>
                <a:cxn ang="0">
                  <a:pos x="35" y="85"/>
                </a:cxn>
                <a:cxn ang="0">
                  <a:pos x="20" y="101"/>
                </a:cxn>
                <a:cxn ang="0">
                  <a:pos x="12" y="121"/>
                </a:cxn>
                <a:cxn ang="0">
                  <a:pos x="12" y="139"/>
                </a:cxn>
                <a:cxn ang="0">
                  <a:pos x="27" y="166"/>
                </a:cxn>
                <a:cxn ang="0">
                  <a:pos x="53" y="179"/>
                </a:cxn>
                <a:cxn ang="0">
                  <a:pos x="204" y="181"/>
                </a:cxn>
                <a:cxn ang="0">
                  <a:pos x="228" y="173"/>
                </a:cxn>
                <a:cxn ang="0">
                  <a:pos x="245" y="154"/>
                </a:cxn>
                <a:cxn ang="0">
                  <a:pos x="247" y="136"/>
                </a:cxn>
                <a:cxn ang="0">
                  <a:pos x="242" y="116"/>
                </a:cxn>
                <a:cxn ang="0">
                  <a:pos x="227" y="100"/>
                </a:cxn>
                <a:cxn ang="0">
                  <a:pos x="207" y="92"/>
                </a:cxn>
                <a:cxn ang="0">
                  <a:pos x="213" y="78"/>
                </a:cxn>
                <a:cxn ang="0">
                  <a:pos x="215" y="66"/>
                </a:cxn>
                <a:cxn ang="0">
                  <a:pos x="207" y="51"/>
                </a:cxn>
                <a:cxn ang="0">
                  <a:pos x="193" y="44"/>
                </a:cxn>
                <a:cxn ang="0">
                  <a:pos x="182" y="44"/>
                </a:cxn>
                <a:cxn ang="0">
                  <a:pos x="169" y="50"/>
                </a:cxn>
                <a:cxn ang="0">
                  <a:pos x="161" y="48"/>
                </a:cxn>
                <a:cxn ang="0">
                  <a:pos x="146" y="25"/>
                </a:cxn>
                <a:cxn ang="0">
                  <a:pos x="123" y="13"/>
                </a:cxn>
                <a:cxn ang="0">
                  <a:pos x="105" y="11"/>
                </a:cxn>
              </a:cxnLst>
              <a:rect l="0" t="0" r="r" b="b"/>
              <a:pathLst>
                <a:path w="258" h="192">
                  <a:moveTo>
                    <a:pt x="204" y="192"/>
                  </a:moveTo>
                  <a:lnTo>
                    <a:pt x="64" y="192"/>
                  </a:lnTo>
                  <a:lnTo>
                    <a:pt x="64" y="192"/>
                  </a:lnTo>
                  <a:lnTo>
                    <a:pt x="51" y="190"/>
                  </a:lnTo>
                  <a:lnTo>
                    <a:pt x="39" y="186"/>
                  </a:lnTo>
                  <a:lnTo>
                    <a:pt x="28" y="181"/>
                  </a:lnTo>
                  <a:lnTo>
                    <a:pt x="19" y="173"/>
                  </a:lnTo>
                  <a:lnTo>
                    <a:pt x="11" y="163"/>
                  </a:lnTo>
                  <a:lnTo>
                    <a:pt x="6" y="152"/>
                  </a:lnTo>
                  <a:lnTo>
                    <a:pt x="1" y="142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1" y="120"/>
                  </a:lnTo>
                  <a:lnTo>
                    <a:pt x="3" y="112"/>
                  </a:lnTo>
                  <a:lnTo>
                    <a:pt x="6" y="104"/>
                  </a:lnTo>
                  <a:lnTo>
                    <a:pt x="10" y="96"/>
                  </a:lnTo>
                  <a:lnTo>
                    <a:pt x="15" y="89"/>
                  </a:lnTo>
                  <a:lnTo>
                    <a:pt x="20" y="84"/>
                  </a:lnTo>
                  <a:lnTo>
                    <a:pt x="27" y="78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5" y="57"/>
                  </a:lnTo>
                  <a:lnTo>
                    <a:pt x="39" y="43"/>
                  </a:lnTo>
                  <a:lnTo>
                    <a:pt x="46" y="31"/>
                  </a:lnTo>
                  <a:lnTo>
                    <a:pt x="54" y="20"/>
                  </a:lnTo>
                  <a:lnTo>
                    <a:pt x="65" y="12"/>
                  </a:lnTo>
                  <a:lnTo>
                    <a:pt x="77" y="5"/>
                  </a:lnTo>
                  <a:lnTo>
                    <a:pt x="91" y="1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15" y="0"/>
                  </a:lnTo>
                  <a:lnTo>
                    <a:pt x="124" y="2"/>
                  </a:lnTo>
                  <a:lnTo>
                    <a:pt x="134" y="5"/>
                  </a:lnTo>
                  <a:lnTo>
                    <a:pt x="142" y="9"/>
                  </a:lnTo>
                  <a:lnTo>
                    <a:pt x="150" y="16"/>
                  </a:lnTo>
                  <a:lnTo>
                    <a:pt x="157" y="21"/>
                  </a:lnTo>
                  <a:lnTo>
                    <a:pt x="164" y="29"/>
                  </a:lnTo>
                  <a:lnTo>
                    <a:pt x="168" y="38"/>
                  </a:lnTo>
                  <a:lnTo>
                    <a:pt x="168" y="38"/>
                  </a:lnTo>
                  <a:lnTo>
                    <a:pt x="177" y="34"/>
                  </a:lnTo>
                  <a:lnTo>
                    <a:pt x="188" y="32"/>
                  </a:lnTo>
                  <a:lnTo>
                    <a:pt x="188" y="32"/>
                  </a:lnTo>
                  <a:lnTo>
                    <a:pt x="195" y="34"/>
                  </a:lnTo>
                  <a:lnTo>
                    <a:pt x="203" y="35"/>
                  </a:lnTo>
                  <a:lnTo>
                    <a:pt x="208" y="39"/>
                  </a:lnTo>
                  <a:lnTo>
                    <a:pt x="215" y="44"/>
                  </a:lnTo>
                  <a:lnTo>
                    <a:pt x="219" y="50"/>
                  </a:lnTo>
                  <a:lnTo>
                    <a:pt x="223" y="57"/>
                  </a:lnTo>
                  <a:lnTo>
                    <a:pt x="224" y="63"/>
                  </a:lnTo>
                  <a:lnTo>
                    <a:pt x="226" y="71"/>
                  </a:lnTo>
                  <a:lnTo>
                    <a:pt x="226" y="71"/>
                  </a:lnTo>
                  <a:lnTo>
                    <a:pt x="224" y="78"/>
                  </a:lnTo>
                  <a:lnTo>
                    <a:pt x="223" y="85"/>
                  </a:lnTo>
                  <a:lnTo>
                    <a:pt x="223" y="85"/>
                  </a:lnTo>
                  <a:lnTo>
                    <a:pt x="231" y="89"/>
                  </a:lnTo>
                  <a:lnTo>
                    <a:pt x="238" y="93"/>
                  </a:lnTo>
                  <a:lnTo>
                    <a:pt x="243" y="98"/>
                  </a:lnTo>
                  <a:lnTo>
                    <a:pt x="249" y="105"/>
                  </a:lnTo>
                  <a:lnTo>
                    <a:pt x="253" y="112"/>
                  </a:lnTo>
                  <a:lnTo>
                    <a:pt x="255" y="120"/>
                  </a:lnTo>
                  <a:lnTo>
                    <a:pt x="258" y="128"/>
                  </a:lnTo>
                  <a:lnTo>
                    <a:pt x="258" y="136"/>
                  </a:lnTo>
                  <a:lnTo>
                    <a:pt x="258" y="136"/>
                  </a:lnTo>
                  <a:lnTo>
                    <a:pt x="258" y="148"/>
                  </a:lnTo>
                  <a:lnTo>
                    <a:pt x="254" y="158"/>
                  </a:lnTo>
                  <a:lnTo>
                    <a:pt x="249" y="167"/>
                  </a:lnTo>
                  <a:lnTo>
                    <a:pt x="243" y="175"/>
                  </a:lnTo>
                  <a:lnTo>
                    <a:pt x="235" y="182"/>
                  </a:lnTo>
                  <a:lnTo>
                    <a:pt x="226" y="187"/>
                  </a:lnTo>
                  <a:lnTo>
                    <a:pt x="215" y="190"/>
                  </a:lnTo>
                  <a:lnTo>
                    <a:pt x="204" y="192"/>
                  </a:lnTo>
                  <a:lnTo>
                    <a:pt x="204" y="192"/>
                  </a:lnTo>
                  <a:close/>
                  <a:moveTo>
                    <a:pt x="105" y="11"/>
                  </a:moveTo>
                  <a:lnTo>
                    <a:pt x="105" y="11"/>
                  </a:lnTo>
                  <a:lnTo>
                    <a:pt x="93" y="12"/>
                  </a:lnTo>
                  <a:lnTo>
                    <a:pt x="81" y="15"/>
                  </a:lnTo>
                  <a:lnTo>
                    <a:pt x="72" y="21"/>
                  </a:lnTo>
                  <a:lnTo>
                    <a:pt x="62" y="28"/>
                  </a:lnTo>
                  <a:lnTo>
                    <a:pt x="55" y="38"/>
                  </a:lnTo>
                  <a:lnTo>
                    <a:pt x="49" y="47"/>
                  </a:lnTo>
                  <a:lnTo>
                    <a:pt x="46" y="59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5"/>
                  </a:lnTo>
                  <a:lnTo>
                    <a:pt x="45" y="79"/>
                  </a:lnTo>
                  <a:lnTo>
                    <a:pt x="42" y="81"/>
                  </a:lnTo>
                  <a:lnTo>
                    <a:pt x="42" y="81"/>
                  </a:lnTo>
                  <a:lnTo>
                    <a:pt x="35" y="85"/>
                  </a:lnTo>
                  <a:lnTo>
                    <a:pt x="30" y="89"/>
                  </a:lnTo>
                  <a:lnTo>
                    <a:pt x="24" y="94"/>
                  </a:lnTo>
                  <a:lnTo>
                    <a:pt x="20" y="101"/>
                  </a:lnTo>
                  <a:lnTo>
                    <a:pt x="16" y="106"/>
                  </a:lnTo>
                  <a:lnTo>
                    <a:pt x="14" y="113"/>
                  </a:lnTo>
                  <a:lnTo>
                    <a:pt x="12" y="121"/>
                  </a:lnTo>
                  <a:lnTo>
                    <a:pt x="11" y="128"/>
                  </a:lnTo>
                  <a:lnTo>
                    <a:pt x="11" y="128"/>
                  </a:lnTo>
                  <a:lnTo>
                    <a:pt x="12" y="139"/>
                  </a:lnTo>
                  <a:lnTo>
                    <a:pt x="16" y="148"/>
                  </a:lnTo>
                  <a:lnTo>
                    <a:pt x="20" y="158"/>
                  </a:lnTo>
                  <a:lnTo>
                    <a:pt x="27" y="166"/>
                  </a:lnTo>
                  <a:lnTo>
                    <a:pt x="35" y="171"/>
                  </a:lnTo>
                  <a:lnTo>
                    <a:pt x="43" y="177"/>
                  </a:lnTo>
                  <a:lnTo>
                    <a:pt x="53" y="179"/>
                  </a:lnTo>
                  <a:lnTo>
                    <a:pt x="64" y="181"/>
                  </a:lnTo>
                  <a:lnTo>
                    <a:pt x="204" y="181"/>
                  </a:lnTo>
                  <a:lnTo>
                    <a:pt x="204" y="181"/>
                  </a:lnTo>
                  <a:lnTo>
                    <a:pt x="212" y="179"/>
                  </a:lnTo>
                  <a:lnTo>
                    <a:pt x="220" y="177"/>
                  </a:lnTo>
                  <a:lnTo>
                    <a:pt x="228" y="173"/>
                  </a:lnTo>
                  <a:lnTo>
                    <a:pt x="235" y="167"/>
                  </a:lnTo>
                  <a:lnTo>
                    <a:pt x="240" y="162"/>
                  </a:lnTo>
                  <a:lnTo>
                    <a:pt x="245" y="154"/>
                  </a:lnTo>
                  <a:lnTo>
                    <a:pt x="247" y="146"/>
                  </a:lnTo>
                  <a:lnTo>
                    <a:pt x="247" y="136"/>
                  </a:lnTo>
                  <a:lnTo>
                    <a:pt x="247" y="136"/>
                  </a:lnTo>
                  <a:lnTo>
                    <a:pt x="247" y="129"/>
                  </a:lnTo>
                  <a:lnTo>
                    <a:pt x="246" y="123"/>
                  </a:lnTo>
                  <a:lnTo>
                    <a:pt x="242" y="116"/>
                  </a:lnTo>
                  <a:lnTo>
                    <a:pt x="238" y="109"/>
                  </a:lnTo>
                  <a:lnTo>
                    <a:pt x="234" y="104"/>
                  </a:lnTo>
                  <a:lnTo>
                    <a:pt x="227" y="100"/>
                  </a:lnTo>
                  <a:lnTo>
                    <a:pt x="222" y="96"/>
                  </a:lnTo>
                  <a:lnTo>
                    <a:pt x="213" y="94"/>
                  </a:lnTo>
                  <a:lnTo>
                    <a:pt x="207" y="92"/>
                  </a:lnTo>
                  <a:lnTo>
                    <a:pt x="211" y="86"/>
                  </a:lnTo>
                  <a:lnTo>
                    <a:pt x="211" y="86"/>
                  </a:lnTo>
                  <a:lnTo>
                    <a:pt x="213" y="78"/>
                  </a:lnTo>
                  <a:lnTo>
                    <a:pt x="215" y="71"/>
                  </a:lnTo>
                  <a:lnTo>
                    <a:pt x="215" y="71"/>
                  </a:lnTo>
                  <a:lnTo>
                    <a:pt x="215" y="66"/>
                  </a:lnTo>
                  <a:lnTo>
                    <a:pt x="212" y="61"/>
                  </a:lnTo>
                  <a:lnTo>
                    <a:pt x="211" y="55"/>
                  </a:lnTo>
                  <a:lnTo>
                    <a:pt x="207" y="51"/>
                  </a:lnTo>
                  <a:lnTo>
                    <a:pt x="203" y="48"/>
                  </a:lnTo>
                  <a:lnTo>
                    <a:pt x="199" y="46"/>
                  </a:lnTo>
                  <a:lnTo>
                    <a:pt x="193" y="44"/>
                  </a:lnTo>
                  <a:lnTo>
                    <a:pt x="188" y="43"/>
                  </a:lnTo>
                  <a:lnTo>
                    <a:pt x="188" y="43"/>
                  </a:lnTo>
                  <a:lnTo>
                    <a:pt x="182" y="44"/>
                  </a:lnTo>
                  <a:lnTo>
                    <a:pt x="178" y="46"/>
                  </a:lnTo>
                  <a:lnTo>
                    <a:pt x="173" y="47"/>
                  </a:lnTo>
                  <a:lnTo>
                    <a:pt x="169" y="50"/>
                  </a:lnTo>
                  <a:lnTo>
                    <a:pt x="164" y="55"/>
                  </a:lnTo>
                  <a:lnTo>
                    <a:pt x="161" y="48"/>
                  </a:lnTo>
                  <a:lnTo>
                    <a:pt x="161" y="48"/>
                  </a:lnTo>
                  <a:lnTo>
                    <a:pt x="157" y="40"/>
                  </a:lnTo>
                  <a:lnTo>
                    <a:pt x="151" y="32"/>
                  </a:lnTo>
                  <a:lnTo>
                    <a:pt x="146" y="25"/>
                  </a:lnTo>
                  <a:lnTo>
                    <a:pt x="139" y="20"/>
                  </a:lnTo>
                  <a:lnTo>
                    <a:pt x="131" y="16"/>
                  </a:lnTo>
                  <a:lnTo>
                    <a:pt x="123" y="13"/>
                  </a:lnTo>
                  <a:lnTo>
                    <a:pt x="114" y="11"/>
                  </a:lnTo>
                  <a:lnTo>
                    <a:pt x="105" y="11"/>
                  </a:lnTo>
                  <a:lnTo>
                    <a:pt x="105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4482" y="1580"/>
              <a:ext cx="525" cy="514"/>
            </a:xfrm>
            <a:custGeom>
              <a:avLst/>
              <a:gdLst/>
              <a:ahLst/>
              <a:cxnLst>
                <a:cxn ang="0">
                  <a:pos x="108" y="215"/>
                </a:cxn>
                <a:cxn ang="0">
                  <a:pos x="104" y="214"/>
                </a:cxn>
                <a:cxn ang="0">
                  <a:pos x="96" y="210"/>
                </a:cxn>
                <a:cxn ang="0">
                  <a:pos x="93" y="200"/>
                </a:cxn>
                <a:cxn ang="0">
                  <a:pos x="15" y="122"/>
                </a:cxn>
                <a:cxn ang="0">
                  <a:pos x="9" y="122"/>
                </a:cxn>
                <a:cxn ang="0">
                  <a:pos x="3" y="115"/>
                </a:cxn>
                <a:cxn ang="0">
                  <a:pos x="1" y="111"/>
                </a:cxn>
                <a:cxn ang="0">
                  <a:pos x="1" y="102"/>
                </a:cxn>
                <a:cxn ang="0">
                  <a:pos x="8" y="95"/>
                </a:cxn>
                <a:cxn ang="0">
                  <a:pos x="193" y="2"/>
                </a:cxn>
                <a:cxn ang="0">
                  <a:pos x="200" y="0"/>
                </a:cxn>
                <a:cxn ang="0">
                  <a:pos x="205" y="2"/>
                </a:cxn>
                <a:cxn ang="0">
                  <a:pos x="210" y="5"/>
                </a:cxn>
                <a:cxn ang="0">
                  <a:pos x="214" y="13"/>
                </a:cxn>
                <a:cxn ang="0">
                  <a:pos x="213" y="22"/>
                </a:cxn>
                <a:cxn ang="0">
                  <a:pos x="120" y="207"/>
                </a:cxn>
                <a:cxn ang="0">
                  <a:pos x="115" y="213"/>
                </a:cxn>
                <a:cxn ang="0">
                  <a:pos x="108" y="215"/>
                </a:cxn>
                <a:cxn ang="0">
                  <a:pos x="200" y="11"/>
                </a:cxn>
                <a:cxn ang="0">
                  <a:pos x="198" y="11"/>
                </a:cxn>
                <a:cxn ang="0">
                  <a:pos x="13" y="104"/>
                </a:cxn>
                <a:cxn ang="0">
                  <a:pos x="11" y="109"/>
                </a:cxn>
                <a:cxn ang="0">
                  <a:pos x="12" y="111"/>
                </a:cxn>
                <a:cxn ang="0">
                  <a:pos x="104" y="111"/>
                </a:cxn>
                <a:cxn ang="0">
                  <a:pos x="104" y="200"/>
                </a:cxn>
                <a:cxn ang="0">
                  <a:pos x="106" y="204"/>
                </a:cxn>
                <a:cxn ang="0">
                  <a:pos x="108" y="204"/>
                </a:cxn>
                <a:cxn ang="0">
                  <a:pos x="109" y="203"/>
                </a:cxn>
                <a:cxn ang="0">
                  <a:pos x="204" y="17"/>
                </a:cxn>
                <a:cxn ang="0">
                  <a:pos x="204" y="14"/>
                </a:cxn>
                <a:cxn ang="0">
                  <a:pos x="202" y="13"/>
                </a:cxn>
                <a:cxn ang="0">
                  <a:pos x="200" y="11"/>
                </a:cxn>
              </a:cxnLst>
              <a:rect l="0" t="0" r="r" b="b"/>
              <a:pathLst>
                <a:path w="214" h="215">
                  <a:moveTo>
                    <a:pt x="108" y="215"/>
                  </a:moveTo>
                  <a:lnTo>
                    <a:pt x="108" y="215"/>
                  </a:lnTo>
                  <a:lnTo>
                    <a:pt x="104" y="214"/>
                  </a:lnTo>
                  <a:lnTo>
                    <a:pt x="104" y="214"/>
                  </a:lnTo>
                  <a:lnTo>
                    <a:pt x="100" y="213"/>
                  </a:lnTo>
                  <a:lnTo>
                    <a:pt x="96" y="210"/>
                  </a:lnTo>
                  <a:lnTo>
                    <a:pt x="93" y="204"/>
                  </a:lnTo>
                  <a:lnTo>
                    <a:pt x="93" y="200"/>
                  </a:lnTo>
                  <a:lnTo>
                    <a:pt x="93" y="122"/>
                  </a:lnTo>
                  <a:lnTo>
                    <a:pt x="15" y="122"/>
                  </a:lnTo>
                  <a:lnTo>
                    <a:pt x="15" y="122"/>
                  </a:lnTo>
                  <a:lnTo>
                    <a:pt x="9" y="122"/>
                  </a:lnTo>
                  <a:lnTo>
                    <a:pt x="5" y="119"/>
                  </a:lnTo>
                  <a:lnTo>
                    <a:pt x="3" y="115"/>
                  </a:lnTo>
                  <a:lnTo>
                    <a:pt x="1" y="111"/>
                  </a:lnTo>
                  <a:lnTo>
                    <a:pt x="1" y="111"/>
                  </a:lnTo>
                  <a:lnTo>
                    <a:pt x="0" y="106"/>
                  </a:lnTo>
                  <a:lnTo>
                    <a:pt x="1" y="102"/>
                  </a:lnTo>
                  <a:lnTo>
                    <a:pt x="4" y="98"/>
                  </a:lnTo>
                  <a:lnTo>
                    <a:pt x="8" y="95"/>
                  </a:lnTo>
                  <a:lnTo>
                    <a:pt x="193" y="2"/>
                  </a:lnTo>
                  <a:lnTo>
                    <a:pt x="193" y="2"/>
                  </a:lnTo>
                  <a:lnTo>
                    <a:pt x="196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05" y="2"/>
                  </a:lnTo>
                  <a:lnTo>
                    <a:pt x="210" y="5"/>
                  </a:lnTo>
                  <a:lnTo>
                    <a:pt x="210" y="5"/>
                  </a:lnTo>
                  <a:lnTo>
                    <a:pt x="213" y="9"/>
                  </a:lnTo>
                  <a:lnTo>
                    <a:pt x="214" y="13"/>
                  </a:lnTo>
                  <a:lnTo>
                    <a:pt x="214" y="18"/>
                  </a:lnTo>
                  <a:lnTo>
                    <a:pt x="213" y="22"/>
                  </a:lnTo>
                  <a:lnTo>
                    <a:pt x="120" y="207"/>
                  </a:lnTo>
                  <a:lnTo>
                    <a:pt x="120" y="207"/>
                  </a:lnTo>
                  <a:lnTo>
                    <a:pt x="119" y="210"/>
                  </a:lnTo>
                  <a:lnTo>
                    <a:pt x="115" y="213"/>
                  </a:lnTo>
                  <a:lnTo>
                    <a:pt x="112" y="214"/>
                  </a:lnTo>
                  <a:lnTo>
                    <a:pt x="108" y="215"/>
                  </a:lnTo>
                  <a:lnTo>
                    <a:pt x="108" y="215"/>
                  </a:lnTo>
                  <a:close/>
                  <a:moveTo>
                    <a:pt x="200" y="11"/>
                  </a:moveTo>
                  <a:lnTo>
                    <a:pt x="200" y="11"/>
                  </a:lnTo>
                  <a:lnTo>
                    <a:pt x="198" y="11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12" y="106"/>
                  </a:lnTo>
                  <a:lnTo>
                    <a:pt x="11" y="109"/>
                  </a:lnTo>
                  <a:lnTo>
                    <a:pt x="11" y="109"/>
                  </a:lnTo>
                  <a:lnTo>
                    <a:pt x="12" y="111"/>
                  </a:lnTo>
                  <a:lnTo>
                    <a:pt x="15" y="111"/>
                  </a:lnTo>
                  <a:lnTo>
                    <a:pt x="104" y="111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4" y="203"/>
                  </a:lnTo>
                  <a:lnTo>
                    <a:pt x="106" y="204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08" y="204"/>
                  </a:lnTo>
                  <a:lnTo>
                    <a:pt x="109" y="203"/>
                  </a:lnTo>
                  <a:lnTo>
                    <a:pt x="111" y="202"/>
                  </a:lnTo>
                  <a:lnTo>
                    <a:pt x="204" y="17"/>
                  </a:lnTo>
                  <a:lnTo>
                    <a:pt x="204" y="17"/>
                  </a:lnTo>
                  <a:lnTo>
                    <a:pt x="204" y="14"/>
                  </a:lnTo>
                  <a:lnTo>
                    <a:pt x="202" y="13"/>
                  </a:lnTo>
                  <a:lnTo>
                    <a:pt x="202" y="13"/>
                  </a:lnTo>
                  <a:lnTo>
                    <a:pt x="200" y="11"/>
                  </a:lnTo>
                  <a:lnTo>
                    <a:pt x="200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8306" y="1500"/>
              <a:ext cx="592" cy="608"/>
            </a:xfrm>
            <a:custGeom>
              <a:avLst/>
              <a:gdLst/>
              <a:ahLst/>
              <a:cxnLst>
                <a:cxn ang="0">
                  <a:pos x="57" y="251"/>
                </a:cxn>
                <a:cxn ang="0">
                  <a:pos x="50" y="250"/>
                </a:cxn>
                <a:cxn ang="0">
                  <a:pos x="43" y="242"/>
                </a:cxn>
                <a:cxn ang="0">
                  <a:pos x="42" y="236"/>
                </a:cxn>
                <a:cxn ang="0">
                  <a:pos x="46" y="226"/>
                </a:cxn>
                <a:cxn ang="0">
                  <a:pos x="57" y="222"/>
                </a:cxn>
                <a:cxn ang="0">
                  <a:pos x="97" y="119"/>
                </a:cxn>
                <a:cxn ang="0">
                  <a:pos x="8" y="30"/>
                </a:cxn>
                <a:cxn ang="0">
                  <a:pos x="0" y="18"/>
                </a:cxn>
                <a:cxn ang="0">
                  <a:pos x="0" y="15"/>
                </a:cxn>
                <a:cxn ang="0">
                  <a:pos x="5" y="4"/>
                </a:cxn>
                <a:cxn ang="0">
                  <a:pos x="19" y="0"/>
                </a:cxn>
                <a:cxn ang="0">
                  <a:pos x="223" y="0"/>
                </a:cxn>
                <a:cxn ang="0">
                  <a:pos x="236" y="4"/>
                </a:cxn>
                <a:cxn ang="0">
                  <a:pos x="242" y="15"/>
                </a:cxn>
                <a:cxn ang="0">
                  <a:pos x="242" y="18"/>
                </a:cxn>
                <a:cxn ang="0">
                  <a:pos x="233" y="30"/>
                </a:cxn>
                <a:cxn ang="0">
                  <a:pos x="144" y="222"/>
                </a:cxn>
                <a:cxn ang="0">
                  <a:pos x="185" y="222"/>
                </a:cxn>
                <a:cxn ang="0">
                  <a:pos x="196" y="226"/>
                </a:cxn>
                <a:cxn ang="0">
                  <a:pos x="200" y="236"/>
                </a:cxn>
                <a:cxn ang="0">
                  <a:pos x="198" y="242"/>
                </a:cxn>
                <a:cxn ang="0">
                  <a:pos x="190" y="250"/>
                </a:cxn>
                <a:cxn ang="0">
                  <a:pos x="185" y="251"/>
                </a:cxn>
                <a:cxn ang="0">
                  <a:pos x="57" y="232"/>
                </a:cxn>
                <a:cxn ang="0">
                  <a:pos x="52" y="236"/>
                </a:cxn>
                <a:cxn ang="0">
                  <a:pos x="54" y="239"/>
                </a:cxn>
                <a:cxn ang="0">
                  <a:pos x="185" y="240"/>
                </a:cxn>
                <a:cxn ang="0">
                  <a:pos x="188" y="239"/>
                </a:cxn>
                <a:cxn ang="0">
                  <a:pos x="189" y="236"/>
                </a:cxn>
                <a:cxn ang="0">
                  <a:pos x="185" y="232"/>
                </a:cxn>
                <a:cxn ang="0">
                  <a:pos x="133" y="115"/>
                </a:cxn>
                <a:cxn ang="0">
                  <a:pos x="227" y="22"/>
                </a:cxn>
                <a:cxn ang="0">
                  <a:pos x="231" y="15"/>
                </a:cxn>
                <a:cxn ang="0">
                  <a:pos x="229" y="14"/>
                </a:cxn>
                <a:cxn ang="0">
                  <a:pos x="223" y="11"/>
                </a:cxn>
                <a:cxn ang="0">
                  <a:pos x="19" y="11"/>
                </a:cxn>
                <a:cxn ang="0">
                  <a:pos x="11" y="14"/>
                </a:cxn>
                <a:cxn ang="0">
                  <a:pos x="11" y="15"/>
                </a:cxn>
                <a:cxn ang="0">
                  <a:pos x="15" y="22"/>
                </a:cxn>
                <a:cxn ang="0">
                  <a:pos x="108" y="232"/>
                </a:cxn>
              </a:cxnLst>
              <a:rect l="0" t="0" r="r" b="b"/>
              <a:pathLst>
                <a:path w="242" h="251">
                  <a:moveTo>
                    <a:pt x="185" y="251"/>
                  </a:moveTo>
                  <a:lnTo>
                    <a:pt x="57" y="251"/>
                  </a:lnTo>
                  <a:lnTo>
                    <a:pt x="57" y="251"/>
                  </a:lnTo>
                  <a:lnTo>
                    <a:pt x="50" y="250"/>
                  </a:lnTo>
                  <a:lnTo>
                    <a:pt x="46" y="247"/>
                  </a:lnTo>
                  <a:lnTo>
                    <a:pt x="43" y="242"/>
                  </a:lnTo>
                  <a:lnTo>
                    <a:pt x="42" y="236"/>
                  </a:lnTo>
                  <a:lnTo>
                    <a:pt x="42" y="236"/>
                  </a:lnTo>
                  <a:lnTo>
                    <a:pt x="43" y="231"/>
                  </a:lnTo>
                  <a:lnTo>
                    <a:pt x="46" y="226"/>
                  </a:lnTo>
                  <a:lnTo>
                    <a:pt x="50" y="223"/>
                  </a:lnTo>
                  <a:lnTo>
                    <a:pt x="57" y="222"/>
                  </a:lnTo>
                  <a:lnTo>
                    <a:pt x="97" y="222"/>
                  </a:lnTo>
                  <a:lnTo>
                    <a:pt x="97" y="11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8"/>
                  </a:lnTo>
                  <a:lnTo>
                    <a:pt x="5" y="4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31" y="1"/>
                  </a:lnTo>
                  <a:lnTo>
                    <a:pt x="236" y="4"/>
                  </a:lnTo>
                  <a:lnTo>
                    <a:pt x="240" y="8"/>
                  </a:lnTo>
                  <a:lnTo>
                    <a:pt x="242" y="15"/>
                  </a:lnTo>
                  <a:lnTo>
                    <a:pt x="242" y="15"/>
                  </a:lnTo>
                  <a:lnTo>
                    <a:pt x="242" y="18"/>
                  </a:lnTo>
                  <a:lnTo>
                    <a:pt x="240" y="22"/>
                  </a:lnTo>
                  <a:lnTo>
                    <a:pt x="233" y="30"/>
                  </a:lnTo>
                  <a:lnTo>
                    <a:pt x="144" y="119"/>
                  </a:lnTo>
                  <a:lnTo>
                    <a:pt x="144" y="222"/>
                  </a:lnTo>
                  <a:lnTo>
                    <a:pt x="185" y="222"/>
                  </a:lnTo>
                  <a:lnTo>
                    <a:pt x="185" y="222"/>
                  </a:lnTo>
                  <a:lnTo>
                    <a:pt x="190" y="223"/>
                  </a:lnTo>
                  <a:lnTo>
                    <a:pt x="196" y="226"/>
                  </a:lnTo>
                  <a:lnTo>
                    <a:pt x="198" y="231"/>
                  </a:lnTo>
                  <a:lnTo>
                    <a:pt x="200" y="236"/>
                  </a:lnTo>
                  <a:lnTo>
                    <a:pt x="200" y="236"/>
                  </a:lnTo>
                  <a:lnTo>
                    <a:pt x="198" y="242"/>
                  </a:lnTo>
                  <a:lnTo>
                    <a:pt x="196" y="247"/>
                  </a:lnTo>
                  <a:lnTo>
                    <a:pt x="190" y="250"/>
                  </a:lnTo>
                  <a:lnTo>
                    <a:pt x="185" y="251"/>
                  </a:lnTo>
                  <a:lnTo>
                    <a:pt x="185" y="251"/>
                  </a:lnTo>
                  <a:close/>
                  <a:moveTo>
                    <a:pt x="57" y="232"/>
                  </a:moveTo>
                  <a:lnTo>
                    <a:pt x="57" y="232"/>
                  </a:lnTo>
                  <a:lnTo>
                    <a:pt x="54" y="234"/>
                  </a:lnTo>
                  <a:lnTo>
                    <a:pt x="52" y="236"/>
                  </a:lnTo>
                  <a:lnTo>
                    <a:pt x="52" y="236"/>
                  </a:lnTo>
                  <a:lnTo>
                    <a:pt x="54" y="239"/>
                  </a:lnTo>
                  <a:lnTo>
                    <a:pt x="57" y="240"/>
                  </a:lnTo>
                  <a:lnTo>
                    <a:pt x="185" y="240"/>
                  </a:lnTo>
                  <a:lnTo>
                    <a:pt x="185" y="240"/>
                  </a:lnTo>
                  <a:lnTo>
                    <a:pt x="188" y="239"/>
                  </a:lnTo>
                  <a:lnTo>
                    <a:pt x="189" y="236"/>
                  </a:lnTo>
                  <a:lnTo>
                    <a:pt x="189" y="236"/>
                  </a:lnTo>
                  <a:lnTo>
                    <a:pt x="188" y="234"/>
                  </a:lnTo>
                  <a:lnTo>
                    <a:pt x="185" y="232"/>
                  </a:lnTo>
                  <a:lnTo>
                    <a:pt x="133" y="232"/>
                  </a:lnTo>
                  <a:lnTo>
                    <a:pt x="133" y="115"/>
                  </a:lnTo>
                  <a:lnTo>
                    <a:pt x="227" y="22"/>
                  </a:lnTo>
                  <a:lnTo>
                    <a:pt x="227" y="22"/>
                  </a:lnTo>
                  <a:lnTo>
                    <a:pt x="231" y="16"/>
                  </a:lnTo>
                  <a:lnTo>
                    <a:pt x="231" y="15"/>
                  </a:lnTo>
                  <a:lnTo>
                    <a:pt x="231" y="15"/>
                  </a:lnTo>
                  <a:lnTo>
                    <a:pt x="229" y="14"/>
                  </a:lnTo>
                  <a:lnTo>
                    <a:pt x="228" y="12"/>
                  </a:lnTo>
                  <a:lnTo>
                    <a:pt x="223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3" y="12"/>
                  </a:lnTo>
                  <a:lnTo>
                    <a:pt x="11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6"/>
                  </a:lnTo>
                  <a:lnTo>
                    <a:pt x="15" y="22"/>
                  </a:lnTo>
                  <a:lnTo>
                    <a:pt x="108" y="115"/>
                  </a:lnTo>
                  <a:lnTo>
                    <a:pt x="108" y="232"/>
                  </a:lnTo>
                  <a:lnTo>
                    <a:pt x="57" y="2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9549" y="1522"/>
              <a:ext cx="621" cy="528"/>
            </a:xfrm>
            <a:custGeom>
              <a:avLst/>
              <a:gdLst/>
              <a:ahLst/>
              <a:cxnLst>
                <a:cxn ang="0">
                  <a:pos x="126" y="217"/>
                </a:cxn>
                <a:cxn ang="0">
                  <a:pos x="116" y="213"/>
                </a:cxn>
                <a:cxn ang="0">
                  <a:pos x="33" y="132"/>
                </a:cxn>
                <a:cxn ang="0">
                  <a:pos x="16" y="113"/>
                </a:cxn>
                <a:cxn ang="0">
                  <a:pos x="6" y="93"/>
                </a:cxn>
                <a:cxn ang="0">
                  <a:pos x="0" y="68"/>
                </a:cxn>
                <a:cxn ang="0">
                  <a:pos x="1" y="54"/>
                </a:cxn>
                <a:cxn ang="0">
                  <a:pos x="11" y="28"/>
                </a:cxn>
                <a:cxn ang="0">
                  <a:pos x="30" y="10"/>
                </a:cxn>
                <a:cxn ang="0">
                  <a:pos x="54" y="1"/>
                </a:cxn>
                <a:cxn ang="0">
                  <a:pos x="70" y="0"/>
                </a:cxn>
                <a:cxn ang="0">
                  <a:pos x="87" y="2"/>
                </a:cxn>
                <a:cxn ang="0">
                  <a:pos x="101" y="9"/>
                </a:cxn>
                <a:cxn ang="0">
                  <a:pos x="126" y="27"/>
                </a:cxn>
                <a:cxn ang="0">
                  <a:pos x="137" y="18"/>
                </a:cxn>
                <a:cxn ang="0">
                  <a:pos x="158" y="6"/>
                </a:cxn>
                <a:cxn ang="0">
                  <a:pos x="174" y="1"/>
                </a:cxn>
                <a:cxn ang="0">
                  <a:pos x="182" y="0"/>
                </a:cxn>
                <a:cxn ang="0">
                  <a:pos x="211" y="5"/>
                </a:cxn>
                <a:cxn ang="0">
                  <a:pos x="232" y="18"/>
                </a:cxn>
                <a:cxn ang="0">
                  <a:pos x="247" y="40"/>
                </a:cxn>
                <a:cxn ang="0">
                  <a:pos x="251" y="68"/>
                </a:cxn>
                <a:cxn ang="0">
                  <a:pos x="250" y="79"/>
                </a:cxn>
                <a:cxn ang="0">
                  <a:pos x="243" y="99"/>
                </a:cxn>
                <a:cxn ang="0">
                  <a:pos x="227" y="124"/>
                </a:cxn>
                <a:cxn ang="0">
                  <a:pos x="135" y="213"/>
                </a:cxn>
                <a:cxn ang="0">
                  <a:pos x="131" y="216"/>
                </a:cxn>
                <a:cxn ang="0">
                  <a:pos x="126" y="217"/>
                </a:cxn>
                <a:cxn ang="0">
                  <a:pos x="70" y="10"/>
                </a:cxn>
                <a:cxn ang="0">
                  <a:pos x="45" y="14"/>
                </a:cxn>
                <a:cxn ang="0">
                  <a:pos x="27" y="27"/>
                </a:cxn>
                <a:cxn ang="0">
                  <a:pos x="15" y="44"/>
                </a:cxn>
                <a:cxn ang="0">
                  <a:pos x="11" y="68"/>
                </a:cxn>
                <a:cxn ang="0">
                  <a:pos x="12" y="79"/>
                </a:cxn>
                <a:cxn ang="0">
                  <a:pos x="20" y="99"/>
                </a:cxn>
                <a:cxn ang="0">
                  <a:pos x="35" y="120"/>
                </a:cxn>
                <a:cxn ang="0">
                  <a:pos x="124" y="205"/>
                </a:cxn>
                <a:cxn ang="0">
                  <a:pos x="126" y="206"/>
                </a:cxn>
                <a:cxn ang="0">
                  <a:pos x="128" y="205"/>
                </a:cxn>
                <a:cxn ang="0">
                  <a:pos x="212" y="125"/>
                </a:cxn>
                <a:cxn ang="0">
                  <a:pos x="228" y="104"/>
                </a:cxn>
                <a:cxn ang="0">
                  <a:pos x="238" y="87"/>
                </a:cxn>
                <a:cxn ang="0">
                  <a:pos x="240" y="68"/>
                </a:cxn>
                <a:cxn ang="0">
                  <a:pos x="239" y="55"/>
                </a:cxn>
                <a:cxn ang="0">
                  <a:pos x="232" y="35"/>
                </a:cxn>
                <a:cxn ang="0">
                  <a:pos x="218" y="20"/>
                </a:cxn>
                <a:cxn ang="0">
                  <a:pos x="196" y="12"/>
                </a:cxn>
                <a:cxn ang="0">
                  <a:pos x="182" y="10"/>
                </a:cxn>
                <a:cxn ang="0">
                  <a:pos x="166" y="14"/>
                </a:cxn>
                <a:cxn ang="0">
                  <a:pos x="151" y="21"/>
                </a:cxn>
                <a:cxn ang="0">
                  <a:pos x="130" y="39"/>
                </a:cxn>
                <a:cxn ang="0">
                  <a:pos x="122" y="39"/>
                </a:cxn>
                <a:cxn ang="0">
                  <a:pos x="112" y="29"/>
                </a:cxn>
                <a:cxn ang="0">
                  <a:pos x="93" y="17"/>
                </a:cxn>
                <a:cxn ang="0">
                  <a:pos x="78" y="12"/>
                </a:cxn>
                <a:cxn ang="0">
                  <a:pos x="70" y="10"/>
                </a:cxn>
              </a:cxnLst>
              <a:rect l="0" t="0" r="r" b="b"/>
              <a:pathLst>
                <a:path w="251" h="217">
                  <a:moveTo>
                    <a:pt x="126" y="217"/>
                  </a:moveTo>
                  <a:lnTo>
                    <a:pt x="126" y="217"/>
                  </a:lnTo>
                  <a:lnTo>
                    <a:pt x="120" y="216"/>
                  </a:lnTo>
                  <a:lnTo>
                    <a:pt x="116" y="213"/>
                  </a:lnTo>
                  <a:lnTo>
                    <a:pt x="33" y="132"/>
                  </a:lnTo>
                  <a:lnTo>
                    <a:pt x="33" y="132"/>
                  </a:lnTo>
                  <a:lnTo>
                    <a:pt x="27" y="126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6" y="93"/>
                  </a:lnTo>
                  <a:lnTo>
                    <a:pt x="1" y="81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54"/>
                  </a:lnTo>
                  <a:lnTo>
                    <a:pt x="6" y="40"/>
                  </a:lnTo>
                  <a:lnTo>
                    <a:pt x="11" y="28"/>
                  </a:lnTo>
                  <a:lnTo>
                    <a:pt x="19" y="18"/>
                  </a:lnTo>
                  <a:lnTo>
                    <a:pt x="30" y="10"/>
                  </a:lnTo>
                  <a:lnTo>
                    <a:pt x="41" y="5"/>
                  </a:lnTo>
                  <a:lnTo>
                    <a:pt x="54" y="1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8" y="1"/>
                  </a:lnTo>
                  <a:lnTo>
                    <a:pt x="87" y="2"/>
                  </a:lnTo>
                  <a:lnTo>
                    <a:pt x="95" y="6"/>
                  </a:lnTo>
                  <a:lnTo>
                    <a:pt x="101" y="9"/>
                  </a:lnTo>
                  <a:lnTo>
                    <a:pt x="115" y="18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37" y="18"/>
                  </a:lnTo>
                  <a:lnTo>
                    <a:pt x="150" y="9"/>
                  </a:lnTo>
                  <a:lnTo>
                    <a:pt x="158" y="6"/>
                  </a:lnTo>
                  <a:lnTo>
                    <a:pt x="165" y="2"/>
                  </a:lnTo>
                  <a:lnTo>
                    <a:pt x="174" y="1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97" y="1"/>
                  </a:lnTo>
                  <a:lnTo>
                    <a:pt x="211" y="5"/>
                  </a:lnTo>
                  <a:lnTo>
                    <a:pt x="223" y="10"/>
                  </a:lnTo>
                  <a:lnTo>
                    <a:pt x="232" y="18"/>
                  </a:lnTo>
                  <a:lnTo>
                    <a:pt x="240" y="28"/>
                  </a:lnTo>
                  <a:lnTo>
                    <a:pt x="247" y="40"/>
                  </a:lnTo>
                  <a:lnTo>
                    <a:pt x="250" y="54"/>
                  </a:lnTo>
                  <a:lnTo>
                    <a:pt x="251" y="68"/>
                  </a:lnTo>
                  <a:lnTo>
                    <a:pt x="251" y="68"/>
                  </a:lnTo>
                  <a:lnTo>
                    <a:pt x="250" y="79"/>
                  </a:lnTo>
                  <a:lnTo>
                    <a:pt x="247" y="90"/>
                  </a:lnTo>
                  <a:lnTo>
                    <a:pt x="243" y="99"/>
                  </a:lnTo>
                  <a:lnTo>
                    <a:pt x="238" y="109"/>
                  </a:lnTo>
                  <a:lnTo>
                    <a:pt x="227" y="124"/>
                  </a:lnTo>
                  <a:lnTo>
                    <a:pt x="219" y="132"/>
                  </a:lnTo>
                  <a:lnTo>
                    <a:pt x="135" y="213"/>
                  </a:lnTo>
                  <a:lnTo>
                    <a:pt x="135" y="213"/>
                  </a:lnTo>
                  <a:lnTo>
                    <a:pt x="131" y="216"/>
                  </a:lnTo>
                  <a:lnTo>
                    <a:pt x="126" y="217"/>
                  </a:lnTo>
                  <a:lnTo>
                    <a:pt x="126" y="217"/>
                  </a:lnTo>
                  <a:close/>
                  <a:moveTo>
                    <a:pt x="70" y="10"/>
                  </a:moveTo>
                  <a:lnTo>
                    <a:pt x="70" y="10"/>
                  </a:lnTo>
                  <a:lnTo>
                    <a:pt x="57" y="12"/>
                  </a:lnTo>
                  <a:lnTo>
                    <a:pt x="45" y="14"/>
                  </a:lnTo>
                  <a:lnTo>
                    <a:pt x="35" y="20"/>
                  </a:lnTo>
                  <a:lnTo>
                    <a:pt x="27" y="27"/>
                  </a:lnTo>
                  <a:lnTo>
                    <a:pt x="20" y="35"/>
                  </a:lnTo>
                  <a:lnTo>
                    <a:pt x="15" y="44"/>
                  </a:lnTo>
                  <a:lnTo>
                    <a:pt x="12" y="55"/>
                  </a:lnTo>
                  <a:lnTo>
                    <a:pt x="11" y="68"/>
                  </a:lnTo>
                  <a:lnTo>
                    <a:pt x="11" y="68"/>
                  </a:lnTo>
                  <a:lnTo>
                    <a:pt x="12" y="79"/>
                  </a:lnTo>
                  <a:lnTo>
                    <a:pt x="16" y="90"/>
                  </a:lnTo>
                  <a:lnTo>
                    <a:pt x="20" y="99"/>
                  </a:lnTo>
                  <a:lnTo>
                    <a:pt x="26" y="108"/>
                  </a:lnTo>
                  <a:lnTo>
                    <a:pt x="35" y="120"/>
                  </a:lnTo>
                  <a:lnTo>
                    <a:pt x="41" y="124"/>
                  </a:lnTo>
                  <a:lnTo>
                    <a:pt x="124" y="205"/>
                  </a:lnTo>
                  <a:lnTo>
                    <a:pt x="124" y="205"/>
                  </a:lnTo>
                  <a:lnTo>
                    <a:pt x="126" y="206"/>
                  </a:lnTo>
                  <a:lnTo>
                    <a:pt x="126" y="206"/>
                  </a:lnTo>
                  <a:lnTo>
                    <a:pt x="128" y="205"/>
                  </a:lnTo>
                  <a:lnTo>
                    <a:pt x="212" y="125"/>
                  </a:lnTo>
                  <a:lnTo>
                    <a:pt x="212" y="125"/>
                  </a:lnTo>
                  <a:lnTo>
                    <a:pt x="219" y="117"/>
                  </a:lnTo>
                  <a:lnTo>
                    <a:pt x="228" y="104"/>
                  </a:lnTo>
                  <a:lnTo>
                    <a:pt x="234" y="95"/>
                  </a:lnTo>
                  <a:lnTo>
                    <a:pt x="238" y="87"/>
                  </a:lnTo>
                  <a:lnTo>
                    <a:pt x="239" y="78"/>
                  </a:lnTo>
                  <a:lnTo>
                    <a:pt x="240" y="68"/>
                  </a:lnTo>
                  <a:lnTo>
                    <a:pt x="240" y="68"/>
                  </a:lnTo>
                  <a:lnTo>
                    <a:pt x="239" y="55"/>
                  </a:lnTo>
                  <a:lnTo>
                    <a:pt x="236" y="44"/>
                  </a:lnTo>
                  <a:lnTo>
                    <a:pt x="232" y="35"/>
                  </a:lnTo>
                  <a:lnTo>
                    <a:pt x="226" y="27"/>
                  </a:lnTo>
                  <a:lnTo>
                    <a:pt x="218" y="20"/>
                  </a:lnTo>
                  <a:lnTo>
                    <a:pt x="207" y="14"/>
                  </a:lnTo>
                  <a:lnTo>
                    <a:pt x="196" y="12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74" y="12"/>
                  </a:lnTo>
                  <a:lnTo>
                    <a:pt x="166" y="14"/>
                  </a:lnTo>
                  <a:lnTo>
                    <a:pt x="159" y="17"/>
                  </a:lnTo>
                  <a:lnTo>
                    <a:pt x="151" y="21"/>
                  </a:lnTo>
                  <a:lnTo>
                    <a:pt x="139" y="29"/>
                  </a:lnTo>
                  <a:lnTo>
                    <a:pt x="130" y="39"/>
                  </a:lnTo>
                  <a:lnTo>
                    <a:pt x="126" y="41"/>
                  </a:lnTo>
                  <a:lnTo>
                    <a:pt x="122" y="39"/>
                  </a:lnTo>
                  <a:lnTo>
                    <a:pt x="122" y="39"/>
                  </a:lnTo>
                  <a:lnTo>
                    <a:pt x="112" y="29"/>
                  </a:lnTo>
                  <a:lnTo>
                    <a:pt x="100" y="21"/>
                  </a:lnTo>
                  <a:lnTo>
                    <a:pt x="93" y="17"/>
                  </a:lnTo>
                  <a:lnTo>
                    <a:pt x="85" y="14"/>
                  </a:lnTo>
                  <a:lnTo>
                    <a:pt x="78" y="12"/>
                  </a:lnTo>
                  <a:lnTo>
                    <a:pt x="70" y="10"/>
                  </a:lnTo>
                  <a:lnTo>
                    <a:pt x="70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6" name="Freeform 35"/>
            <p:cNvSpPr>
              <a:spLocks noEditPoints="1"/>
            </p:cNvSpPr>
            <p:nvPr/>
          </p:nvSpPr>
          <p:spPr bwMode="auto">
            <a:xfrm>
              <a:off x="15986" y="6625"/>
              <a:ext cx="540" cy="405"/>
            </a:xfrm>
            <a:custGeom>
              <a:avLst/>
              <a:gdLst/>
              <a:ahLst/>
              <a:cxnLst>
                <a:cxn ang="0">
                  <a:pos x="85" y="170"/>
                </a:cxn>
                <a:cxn ang="0">
                  <a:pos x="72" y="165"/>
                </a:cxn>
                <a:cxn ang="0">
                  <a:pos x="4" y="98"/>
                </a:cxn>
                <a:cxn ang="0">
                  <a:pos x="0" y="85"/>
                </a:cxn>
                <a:cxn ang="0">
                  <a:pos x="1" y="78"/>
                </a:cxn>
                <a:cxn ang="0">
                  <a:pos x="23" y="54"/>
                </a:cxn>
                <a:cxn ang="0">
                  <a:pos x="28" y="50"/>
                </a:cxn>
                <a:cxn ang="0">
                  <a:pos x="43" y="50"/>
                </a:cxn>
                <a:cxn ang="0">
                  <a:pos x="85" y="89"/>
                </a:cxn>
                <a:cxn ang="0">
                  <a:pos x="169" y="5"/>
                </a:cxn>
                <a:cxn ang="0">
                  <a:pos x="181" y="0"/>
                </a:cxn>
                <a:cxn ang="0">
                  <a:pos x="194" y="5"/>
                </a:cxn>
                <a:cxn ang="0">
                  <a:pos x="213" y="24"/>
                </a:cxn>
                <a:cxn ang="0">
                  <a:pos x="217" y="36"/>
                </a:cxn>
                <a:cxn ang="0">
                  <a:pos x="216" y="43"/>
                </a:cxn>
                <a:cxn ang="0">
                  <a:pos x="97" y="165"/>
                </a:cxn>
                <a:cxn ang="0">
                  <a:pos x="92" y="169"/>
                </a:cxn>
                <a:cxn ang="0">
                  <a:pos x="85" y="170"/>
                </a:cxn>
                <a:cxn ang="0">
                  <a:pos x="37" y="59"/>
                </a:cxn>
                <a:cxn ang="0">
                  <a:pos x="31" y="62"/>
                </a:cxn>
                <a:cxn ang="0">
                  <a:pos x="12" y="80"/>
                </a:cxn>
                <a:cxn ang="0">
                  <a:pos x="11" y="85"/>
                </a:cxn>
                <a:cxn ang="0">
                  <a:pos x="11" y="88"/>
                </a:cxn>
                <a:cxn ang="0">
                  <a:pos x="80" y="157"/>
                </a:cxn>
                <a:cxn ang="0">
                  <a:pos x="81" y="159"/>
                </a:cxn>
                <a:cxn ang="0">
                  <a:pos x="88" y="159"/>
                </a:cxn>
                <a:cxn ang="0">
                  <a:pos x="205" y="42"/>
                </a:cxn>
                <a:cxn ang="0">
                  <a:pos x="207" y="39"/>
                </a:cxn>
                <a:cxn ang="0">
                  <a:pos x="207" y="36"/>
                </a:cxn>
                <a:cxn ang="0">
                  <a:pos x="205" y="31"/>
                </a:cxn>
                <a:cxn ang="0">
                  <a:pos x="186" y="13"/>
                </a:cxn>
                <a:cxn ang="0">
                  <a:pos x="181" y="11"/>
                </a:cxn>
                <a:cxn ang="0">
                  <a:pos x="176" y="13"/>
                </a:cxn>
                <a:cxn ang="0">
                  <a:pos x="41" y="62"/>
                </a:cxn>
                <a:cxn ang="0">
                  <a:pos x="39" y="59"/>
                </a:cxn>
                <a:cxn ang="0">
                  <a:pos x="37" y="59"/>
                </a:cxn>
              </a:cxnLst>
              <a:rect l="0" t="0" r="r" b="b"/>
              <a:pathLst>
                <a:path w="217" h="170">
                  <a:moveTo>
                    <a:pt x="85" y="170"/>
                  </a:moveTo>
                  <a:lnTo>
                    <a:pt x="85" y="170"/>
                  </a:lnTo>
                  <a:lnTo>
                    <a:pt x="77" y="169"/>
                  </a:lnTo>
                  <a:lnTo>
                    <a:pt x="72" y="165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1" y="92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78"/>
                  </a:lnTo>
                  <a:lnTo>
                    <a:pt x="4" y="71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28" y="50"/>
                  </a:lnTo>
                  <a:lnTo>
                    <a:pt x="37" y="48"/>
                  </a:lnTo>
                  <a:lnTo>
                    <a:pt x="43" y="50"/>
                  </a:lnTo>
                  <a:lnTo>
                    <a:pt x="49" y="54"/>
                  </a:lnTo>
                  <a:lnTo>
                    <a:pt x="85" y="89"/>
                  </a:lnTo>
                  <a:lnTo>
                    <a:pt x="169" y="5"/>
                  </a:lnTo>
                  <a:lnTo>
                    <a:pt x="169" y="5"/>
                  </a:lnTo>
                  <a:lnTo>
                    <a:pt x="174" y="1"/>
                  </a:lnTo>
                  <a:lnTo>
                    <a:pt x="181" y="0"/>
                  </a:lnTo>
                  <a:lnTo>
                    <a:pt x="189" y="1"/>
                  </a:lnTo>
                  <a:lnTo>
                    <a:pt x="194" y="5"/>
                  </a:lnTo>
                  <a:lnTo>
                    <a:pt x="213" y="24"/>
                  </a:lnTo>
                  <a:lnTo>
                    <a:pt x="213" y="24"/>
                  </a:lnTo>
                  <a:lnTo>
                    <a:pt x="216" y="30"/>
                  </a:lnTo>
                  <a:lnTo>
                    <a:pt x="217" y="36"/>
                  </a:lnTo>
                  <a:lnTo>
                    <a:pt x="217" y="36"/>
                  </a:lnTo>
                  <a:lnTo>
                    <a:pt x="216" y="43"/>
                  </a:lnTo>
                  <a:lnTo>
                    <a:pt x="213" y="50"/>
                  </a:lnTo>
                  <a:lnTo>
                    <a:pt x="97" y="165"/>
                  </a:lnTo>
                  <a:lnTo>
                    <a:pt x="97" y="165"/>
                  </a:lnTo>
                  <a:lnTo>
                    <a:pt x="92" y="169"/>
                  </a:lnTo>
                  <a:lnTo>
                    <a:pt x="85" y="170"/>
                  </a:lnTo>
                  <a:lnTo>
                    <a:pt x="85" y="170"/>
                  </a:lnTo>
                  <a:close/>
                  <a:moveTo>
                    <a:pt x="37" y="59"/>
                  </a:moveTo>
                  <a:lnTo>
                    <a:pt x="37" y="59"/>
                  </a:lnTo>
                  <a:lnTo>
                    <a:pt x="32" y="59"/>
                  </a:lnTo>
                  <a:lnTo>
                    <a:pt x="31" y="62"/>
                  </a:lnTo>
                  <a:lnTo>
                    <a:pt x="12" y="80"/>
                  </a:lnTo>
                  <a:lnTo>
                    <a:pt x="12" y="80"/>
                  </a:lnTo>
                  <a:lnTo>
                    <a:pt x="11" y="82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8"/>
                  </a:lnTo>
                  <a:lnTo>
                    <a:pt x="12" y="90"/>
                  </a:lnTo>
                  <a:lnTo>
                    <a:pt x="80" y="157"/>
                  </a:lnTo>
                  <a:lnTo>
                    <a:pt x="80" y="157"/>
                  </a:lnTo>
                  <a:lnTo>
                    <a:pt x="81" y="159"/>
                  </a:lnTo>
                  <a:lnTo>
                    <a:pt x="85" y="159"/>
                  </a:lnTo>
                  <a:lnTo>
                    <a:pt x="88" y="159"/>
                  </a:lnTo>
                  <a:lnTo>
                    <a:pt x="89" y="157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7" y="39"/>
                  </a:lnTo>
                  <a:lnTo>
                    <a:pt x="207" y="36"/>
                  </a:lnTo>
                  <a:lnTo>
                    <a:pt x="207" y="36"/>
                  </a:lnTo>
                  <a:lnTo>
                    <a:pt x="207" y="34"/>
                  </a:lnTo>
                  <a:lnTo>
                    <a:pt x="205" y="31"/>
                  </a:lnTo>
                  <a:lnTo>
                    <a:pt x="186" y="13"/>
                  </a:lnTo>
                  <a:lnTo>
                    <a:pt x="186" y="13"/>
                  </a:lnTo>
                  <a:lnTo>
                    <a:pt x="185" y="12"/>
                  </a:lnTo>
                  <a:lnTo>
                    <a:pt x="181" y="11"/>
                  </a:lnTo>
                  <a:lnTo>
                    <a:pt x="178" y="12"/>
                  </a:lnTo>
                  <a:lnTo>
                    <a:pt x="176" y="13"/>
                  </a:lnTo>
                  <a:lnTo>
                    <a:pt x="85" y="105"/>
                  </a:lnTo>
                  <a:lnTo>
                    <a:pt x="41" y="62"/>
                  </a:lnTo>
                  <a:lnTo>
                    <a:pt x="41" y="62"/>
                  </a:lnTo>
                  <a:lnTo>
                    <a:pt x="39" y="59"/>
                  </a:lnTo>
                  <a:lnTo>
                    <a:pt x="37" y="59"/>
                  </a:lnTo>
                  <a:lnTo>
                    <a:pt x="37" y="5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7" name="Freeform 36"/>
            <p:cNvSpPr>
              <a:spLocks noEditPoints="1"/>
            </p:cNvSpPr>
            <p:nvPr/>
          </p:nvSpPr>
          <p:spPr bwMode="auto">
            <a:xfrm>
              <a:off x="16015" y="1507"/>
              <a:ext cx="488" cy="579"/>
            </a:xfrm>
            <a:custGeom>
              <a:avLst/>
              <a:gdLst/>
              <a:ahLst/>
              <a:cxnLst>
                <a:cxn ang="0">
                  <a:pos x="21" y="240"/>
                </a:cxn>
                <a:cxn ang="0">
                  <a:pos x="7" y="233"/>
                </a:cxn>
                <a:cxn ang="0">
                  <a:pos x="0" y="219"/>
                </a:cxn>
                <a:cxn ang="0">
                  <a:pos x="0" y="121"/>
                </a:cxn>
                <a:cxn ang="0">
                  <a:pos x="12" y="105"/>
                </a:cxn>
                <a:cxn ang="0">
                  <a:pos x="20" y="78"/>
                </a:cxn>
                <a:cxn ang="0">
                  <a:pos x="23" y="62"/>
                </a:cxn>
                <a:cxn ang="0">
                  <a:pos x="44" y="23"/>
                </a:cxn>
                <a:cxn ang="0">
                  <a:pos x="84" y="1"/>
                </a:cxn>
                <a:cxn ang="0">
                  <a:pos x="100" y="0"/>
                </a:cxn>
                <a:cxn ang="0">
                  <a:pos x="129" y="5"/>
                </a:cxn>
                <a:cxn ang="0">
                  <a:pos x="165" y="35"/>
                </a:cxn>
                <a:cxn ang="0">
                  <a:pos x="177" y="70"/>
                </a:cxn>
                <a:cxn ang="0">
                  <a:pos x="178" y="104"/>
                </a:cxn>
                <a:cxn ang="0">
                  <a:pos x="193" y="111"/>
                </a:cxn>
                <a:cxn ang="0">
                  <a:pos x="198" y="125"/>
                </a:cxn>
                <a:cxn ang="0">
                  <a:pos x="198" y="223"/>
                </a:cxn>
                <a:cxn ang="0">
                  <a:pos x="186" y="239"/>
                </a:cxn>
                <a:cxn ang="0">
                  <a:pos x="178" y="240"/>
                </a:cxn>
                <a:cxn ang="0">
                  <a:pos x="17" y="116"/>
                </a:cxn>
                <a:cxn ang="0">
                  <a:pos x="11" y="125"/>
                </a:cxn>
                <a:cxn ang="0">
                  <a:pos x="12" y="223"/>
                </a:cxn>
                <a:cxn ang="0">
                  <a:pos x="21" y="229"/>
                </a:cxn>
                <a:cxn ang="0">
                  <a:pos x="182" y="228"/>
                </a:cxn>
                <a:cxn ang="0">
                  <a:pos x="188" y="219"/>
                </a:cxn>
                <a:cxn ang="0">
                  <a:pos x="188" y="121"/>
                </a:cxn>
                <a:cxn ang="0">
                  <a:pos x="178" y="115"/>
                </a:cxn>
                <a:cxn ang="0">
                  <a:pos x="167" y="78"/>
                </a:cxn>
                <a:cxn ang="0">
                  <a:pos x="155" y="40"/>
                </a:cxn>
                <a:cxn ang="0">
                  <a:pos x="125" y="16"/>
                </a:cxn>
                <a:cxn ang="0">
                  <a:pos x="100" y="11"/>
                </a:cxn>
                <a:cxn ang="0">
                  <a:pos x="62" y="21"/>
                </a:cxn>
                <a:cxn ang="0">
                  <a:pos x="36" y="52"/>
                </a:cxn>
                <a:cxn ang="0">
                  <a:pos x="31" y="115"/>
                </a:cxn>
                <a:cxn ang="0">
                  <a:pos x="53" y="115"/>
                </a:cxn>
                <a:cxn ang="0">
                  <a:pos x="53" y="69"/>
                </a:cxn>
                <a:cxn ang="0">
                  <a:pos x="66" y="44"/>
                </a:cxn>
                <a:cxn ang="0">
                  <a:pos x="90" y="32"/>
                </a:cxn>
                <a:cxn ang="0">
                  <a:pos x="109" y="32"/>
                </a:cxn>
                <a:cxn ang="0">
                  <a:pos x="132" y="44"/>
                </a:cxn>
                <a:cxn ang="0">
                  <a:pos x="146" y="69"/>
                </a:cxn>
                <a:cxn ang="0">
                  <a:pos x="63" y="104"/>
                </a:cxn>
                <a:cxn ang="0">
                  <a:pos x="136" y="78"/>
                </a:cxn>
                <a:cxn ang="0">
                  <a:pos x="129" y="58"/>
                </a:cxn>
                <a:cxn ang="0">
                  <a:pos x="113" y="44"/>
                </a:cxn>
                <a:cxn ang="0">
                  <a:pos x="100" y="42"/>
                </a:cxn>
                <a:cxn ang="0">
                  <a:pos x="80" y="48"/>
                </a:cxn>
                <a:cxn ang="0">
                  <a:pos x="66" y="65"/>
                </a:cxn>
                <a:cxn ang="0">
                  <a:pos x="63" y="104"/>
                </a:cxn>
              </a:cxnLst>
              <a:rect l="0" t="0" r="r" b="b"/>
              <a:pathLst>
                <a:path w="198" h="240">
                  <a:moveTo>
                    <a:pt x="178" y="240"/>
                  </a:moveTo>
                  <a:lnTo>
                    <a:pt x="21" y="240"/>
                  </a:lnTo>
                  <a:lnTo>
                    <a:pt x="21" y="240"/>
                  </a:lnTo>
                  <a:lnTo>
                    <a:pt x="16" y="240"/>
                  </a:lnTo>
                  <a:lnTo>
                    <a:pt x="13" y="239"/>
                  </a:lnTo>
                  <a:lnTo>
                    <a:pt x="7" y="233"/>
                  </a:lnTo>
                  <a:lnTo>
                    <a:pt x="1" y="227"/>
                  </a:lnTo>
                  <a:lnTo>
                    <a:pt x="0" y="223"/>
                  </a:lnTo>
                  <a:lnTo>
                    <a:pt x="0" y="219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1"/>
                  </a:lnTo>
                  <a:lnTo>
                    <a:pt x="1" y="117"/>
                  </a:lnTo>
                  <a:lnTo>
                    <a:pt x="7" y="111"/>
                  </a:lnTo>
                  <a:lnTo>
                    <a:pt x="12" y="105"/>
                  </a:lnTo>
                  <a:lnTo>
                    <a:pt x="16" y="105"/>
                  </a:lnTo>
                  <a:lnTo>
                    <a:pt x="20" y="104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1" y="70"/>
                  </a:lnTo>
                  <a:lnTo>
                    <a:pt x="23" y="62"/>
                  </a:lnTo>
                  <a:lnTo>
                    <a:pt x="27" y="47"/>
                  </a:lnTo>
                  <a:lnTo>
                    <a:pt x="34" y="35"/>
                  </a:lnTo>
                  <a:lnTo>
                    <a:pt x="44" y="23"/>
                  </a:lnTo>
                  <a:lnTo>
                    <a:pt x="55" y="13"/>
                  </a:lnTo>
                  <a:lnTo>
                    <a:pt x="69" y="5"/>
                  </a:lnTo>
                  <a:lnTo>
                    <a:pt x="84" y="1"/>
                  </a:lnTo>
                  <a:lnTo>
                    <a:pt x="9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5" y="1"/>
                  </a:lnTo>
                  <a:lnTo>
                    <a:pt x="129" y="5"/>
                  </a:lnTo>
                  <a:lnTo>
                    <a:pt x="143" y="13"/>
                  </a:lnTo>
                  <a:lnTo>
                    <a:pt x="155" y="23"/>
                  </a:lnTo>
                  <a:lnTo>
                    <a:pt x="165" y="35"/>
                  </a:lnTo>
                  <a:lnTo>
                    <a:pt x="171" y="47"/>
                  </a:lnTo>
                  <a:lnTo>
                    <a:pt x="177" y="62"/>
                  </a:lnTo>
                  <a:lnTo>
                    <a:pt x="177" y="70"/>
                  </a:lnTo>
                  <a:lnTo>
                    <a:pt x="178" y="78"/>
                  </a:lnTo>
                  <a:lnTo>
                    <a:pt x="178" y="104"/>
                  </a:lnTo>
                  <a:lnTo>
                    <a:pt x="178" y="104"/>
                  </a:lnTo>
                  <a:lnTo>
                    <a:pt x="182" y="105"/>
                  </a:lnTo>
                  <a:lnTo>
                    <a:pt x="186" y="105"/>
                  </a:lnTo>
                  <a:lnTo>
                    <a:pt x="193" y="111"/>
                  </a:lnTo>
                  <a:lnTo>
                    <a:pt x="197" y="117"/>
                  </a:lnTo>
                  <a:lnTo>
                    <a:pt x="198" y="121"/>
                  </a:lnTo>
                  <a:lnTo>
                    <a:pt x="198" y="125"/>
                  </a:lnTo>
                  <a:lnTo>
                    <a:pt x="198" y="219"/>
                  </a:lnTo>
                  <a:lnTo>
                    <a:pt x="198" y="219"/>
                  </a:lnTo>
                  <a:lnTo>
                    <a:pt x="198" y="223"/>
                  </a:lnTo>
                  <a:lnTo>
                    <a:pt x="197" y="227"/>
                  </a:lnTo>
                  <a:lnTo>
                    <a:pt x="193" y="233"/>
                  </a:lnTo>
                  <a:lnTo>
                    <a:pt x="186" y="239"/>
                  </a:lnTo>
                  <a:lnTo>
                    <a:pt x="182" y="240"/>
                  </a:lnTo>
                  <a:lnTo>
                    <a:pt x="178" y="240"/>
                  </a:lnTo>
                  <a:lnTo>
                    <a:pt x="178" y="240"/>
                  </a:lnTo>
                  <a:close/>
                  <a:moveTo>
                    <a:pt x="21" y="115"/>
                  </a:moveTo>
                  <a:lnTo>
                    <a:pt x="21" y="115"/>
                  </a:lnTo>
                  <a:lnTo>
                    <a:pt x="17" y="116"/>
                  </a:lnTo>
                  <a:lnTo>
                    <a:pt x="13" y="117"/>
                  </a:lnTo>
                  <a:lnTo>
                    <a:pt x="12" y="121"/>
                  </a:lnTo>
                  <a:lnTo>
                    <a:pt x="11" y="125"/>
                  </a:lnTo>
                  <a:lnTo>
                    <a:pt x="11" y="219"/>
                  </a:lnTo>
                  <a:lnTo>
                    <a:pt x="11" y="219"/>
                  </a:lnTo>
                  <a:lnTo>
                    <a:pt x="12" y="223"/>
                  </a:lnTo>
                  <a:lnTo>
                    <a:pt x="13" y="227"/>
                  </a:lnTo>
                  <a:lnTo>
                    <a:pt x="17" y="228"/>
                  </a:lnTo>
                  <a:lnTo>
                    <a:pt x="21" y="229"/>
                  </a:lnTo>
                  <a:lnTo>
                    <a:pt x="178" y="229"/>
                  </a:lnTo>
                  <a:lnTo>
                    <a:pt x="178" y="229"/>
                  </a:lnTo>
                  <a:lnTo>
                    <a:pt x="182" y="228"/>
                  </a:lnTo>
                  <a:lnTo>
                    <a:pt x="185" y="227"/>
                  </a:lnTo>
                  <a:lnTo>
                    <a:pt x="188" y="223"/>
                  </a:lnTo>
                  <a:lnTo>
                    <a:pt x="188" y="219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8" y="121"/>
                  </a:lnTo>
                  <a:lnTo>
                    <a:pt x="185" y="117"/>
                  </a:lnTo>
                  <a:lnTo>
                    <a:pt x="182" y="116"/>
                  </a:lnTo>
                  <a:lnTo>
                    <a:pt x="178" y="115"/>
                  </a:lnTo>
                  <a:lnTo>
                    <a:pt x="167" y="115"/>
                  </a:lnTo>
                  <a:lnTo>
                    <a:pt x="167" y="78"/>
                  </a:lnTo>
                  <a:lnTo>
                    <a:pt x="167" y="78"/>
                  </a:lnTo>
                  <a:lnTo>
                    <a:pt x="166" y="65"/>
                  </a:lnTo>
                  <a:lnTo>
                    <a:pt x="162" y="52"/>
                  </a:lnTo>
                  <a:lnTo>
                    <a:pt x="155" y="40"/>
                  </a:lnTo>
                  <a:lnTo>
                    <a:pt x="147" y="31"/>
                  </a:lnTo>
                  <a:lnTo>
                    <a:pt x="138" y="21"/>
                  </a:lnTo>
                  <a:lnTo>
                    <a:pt x="125" y="16"/>
                  </a:lnTo>
                  <a:lnTo>
                    <a:pt x="113" y="12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86" y="12"/>
                  </a:lnTo>
                  <a:lnTo>
                    <a:pt x="73" y="16"/>
                  </a:lnTo>
                  <a:lnTo>
                    <a:pt x="62" y="21"/>
                  </a:lnTo>
                  <a:lnTo>
                    <a:pt x="51" y="31"/>
                  </a:lnTo>
                  <a:lnTo>
                    <a:pt x="43" y="40"/>
                  </a:lnTo>
                  <a:lnTo>
                    <a:pt x="36" y="52"/>
                  </a:lnTo>
                  <a:lnTo>
                    <a:pt x="34" y="65"/>
                  </a:lnTo>
                  <a:lnTo>
                    <a:pt x="31" y="78"/>
                  </a:lnTo>
                  <a:lnTo>
                    <a:pt x="31" y="115"/>
                  </a:lnTo>
                  <a:lnTo>
                    <a:pt x="21" y="115"/>
                  </a:lnTo>
                  <a:close/>
                  <a:moveTo>
                    <a:pt x="147" y="115"/>
                  </a:moveTo>
                  <a:lnTo>
                    <a:pt x="53" y="115"/>
                  </a:lnTo>
                  <a:lnTo>
                    <a:pt x="53" y="78"/>
                  </a:lnTo>
                  <a:lnTo>
                    <a:pt x="53" y="78"/>
                  </a:lnTo>
                  <a:lnTo>
                    <a:pt x="53" y="69"/>
                  </a:lnTo>
                  <a:lnTo>
                    <a:pt x="55" y="59"/>
                  </a:lnTo>
                  <a:lnTo>
                    <a:pt x="61" y="51"/>
                  </a:lnTo>
                  <a:lnTo>
                    <a:pt x="66" y="44"/>
                  </a:lnTo>
                  <a:lnTo>
                    <a:pt x="73" y="39"/>
                  </a:lnTo>
                  <a:lnTo>
                    <a:pt x="81" y="35"/>
                  </a:lnTo>
                  <a:lnTo>
                    <a:pt x="90" y="32"/>
                  </a:lnTo>
                  <a:lnTo>
                    <a:pt x="100" y="31"/>
                  </a:lnTo>
                  <a:lnTo>
                    <a:pt x="100" y="31"/>
                  </a:lnTo>
                  <a:lnTo>
                    <a:pt x="109" y="32"/>
                  </a:lnTo>
                  <a:lnTo>
                    <a:pt x="117" y="35"/>
                  </a:lnTo>
                  <a:lnTo>
                    <a:pt x="125" y="39"/>
                  </a:lnTo>
                  <a:lnTo>
                    <a:pt x="132" y="44"/>
                  </a:lnTo>
                  <a:lnTo>
                    <a:pt x="139" y="51"/>
                  </a:lnTo>
                  <a:lnTo>
                    <a:pt x="143" y="59"/>
                  </a:lnTo>
                  <a:lnTo>
                    <a:pt x="146" y="69"/>
                  </a:lnTo>
                  <a:lnTo>
                    <a:pt x="147" y="78"/>
                  </a:lnTo>
                  <a:lnTo>
                    <a:pt x="147" y="115"/>
                  </a:lnTo>
                  <a:close/>
                  <a:moveTo>
                    <a:pt x="63" y="104"/>
                  </a:moveTo>
                  <a:lnTo>
                    <a:pt x="136" y="104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5" y="71"/>
                  </a:lnTo>
                  <a:lnTo>
                    <a:pt x="132" y="65"/>
                  </a:lnTo>
                  <a:lnTo>
                    <a:pt x="129" y="58"/>
                  </a:lnTo>
                  <a:lnTo>
                    <a:pt x="125" y="52"/>
                  </a:lnTo>
                  <a:lnTo>
                    <a:pt x="120" y="48"/>
                  </a:lnTo>
                  <a:lnTo>
                    <a:pt x="113" y="44"/>
                  </a:lnTo>
                  <a:lnTo>
                    <a:pt x="107" y="43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92" y="43"/>
                  </a:lnTo>
                  <a:lnTo>
                    <a:pt x="85" y="44"/>
                  </a:lnTo>
                  <a:lnTo>
                    <a:pt x="80" y="48"/>
                  </a:lnTo>
                  <a:lnTo>
                    <a:pt x="74" y="52"/>
                  </a:lnTo>
                  <a:lnTo>
                    <a:pt x="69" y="58"/>
                  </a:lnTo>
                  <a:lnTo>
                    <a:pt x="66" y="65"/>
                  </a:lnTo>
                  <a:lnTo>
                    <a:pt x="63" y="71"/>
                  </a:lnTo>
                  <a:lnTo>
                    <a:pt x="63" y="78"/>
                  </a:lnTo>
                  <a:lnTo>
                    <a:pt x="63" y="1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8" name="Freeform 37"/>
            <p:cNvSpPr>
              <a:spLocks noEditPoints="1"/>
            </p:cNvSpPr>
            <p:nvPr/>
          </p:nvSpPr>
          <p:spPr bwMode="auto">
            <a:xfrm>
              <a:off x="17303" y="1500"/>
              <a:ext cx="459" cy="594"/>
            </a:xfrm>
            <a:custGeom>
              <a:avLst/>
              <a:gdLst/>
              <a:ahLst/>
              <a:cxnLst>
                <a:cxn ang="0">
                  <a:pos x="21" y="246"/>
                </a:cxn>
                <a:cxn ang="0">
                  <a:pos x="6" y="240"/>
                </a:cxn>
                <a:cxn ang="0">
                  <a:pos x="0" y="226"/>
                </a:cxn>
                <a:cxn ang="0">
                  <a:pos x="2" y="130"/>
                </a:cxn>
                <a:cxn ang="0">
                  <a:pos x="19" y="118"/>
                </a:cxn>
                <a:cxn ang="0">
                  <a:pos x="21" y="59"/>
                </a:cxn>
                <a:cxn ang="0">
                  <a:pos x="41" y="22"/>
                </a:cxn>
                <a:cxn ang="0">
                  <a:pos x="79" y="3"/>
                </a:cxn>
                <a:cxn ang="0">
                  <a:pos x="108" y="3"/>
                </a:cxn>
                <a:cxn ang="0">
                  <a:pos x="145" y="22"/>
                </a:cxn>
                <a:cxn ang="0">
                  <a:pos x="165" y="59"/>
                </a:cxn>
                <a:cxn ang="0">
                  <a:pos x="166" y="80"/>
                </a:cxn>
                <a:cxn ang="0">
                  <a:pos x="152" y="89"/>
                </a:cxn>
                <a:cxn ang="0">
                  <a:pos x="137" y="88"/>
                </a:cxn>
                <a:cxn ang="0">
                  <a:pos x="127" y="74"/>
                </a:cxn>
                <a:cxn ang="0">
                  <a:pos x="125" y="61"/>
                </a:cxn>
                <a:cxn ang="0">
                  <a:pos x="112" y="46"/>
                </a:cxn>
                <a:cxn ang="0">
                  <a:pos x="94" y="41"/>
                </a:cxn>
                <a:cxn ang="0">
                  <a:pos x="80" y="43"/>
                </a:cxn>
                <a:cxn ang="0">
                  <a:pos x="65" y="55"/>
                </a:cxn>
                <a:cxn ang="0">
                  <a:pos x="60" y="74"/>
                </a:cxn>
                <a:cxn ang="0">
                  <a:pos x="166" y="118"/>
                </a:cxn>
                <a:cxn ang="0">
                  <a:pos x="181" y="124"/>
                </a:cxn>
                <a:cxn ang="0">
                  <a:pos x="187" y="138"/>
                </a:cxn>
                <a:cxn ang="0">
                  <a:pos x="187" y="230"/>
                </a:cxn>
                <a:cxn ang="0">
                  <a:pos x="175" y="245"/>
                </a:cxn>
                <a:cxn ang="0">
                  <a:pos x="166" y="246"/>
                </a:cxn>
                <a:cxn ang="0">
                  <a:pos x="17" y="130"/>
                </a:cxn>
                <a:cxn ang="0">
                  <a:pos x="11" y="138"/>
                </a:cxn>
                <a:cxn ang="0">
                  <a:pos x="11" y="230"/>
                </a:cxn>
                <a:cxn ang="0">
                  <a:pos x="21" y="235"/>
                </a:cxn>
                <a:cxn ang="0">
                  <a:pos x="171" y="234"/>
                </a:cxn>
                <a:cxn ang="0">
                  <a:pos x="176" y="226"/>
                </a:cxn>
                <a:cxn ang="0">
                  <a:pos x="175" y="134"/>
                </a:cxn>
                <a:cxn ang="0">
                  <a:pos x="166" y="128"/>
                </a:cxn>
                <a:cxn ang="0">
                  <a:pos x="49" y="74"/>
                </a:cxn>
                <a:cxn ang="0">
                  <a:pos x="57" y="50"/>
                </a:cxn>
                <a:cxn ang="0">
                  <a:pos x="76" y="34"/>
                </a:cxn>
                <a:cxn ang="0">
                  <a:pos x="94" y="30"/>
                </a:cxn>
                <a:cxn ang="0">
                  <a:pos x="118" y="38"/>
                </a:cxn>
                <a:cxn ang="0">
                  <a:pos x="134" y="57"/>
                </a:cxn>
                <a:cxn ang="0">
                  <a:pos x="138" y="74"/>
                </a:cxn>
                <a:cxn ang="0">
                  <a:pos x="152" y="78"/>
                </a:cxn>
                <a:cxn ang="0">
                  <a:pos x="156" y="74"/>
                </a:cxn>
                <a:cxn ang="0">
                  <a:pos x="152" y="50"/>
                </a:cxn>
                <a:cxn ang="0">
                  <a:pos x="129" y="22"/>
                </a:cxn>
                <a:cxn ang="0">
                  <a:pos x="94" y="11"/>
                </a:cxn>
                <a:cxn ang="0">
                  <a:pos x="69" y="16"/>
                </a:cxn>
                <a:cxn ang="0">
                  <a:pos x="41" y="39"/>
                </a:cxn>
                <a:cxn ang="0">
                  <a:pos x="30" y="74"/>
                </a:cxn>
              </a:cxnLst>
              <a:rect l="0" t="0" r="r" b="b"/>
              <a:pathLst>
                <a:path w="187" h="246">
                  <a:moveTo>
                    <a:pt x="166" y="246"/>
                  </a:moveTo>
                  <a:lnTo>
                    <a:pt x="21" y="246"/>
                  </a:lnTo>
                  <a:lnTo>
                    <a:pt x="21" y="246"/>
                  </a:lnTo>
                  <a:lnTo>
                    <a:pt x="17" y="246"/>
                  </a:lnTo>
                  <a:lnTo>
                    <a:pt x="13" y="245"/>
                  </a:lnTo>
                  <a:lnTo>
                    <a:pt x="6" y="240"/>
                  </a:lnTo>
                  <a:lnTo>
                    <a:pt x="2" y="234"/>
                  </a:lnTo>
                  <a:lnTo>
                    <a:pt x="0" y="230"/>
                  </a:lnTo>
                  <a:lnTo>
                    <a:pt x="0" y="226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2" y="130"/>
                  </a:lnTo>
                  <a:lnTo>
                    <a:pt x="6" y="124"/>
                  </a:lnTo>
                  <a:lnTo>
                    <a:pt x="13" y="119"/>
                  </a:lnTo>
                  <a:lnTo>
                    <a:pt x="19" y="118"/>
                  </a:lnTo>
                  <a:lnTo>
                    <a:pt x="19" y="74"/>
                  </a:lnTo>
                  <a:lnTo>
                    <a:pt x="19" y="74"/>
                  </a:lnTo>
                  <a:lnTo>
                    <a:pt x="21" y="59"/>
                  </a:lnTo>
                  <a:lnTo>
                    <a:pt x="25" y="46"/>
                  </a:lnTo>
                  <a:lnTo>
                    <a:pt x="33" y="34"/>
                  </a:lnTo>
                  <a:lnTo>
                    <a:pt x="41" y="22"/>
                  </a:lnTo>
                  <a:lnTo>
                    <a:pt x="52" y="14"/>
                  </a:lnTo>
                  <a:lnTo>
                    <a:pt x="65" y="7"/>
                  </a:lnTo>
                  <a:lnTo>
                    <a:pt x="79" y="3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08" y="3"/>
                  </a:lnTo>
                  <a:lnTo>
                    <a:pt x="122" y="7"/>
                  </a:lnTo>
                  <a:lnTo>
                    <a:pt x="134" y="14"/>
                  </a:lnTo>
                  <a:lnTo>
                    <a:pt x="145" y="22"/>
                  </a:lnTo>
                  <a:lnTo>
                    <a:pt x="154" y="34"/>
                  </a:lnTo>
                  <a:lnTo>
                    <a:pt x="161" y="46"/>
                  </a:lnTo>
                  <a:lnTo>
                    <a:pt x="165" y="59"/>
                  </a:lnTo>
                  <a:lnTo>
                    <a:pt x="166" y="74"/>
                  </a:lnTo>
                  <a:lnTo>
                    <a:pt x="166" y="74"/>
                  </a:lnTo>
                  <a:lnTo>
                    <a:pt x="166" y="80"/>
                  </a:lnTo>
                  <a:lnTo>
                    <a:pt x="162" y="85"/>
                  </a:lnTo>
                  <a:lnTo>
                    <a:pt x="158" y="88"/>
                  </a:lnTo>
                  <a:lnTo>
                    <a:pt x="152" y="89"/>
                  </a:lnTo>
                  <a:lnTo>
                    <a:pt x="142" y="89"/>
                  </a:lnTo>
                  <a:lnTo>
                    <a:pt x="142" y="89"/>
                  </a:lnTo>
                  <a:lnTo>
                    <a:pt x="137" y="88"/>
                  </a:lnTo>
                  <a:lnTo>
                    <a:pt x="131" y="85"/>
                  </a:lnTo>
                  <a:lnTo>
                    <a:pt x="129" y="80"/>
                  </a:lnTo>
                  <a:lnTo>
                    <a:pt x="127" y="74"/>
                  </a:lnTo>
                  <a:lnTo>
                    <a:pt x="127" y="74"/>
                  </a:lnTo>
                  <a:lnTo>
                    <a:pt x="126" y="68"/>
                  </a:lnTo>
                  <a:lnTo>
                    <a:pt x="125" y="61"/>
                  </a:lnTo>
                  <a:lnTo>
                    <a:pt x="121" y="55"/>
                  </a:lnTo>
                  <a:lnTo>
                    <a:pt x="116" y="50"/>
                  </a:lnTo>
                  <a:lnTo>
                    <a:pt x="112" y="46"/>
                  </a:lnTo>
                  <a:lnTo>
                    <a:pt x="107" y="43"/>
                  </a:lnTo>
                  <a:lnTo>
                    <a:pt x="100" y="42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87" y="42"/>
                  </a:lnTo>
                  <a:lnTo>
                    <a:pt x="80" y="43"/>
                  </a:lnTo>
                  <a:lnTo>
                    <a:pt x="75" y="46"/>
                  </a:lnTo>
                  <a:lnTo>
                    <a:pt x="69" y="50"/>
                  </a:lnTo>
                  <a:lnTo>
                    <a:pt x="65" y="55"/>
                  </a:lnTo>
                  <a:lnTo>
                    <a:pt x="62" y="61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60" y="118"/>
                  </a:lnTo>
                  <a:lnTo>
                    <a:pt x="166" y="118"/>
                  </a:lnTo>
                  <a:lnTo>
                    <a:pt x="166" y="118"/>
                  </a:lnTo>
                  <a:lnTo>
                    <a:pt x="171" y="118"/>
                  </a:lnTo>
                  <a:lnTo>
                    <a:pt x="175" y="119"/>
                  </a:lnTo>
                  <a:lnTo>
                    <a:pt x="181" y="124"/>
                  </a:lnTo>
                  <a:lnTo>
                    <a:pt x="185" y="130"/>
                  </a:lnTo>
                  <a:lnTo>
                    <a:pt x="187" y="134"/>
                  </a:lnTo>
                  <a:lnTo>
                    <a:pt x="187" y="138"/>
                  </a:lnTo>
                  <a:lnTo>
                    <a:pt x="187" y="226"/>
                  </a:lnTo>
                  <a:lnTo>
                    <a:pt x="187" y="226"/>
                  </a:lnTo>
                  <a:lnTo>
                    <a:pt x="187" y="230"/>
                  </a:lnTo>
                  <a:lnTo>
                    <a:pt x="185" y="234"/>
                  </a:lnTo>
                  <a:lnTo>
                    <a:pt x="181" y="240"/>
                  </a:lnTo>
                  <a:lnTo>
                    <a:pt x="175" y="245"/>
                  </a:lnTo>
                  <a:lnTo>
                    <a:pt x="171" y="246"/>
                  </a:lnTo>
                  <a:lnTo>
                    <a:pt x="166" y="246"/>
                  </a:lnTo>
                  <a:lnTo>
                    <a:pt x="166" y="246"/>
                  </a:lnTo>
                  <a:close/>
                  <a:moveTo>
                    <a:pt x="21" y="128"/>
                  </a:moveTo>
                  <a:lnTo>
                    <a:pt x="21" y="128"/>
                  </a:lnTo>
                  <a:lnTo>
                    <a:pt x="17" y="130"/>
                  </a:lnTo>
                  <a:lnTo>
                    <a:pt x="14" y="131"/>
                  </a:lnTo>
                  <a:lnTo>
                    <a:pt x="11" y="134"/>
                  </a:lnTo>
                  <a:lnTo>
                    <a:pt x="11" y="138"/>
                  </a:lnTo>
                  <a:lnTo>
                    <a:pt x="11" y="226"/>
                  </a:lnTo>
                  <a:lnTo>
                    <a:pt x="11" y="226"/>
                  </a:lnTo>
                  <a:lnTo>
                    <a:pt x="11" y="230"/>
                  </a:lnTo>
                  <a:lnTo>
                    <a:pt x="14" y="232"/>
                  </a:lnTo>
                  <a:lnTo>
                    <a:pt x="17" y="234"/>
                  </a:lnTo>
                  <a:lnTo>
                    <a:pt x="21" y="235"/>
                  </a:lnTo>
                  <a:lnTo>
                    <a:pt x="166" y="235"/>
                  </a:lnTo>
                  <a:lnTo>
                    <a:pt x="166" y="235"/>
                  </a:lnTo>
                  <a:lnTo>
                    <a:pt x="171" y="234"/>
                  </a:lnTo>
                  <a:lnTo>
                    <a:pt x="173" y="232"/>
                  </a:lnTo>
                  <a:lnTo>
                    <a:pt x="175" y="230"/>
                  </a:lnTo>
                  <a:lnTo>
                    <a:pt x="176" y="226"/>
                  </a:lnTo>
                  <a:lnTo>
                    <a:pt x="176" y="138"/>
                  </a:lnTo>
                  <a:lnTo>
                    <a:pt x="176" y="138"/>
                  </a:lnTo>
                  <a:lnTo>
                    <a:pt x="175" y="134"/>
                  </a:lnTo>
                  <a:lnTo>
                    <a:pt x="173" y="131"/>
                  </a:lnTo>
                  <a:lnTo>
                    <a:pt x="171" y="130"/>
                  </a:lnTo>
                  <a:lnTo>
                    <a:pt x="166" y="128"/>
                  </a:lnTo>
                  <a:lnTo>
                    <a:pt x="49" y="128"/>
                  </a:lnTo>
                  <a:lnTo>
                    <a:pt x="49" y="74"/>
                  </a:lnTo>
                  <a:lnTo>
                    <a:pt x="49" y="74"/>
                  </a:lnTo>
                  <a:lnTo>
                    <a:pt x="50" y="65"/>
                  </a:lnTo>
                  <a:lnTo>
                    <a:pt x="52" y="57"/>
                  </a:lnTo>
                  <a:lnTo>
                    <a:pt x="57" y="50"/>
                  </a:lnTo>
                  <a:lnTo>
                    <a:pt x="62" y="43"/>
                  </a:lnTo>
                  <a:lnTo>
                    <a:pt x="68" y="38"/>
                  </a:lnTo>
                  <a:lnTo>
                    <a:pt x="76" y="34"/>
                  </a:lnTo>
                  <a:lnTo>
                    <a:pt x="84" y="31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102" y="31"/>
                  </a:lnTo>
                  <a:lnTo>
                    <a:pt x="111" y="34"/>
                  </a:lnTo>
                  <a:lnTo>
                    <a:pt x="118" y="38"/>
                  </a:lnTo>
                  <a:lnTo>
                    <a:pt x="125" y="43"/>
                  </a:lnTo>
                  <a:lnTo>
                    <a:pt x="130" y="50"/>
                  </a:lnTo>
                  <a:lnTo>
                    <a:pt x="134" y="57"/>
                  </a:lnTo>
                  <a:lnTo>
                    <a:pt x="137" y="65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9" y="77"/>
                  </a:lnTo>
                  <a:lnTo>
                    <a:pt x="142" y="78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4" y="77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4" y="62"/>
                  </a:lnTo>
                  <a:lnTo>
                    <a:pt x="152" y="50"/>
                  </a:lnTo>
                  <a:lnTo>
                    <a:pt x="145" y="39"/>
                  </a:lnTo>
                  <a:lnTo>
                    <a:pt x="138" y="30"/>
                  </a:lnTo>
                  <a:lnTo>
                    <a:pt x="129" y="22"/>
                  </a:lnTo>
                  <a:lnTo>
                    <a:pt x="118" y="16"/>
                  </a:lnTo>
                  <a:lnTo>
                    <a:pt x="106" y="12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80" y="12"/>
                  </a:lnTo>
                  <a:lnTo>
                    <a:pt x="69" y="16"/>
                  </a:lnTo>
                  <a:lnTo>
                    <a:pt x="58" y="22"/>
                  </a:lnTo>
                  <a:lnTo>
                    <a:pt x="49" y="30"/>
                  </a:lnTo>
                  <a:lnTo>
                    <a:pt x="41" y="39"/>
                  </a:lnTo>
                  <a:lnTo>
                    <a:pt x="35" y="50"/>
                  </a:lnTo>
                  <a:lnTo>
                    <a:pt x="31" y="62"/>
                  </a:lnTo>
                  <a:lnTo>
                    <a:pt x="30" y="74"/>
                  </a:lnTo>
                  <a:lnTo>
                    <a:pt x="30" y="128"/>
                  </a:lnTo>
                  <a:lnTo>
                    <a:pt x="21" y="1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49" name="Freeform 38"/>
            <p:cNvSpPr>
              <a:spLocks noEditPoints="1"/>
            </p:cNvSpPr>
            <p:nvPr/>
          </p:nvSpPr>
          <p:spPr bwMode="auto">
            <a:xfrm>
              <a:off x="14661" y="1507"/>
              <a:ext cx="695" cy="579"/>
            </a:xfrm>
            <a:custGeom>
              <a:avLst/>
              <a:gdLst/>
              <a:ahLst/>
              <a:cxnLst>
                <a:cxn ang="0">
                  <a:pos x="22" y="240"/>
                </a:cxn>
                <a:cxn ang="0">
                  <a:pos x="7" y="233"/>
                </a:cxn>
                <a:cxn ang="0">
                  <a:pos x="0" y="219"/>
                </a:cxn>
                <a:cxn ang="0">
                  <a:pos x="2" y="121"/>
                </a:cxn>
                <a:cxn ang="0">
                  <a:pos x="14" y="105"/>
                </a:cxn>
                <a:cxn ang="0">
                  <a:pos x="126" y="104"/>
                </a:cxn>
                <a:cxn ang="0">
                  <a:pos x="126" y="70"/>
                </a:cxn>
                <a:cxn ang="0">
                  <a:pos x="139" y="35"/>
                </a:cxn>
                <a:cxn ang="0">
                  <a:pos x="175" y="5"/>
                </a:cxn>
                <a:cxn ang="0">
                  <a:pos x="204" y="0"/>
                </a:cxn>
                <a:cxn ang="0">
                  <a:pos x="220" y="1"/>
                </a:cxn>
                <a:cxn ang="0">
                  <a:pos x="260" y="23"/>
                </a:cxn>
                <a:cxn ang="0">
                  <a:pos x="281" y="62"/>
                </a:cxn>
                <a:cxn ang="0">
                  <a:pos x="283" y="120"/>
                </a:cxn>
                <a:cxn ang="0">
                  <a:pos x="278" y="131"/>
                </a:cxn>
                <a:cxn ang="0">
                  <a:pos x="257" y="136"/>
                </a:cxn>
                <a:cxn ang="0">
                  <a:pos x="246" y="131"/>
                </a:cxn>
                <a:cxn ang="0">
                  <a:pos x="241" y="78"/>
                </a:cxn>
                <a:cxn ang="0">
                  <a:pos x="238" y="65"/>
                </a:cxn>
                <a:cxn ang="0">
                  <a:pos x="224" y="48"/>
                </a:cxn>
                <a:cxn ang="0">
                  <a:pos x="204" y="42"/>
                </a:cxn>
                <a:cxn ang="0">
                  <a:pos x="191" y="44"/>
                </a:cxn>
                <a:cxn ang="0">
                  <a:pos x="175" y="58"/>
                </a:cxn>
                <a:cxn ang="0">
                  <a:pos x="168" y="78"/>
                </a:cxn>
                <a:cxn ang="0">
                  <a:pos x="179" y="104"/>
                </a:cxn>
                <a:cxn ang="0">
                  <a:pos x="193" y="111"/>
                </a:cxn>
                <a:cxn ang="0">
                  <a:pos x="200" y="125"/>
                </a:cxn>
                <a:cxn ang="0">
                  <a:pos x="199" y="223"/>
                </a:cxn>
                <a:cxn ang="0">
                  <a:pos x="187" y="239"/>
                </a:cxn>
                <a:cxn ang="0">
                  <a:pos x="179" y="240"/>
                </a:cxn>
                <a:cxn ang="0">
                  <a:pos x="18" y="116"/>
                </a:cxn>
                <a:cxn ang="0">
                  <a:pos x="11" y="125"/>
                </a:cxn>
                <a:cxn ang="0">
                  <a:pos x="12" y="223"/>
                </a:cxn>
                <a:cxn ang="0">
                  <a:pos x="22" y="229"/>
                </a:cxn>
                <a:cxn ang="0">
                  <a:pos x="183" y="228"/>
                </a:cxn>
                <a:cxn ang="0">
                  <a:pos x="189" y="219"/>
                </a:cxn>
                <a:cxn ang="0">
                  <a:pos x="188" y="121"/>
                </a:cxn>
                <a:cxn ang="0">
                  <a:pos x="179" y="115"/>
                </a:cxn>
                <a:cxn ang="0">
                  <a:pos x="157" y="78"/>
                </a:cxn>
                <a:cxn ang="0">
                  <a:pos x="165" y="51"/>
                </a:cxn>
                <a:cxn ang="0">
                  <a:pos x="187" y="35"/>
                </a:cxn>
                <a:cxn ang="0">
                  <a:pos x="204" y="31"/>
                </a:cxn>
                <a:cxn ang="0">
                  <a:pos x="231" y="39"/>
                </a:cxn>
                <a:cxn ang="0">
                  <a:pos x="247" y="59"/>
                </a:cxn>
                <a:cxn ang="0">
                  <a:pos x="251" y="120"/>
                </a:cxn>
                <a:cxn ang="0">
                  <a:pos x="257" y="125"/>
                </a:cxn>
                <a:cxn ang="0">
                  <a:pos x="270" y="124"/>
                </a:cxn>
                <a:cxn ang="0">
                  <a:pos x="272" y="78"/>
                </a:cxn>
                <a:cxn ang="0">
                  <a:pos x="261" y="40"/>
                </a:cxn>
                <a:cxn ang="0">
                  <a:pos x="231" y="16"/>
                </a:cxn>
                <a:cxn ang="0">
                  <a:pos x="204" y="11"/>
                </a:cxn>
                <a:cxn ang="0">
                  <a:pos x="166" y="21"/>
                </a:cxn>
                <a:cxn ang="0">
                  <a:pos x="142" y="52"/>
                </a:cxn>
                <a:cxn ang="0">
                  <a:pos x="137" y="115"/>
                </a:cxn>
              </a:cxnLst>
              <a:rect l="0" t="0" r="r" b="b"/>
              <a:pathLst>
                <a:path w="283" h="240">
                  <a:moveTo>
                    <a:pt x="179" y="240"/>
                  </a:moveTo>
                  <a:lnTo>
                    <a:pt x="22" y="240"/>
                  </a:lnTo>
                  <a:lnTo>
                    <a:pt x="22" y="240"/>
                  </a:lnTo>
                  <a:lnTo>
                    <a:pt x="18" y="240"/>
                  </a:lnTo>
                  <a:lnTo>
                    <a:pt x="14" y="239"/>
                  </a:lnTo>
                  <a:lnTo>
                    <a:pt x="7" y="233"/>
                  </a:lnTo>
                  <a:lnTo>
                    <a:pt x="3" y="227"/>
                  </a:lnTo>
                  <a:lnTo>
                    <a:pt x="2" y="223"/>
                  </a:lnTo>
                  <a:lnTo>
                    <a:pt x="0" y="219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2" y="121"/>
                  </a:lnTo>
                  <a:lnTo>
                    <a:pt x="3" y="117"/>
                  </a:lnTo>
                  <a:lnTo>
                    <a:pt x="7" y="111"/>
                  </a:lnTo>
                  <a:lnTo>
                    <a:pt x="14" y="105"/>
                  </a:lnTo>
                  <a:lnTo>
                    <a:pt x="18" y="105"/>
                  </a:lnTo>
                  <a:lnTo>
                    <a:pt x="22" y="104"/>
                  </a:lnTo>
                  <a:lnTo>
                    <a:pt x="126" y="104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0"/>
                  </a:lnTo>
                  <a:lnTo>
                    <a:pt x="127" y="62"/>
                  </a:lnTo>
                  <a:lnTo>
                    <a:pt x="133" y="47"/>
                  </a:lnTo>
                  <a:lnTo>
                    <a:pt x="139" y="35"/>
                  </a:lnTo>
                  <a:lnTo>
                    <a:pt x="149" y="23"/>
                  </a:lnTo>
                  <a:lnTo>
                    <a:pt x="161" y="13"/>
                  </a:lnTo>
                  <a:lnTo>
                    <a:pt x="175" y="5"/>
                  </a:lnTo>
                  <a:lnTo>
                    <a:pt x="189" y="1"/>
                  </a:lnTo>
                  <a:lnTo>
                    <a:pt x="196" y="0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212" y="0"/>
                  </a:lnTo>
                  <a:lnTo>
                    <a:pt x="220" y="1"/>
                  </a:lnTo>
                  <a:lnTo>
                    <a:pt x="235" y="5"/>
                  </a:lnTo>
                  <a:lnTo>
                    <a:pt x="249" y="13"/>
                  </a:lnTo>
                  <a:lnTo>
                    <a:pt x="260" y="23"/>
                  </a:lnTo>
                  <a:lnTo>
                    <a:pt x="269" y="35"/>
                  </a:lnTo>
                  <a:lnTo>
                    <a:pt x="277" y="47"/>
                  </a:lnTo>
                  <a:lnTo>
                    <a:pt x="281" y="62"/>
                  </a:lnTo>
                  <a:lnTo>
                    <a:pt x="283" y="70"/>
                  </a:lnTo>
                  <a:lnTo>
                    <a:pt x="283" y="78"/>
                  </a:lnTo>
                  <a:lnTo>
                    <a:pt x="283" y="120"/>
                  </a:lnTo>
                  <a:lnTo>
                    <a:pt x="283" y="120"/>
                  </a:lnTo>
                  <a:lnTo>
                    <a:pt x="281" y="125"/>
                  </a:lnTo>
                  <a:lnTo>
                    <a:pt x="278" y="131"/>
                  </a:lnTo>
                  <a:lnTo>
                    <a:pt x="273" y="135"/>
                  </a:lnTo>
                  <a:lnTo>
                    <a:pt x="268" y="136"/>
                  </a:lnTo>
                  <a:lnTo>
                    <a:pt x="257" y="136"/>
                  </a:lnTo>
                  <a:lnTo>
                    <a:pt x="257" y="136"/>
                  </a:lnTo>
                  <a:lnTo>
                    <a:pt x="250" y="135"/>
                  </a:lnTo>
                  <a:lnTo>
                    <a:pt x="246" y="131"/>
                  </a:lnTo>
                  <a:lnTo>
                    <a:pt x="242" y="125"/>
                  </a:lnTo>
                  <a:lnTo>
                    <a:pt x="241" y="120"/>
                  </a:lnTo>
                  <a:lnTo>
                    <a:pt x="241" y="78"/>
                  </a:lnTo>
                  <a:lnTo>
                    <a:pt x="241" y="78"/>
                  </a:lnTo>
                  <a:lnTo>
                    <a:pt x="241" y="71"/>
                  </a:lnTo>
                  <a:lnTo>
                    <a:pt x="238" y="65"/>
                  </a:lnTo>
                  <a:lnTo>
                    <a:pt x="235" y="58"/>
                  </a:lnTo>
                  <a:lnTo>
                    <a:pt x="230" y="52"/>
                  </a:lnTo>
                  <a:lnTo>
                    <a:pt x="224" y="48"/>
                  </a:lnTo>
                  <a:lnTo>
                    <a:pt x="219" y="44"/>
                  </a:lnTo>
                  <a:lnTo>
                    <a:pt x="212" y="43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197" y="43"/>
                  </a:lnTo>
                  <a:lnTo>
                    <a:pt x="191" y="44"/>
                  </a:lnTo>
                  <a:lnTo>
                    <a:pt x="184" y="48"/>
                  </a:lnTo>
                  <a:lnTo>
                    <a:pt x="179" y="52"/>
                  </a:lnTo>
                  <a:lnTo>
                    <a:pt x="175" y="58"/>
                  </a:lnTo>
                  <a:lnTo>
                    <a:pt x="170" y="65"/>
                  </a:lnTo>
                  <a:lnTo>
                    <a:pt x="169" y="71"/>
                  </a:lnTo>
                  <a:lnTo>
                    <a:pt x="168" y="78"/>
                  </a:lnTo>
                  <a:lnTo>
                    <a:pt x="168" y="104"/>
                  </a:lnTo>
                  <a:lnTo>
                    <a:pt x="179" y="104"/>
                  </a:lnTo>
                  <a:lnTo>
                    <a:pt x="179" y="104"/>
                  </a:lnTo>
                  <a:lnTo>
                    <a:pt x="183" y="105"/>
                  </a:lnTo>
                  <a:lnTo>
                    <a:pt x="187" y="105"/>
                  </a:lnTo>
                  <a:lnTo>
                    <a:pt x="193" y="111"/>
                  </a:lnTo>
                  <a:lnTo>
                    <a:pt x="197" y="117"/>
                  </a:lnTo>
                  <a:lnTo>
                    <a:pt x="199" y="121"/>
                  </a:lnTo>
                  <a:lnTo>
                    <a:pt x="200" y="125"/>
                  </a:lnTo>
                  <a:lnTo>
                    <a:pt x="200" y="219"/>
                  </a:lnTo>
                  <a:lnTo>
                    <a:pt x="200" y="219"/>
                  </a:lnTo>
                  <a:lnTo>
                    <a:pt x="199" y="223"/>
                  </a:lnTo>
                  <a:lnTo>
                    <a:pt x="197" y="227"/>
                  </a:lnTo>
                  <a:lnTo>
                    <a:pt x="193" y="233"/>
                  </a:lnTo>
                  <a:lnTo>
                    <a:pt x="187" y="239"/>
                  </a:lnTo>
                  <a:lnTo>
                    <a:pt x="183" y="240"/>
                  </a:lnTo>
                  <a:lnTo>
                    <a:pt x="179" y="240"/>
                  </a:lnTo>
                  <a:lnTo>
                    <a:pt x="179" y="240"/>
                  </a:lnTo>
                  <a:close/>
                  <a:moveTo>
                    <a:pt x="22" y="115"/>
                  </a:moveTo>
                  <a:lnTo>
                    <a:pt x="22" y="115"/>
                  </a:lnTo>
                  <a:lnTo>
                    <a:pt x="18" y="116"/>
                  </a:lnTo>
                  <a:lnTo>
                    <a:pt x="15" y="117"/>
                  </a:lnTo>
                  <a:lnTo>
                    <a:pt x="12" y="121"/>
                  </a:lnTo>
                  <a:lnTo>
                    <a:pt x="11" y="125"/>
                  </a:lnTo>
                  <a:lnTo>
                    <a:pt x="11" y="219"/>
                  </a:lnTo>
                  <a:lnTo>
                    <a:pt x="11" y="219"/>
                  </a:lnTo>
                  <a:lnTo>
                    <a:pt x="12" y="223"/>
                  </a:lnTo>
                  <a:lnTo>
                    <a:pt x="15" y="227"/>
                  </a:lnTo>
                  <a:lnTo>
                    <a:pt x="18" y="228"/>
                  </a:lnTo>
                  <a:lnTo>
                    <a:pt x="22" y="229"/>
                  </a:lnTo>
                  <a:lnTo>
                    <a:pt x="179" y="229"/>
                  </a:lnTo>
                  <a:lnTo>
                    <a:pt x="179" y="229"/>
                  </a:lnTo>
                  <a:lnTo>
                    <a:pt x="183" y="228"/>
                  </a:lnTo>
                  <a:lnTo>
                    <a:pt x="185" y="227"/>
                  </a:lnTo>
                  <a:lnTo>
                    <a:pt x="188" y="223"/>
                  </a:lnTo>
                  <a:lnTo>
                    <a:pt x="189" y="219"/>
                  </a:lnTo>
                  <a:lnTo>
                    <a:pt x="189" y="125"/>
                  </a:lnTo>
                  <a:lnTo>
                    <a:pt x="189" y="125"/>
                  </a:lnTo>
                  <a:lnTo>
                    <a:pt x="188" y="121"/>
                  </a:lnTo>
                  <a:lnTo>
                    <a:pt x="185" y="117"/>
                  </a:lnTo>
                  <a:lnTo>
                    <a:pt x="183" y="116"/>
                  </a:lnTo>
                  <a:lnTo>
                    <a:pt x="179" y="115"/>
                  </a:lnTo>
                  <a:lnTo>
                    <a:pt x="157" y="115"/>
                  </a:lnTo>
                  <a:lnTo>
                    <a:pt x="157" y="78"/>
                  </a:lnTo>
                  <a:lnTo>
                    <a:pt x="157" y="78"/>
                  </a:lnTo>
                  <a:lnTo>
                    <a:pt x="158" y="69"/>
                  </a:lnTo>
                  <a:lnTo>
                    <a:pt x="161" y="59"/>
                  </a:lnTo>
                  <a:lnTo>
                    <a:pt x="165" y="51"/>
                  </a:lnTo>
                  <a:lnTo>
                    <a:pt x="172" y="44"/>
                  </a:lnTo>
                  <a:lnTo>
                    <a:pt x="179" y="39"/>
                  </a:lnTo>
                  <a:lnTo>
                    <a:pt x="187" y="35"/>
                  </a:lnTo>
                  <a:lnTo>
                    <a:pt x="195" y="32"/>
                  </a:lnTo>
                  <a:lnTo>
                    <a:pt x="204" y="31"/>
                  </a:lnTo>
                  <a:lnTo>
                    <a:pt x="204" y="31"/>
                  </a:lnTo>
                  <a:lnTo>
                    <a:pt x="214" y="32"/>
                  </a:lnTo>
                  <a:lnTo>
                    <a:pt x="223" y="35"/>
                  </a:lnTo>
                  <a:lnTo>
                    <a:pt x="231" y="39"/>
                  </a:lnTo>
                  <a:lnTo>
                    <a:pt x="238" y="44"/>
                  </a:lnTo>
                  <a:lnTo>
                    <a:pt x="243" y="51"/>
                  </a:lnTo>
                  <a:lnTo>
                    <a:pt x="247" y="59"/>
                  </a:lnTo>
                  <a:lnTo>
                    <a:pt x="250" y="69"/>
                  </a:lnTo>
                  <a:lnTo>
                    <a:pt x="251" y="78"/>
                  </a:lnTo>
                  <a:lnTo>
                    <a:pt x="251" y="120"/>
                  </a:lnTo>
                  <a:lnTo>
                    <a:pt x="251" y="120"/>
                  </a:lnTo>
                  <a:lnTo>
                    <a:pt x="253" y="124"/>
                  </a:lnTo>
                  <a:lnTo>
                    <a:pt x="257" y="125"/>
                  </a:lnTo>
                  <a:lnTo>
                    <a:pt x="268" y="125"/>
                  </a:lnTo>
                  <a:lnTo>
                    <a:pt x="268" y="125"/>
                  </a:lnTo>
                  <a:lnTo>
                    <a:pt x="270" y="124"/>
                  </a:lnTo>
                  <a:lnTo>
                    <a:pt x="272" y="120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0" y="65"/>
                  </a:lnTo>
                  <a:lnTo>
                    <a:pt x="266" y="52"/>
                  </a:lnTo>
                  <a:lnTo>
                    <a:pt x="261" y="40"/>
                  </a:lnTo>
                  <a:lnTo>
                    <a:pt x="253" y="31"/>
                  </a:lnTo>
                  <a:lnTo>
                    <a:pt x="242" y="21"/>
                  </a:lnTo>
                  <a:lnTo>
                    <a:pt x="231" y="16"/>
                  </a:lnTo>
                  <a:lnTo>
                    <a:pt x="218" y="12"/>
                  </a:lnTo>
                  <a:lnTo>
                    <a:pt x="204" y="11"/>
                  </a:lnTo>
                  <a:lnTo>
                    <a:pt x="204" y="11"/>
                  </a:lnTo>
                  <a:lnTo>
                    <a:pt x="191" y="12"/>
                  </a:lnTo>
                  <a:lnTo>
                    <a:pt x="179" y="16"/>
                  </a:lnTo>
                  <a:lnTo>
                    <a:pt x="166" y="21"/>
                  </a:lnTo>
                  <a:lnTo>
                    <a:pt x="157" y="31"/>
                  </a:lnTo>
                  <a:lnTo>
                    <a:pt x="149" y="40"/>
                  </a:lnTo>
                  <a:lnTo>
                    <a:pt x="142" y="52"/>
                  </a:lnTo>
                  <a:lnTo>
                    <a:pt x="138" y="65"/>
                  </a:lnTo>
                  <a:lnTo>
                    <a:pt x="137" y="78"/>
                  </a:lnTo>
                  <a:lnTo>
                    <a:pt x="137" y="115"/>
                  </a:lnTo>
                  <a:lnTo>
                    <a:pt x="22" y="11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0" name="Freeform 39"/>
            <p:cNvSpPr>
              <a:spLocks noEditPoints="1"/>
            </p:cNvSpPr>
            <p:nvPr/>
          </p:nvSpPr>
          <p:spPr bwMode="auto">
            <a:xfrm>
              <a:off x="3261" y="6524"/>
              <a:ext cx="392" cy="586"/>
            </a:xfrm>
            <a:custGeom>
              <a:avLst/>
              <a:gdLst/>
              <a:ahLst/>
              <a:cxnLst>
                <a:cxn ang="0">
                  <a:pos x="140" y="244"/>
                </a:cxn>
                <a:cxn ang="0">
                  <a:pos x="128" y="239"/>
                </a:cxn>
                <a:cxn ang="0">
                  <a:pos x="17" y="177"/>
                </a:cxn>
                <a:cxn ang="0">
                  <a:pos x="10" y="176"/>
                </a:cxn>
                <a:cxn ang="0">
                  <a:pos x="1" y="166"/>
                </a:cxn>
                <a:cxn ang="0">
                  <a:pos x="0" y="85"/>
                </a:cxn>
                <a:cxn ang="0">
                  <a:pos x="1" y="78"/>
                </a:cxn>
                <a:cxn ang="0">
                  <a:pos x="10" y="69"/>
                </a:cxn>
                <a:cxn ang="0">
                  <a:pos x="64" y="68"/>
                </a:cxn>
                <a:cxn ang="0">
                  <a:pos x="128" y="5"/>
                </a:cxn>
                <a:cxn ang="0">
                  <a:pos x="140" y="0"/>
                </a:cxn>
                <a:cxn ang="0">
                  <a:pos x="147" y="1"/>
                </a:cxn>
                <a:cxn ang="0">
                  <a:pos x="156" y="11"/>
                </a:cxn>
                <a:cxn ang="0">
                  <a:pos x="158" y="227"/>
                </a:cxn>
                <a:cxn ang="0">
                  <a:pos x="156" y="234"/>
                </a:cxn>
                <a:cxn ang="0">
                  <a:pos x="147" y="243"/>
                </a:cxn>
                <a:cxn ang="0">
                  <a:pos x="140" y="244"/>
                </a:cxn>
                <a:cxn ang="0">
                  <a:pos x="17" y="78"/>
                </a:cxn>
                <a:cxn ang="0">
                  <a:pos x="12" y="81"/>
                </a:cxn>
                <a:cxn ang="0">
                  <a:pos x="10" y="85"/>
                </a:cxn>
                <a:cxn ang="0">
                  <a:pos x="10" y="159"/>
                </a:cxn>
                <a:cxn ang="0">
                  <a:pos x="12" y="165"/>
                </a:cxn>
                <a:cxn ang="0">
                  <a:pos x="17" y="166"/>
                </a:cxn>
                <a:cxn ang="0">
                  <a:pos x="135" y="232"/>
                </a:cxn>
                <a:cxn ang="0">
                  <a:pos x="137" y="234"/>
                </a:cxn>
                <a:cxn ang="0">
                  <a:pos x="140" y="234"/>
                </a:cxn>
                <a:cxn ang="0">
                  <a:pos x="144" y="232"/>
                </a:cxn>
                <a:cxn ang="0">
                  <a:pos x="147" y="227"/>
                </a:cxn>
                <a:cxn ang="0">
                  <a:pos x="147" y="18"/>
                </a:cxn>
                <a:cxn ang="0">
                  <a:pos x="144" y="14"/>
                </a:cxn>
                <a:cxn ang="0">
                  <a:pos x="140" y="11"/>
                </a:cxn>
                <a:cxn ang="0">
                  <a:pos x="137" y="12"/>
                </a:cxn>
                <a:cxn ang="0">
                  <a:pos x="70" y="78"/>
                </a:cxn>
              </a:cxnLst>
              <a:rect l="0" t="0" r="r" b="b"/>
              <a:pathLst>
                <a:path w="158" h="244">
                  <a:moveTo>
                    <a:pt x="140" y="244"/>
                  </a:moveTo>
                  <a:lnTo>
                    <a:pt x="140" y="244"/>
                  </a:lnTo>
                  <a:lnTo>
                    <a:pt x="133" y="243"/>
                  </a:lnTo>
                  <a:lnTo>
                    <a:pt x="128" y="239"/>
                  </a:lnTo>
                  <a:lnTo>
                    <a:pt x="64" y="177"/>
                  </a:lnTo>
                  <a:lnTo>
                    <a:pt x="17" y="177"/>
                  </a:lnTo>
                  <a:lnTo>
                    <a:pt x="17" y="177"/>
                  </a:lnTo>
                  <a:lnTo>
                    <a:pt x="10" y="176"/>
                  </a:lnTo>
                  <a:lnTo>
                    <a:pt x="5" y="172"/>
                  </a:lnTo>
                  <a:lnTo>
                    <a:pt x="1" y="166"/>
                  </a:lnTo>
                  <a:lnTo>
                    <a:pt x="0" y="15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78"/>
                  </a:lnTo>
                  <a:lnTo>
                    <a:pt x="5" y="73"/>
                  </a:lnTo>
                  <a:lnTo>
                    <a:pt x="10" y="69"/>
                  </a:lnTo>
                  <a:lnTo>
                    <a:pt x="17" y="68"/>
                  </a:lnTo>
                  <a:lnTo>
                    <a:pt x="64" y="68"/>
                  </a:lnTo>
                  <a:lnTo>
                    <a:pt x="128" y="5"/>
                  </a:lnTo>
                  <a:lnTo>
                    <a:pt x="128" y="5"/>
                  </a:lnTo>
                  <a:lnTo>
                    <a:pt x="133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7" y="1"/>
                  </a:lnTo>
                  <a:lnTo>
                    <a:pt x="152" y="5"/>
                  </a:lnTo>
                  <a:lnTo>
                    <a:pt x="156" y="11"/>
                  </a:lnTo>
                  <a:lnTo>
                    <a:pt x="158" y="18"/>
                  </a:lnTo>
                  <a:lnTo>
                    <a:pt x="158" y="227"/>
                  </a:lnTo>
                  <a:lnTo>
                    <a:pt x="158" y="227"/>
                  </a:lnTo>
                  <a:lnTo>
                    <a:pt x="156" y="234"/>
                  </a:lnTo>
                  <a:lnTo>
                    <a:pt x="152" y="239"/>
                  </a:lnTo>
                  <a:lnTo>
                    <a:pt x="147" y="243"/>
                  </a:lnTo>
                  <a:lnTo>
                    <a:pt x="140" y="244"/>
                  </a:lnTo>
                  <a:lnTo>
                    <a:pt x="140" y="244"/>
                  </a:lnTo>
                  <a:close/>
                  <a:moveTo>
                    <a:pt x="17" y="78"/>
                  </a:moveTo>
                  <a:lnTo>
                    <a:pt x="17" y="78"/>
                  </a:lnTo>
                  <a:lnTo>
                    <a:pt x="14" y="80"/>
                  </a:lnTo>
                  <a:lnTo>
                    <a:pt x="12" y="81"/>
                  </a:lnTo>
                  <a:lnTo>
                    <a:pt x="10" y="82"/>
                  </a:lnTo>
                  <a:lnTo>
                    <a:pt x="10" y="85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10" y="162"/>
                  </a:lnTo>
                  <a:lnTo>
                    <a:pt x="12" y="165"/>
                  </a:lnTo>
                  <a:lnTo>
                    <a:pt x="14" y="166"/>
                  </a:lnTo>
                  <a:lnTo>
                    <a:pt x="17" y="166"/>
                  </a:lnTo>
                  <a:lnTo>
                    <a:pt x="70" y="166"/>
                  </a:lnTo>
                  <a:lnTo>
                    <a:pt x="135" y="232"/>
                  </a:lnTo>
                  <a:lnTo>
                    <a:pt x="135" y="232"/>
                  </a:lnTo>
                  <a:lnTo>
                    <a:pt x="137" y="234"/>
                  </a:lnTo>
                  <a:lnTo>
                    <a:pt x="140" y="234"/>
                  </a:lnTo>
                  <a:lnTo>
                    <a:pt x="140" y="234"/>
                  </a:lnTo>
                  <a:lnTo>
                    <a:pt x="143" y="234"/>
                  </a:lnTo>
                  <a:lnTo>
                    <a:pt x="144" y="232"/>
                  </a:lnTo>
                  <a:lnTo>
                    <a:pt x="145" y="230"/>
                  </a:lnTo>
                  <a:lnTo>
                    <a:pt x="147" y="227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5" y="15"/>
                  </a:lnTo>
                  <a:lnTo>
                    <a:pt x="144" y="14"/>
                  </a:lnTo>
                  <a:lnTo>
                    <a:pt x="143" y="12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37" y="12"/>
                  </a:lnTo>
                  <a:lnTo>
                    <a:pt x="135" y="14"/>
                  </a:lnTo>
                  <a:lnTo>
                    <a:pt x="70" y="78"/>
                  </a:lnTo>
                  <a:lnTo>
                    <a:pt x="17" y="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1" name="Freeform 40"/>
            <p:cNvSpPr>
              <a:spLocks noEditPoints="1"/>
            </p:cNvSpPr>
            <p:nvPr/>
          </p:nvSpPr>
          <p:spPr bwMode="auto">
            <a:xfrm>
              <a:off x="13448" y="1500"/>
              <a:ext cx="525" cy="608"/>
            </a:xfrm>
            <a:custGeom>
              <a:avLst/>
              <a:gdLst/>
              <a:ahLst/>
              <a:cxnLst>
                <a:cxn ang="0">
                  <a:pos x="23" y="251"/>
                </a:cxn>
                <a:cxn ang="0">
                  <a:pos x="13" y="250"/>
                </a:cxn>
                <a:cxn ang="0">
                  <a:pos x="8" y="246"/>
                </a:cxn>
                <a:cxn ang="0">
                  <a:pos x="0" y="235"/>
                </a:cxn>
                <a:cxn ang="0">
                  <a:pos x="0" y="23"/>
                </a:cxn>
                <a:cxn ang="0">
                  <a:pos x="0" y="16"/>
                </a:cxn>
                <a:cxn ang="0">
                  <a:pos x="8" y="5"/>
                </a:cxn>
                <a:cxn ang="0">
                  <a:pos x="15" y="1"/>
                </a:cxn>
                <a:cxn ang="0">
                  <a:pos x="23" y="0"/>
                </a:cxn>
                <a:cxn ang="0">
                  <a:pos x="190" y="0"/>
                </a:cxn>
                <a:cxn ang="0">
                  <a:pos x="198" y="3"/>
                </a:cxn>
                <a:cxn ang="0">
                  <a:pos x="205" y="5"/>
                </a:cxn>
                <a:cxn ang="0">
                  <a:pos x="212" y="16"/>
                </a:cxn>
                <a:cxn ang="0">
                  <a:pos x="213" y="228"/>
                </a:cxn>
                <a:cxn ang="0">
                  <a:pos x="212" y="235"/>
                </a:cxn>
                <a:cxn ang="0">
                  <a:pos x="205" y="246"/>
                </a:cxn>
                <a:cxn ang="0">
                  <a:pos x="198" y="250"/>
                </a:cxn>
                <a:cxn ang="0">
                  <a:pos x="190" y="251"/>
                </a:cxn>
                <a:cxn ang="0">
                  <a:pos x="185" y="251"/>
                </a:cxn>
                <a:cxn ang="0">
                  <a:pos x="177" y="247"/>
                </a:cxn>
                <a:cxn ang="0">
                  <a:pos x="107" y="181"/>
                </a:cxn>
                <a:cxn ang="0">
                  <a:pos x="40" y="245"/>
                </a:cxn>
                <a:cxn ang="0">
                  <a:pos x="32" y="250"/>
                </a:cxn>
                <a:cxn ang="0">
                  <a:pos x="23" y="251"/>
                </a:cxn>
                <a:cxn ang="0">
                  <a:pos x="23" y="11"/>
                </a:cxn>
                <a:cxn ang="0">
                  <a:pos x="19" y="12"/>
                </a:cxn>
                <a:cxn ang="0">
                  <a:pos x="15" y="14"/>
                </a:cxn>
                <a:cxn ang="0">
                  <a:pos x="11" y="20"/>
                </a:cxn>
                <a:cxn ang="0">
                  <a:pos x="11" y="228"/>
                </a:cxn>
                <a:cxn ang="0">
                  <a:pos x="11" y="232"/>
                </a:cxn>
                <a:cxn ang="0">
                  <a:pos x="15" y="238"/>
                </a:cxn>
                <a:cxn ang="0">
                  <a:pos x="17" y="239"/>
                </a:cxn>
                <a:cxn ang="0">
                  <a:pos x="26" y="240"/>
                </a:cxn>
                <a:cxn ang="0">
                  <a:pos x="32" y="236"/>
                </a:cxn>
                <a:cxn ang="0">
                  <a:pos x="181" y="236"/>
                </a:cxn>
                <a:cxn ang="0">
                  <a:pos x="185" y="239"/>
                </a:cxn>
                <a:cxn ang="0">
                  <a:pos x="190" y="240"/>
                </a:cxn>
                <a:cxn ang="0">
                  <a:pos x="194" y="239"/>
                </a:cxn>
                <a:cxn ang="0">
                  <a:pos x="201" y="235"/>
                </a:cxn>
                <a:cxn ang="0">
                  <a:pos x="202" y="228"/>
                </a:cxn>
                <a:cxn ang="0">
                  <a:pos x="202" y="23"/>
                </a:cxn>
                <a:cxn ang="0">
                  <a:pos x="201" y="16"/>
                </a:cxn>
                <a:cxn ang="0">
                  <a:pos x="194" y="12"/>
                </a:cxn>
                <a:cxn ang="0">
                  <a:pos x="190" y="11"/>
                </a:cxn>
              </a:cxnLst>
              <a:rect l="0" t="0" r="r" b="b"/>
              <a:pathLst>
                <a:path w="213" h="251">
                  <a:moveTo>
                    <a:pt x="23" y="251"/>
                  </a:moveTo>
                  <a:lnTo>
                    <a:pt x="23" y="251"/>
                  </a:lnTo>
                  <a:lnTo>
                    <a:pt x="19" y="251"/>
                  </a:lnTo>
                  <a:lnTo>
                    <a:pt x="13" y="250"/>
                  </a:lnTo>
                  <a:lnTo>
                    <a:pt x="13" y="250"/>
                  </a:lnTo>
                  <a:lnTo>
                    <a:pt x="8" y="246"/>
                  </a:lnTo>
                  <a:lnTo>
                    <a:pt x="4" y="242"/>
                  </a:lnTo>
                  <a:lnTo>
                    <a:pt x="0" y="235"/>
                  </a:lnTo>
                  <a:lnTo>
                    <a:pt x="0" y="2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4" y="11"/>
                  </a:lnTo>
                  <a:lnTo>
                    <a:pt x="8" y="5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4" y="1"/>
                  </a:lnTo>
                  <a:lnTo>
                    <a:pt x="198" y="3"/>
                  </a:lnTo>
                  <a:lnTo>
                    <a:pt x="198" y="3"/>
                  </a:lnTo>
                  <a:lnTo>
                    <a:pt x="205" y="5"/>
                  </a:lnTo>
                  <a:lnTo>
                    <a:pt x="209" y="11"/>
                  </a:lnTo>
                  <a:lnTo>
                    <a:pt x="212" y="16"/>
                  </a:lnTo>
                  <a:lnTo>
                    <a:pt x="213" y="23"/>
                  </a:lnTo>
                  <a:lnTo>
                    <a:pt x="213" y="228"/>
                  </a:lnTo>
                  <a:lnTo>
                    <a:pt x="213" y="228"/>
                  </a:lnTo>
                  <a:lnTo>
                    <a:pt x="212" y="235"/>
                  </a:lnTo>
                  <a:lnTo>
                    <a:pt x="209" y="242"/>
                  </a:lnTo>
                  <a:lnTo>
                    <a:pt x="205" y="246"/>
                  </a:lnTo>
                  <a:lnTo>
                    <a:pt x="198" y="250"/>
                  </a:lnTo>
                  <a:lnTo>
                    <a:pt x="198" y="250"/>
                  </a:lnTo>
                  <a:lnTo>
                    <a:pt x="194" y="251"/>
                  </a:lnTo>
                  <a:lnTo>
                    <a:pt x="190" y="251"/>
                  </a:lnTo>
                  <a:lnTo>
                    <a:pt x="190" y="251"/>
                  </a:lnTo>
                  <a:lnTo>
                    <a:pt x="185" y="251"/>
                  </a:lnTo>
                  <a:lnTo>
                    <a:pt x="181" y="250"/>
                  </a:lnTo>
                  <a:lnTo>
                    <a:pt x="177" y="247"/>
                  </a:lnTo>
                  <a:lnTo>
                    <a:pt x="173" y="245"/>
                  </a:lnTo>
                  <a:lnTo>
                    <a:pt x="107" y="181"/>
                  </a:lnTo>
                  <a:lnTo>
                    <a:pt x="40" y="245"/>
                  </a:lnTo>
                  <a:lnTo>
                    <a:pt x="40" y="245"/>
                  </a:lnTo>
                  <a:lnTo>
                    <a:pt x="36" y="247"/>
                  </a:lnTo>
                  <a:lnTo>
                    <a:pt x="32" y="250"/>
                  </a:lnTo>
                  <a:lnTo>
                    <a:pt x="28" y="251"/>
                  </a:lnTo>
                  <a:lnTo>
                    <a:pt x="23" y="251"/>
                  </a:lnTo>
                  <a:lnTo>
                    <a:pt x="23" y="251"/>
                  </a:lnTo>
                  <a:close/>
                  <a:moveTo>
                    <a:pt x="23" y="11"/>
                  </a:moveTo>
                  <a:lnTo>
                    <a:pt x="23" y="11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5" y="14"/>
                  </a:lnTo>
                  <a:lnTo>
                    <a:pt x="12" y="16"/>
                  </a:lnTo>
                  <a:lnTo>
                    <a:pt x="11" y="20"/>
                  </a:lnTo>
                  <a:lnTo>
                    <a:pt x="11" y="23"/>
                  </a:lnTo>
                  <a:lnTo>
                    <a:pt x="11" y="228"/>
                  </a:lnTo>
                  <a:lnTo>
                    <a:pt x="11" y="228"/>
                  </a:lnTo>
                  <a:lnTo>
                    <a:pt x="11" y="232"/>
                  </a:lnTo>
                  <a:lnTo>
                    <a:pt x="12" y="235"/>
                  </a:lnTo>
                  <a:lnTo>
                    <a:pt x="15" y="238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21" y="240"/>
                  </a:lnTo>
                  <a:lnTo>
                    <a:pt x="26" y="240"/>
                  </a:lnTo>
                  <a:lnTo>
                    <a:pt x="30" y="239"/>
                  </a:lnTo>
                  <a:lnTo>
                    <a:pt x="32" y="236"/>
                  </a:lnTo>
                  <a:lnTo>
                    <a:pt x="107" y="166"/>
                  </a:lnTo>
                  <a:lnTo>
                    <a:pt x="181" y="236"/>
                  </a:lnTo>
                  <a:lnTo>
                    <a:pt x="181" y="236"/>
                  </a:lnTo>
                  <a:lnTo>
                    <a:pt x="185" y="239"/>
                  </a:lnTo>
                  <a:lnTo>
                    <a:pt x="190" y="240"/>
                  </a:lnTo>
                  <a:lnTo>
                    <a:pt x="190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8" y="238"/>
                  </a:lnTo>
                  <a:lnTo>
                    <a:pt x="201" y="235"/>
                  </a:lnTo>
                  <a:lnTo>
                    <a:pt x="202" y="232"/>
                  </a:lnTo>
                  <a:lnTo>
                    <a:pt x="202" y="228"/>
                  </a:lnTo>
                  <a:lnTo>
                    <a:pt x="202" y="23"/>
                  </a:lnTo>
                  <a:lnTo>
                    <a:pt x="202" y="23"/>
                  </a:lnTo>
                  <a:lnTo>
                    <a:pt x="202" y="20"/>
                  </a:lnTo>
                  <a:lnTo>
                    <a:pt x="201" y="16"/>
                  </a:lnTo>
                  <a:lnTo>
                    <a:pt x="198" y="14"/>
                  </a:lnTo>
                  <a:lnTo>
                    <a:pt x="194" y="12"/>
                  </a:lnTo>
                  <a:lnTo>
                    <a:pt x="194" y="12"/>
                  </a:lnTo>
                  <a:lnTo>
                    <a:pt x="190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2" name="Freeform 41"/>
            <p:cNvSpPr>
              <a:spLocks noEditPoints="1"/>
            </p:cNvSpPr>
            <p:nvPr/>
          </p:nvSpPr>
          <p:spPr bwMode="auto">
            <a:xfrm>
              <a:off x="12117" y="1500"/>
              <a:ext cx="614" cy="601"/>
            </a:xfrm>
            <a:custGeom>
              <a:avLst/>
              <a:gdLst/>
              <a:ahLst/>
              <a:cxnLst>
                <a:cxn ang="0">
                  <a:pos x="142" y="249"/>
                </a:cxn>
                <a:cxn ang="0">
                  <a:pos x="128" y="242"/>
                </a:cxn>
                <a:cxn ang="0">
                  <a:pos x="9" y="122"/>
                </a:cxn>
                <a:cxn ang="0">
                  <a:pos x="0" y="91"/>
                </a:cxn>
                <a:cxn ang="0">
                  <a:pos x="0" y="20"/>
                </a:cxn>
                <a:cxn ang="0">
                  <a:pos x="7" y="7"/>
                </a:cxn>
                <a:cxn ang="0">
                  <a:pos x="20" y="0"/>
                </a:cxn>
                <a:cxn ang="0">
                  <a:pos x="90" y="0"/>
                </a:cxn>
                <a:cxn ang="0">
                  <a:pos x="121" y="10"/>
                </a:cxn>
                <a:cxn ang="0">
                  <a:pos x="241" y="128"/>
                </a:cxn>
                <a:cxn ang="0">
                  <a:pos x="248" y="142"/>
                </a:cxn>
                <a:cxn ang="0">
                  <a:pos x="248" y="151"/>
                </a:cxn>
                <a:cxn ang="0">
                  <a:pos x="241" y="165"/>
                </a:cxn>
                <a:cxn ang="0">
                  <a:pos x="160" y="245"/>
                </a:cxn>
                <a:cxn ang="0">
                  <a:pos x="146" y="250"/>
                </a:cxn>
                <a:cxn ang="0">
                  <a:pos x="25" y="11"/>
                </a:cxn>
                <a:cxn ang="0">
                  <a:pos x="12" y="20"/>
                </a:cxn>
                <a:cxn ang="0">
                  <a:pos x="11" y="91"/>
                </a:cxn>
                <a:cxn ang="0">
                  <a:pos x="17" y="115"/>
                </a:cxn>
                <a:cxn ang="0">
                  <a:pos x="136" y="234"/>
                </a:cxn>
                <a:cxn ang="0">
                  <a:pos x="151" y="238"/>
                </a:cxn>
                <a:cxn ang="0">
                  <a:pos x="233" y="157"/>
                </a:cxn>
                <a:cxn ang="0">
                  <a:pos x="237" y="146"/>
                </a:cxn>
                <a:cxn ang="0">
                  <a:pos x="121" y="23"/>
                </a:cxn>
                <a:cxn ang="0">
                  <a:pos x="106" y="15"/>
                </a:cxn>
                <a:cxn ang="0">
                  <a:pos x="25" y="11"/>
                </a:cxn>
                <a:cxn ang="0">
                  <a:pos x="50" y="81"/>
                </a:cxn>
                <a:cxn ang="0">
                  <a:pos x="38" y="74"/>
                </a:cxn>
                <a:cxn ang="0">
                  <a:pos x="29" y="61"/>
                </a:cxn>
                <a:cxn ang="0">
                  <a:pos x="29" y="50"/>
                </a:cxn>
                <a:cxn ang="0">
                  <a:pos x="38" y="38"/>
                </a:cxn>
                <a:cxn ang="0">
                  <a:pos x="50" y="31"/>
                </a:cxn>
                <a:cxn ang="0">
                  <a:pos x="61" y="31"/>
                </a:cxn>
                <a:cxn ang="0">
                  <a:pos x="73" y="38"/>
                </a:cxn>
                <a:cxn ang="0">
                  <a:pos x="81" y="50"/>
                </a:cxn>
                <a:cxn ang="0">
                  <a:pos x="81" y="61"/>
                </a:cxn>
                <a:cxn ang="0">
                  <a:pos x="73" y="74"/>
                </a:cxn>
                <a:cxn ang="0">
                  <a:pos x="61" y="81"/>
                </a:cxn>
                <a:cxn ang="0">
                  <a:pos x="55" y="41"/>
                </a:cxn>
                <a:cxn ang="0">
                  <a:pos x="44" y="45"/>
                </a:cxn>
                <a:cxn ang="0">
                  <a:pos x="40" y="55"/>
                </a:cxn>
                <a:cxn ang="0">
                  <a:pos x="50" y="69"/>
                </a:cxn>
                <a:cxn ang="0">
                  <a:pos x="61" y="69"/>
                </a:cxn>
                <a:cxn ang="0">
                  <a:pos x="70" y="55"/>
                </a:cxn>
                <a:cxn ang="0">
                  <a:pos x="66" y="45"/>
                </a:cxn>
                <a:cxn ang="0">
                  <a:pos x="55" y="41"/>
                </a:cxn>
              </a:cxnLst>
              <a:rect l="0" t="0" r="r" b="b"/>
              <a:pathLst>
                <a:path w="248" h="250">
                  <a:moveTo>
                    <a:pt x="146" y="250"/>
                  </a:moveTo>
                  <a:lnTo>
                    <a:pt x="146" y="250"/>
                  </a:lnTo>
                  <a:lnTo>
                    <a:pt x="142" y="249"/>
                  </a:lnTo>
                  <a:lnTo>
                    <a:pt x="136" y="247"/>
                  </a:lnTo>
                  <a:lnTo>
                    <a:pt x="132" y="245"/>
                  </a:lnTo>
                  <a:lnTo>
                    <a:pt x="128" y="242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9" y="122"/>
                  </a:lnTo>
                  <a:lnTo>
                    <a:pt x="4" y="111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01" y="1"/>
                  </a:lnTo>
                  <a:lnTo>
                    <a:pt x="111" y="4"/>
                  </a:lnTo>
                  <a:lnTo>
                    <a:pt x="121" y="10"/>
                  </a:lnTo>
                  <a:lnTo>
                    <a:pt x="129" y="16"/>
                  </a:lnTo>
                  <a:lnTo>
                    <a:pt x="241" y="128"/>
                  </a:lnTo>
                  <a:lnTo>
                    <a:pt x="241" y="128"/>
                  </a:lnTo>
                  <a:lnTo>
                    <a:pt x="244" y="132"/>
                  </a:lnTo>
                  <a:lnTo>
                    <a:pt x="247" y="136"/>
                  </a:lnTo>
                  <a:lnTo>
                    <a:pt x="248" y="142"/>
                  </a:lnTo>
                  <a:lnTo>
                    <a:pt x="248" y="146"/>
                  </a:lnTo>
                  <a:lnTo>
                    <a:pt x="248" y="146"/>
                  </a:lnTo>
                  <a:lnTo>
                    <a:pt x="248" y="151"/>
                  </a:lnTo>
                  <a:lnTo>
                    <a:pt x="247" y="157"/>
                  </a:lnTo>
                  <a:lnTo>
                    <a:pt x="244" y="161"/>
                  </a:lnTo>
                  <a:lnTo>
                    <a:pt x="241" y="165"/>
                  </a:lnTo>
                  <a:lnTo>
                    <a:pt x="165" y="242"/>
                  </a:lnTo>
                  <a:lnTo>
                    <a:pt x="165" y="242"/>
                  </a:lnTo>
                  <a:lnTo>
                    <a:pt x="160" y="245"/>
                  </a:lnTo>
                  <a:lnTo>
                    <a:pt x="155" y="247"/>
                  </a:lnTo>
                  <a:lnTo>
                    <a:pt x="151" y="249"/>
                  </a:lnTo>
                  <a:lnTo>
                    <a:pt x="146" y="250"/>
                  </a:lnTo>
                  <a:lnTo>
                    <a:pt x="146" y="250"/>
                  </a:lnTo>
                  <a:close/>
                  <a:moveTo>
                    <a:pt x="25" y="11"/>
                  </a:moveTo>
                  <a:lnTo>
                    <a:pt x="25" y="11"/>
                  </a:lnTo>
                  <a:lnTo>
                    <a:pt x="19" y="12"/>
                  </a:lnTo>
                  <a:lnTo>
                    <a:pt x="15" y="15"/>
                  </a:lnTo>
                  <a:lnTo>
                    <a:pt x="12" y="20"/>
                  </a:lnTo>
                  <a:lnTo>
                    <a:pt x="11" y="26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11" y="99"/>
                  </a:lnTo>
                  <a:lnTo>
                    <a:pt x="13" y="107"/>
                  </a:lnTo>
                  <a:lnTo>
                    <a:pt x="17" y="115"/>
                  </a:lnTo>
                  <a:lnTo>
                    <a:pt x="23" y="122"/>
                  </a:lnTo>
                  <a:lnTo>
                    <a:pt x="136" y="234"/>
                  </a:lnTo>
                  <a:lnTo>
                    <a:pt x="136" y="234"/>
                  </a:lnTo>
                  <a:lnTo>
                    <a:pt x="140" y="238"/>
                  </a:lnTo>
                  <a:lnTo>
                    <a:pt x="146" y="238"/>
                  </a:lnTo>
                  <a:lnTo>
                    <a:pt x="151" y="238"/>
                  </a:lnTo>
                  <a:lnTo>
                    <a:pt x="156" y="234"/>
                  </a:lnTo>
                  <a:lnTo>
                    <a:pt x="233" y="157"/>
                  </a:lnTo>
                  <a:lnTo>
                    <a:pt x="233" y="157"/>
                  </a:lnTo>
                  <a:lnTo>
                    <a:pt x="237" y="153"/>
                  </a:lnTo>
                  <a:lnTo>
                    <a:pt x="237" y="146"/>
                  </a:lnTo>
                  <a:lnTo>
                    <a:pt x="237" y="146"/>
                  </a:lnTo>
                  <a:lnTo>
                    <a:pt x="237" y="141"/>
                  </a:lnTo>
                  <a:lnTo>
                    <a:pt x="233" y="136"/>
                  </a:lnTo>
                  <a:lnTo>
                    <a:pt x="121" y="23"/>
                  </a:lnTo>
                  <a:lnTo>
                    <a:pt x="121" y="23"/>
                  </a:lnTo>
                  <a:lnTo>
                    <a:pt x="115" y="19"/>
                  </a:lnTo>
                  <a:lnTo>
                    <a:pt x="106" y="15"/>
                  </a:lnTo>
                  <a:lnTo>
                    <a:pt x="98" y="12"/>
                  </a:lnTo>
                  <a:lnTo>
                    <a:pt x="90" y="11"/>
                  </a:lnTo>
                  <a:lnTo>
                    <a:pt x="25" y="11"/>
                  </a:lnTo>
                  <a:close/>
                  <a:moveTo>
                    <a:pt x="55" y="81"/>
                  </a:moveTo>
                  <a:lnTo>
                    <a:pt x="55" y="81"/>
                  </a:lnTo>
                  <a:lnTo>
                    <a:pt x="50" y="81"/>
                  </a:lnTo>
                  <a:lnTo>
                    <a:pt x="46" y="80"/>
                  </a:lnTo>
                  <a:lnTo>
                    <a:pt x="40" y="77"/>
                  </a:lnTo>
                  <a:lnTo>
                    <a:pt x="38" y="74"/>
                  </a:lnTo>
                  <a:lnTo>
                    <a:pt x="34" y="70"/>
                  </a:lnTo>
                  <a:lnTo>
                    <a:pt x="32" y="65"/>
                  </a:lnTo>
                  <a:lnTo>
                    <a:pt x="29" y="61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38" y="38"/>
                  </a:lnTo>
                  <a:lnTo>
                    <a:pt x="40" y="34"/>
                  </a:lnTo>
                  <a:lnTo>
                    <a:pt x="46" y="32"/>
                  </a:lnTo>
                  <a:lnTo>
                    <a:pt x="50" y="31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61" y="31"/>
                  </a:lnTo>
                  <a:lnTo>
                    <a:pt x="65" y="32"/>
                  </a:lnTo>
                  <a:lnTo>
                    <a:pt x="70" y="34"/>
                  </a:lnTo>
                  <a:lnTo>
                    <a:pt x="73" y="38"/>
                  </a:lnTo>
                  <a:lnTo>
                    <a:pt x="77" y="42"/>
                  </a:lnTo>
                  <a:lnTo>
                    <a:pt x="78" y="46"/>
                  </a:lnTo>
                  <a:lnTo>
                    <a:pt x="81" y="50"/>
                  </a:lnTo>
                  <a:lnTo>
                    <a:pt x="81" y="55"/>
                  </a:lnTo>
                  <a:lnTo>
                    <a:pt x="81" y="55"/>
                  </a:lnTo>
                  <a:lnTo>
                    <a:pt x="81" y="61"/>
                  </a:lnTo>
                  <a:lnTo>
                    <a:pt x="78" y="65"/>
                  </a:lnTo>
                  <a:lnTo>
                    <a:pt x="77" y="70"/>
                  </a:lnTo>
                  <a:lnTo>
                    <a:pt x="73" y="74"/>
                  </a:lnTo>
                  <a:lnTo>
                    <a:pt x="70" y="77"/>
                  </a:lnTo>
                  <a:lnTo>
                    <a:pt x="65" y="80"/>
                  </a:lnTo>
                  <a:lnTo>
                    <a:pt x="61" y="81"/>
                  </a:lnTo>
                  <a:lnTo>
                    <a:pt x="55" y="81"/>
                  </a:lnTo>
                  <a:lnTo>
                    <a:pt x="55" y="81"/>
                  </a:lnTo>
                  <a:close/>
                  <a:moveTo>
                    <a:pt x="55" y="41"/>
                  </a:moveTo>
                  <a:lnTo>
                    <a:pt x="55" y="41"/>
                  </a:lnTo>
                  <a:lnTo>
                    <a:pt x="50" y="42"/>
                  </a:lnTo>
                  <a:lnTo>
                    <a:pt x="44" y="45"/>
                  </a:lnTo>
                  <a:lnTo>
                    <a:pt x="42" y="50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42" y="61"/>
                  </a:lnTo>
                  <a:lnTo>
                    <a:pt x="44" y="66"/>
                  </a:lnTo>
                  <a:lnTo>
                    <a:pt x="50" y="69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61" y="69"/>
                  </a:lnTo>
                  <a:lnTo>
                    <a:pt x="66" y="66"/>
                  </a:lnTo>
                  <a:lnTo>
                    <a:pt x="69" y="61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69" y="50"/>
                  </a:lnTo>
                  <a:lnTo>
                    <a:pt x="66" y="45"/>
                  </a:lnTo>
                  <a:lnTo>
                    <a:pt x="61" y="42"/>
                  </a:lnTo>
                  <a:lnTo>
                    <a:pt x="55" y="41"/>
                  </a:lnTo>
                  <a:lnTo>
                    <a:pt x="55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3" name="Freeform 42"/>
            <p:cNvSpPr>
              <a:spLocks noEditPoints="1"/>
            </p:cNvSpPr>
            <p:nvPr/>
          </p:nvSpPr>
          <p:spPr bwMode="auto">
            <a:xfrm>
              <a:off x="13396" y="5286"/>
              <a:ext cx="592" cy="507"/>
            </a:xfrm>
            <a:custGeom>
              <a:avLst/>
              <a:gdLst/>
              <a:ahLst/>
              <a:cxnLst>
                <a:cxn ang="0">
                  <a:pos x="37" y="211"/>
                </a:cxn>
                <a:cxn ang="0">
                  <a:pos x="29" y="210"/>
                </a:cxn>
                <a:cxn ang="0">
                  <a:pos x="16" y="204"/>
                </a:cxn>
                <a:cxn ang="0">
                  <a:pos x="7" y="195"/>
                </a:cxn>
                <a:cxn ang="0">
                  <a:pos x="0" y="183"/>
                </a:cxn>
                <a:cxn ang="0">
                  <a:pos x="0" y="66"/>
                </a:cxn>
                <a:cxn ang="0">
                  <a:pos x="0" y="60"/>
                </a:cxn>
                <a:cxn ang="0">
                  <a:pos x="7" y="46"/>
                </a:cxn>
                <a:cxn ang="0">
                  <a:pos x="16" y="37"/>
                </a:cxn>
                <a:cxn ang="0">
                  <a:pos x="29" y="31"/>
                </a:cxn>
                <a:cxn ang="0">
                  <a:pos x="60" y="30"/>
                </a:cxn>
                <a:cxn ang="0">
                  <a:pos x="65" y="18"/>
                </a:cxn>
                <a:cxn ang="0">
                  <a:pos x="75" y="6"/>
                </a:cxn>
                <a:cxn ang="0">
                  <a:pos x="91" y="0"/>
                </a:cxn>
                <a:cxn ang="0">
                  <a:pos x="151" y="0"/>
                </a:cxn>
                <a:cxn ang="0">
                  <a:pos x="168" y="6"/>
                </a:cxn>
                <a:cxn ang="0">
                  <a:pos x="177" y="18"/>
                </a:cxn>
                <a:cxn ang="0">
                  <a:pos x="205" y="30"/>
                </a:cxn>
                <a:cxn ang="0">
                  <a:pos x="214" y="31"/>
                </a:cxn>
                <a:cxn ang="0">
                  <a:pos x="226" y="37"/>
                </a:cxn>
                <a:cxn ang="0">
                  <a:pos x="235" y="46"/>
                </a:cxn>
                <a:cxn ang="0">
                  <a:pos x="242" y="60"/>
                </a:cxn>
                <a:cxn ang="0">
                  <a:pos x="242" y="174"/>
                </a:cxn>
                <a:cxn ang="0">
                  <a:pos x="242" y="183"/>
                </a:cxn>
                <a:cxn ang="0">
                  <a:pos x="235" y="195"/>
                </a:cxn>
                <a:cxn ang="0">
                  <a:pos x="226" y="204"/>
                </a:cxn>
                <a:cxn ang="0">
                  <a:pos x="214" y="210"/>
                </a:cxn>
                <a:cxn ang="0">
                  <a:pos x="205" y="211"/>
                </a:cxn>
                <a:cxn ang="0">
                  <a:pos x="37" y="41"/>
                </a:cxn>
                <a:cxn ang="0">
                  <a:pos x="26" y="43"/>
                </a:cxn>
                <a:cxn ang="0">
                  <a:pos x="18" y="49"/>
                </a:cxn>
                <a:cxn ang="0">
                  <a:pos x="12" y="57"/>
                </a:cxn>
                <a:cxn ang="0">
                  <a:pos x="11" y="66"/>
                </a:cxn>
                <a:cxn ang="0">
                  <a:pos x="11" y="174"/>
                </a:cxn>
                <a:cxn ang="0">
                  <a:pos x="12" y="184"/>
                </a:cxn>
                <a:cxn ang="0">
                  <a:pos x="18" y="192"/>
                </a:cxn>
                <a:cxn ang="0">
                  <a:pos x="26" y="197"/>
                </a:cxn>
                <a:cxn ang="0">
                  <a:pos x="37" y="200"/>
                </a:cxn>
                <a:cxn ang="0">
                  <a:pos x="205" y="200"/>
                </a:cxn>
                <a:cxn ang="0">
                  <a:pos x="216" y="197"/>
                </a:cxn>
                <a:cxn ang="0">
                  <a:pos x="224" y="192"/>
                </a:cxn>
                <a:cxn ang="0">
                  <a:pos x="230" y="184"/>
                </a:cxn>
                <a:cxn ang="0">
                  <a:pos x="231" y="174"/>
                </a:cxn>
                <a:cxn ang="0">
                  <a:pos x="231" y="66"/>
                </a:cxn>
                <a:cxn ang="0">
                  <a:pos x="230" y="57"/>
                </a:cxn>
                <a:cxn ang="0">
                  <a:pos x="224" y="49"/>
                </a:cxn>
                <a:cxn ang="0">
                  <a:pos x="216" y="43"/>
                </a:cxn>
                <a:cxn ang="0">
                  <a:pos x="205" y="41"/>
                </a:cxn>
                <a:cxn ang="0">
                  <a:pos x="168" y="22"/>
                </a:cxn>
                <a:cxn ang="0">
                  <a:pos x="165" y="18"/>
                </a:cxn>
                <a:cxn ang="0">
                  <a:pos x="157" y="11"/>
                </a:cxn>
                <a:cxn ang="0">
                  <a:pos x="91" y="11"/>
                </a:cxn>
                <a:cxn ang="0">
                  <a:pos x="85" y="11"/>
                </a:cxn>
                <a:cxn ang="0">
                  <a:pos x="77" y="18"/>
                </a:cxn>
                <a:cxn ang="0">
                  <a:pos x="68" y="41"/>
                </a:cxn>
              </a:cxnLst>
              <a:rect l="0" t="0" r="r" b="b"/>
              <a:pathLst>
                <a:path w="242" h="211">
                  <a:moveTo>
                    <a:pt x="205" y="211"/>
                  </a:moveTo>
                  <a:lnTo>
                    <a:pt x="37" y="211"/>
                  </a:lnTo>
                  <a:lnTo>
                    <a:pt x="37" y="211"/>
                  </a:lnTo>
                  <a:lnTo>
                    <a:pt x="29" y="210"/>
                  </a:lnTo>
                  <a:lnTo>
                    <a:pt x="22" y="208"/>
                  </a:lnTo>
                  <a:lnTo>
                    <a:pt x="16" y="204"/>
                  </a:lnTo>
                  <a:lnTo>
                    <a:pt x="11" y="200"/>
                  </a:lnTo>
                  <a:lnTo>
                    <a:pt x="7" y="195"/>
                  </a:lnTo>
                  <a:lnTo>
                    <a:pt x="3" y="189"/>
                  </a:lnTo>
                  <a:lnTo>
                    <a:pt x="0" y="183"/>
                  </a:lnTo>
                  <a:lnTo>
                    <a:pt x="0" y="174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0"/>
                  </a:lnTo>
                  <a:lnTo>
                    <a:pt x="3" y="53"/>
                  </a:lnTo>
                  <a:lnTo>
                    <a:pt x="7" y="46"/>
                  </a:lnTo>
                  <a:lnTo>
                    <a:pt x="11" y="41"/>
                  </a:lnTo>
                  <a:lnTo>
                    <a:pt x="16" y="37"/>
                  </a:lnTo>
                  <a:lnTo>
                    <a:pt x="22" y="34"/>
                  </a:lnTo>
                  <a:lnTo>
                    <a:pt x="29" y="31"/>
                  </a:lnTo>
                  <a:lnTo>
                    <a:pt x="37" y="30"/>
                  </a:lnTo>
                  <a:lnTo>
                    <a:pt x="60" y="30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3" y="2"/>
                  </a:lnTo>
                  <a:lnTo>
                    <a:pt x="91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60" y="2"/>
                  </a:lnTo>
                  <a:lnTo>
                    <a:pt x="168" y="6"/>
                  </a:lnTo>
                  <a:lnTo>
                    <a:pt x="173" y="11"/>
                  </a:lnTo>
                  <a:lnTo>
                    <a:pt x="177" y="18"/>
                  </a:lnTo>
                  <a:lnTo>
                    <a:pt x="183" y="30"/>
                  </a:lnTo>
                  <a:lnTo>
                    <a:pt x="205" y="30"/>
                  </a:lnTo>
                  <a:lnTo>
                    <a:pt x="205" y="30"/>
                  </a:lnTo>
                  <a:lnTo>
                    <a:pt x="214" y="31"/>
                  </a:lnTo>
                  <a:lnTo>
                    <a:pt x="220" y="34"/>
                  </a:lnTo>
                  <a:lnTo>
                    <a:pt x="226" y="37"/>
                  </a:lnTo>
                  <a:lnTo>
                    <a:pt x="231" y="41"/>
                  </a:lnTo>
                  <a:lnTo>
                    <a:pt x="235" y="46"/>
                  </a:lnTo>
                  <a:lnTo>
                    <a:pt x="239" y="53"/>
                  </a:lnTo>
                  <a:lnTo>
                    <a:pt x="242" y="60"/>
                  </a:lnTo>
                  <a:lnTo>
                    <a:pt x="242" y="66"/>
                  </a:lnTo>
                  <a:lnTo>
                    <a:pt x="242" y="174"/>
                  </a:lnTo>
                  <a:lnTo>
                    <a:pt x="242" y="174"/>
                  </a:lnTo>
                  <a:lnTo>
                    <a:pt x="242" y="183"/>
                  </a:lnTo>
                  <a:lnTo>
                    <a:pt x="239" y="189"/>
                  </a:lnTo>
                  <a:lnTo>
                    <a:pt x="235" y="195"/>
                  </a:lnTo>
                  <a:lnTo>
                    <a:pt x="231" y="200"/>
                  </a:lnTo>
                  <a:lnTo>
                    <a:pt x="226" y="204"/>
                  </a:lnTo>
                  <a:lnTo>
                    <a:pt x="220" y="208"/>
                  </a:lnTo>
                  <a:lnTo>
                    <a:pt x="214" y="210"/>
                  </a:lnTo>
                  <a:lnTo>
                    <a:pt x="205" y="211"/>
                  </a:lnTo>
                  <a:lnTo>
                    <a:pt x="205" y="211"/>
                  </a:lnTo>
                  <a:close/>
                  <a:moveTo>
                    <a:pt x="37" y="41"/>
                  </a:moveTo>
                  <a:lnTo>
                    <a:pt x="37" y="41"/>
                  </a:lnTo>
                  <a:lnTo>
                    <a:pt x="31" y="42"/>
                  </a:lnTo>
                  <a:lnTo>
                    <a:pt x="26" y="43"/>
                  </a:lnTo>
                  <a:lnTo>
                    <a:pt x="22" y="46"/>
                  </a:lnTo>
                  <a:lnTo>
                    <a:pt x="18" y="49"/>
                  </a:lnTo>
                  <a:lnTo>
                    <a:pt x="15" y="53"/>
                  </a:lnTo>
                  <a:lnTo>
                    <a:pt x="12" y="57"/>
                  </a:lnTo>
                  <a:lnTo>
                    <a:pt x="11" y="62"/>
                  </a:lnTo>
                  <a:lnTo>
                    <a:pt x="11" y="66"/>
                  </a:lnTo>
                  <a:lnTo>
                    <a:pt x="11" y="174"/>
                  </a:lnTo>
                  <a:lnTo>
                    <a:pt x="11" y="174"/>
                  </a:lnTo>
                  <a:lnTo>
                    <a:pt x="11" y="180"/>
                  </a:lnTo>
                  <a:lnTo>
                    <a:pt x="12" y="184"/>
                  </a:lnTo>
                  <a:lnTo>
                    <a:pt x="15" y="189"/>
                  </a:lnTo>
                  <a:lnTo>
                    <a:pt x="18" y="192"/>
                  </a:lnTo>
                  <a:lnTo>
                    <a:pt x="22" y="196"/>
                  </a:lnTo>
                  <a:lnTo>
                    <a:pt x="26" y="197"/>
                  </a:lnTo>
                  <a:lnTo>
                    <a:pt x="31" y="200"/>
                  </a:lnTo>
                  <a:lnTo>
                    <a:pt x="37" y="200"/>
                  </a:lnTo>
                  <a:lnTo>
                    <a:pt x="205" y="200"/>
                  </a:lnTo>
                  <a:lnTo>
                    <a:pt x="205" y="200"/>
                  </a:lnTo>
                  <a:lnTo>
                    <a:pt x="211" y="200"/>
                  </a:lnTo>
                  <a:lnTo>
                    <a:pt x="216" y="197"/>
                  </a:lnTo>
                  <a:lnTo>
                    <a:pt x="220" y="196"/>
                  </a:lnTo>
                  <a:lnTo>
                    <a:pt x="224" y="192"/>
                  </a:lnTo>
                  <a:lnTo>
                    <a:pt x="227" y="189"/>
                  </a:lnTo>
                  <a:lnTo>
                    <a:pt x="230" y="184"/>
                  </a:lnTo>
                  <a:lnTo>
                    <a:pt x="231" y="180"/>
                  </a:lnTo>
                  <a:lnTo>
                    <a:pt x="231" y="174"/>
                  </a:lnTo>
                  <a:lnTo>
                    <a:pt x="231" y="66"/>
                  </a:lnTo>
                  <a:lnTo>
                    <a:pt x="231" y="66"/>
                  </a:lnTo>
                  <a:lnTo>
                    <a:pt x="231" y="62"/>
                  </a:lnTo>
                  <a:lnTo>
                    <a:pt x="230" y="57"/>
                  </a:lnTo>
                  <a:lnTo>
                    <a:pt x="227" y="53"/>
                  </a:lnTo>
                  <a:lnTo>
                    <a:pt x="224" y="49"/>
                  </a:lnTo>
                  <a:lnTo>
                    <a:pt x="220" y="46"/>
                  </a:lnTo>
                  <a:lnTo>
                    <a:pt x="216" y="43"/>
                  </a:lnTo>
                  <a:lnTo>
                    <a:pt x="211" y="42"/>
                  </a:lnTo>
                  <a:lnTo>
                    <a:pt x="205" y="41"/>
                  </a:lnTo>
                  <a:lnTo>
                    <a:pt x="176" y="41"/>
                  </a:lnTo>
                  <a:lnTo>
                    <a:pt x="168" y="22"/>
                  </a:lnTo>
                  <a:lnTo>
                    <a:pt x="168" y="22"/>
                  </a:lnTo>
                  <a:lnTo>
                    <a:pt x="165" y="18"/>
                  </a:lnTo>
                  <a:lnTo>
                    <a:pt x="161" y="14"/>
                  </a:lnTo>
                  <a:lnTo>
                    <a:pt x="157" y="11"/>
                  </a:lnTo>
                  <a:lnTo>
                    <a:pt x="151" y="11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85" y="11"/>
                  </a:lnTo>
                  <a:lnTo>
                    <a:pt x="81" y="14"/>
                  </a:lnTo>
                  <a:lnTo>
                    <a:pt x="77" y="18"/>
                  </a:lnTo>
                  <a:lnTo>
                    <a:pt x="75" y="22"/>
                  </a:lnTo>
                  <a:lnTo>
                    <a:pt x="68" y="41"/>
                  </a:lnTo>
                  <a:lnTo>
                    <a:pt x="37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4" name="Freeform 43"/>
            <p:cNvSpPr>
              <a:spLocks noEditPoints="1"/>
            </p:cNvSpPr>
            <p:nvPr/>
          </p:nvSpPr>
          <p:spPr bwMode="auto">
            <a:xfrm>
              <a:off x="12094" y="5344"/>
              <a:ext cx="614" cy="434"/>
            </a:xfrm>
            <a:custGeom>
              <a:avLst/>
              <a:gdLst/>
              <a:ahLst/>
              <a:cxnLst>
                <a:cxn ang="0">
                  <a:pos x="43" y="179"/>
                </a:cxn>
                <a:cxn ang="0">
                  <a:pos x="35" y="178"/>
                </a:cxn>
                <a:cxn ang="0">
                  <a:pos x="19" y="172"/>
                </a:cxn>
                <a:cxn ang="0">
                  <a:pos x="8" y="160"/>
                </a:cxn>
                <a:cxn ang="0">
                  <a:pos x="1" y="144"/>
                </a:cxn>
                <a:cxn ang="0">
                  <a:pos x="0" y="43"/>
                </a:cxn>
                <a:cxn ang="0">
                  <a:pos x="1" y="35"/>
                </a:cxn>
                <a:cxn ang="0">
                  <a:pos x="8" y="18"/>
                </a:cxn>
                <a:cxn ang="0">
                  <a:pos x="19" y="8"/>
                </a:cxn>
                <a:cxn ang="0">
                  <a:pos x="35" y="1"/>
                </a:cxn>
                <a:cxn ang="0">
                  <a:pos x="136" y="0"/>
                </a:cxn>
                <a:cxn ang="0">
                  <a:pos x="144" y="1"/>
                </a:cxn>
                <a:cxn ang="0">
                  <a:pos x="160" y="8"/>
                </a:cxn>
                <a:cxn ang="0">
                  <a:pos x="171" y="18"/>
                </a:cxn>
                <a:cxn ang="0">
                  <a:pos x="178" y="35"/>
                </a:cxn>
                <a:cxn ang="0">
                  <a:pos x="179" y="52"/>
                </a:cxn>
                <a:cxn ang="0">
                  <a:pos x="222" y="8"/>
                </a:cxn>
                <a:cxn ang="0">
                  <a:pos x="233" y="4"/>
                </a:cxn>
                <a:cxn ang="0">
                  <a:pos x="239" y="5"/>
                </a:cxn>
                <a:cxn ang="0">
                  <a:pos x="241" y="8"/>
                </a:cxn>
                <a:cxn ang="0">
                  <a:pos x="245" y="14"/>
                </a:cxn>
                <a:cxn ang="0">
                  <a:pos x="247" y="162"/>
                </a:cxn>
                <a:cxn ang="0">
                  <a:pos x="245" y="166"/>
                </a:cxn>
                <a:cxn ang="0">
                  <a:pos x="241" y="172"/>
                </a:cxn>
                <a:cxn ang="0">
                  <a:pos x="239" y="174"/>
                </a:cxn>
                <a:cxn ang="0">
                  <a:pos x="233" y="175"/>
                </a:cxn>
                <a:cxn ang="0">
                  <a:pos x="222" y="171"/>
                </a:cxn>
                <a:cxn ang="0">
                  <a:pos x="179" y="136"/>
                </a:cxn>
                <a:cxn ang="0">
                  <a:pos x="178" y="144"/>
                </a:cxn>
                <a:cxn ang="0">
                  <a:pos x="171" y="160"/>
                </a:cxn>
                <a:cxn ang="0">
                  <a:pos x="160" y="172"/>
                </a:cxn>
                <a:cxn ang="0">
                  <a:pos x="144" y="178"/>
                </a:cxn>
                <a:cxn ang="0">
                  <a:pos x="136" y="179"/>
                </a:cxn>
                <a:cxn ang="0">
                  <a:pos x="43" y="10"/>
                </a:cxn>
                <a:cxn ang="0">
                  <a:pos x="31" y="13"/>
                </a:cxn>
                <a:cxn ang="0">
                  <a:pos x="20" y="20"/>
                </a:cxn>
                <a:cxn ang="0">
                  <a:pos x="13" y="31"/>
                </a:cxn>
                <a:cxn ang="0">
                  <a:pos x="10" y="43"/>
                </a:cxn>
                <a:cxn ang="0">
                  <a:pos x="10" y="136"/>
                </a:cxn>
                <a:cxn ang="0">
                  <a:pos x="13" y="148"/>
                </a:cxn>
                <a:cxn ang="0">
                  <a:pos x="20" y="159"/>
                </a:cxn>
                <a:cxn ang="0">
                  <a:pos x="31" y="166"/>
                </a:cxn>
                <a:cxn ang="0">
                  <a:pos x="43" y="168"/>
                </a:cxn>
                <a:cxn ang="0">
                  <a:pos x="136" y="168"/>
                </a:cxn>
                <a:cxn ang="0">
                  <a:pos x="148" y="166"/>
                </a:cxn>
                <a:cxn ang="0">
                  <a:pos x="159" y="159"/>
                </a:cxn>
                <a:cxn ang="0">
                  <a:pos x="166" y="148"/>
                </a:cxn>
                <a:cxn ang="0">
                  <a:pos x="168" y="136"/>
                </a:cxn>
                <a:cxn ang="0">
                  <a:pos x="231" y="163"/>
                </a:cxn>
                <a:cxn ang="0">
                  <a:pos x="233" y="164"/>
                </a:cxn>
                <a:cxn ang="0">
                  <a:pos x="235" y="164"/>
                </a:cxn>
                <a:cxn ang="0">
                  <a:pos x="236" y="163"/>
                </a:cxn>
                <a:cxn ang="0">
                  <a:pos x="236" y="18"/>
                </a:cxn>
                <a:cxn ang="0">
                  <a:pos x="236" y="16"/>
                </a:cxn>
                <a:cxn ang="0">
                  <a:pos x="235" y="14"/>
                </a:cxn>
                <a:cxn ang="0">
                  <a:pos x="231" y="16"/>
                </a:cxn>
                <a:cxn ang="0">
                  <a:pos x="168" y="43"/>
                </a:cxn>
                <a:cxn ang="0">
                  <a:pos x="167" y="36"/>
                </a:cxn>
                <a:cxn ang="0">
                  <a:pos x="163" y="25"/>
                </a:cxn>
                <a:cxn ang="0">
                  <a:pos x="154" y="16"/>
                </a:cxn>
                <a:cxn ang="0">
                  <a:pos x="143" y="12"/>
                </a:cxn>
                <a:cxn ang="0">
                  <a:pos x="43" y="10"/>
                </a:cxn>
              </a:cxnLst>
              <a:rect l="0" t="0" r="r" b="b"/>
              <a:pathLst>
                <a:path w="247" h="179">
                  <a:moveTo>
                    <a:pt x="136" y="179"/>
                  </a:moveTo>
                  <a:lnTo>
                    <a:pt x="43" y="179"/>
                  </a:lnTo>
                  <a:lnTo>
                    <a:pt x="43" y="179"/>
                  </a:lnTo>
                  <a:lnTo>
                    <a:pt x="35" y="178"/>
                  </a:lnTo>
                  <a:lnTo>
                    <a:pt x="27" y="176"/>
                  </a:lnTo>
                  <a:lnTo>
                    <a:pt x="19" y="172"/>
                  </a:lnTo>
                  <a:lnTo>
                    <a:pt x="13" y="167"/>
                  </a:lnTo>
                  <a:lnTo>
                    <a:pt x="8" y="160"/>
                  </a:lnTo>
                  <a:lnTo>
                    <a:pt x="4" y="152"/>
                  </a:lnTo>
                  <a:lnTo>
                    <a:pt x="1" y="144"/>
                  </a:lnTo>
                  <a:lnTo>
                    <a:pt x="0" y="13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8" y="18"/>
                  </a:lnTo>
                  <a:lnTo>
                    <a:pt x="13" y="13"/>
                  </a:lnTo>
                  <a:lnTo>
                    <a:pt x="19" y="8"/>
                  </a:lnTo>
                  <a:lnTo>
                    <a:pt x="27" y="4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44" y="1"/>
                  </a:lnTo>
                  <a:lnTo>
                    <a:pt x="152" y="4"/>
                  </a:lnTo>
                  <a:lnTo>
                    <a:pt x="160" y="8"/>
                  </a:lnTo>
                  <a:lnTo>
                    <a:pt x="167" y="13"/>
                  </a:lnTo>
                  <a:lnTo>
                    <a:pt x="171" y="18"/>
                  </a:lnTo>
                  <a:lnTo>
                    <a:pt x="175" y="27"/>
                  </a:lnTo>
                  <a:lnTo>
                    <a:pt x="178" y="35"/>
                  </a:lnTo>
                  <a:lnTo>
                    <a:pt x="179" y="43"/>
                  </a:lnTo>
                  <a:lnTo>
                    <a:pt x="179" y="52"/>
                  </a:lnTo>
                  <a:lnTo>
                    <a:pt x="222" y="8"/>
                  </a:lnTo>
                  <a:lnTo>
                    <a:pt x="222" y="8"/>
                  </a:lnTo>
                  <a:lnTo>
                    <a:pt x="228" y="5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9" y="5"/>
                  </a:lnTo>
                  <a:lnTo>
                    <a:pt x="239" y="5"/>
                  </a:lnTo>
                  <a:lnTo>
                    <a:pt x="241" y="8"/>
                  </a:lnTo>
                  <a:lnTo>
                    <a:pt x="244" y="10"/>
                  </a:lnTo>
                  <a:lnTo>
                    <a:pt x="245" y="14"/>
                  </a:lnTo>
                  <a:lnTo>
                    <a:pt x="247" y="18"/>
                  </a:lnTo>
                  <a:lnTo>
                    <a:pt x="247" y="162"/>
                  </a:lnTo>
                  <a:lnTo>
                    <a:pt x="247" y="162"/>
                  </a:lnTo>
                  <a:lnTo>
                    <a:pt x="245" y="166"/>
                  </a:lnTo>
                  <a:lnTo>
                    <a:pt x="244" y="168"/>
                  </a:lnTo>
                  <a:lnTo>
                    <a:pt x="241" y="172"/>
                  </a:lnTo>
                  <a:lnTo>
                    <a:pt x="239" y="174"/>
                  </a:lnTo>
                  <a:lnTo>
                    <a:pt x="239" y="174"/>
                  </a:lnTo>
                  <a:lnTo>
                    <a:pt x="233" y="175"/>
                  </a:lnTo>
                  <a:lnTo>
                    <a:pt x="233" y="175"/>
                  </a:lnTo>
                  <a:lnTo>
                    <a:pt x="228" y="174"/>
                  </a:lnTo>
                  <a:lnTo>
                    <a:pt x="222" y="171"/>
                  </a:lnTo>
                  <a:lnTo>
                    <a:pt x="179" y="126"/>
                  </a:lnTo>
                  <a:lnTo>
                    <a:pt x="179" y="136"/>
                  </a:lnTo>
                  <a:lnTo>
                    <a:pt x="179" y="136"/>
                  </a:lnTo>
                  <a:lnTo>
                    <a:pt x="178" y="144"/>
                  </a:lnTo>
                  <a:lnTo>
                    <a:pt x="175" y="152"/>
                  </a:lnTo>
                  <a:lnTo>
                    <a:pt x="171" y="160"/>
                  </a:lnTo>
                  <a:lnTo>
                    <a:pt x="167" y="167"/>
                  </a:lnTo>
                  <a:lnTo>
                    <a:pt x="160" y="172"/>
                  </a:lnTo>
                  <a:lnTo>
                    <a:pt x="152" y="176"/>
                  </a:lnTo>
                  <a:lnTo>
                    <a:pt x="144" y="178"/>
                  </a:lnTo>
                  <a:lnTo>
                    <a:pt x="136" y="179"/>
                  </a:lnTo>
                  <a:lnTo>
                    <a:pt x="136" y="179"/>
                  </a:lnTo>
                  <a:close/>
                  <a:moveTo>
                    <a:pt x="43" y="10"/>
                  </a:moveTo>
                  <a:lnTo>
                    <a:pt x="43" y="10"/>
                  </a:lnTo>
                  <a:lnTo>
                    <a:pt x="36" y="12"/>
                  </a:lnTo>
                  <a:lnTo>
                    <a:pt x="31" y="13"/>
                  </a:lnTo>
                  <a:lnTo>
                    <a:pt x="25" y="16"/>
                  </a:lnTo>
                  <a:lnTo>
                    <a:pt x="20" y="20"/>
                  </a:lnTo>
                  <a:lnTo>
                    <a:pt x="16" y="25"/>
                  </a:lnTo>
                  <a:lnTo>
                    <a:pt x="13" y="31"/>
                  </a:lnTo>
                  <a:lnTo>
                    <a:pt x="12" y="36"/>
                  </a:lnTo>
                  <a:lnTo>
                    <a:pt x="10" y="43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2" y="143"/>
                  </a:lnTo>
                  <a:lnTo>
                    <a:pt x="13" y="148"/>
                  </a:lnTo>
                  <a:lnTo>
                    <a:pt x="16" y="153"/>
                  </a:lnTo>
                  <a:lnTo>
                    <a:pt x="20" y="159"/>
                  </a:lnTo>
                  <a:lnTo>
                    <a:pt x="25" y="163"/>
                  </a:lnTo>
                  <a:lnTo>
                    <a:pt x="31" y="166"/>
                  </a:lnTo>
                  <a:lnTo>
                    <a:pt x="36" y="168"/>
                  </a:lnTo>
                  <a:lnTo>
                    <a:pt x="43" y="168"/>
                  </a:lnTo>
                  <a:lnTo>
                    <a:pt x="136" y="168"/>
                  </a:lnTo>
                  <a:lnTo>
                    <a:pt x="136" y="168"/>
                  </a:lnTo>
                  <a:lnTo>
                    <a:pt x="143" y="168"/>
                  </a:lnTo>
                  <a:lnTo>
                    <a:pt x="148" y="166"/>
                  </a:lnTo>
                  <a:lnTo>
                    <a:pt x="154" y="163"/>
                  </a:lnTo>
                  <a:lnTo>
                    <a:pt x="159" y="159"/>
                  </a:lnTo>
                  <a:lnTo>
                    <a:pt x="163" y="153"/>
                  </a:lnTo>
                  <a:lnTo>
                    <a:pt x="166" y="148"/>
                  </a:lnTo>
                  <a:lnTo>
                    <a:pt x="167" y="143"/>
                  </a:lnTo>
                  <a:lnTo>
                    <a:pt x="168" y="136"/>
                  </a:lnTo>
                  <a:lnTo>
                    <a:pt x="168" y="101"/>
                  </a:lnTo>
                  <a:lnTo>
                    <a:pt x="231" y="163"/>
                  </a:lnTo>
                  <a:lnTo>
                    <a:pt x="231" y="163"/>
                  </a:lnTo>
                  <a:lnTo>
                    <a:pt x="233" y="164"/>
                  </a:lnTo>
                  <a:lnTo>
                    <a:pt x="233" y="164"/>
                  </a:lnTo>
                  <a:lnTo>
                    <a:pt x="235" y="164"/>
                  </a:lnTo>
                  <a:lnTo>
                    <a:pt x="235" y="164"/>
                  </a:lnTo>
                  <a:lnTo>
                    <a:pt x="236" y="163"/>
                  </a:lnTo>
                  <a:lnTo>
                    <a:pt x="236" y="162"/>
                  </a:lnTo>
                  <a:lnTo>
                    <a:pt x="236" y="18"/>
                  </a:lnTo>
                  <a:lnTo>
                    <a:pt x="236" y="18"/>
                  </a:lnTo>
                  <a:lnTo>
                    <a:pt x="236" y="16"/>
                  </a:lnTo>
                  <a:lnTo>
                    <a:pt x="235" y="14"/>
                  </a:lnTo>
                  <a:lnTo>
                    <a:pt x="235" y="14"/>
                  </a:lnTo>
                  <a:lnTo>
                    <a:pt x="232" y="14"/>
                  </a:lnTo>
                  <a:lnTo>
                    <a:pt x="231" y="16"/>
                  </a:lnTo>
                  <a:lnTo>
                    <a:pt x="168" y="78"/>
                  </a:lnTo>
                  <a:lnTo>
                    <a:pt x="168" y="43"/>
                  </a:lnTo>
                  <a:lnTo>
                    <a:pt x="168" y="43"/>
                  </a:lnTo>
                  <a:lnTo>
                    <a:pt x="167" y="36"/>
                  </a:lnTo>
                  <a:lnTo>
                    <a:pt x="166" y="31"/>
                  </a:lnTo>
                  <a:lnTo>
                    <a:pt x="163" y="25"/>
                  </a:lnTo>
                  <a:lnTo>
                    <a:pt x="159" y="20"/>
                  </a:lnTo>
                  <a:lnTo>
                    <a:pt x="154" y="16"/>
                  </a:lnTo>
                  <a:lnTo>
                    <a:pt x="148" y="13"/>
                  </a:lnTo>
                  <a:lnTo>
                    <a:pt x="143" y="12"/>
                  </a:lnTo>
                  <a:lnTo>
                    <a:pt x="136" y="10"/>
                  </a:lnTo>
                  <a:lnTo>
                    <a:pt x="43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5" name="Freeform 44"/>
            <p:cNvSpPr>
              <a:spLocks noEditPoints="1"/>
            </p:cNvSpPr>
            <p:nvPr/>
          </p:nvSpPr>
          <p:spPr bwMode="auto">
            <a:xfrm>
              <a:off x="14787" y="2759"/>
              <a:ext cx="399" cy="572"/>
            </a:xfrm>
            <a:custGeom>
              <a:avLst/>
              <a:gdLst/>
              <a:ahLst/>
              <a:cxnLst>
                <a:cxn ang="0">
                  <a:pos x="74" y="237"/>
                </a:cxn>
                <a:cxn ang="0">
                  <a:pos x="59" y="224"/>
                </a:cxn>
                <a:cxn ang="0">
                  <a:pos x="2" y="104"/>
                </a:cxn>
                <a:cxn ang="0">
                  <a:pos x="0" y="81"/>
                </a:cxn>
                <a:cxn ang="0">
                  <a:pos x="5" y="50"/>
                </a:cxn>
                <a:cxn ang="0">
                  <a:pos x="35" y="15"/>
                </a:cxn>
                <a:cxn ang="0">
                  <a:pos x="73" y="2"/>
                </a:cxn>
                <a:cxn ang="0">
                  <a:pos x="89" y="2"/>
                </a:cxn>
                <a:cxn ang="0">
                  <a:pos x="125" y="15"/>
                </a:cxn>
                <a:cxn ang="0">
                  <a:pos x="155" y="50"/>
                </a:cxn>
                <a:cxn ang="0">
                  <a:pos x="162" y="81"/>
                </a:cxn>
                <a:cxn ang="0">
                  <a:pos x="158" y="104"/>
                </a:cxn>
                <a:cxn ang="0">
                  <a:pos x="102" y="224"/>
                </a:cxn>
                <a:cxn ang="0">
                  <a:pos x="87" y="237"/>
                </a:cxn>
                <a:cxn ang="0">
                  <a:pos x="81" y="11"/>
                </a:cxn>
                <a:cxn ang="0">
                  <a:pos x="54" y="17"/>
                </a:cxn>
                <a:cxn ang="0">
                  <a:pos x="23" y="42"/>
                </a:cxn>
                <a:cxn ang="0">
                  <a:pos x="10" y="81"/>
                </a:cxn>
                <a:cxn ang="0">
                  <a:pos x="14" y="106"/>
                </a:cxn>
                <a:cxn ang="0">
                  <a:pos x="70" y="223"/>
                </a:cxn>
                <a:cxn ang="0">
                  <a:pos x="81" y="227"/>
                </a:cxn>
                <a:cxn ang="0">
                  <a:pos x="87" y="226"/>
                </a:cxn>
                <a:cxn ang="0">
                  <a:pos x="145" y="106"/>
                </a:cxn>
                <a:cxn ang="0">
                  <a:pos x="151" y="81"/>
                </a:cxn>
                <a:cxn ang="0">
                  <a:pos x="145" y="54"/>
                </a:cxn>
                <a:cxn ang="0">
                  <a:pos x="120" y="23"/>
                </a:cxn>
                <a:cxn ang="0">
                  <a:pos x="81" y="11"/>
                </a:cxn>
                <a:cxn ang="0">
                  <a:pos x="81" y="125"/>
                </a:cxn>
                <a:cxn ang="0">
                  <a:pos x="56" y="118"/>
                </a:cxn>
                <a:cxn ang="0">
                  <a:pos x="40" y="99"/>
                </a:cxn>
                <a:cxn ang="0">
                  <a:pos x="37" y="81"/>
                </a:cxn>
                <a:cxn ang="0">
                  <a:pos x="44" y="57"/>
                </a:cxn>
                <a:cxn ang="0">
                  <a:pos x="63" y="42"/>
                </a:cxn>
                <a:cxn ang="0">
                  <a:pos x="81" y="38"/>
                </a:cxn>
                <a:cxn ang="0">
                  <a:pos x="105" y="46"/>
                </a:cxn>
                <a:cxn ang="0">
                  <a:pos x="120" y="65"/>
                </a:cxn>
                <a:cxn ang="0">
                  <a:pos x="124" y="81"/>
                </a:cxn>
                <a:cxn ang="0">
                  <a:pos x="116" y="106"/>
                </a:cxn>
                <a:cxn ang="0">
                  <a:pos x="97" y="122"/>
                </a:cxn>
                <a:cxn ang="0">
                  <a:pos x="81" y="125"/>
                </a:cxn>
                <a:cxn ang="0">
                  <a:pos x="74" y="50"/>
                </a:cxn>
                <a:cxn ang="0">
                  <a:pos x="58" y="58"/>
                </a:cxn>
                <a:cxn ang="0">
                  <a:pos x="48" y="75"/>
                </a:cxn>
                <a:cxn ang="0">
                  <a:pos x="48" y="88"/>
                </a:cxn>
                <a:cxn ang="0">
                  <a:pos x="58" y="104"/>
                </a:cxn>
                <a:cxn ang="0">
                  <a:pos x="74" y="114"/>
                </a:cxn>
                <a:cxn ang="0">
                  <a:pos x="87" y="114"/>
                </a:cxn>
                <a:cxn ang="0">
                  <a:pos x="104" y="104"/>
                </a:cxn>
                <a:cxn ang="0">
                  <a:pos x="112" y="88"/>
                </a:cxn>
                <a:cxn ang="0">
                  <a:pos x="112" y="75"/>
                </a:cxn>
                <a:cxn ang="0">
                  <a:pos x="104" y="58"/>
                </a:cxn>
                <a:cxn ang="0">
                  <a:pos x="87" y="50"/>
                </a:cxn>
              </a:cxnLst>
              <a:rect l="0" t="0" r="r" b="b"/>
              <a:pathLst>
                <a:path w="162" h="238">
                  <a:moveTo>
                    <a:pt x="81" y="238"/>
                  </a:moveTo>
                  <a:lnTo>
                    <a:pt x="81" y="238"/>
                  </a:lnTo>
                  <a:lnTo>
                    <a:pt x="74" y="237"/>
                  </a:lnTo>
                  <a:lnTo>
                    <a:pt x="67" y="234"/>
                  </a:lnTo>
                  <a:lnTo>
                    <a:pt x="62" y="230"/>
                  </a:lnTo>
                  <a:lnTo>
                    <a:pt x="59" y="224"/>
                  </a:lnTo>
                  <a:lnTo>
                    <a:pt x="5" y="110"/>
                  </a:lnTo>
                  <a:lnTo>
                    <a:pt x="5" y="110"/>
                  </a:lnTo>
                  <a:lnTo>
                    <a:pt x="2" y="104"/>
                  </a:lnTo>
                  <a:lnTo>
                    <a:pt x="1" y="98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1" y="65"/>
                  </a:lnTo>
                  <a:lnTo>
                    <a:pt x="5" y="50"/>
                  </a:lnTo>
                  <a:lnTo>
                    <a:pt x="13" y="37"/>
                  </a:lnTo>
                  <a:lnTo>
                    <a:pt x="23" y="25"/>
                  </a:lnTo>
                  <a:lnTo>
                    <a:pt x="35" y="15"/>
                  </a:lnTo>
                  <a:lnTo>
                    <a:pt x="48" y="7"/>
                  </a:lnTo>
                  <a:lnTo>
                    <a:pt x="64" y="3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9" y="2"/>
                  </a:lnTo>
                  <a:lnTo>
                    <a:pt x="97" y="3"/>
                  </a:lnTo>
                  <a:lnTo>
                    <a:pt x="112" y="7"/>
                  </a:lnTo>
                  <a:lnTo>
                    <a:pt x="125" y="15"/>
                  </a:lnTo>
                  <a:lnTo>
                    <a:pt x="137" y="25"/>
                  </a:lnTo>
                  <a:lnTo>
                    <a:pt x="147" y="37"/>
                  </a:lnTo>
                  <a:lnTo>
                    <a:pt x="155" y="50"/>
                  </a:lnTo>
                  <a:lnTo>
                    <a:pt x="159" y="65"/>
                  </a:lnTo>
                  <a:lnTo>
                    <a:pt x="160" y="73"/>
                  </a:lnTo>
                  <a:lnTo>
                    <a:pt x="162" y="81"/>
                  </a:lnTo>
                  <a:lnTo>
                    <a:pt x="162" y="81"/>
                  </a:lnTo>
                  <a:lnTo>
                    <a:pt x="160" y="98"/>
                  </a:lnTo>
                  <a:lnTo>
                    <a:pt x="158" y="104"/>
                  </a:lnTo>
                  <a:lnTo>
                    <a:pt x="156" y="110"/>
                  </a:lnTo>
                  <a:lnTo>
                    <a:pt x="102" y="224"/>
                  </a:lnTo>
                  <a:lnTo>
                    <a:pt x="102" y="224"/>
                  </a:lnTo>
                  <a:lnTo>
                    <a:pt x="98" y="230"/>
                  </a:lnTo>
                  <a:lnTo>
                    <a:pt x="93" y="234"/>
                  </a:lnTo>
                  <a:lnTo>
                    <a:pt x="87" y="237"/>
                  </a:lnTo>
                  <a:lnTo>
                    <a:pt x="81" y="238"/>
                  </a:lnTo>
                  <a:lnTo>
                    <a:pt x="81" y="238"/>
                  </a:lnTo>
                  <a:close/>
                  <a:moveTo>
                    <a:pt x="81" y="11"/>
                  </a:moveTo>
                  <a:lnTo>
                    <a:pt x="81" y="11"/>
                  </a:lnTo>
                  <a:lnTo>
                    <a:pt x="66" y="12"/>
                  </a:lnTo>
                  <a:lnTo>
                    <a:pt x="54" y="17"/>
                  </a:lnTo>
                  <a:lnTo>
                    <a:pt x="41" y="23"/>
                  </a:lnTo>
                  <a:lnTo>
                    <a:pt x="31" y="33"/>
                  </a:lnTo>
                  <a:lnTo>
                    <a:pt x="23" y="42"/>
                  </a:lnTo>
                  <a:lnTo>
                    <a:pt x="16" y="54"/>
                  </a:lnTo>
                  <a:lnTo>
                    <a:pt x="12" y="68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2" y="95"/>
                  </a:lnTo>
                  <a:lnTo>
                    <a:pt x="14" y="106"/>
                  </a:lnTo>
                  <a:lnTo>
                    <a:pt x="68" y="220"/>
                  </a:lnTo>
                  <a:lnTo>
                    <a:pt x="68" y="220"/>
                  </a:lnTo>
                  <a:lnTo>
                    <a:pt x="70" y="223"/>
                  </a:lnTo>
                  <a:lnTo>
                    <a:pt x="73" y="226"/>
                  </a:lnTo>
                  <a:lnTo>
                    <a:pt x="77" y="227"/>
                  </a:lnTo>
                  <a:lnTo>
                    <a:pt x="81" y="227"/>
                  </a:lnTo>
                  <a:lnTo>
                    <a:pt x="81" y="227"/>
                  </a:lnTo>
                  <a:lnTo>
                    <a:pt x="83" y="227"/>
                  </a:lnTo>
                  <a:lnTo>
                    <a:pt x="87" y="226"/>
                  </a:lnTo>
                  <a:lnTo>
                    <a:pt x="90" y="223"/>
                  </a:lnTo>
                  <a:lnTo>
                    <a:pt x="93" y="220"/>
                  </a:lnTo>
                  <a:lnTo>
                    <a:pt x="145" y="106"/>
                  </a:lnTo>
                  <a:lnTo>
                    <a:pt x="145" y="106"/>
                  </a:lnTo>
                  <a:lnTo>
                    <a:pt x="150" y="95"/>
                  </a:lnTo>
                  <a:lnTo>
                    <a:pt x="151" y="81"/>
                  </a:lnTo>
                  <a:lnTo>
                    <a:pt x="151" y="81"/>
                  </a:lnTo>
                  <a:lnTo>
                    <a:pt x="150" y="68"/>
                  </a:lnTo>
                  <a:lnTo>
                    <a:pt x="145" y="54"/>
                  </a:lnTo>
                  <a:lnTo>
                    <a:pt x="139" y="42"/>
                  </a:lnTo>
                  <a:lnTo>
                    <a:pt x="129" y="33"/>
                  </a:lnTo>
                  <a:lnTo>
                    <a:pt x="120" y="23"/>
                  </a:lnTo>
                  <a:lnTo>
                    <a:pt x="108" y="17"/>
                  </a:lnTo>
                  <a:lnTo>
                    <a:pt x="94" y="12"/>
                  </a:lnTo>
                  <a:lnTo>
                    <a:pt x="81" y="11"/>
                  </a:lnTo>
                  <a:lnTo>
                    <a:pt x="81" y="11"/>
                  </a:lnTo>
                  <a:close/>
                  <a:moveTo>
                    <a:pt x="81" y="125"/>
                  </a:moveTo>
                  <a:lnTo>
                    <a:pt x="81" y="125"/>
                  </a:lnTo>
                  <a:lnTo>
                    <a:pt x="71" y="125"/>
                  </a:lnTo>
                  <a:lnTo>
                    <a:pt x="63" y="122"/>
                  </a:lnTo>
                  <a:lnTo>
                    <a:pt x="56" y="118"/>
                  </a:lnTo>
                  <a:lnTo>
                    <a:pt x="50" y="112"/>
                  </a:lnTo>
                  <a:lnTo>
                    <a:pt x="44" y="106"/>
                  </a:lnTo>
                  <a:lnTo>
                    <a:pt x="40" y="99"/>
                  </a:lnTo>
                  <a:lnTo>
                    <a:pt x="37" y="91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3"/>
                  </a:lnTo>
                  <a:lnTo>
                    <a:pt x="40" y="65"/>
                  </a:lnTo>
                  <a:lnTo>
                    <a:pt x="44" y="57"/>
                  </a:lnTo>
                  <a:lnTo>
                    <a:pt x="50" y="52"/>
                  </a:lnTo>
                  <a:lnTo>
                    <a:pt x="56" y="46"/>
                  </a:lnTo>
                  <a:lnTo>
                    <a:pt x="63" y="42"/>
                  </a:lnTo>
                  <a:lnTo>
                    <a:pt x="71" y="39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9" y="39"/>
                  </a:lnTo>
                  <a:lnTo>
                    <a:pt x="97" y="42"/>
                  </a:lnTo>
                  <a:lnTo>
                    <a:pt x="105" y="46"/>
                  </a:lnTo>
                  <a:lnTo>
                    <a:pt x="110" y="52"/>
                  </a:lnTo>
                  <a:lnTo>
                    <a:pt x="116" y="57"/>
                  </a:lnTo>
                  <a:lnTo>
                    <a:pt x="120" y="65"/>
                  </a:lnTo>
                  <a:lnTo>
                    <a:pt x="123" y="73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3" y="91"/>
                  </a:lnTo>
                  <a:lnTo>
                    <a:pt x="120" y="99"/>
                  </a:lnTo>
                  <a:lnTo>
                    <a:pt x="116" y="106"/>
                  </a:lnTo>
                  <a:lnTo>
                    <a:pt x="110" y="112"/>
                  </a:lnTo>
                  <a:lnTo>
                    <a:pt x="105" y="118"/>
                  </a:lnTo>
                  <a:lnTo>
                    <a:pt x="97" y="122"/>
                  </a:lnTo>
                  <a:lnTo>
                    <a:pt x="89" y="125"/>
                  </a:lnTo>
                  <a:lnTo>
                    <a:pt x="81" y="125"/>
                  </a:lnTo>
                  <a:lnTo>
                    <a:pt x="81" y="125"/>
                  </a:lnTo>
                  <a:close/>
                  <a:moveTo>
                    <a:pt x="81" y="49"/>
                  </a:moveTo>
                  <a:lnTo>
                    <a:pt x="81" y="49"/>
                  </a:lnTo>
                  <a:lnTo>
                    <a:pt x="74" y="50"/>
                  </a:lnTo>
                  <a:lnTo>
                    <a:pt x="67" y="52"/>
                  </a:lnTo>
                  <a:lnTo>
                    <a:pt x="62" y="54"/>
                  </a:lnTo>
                  <a:lnTo>
                    <a:pt x="58" y="58"/>
                  </a:lnTo>
                  <a:lnTo>
                    <a:pt x="54" y="64"/>
                  </a:lnTo>
                  <a:lnTo>
                    <a:pt x="51" y="69"/>
                  </a:lnTo>
                  <a:lnTo>
                    <a:pt x="48" y="75"/>
                  </a:lnTo>
                  <a:lnTo>
                    <a:pt x="48" y="81"/>
                  </a:lnTo>
                  <a:lnTo>
                    <a:pt x="48" y="81"/>
                  </a:lnTo>
                  <a:lnTo>
                    <a:pt x="48" y="88"/>
                  </a:lnTo>
                  <a:lnTo>
                    <a:pt x="51" y="95"/>
                  </a:lnTo>
                  <a:lnTo>
                    <a:pt x="54" y="100"/>
                  </a:lnTo>
                  <a:lnTo>
                    <a:pt x="58" y="104"/>
                  </a:lnTo>
                  <a:lnTo>
                    <a:pt x="62" y="108"/>
                  </a:lnTo>
                  <a:lnTo>
                    <a:pt x="67" y="111"/>
                  </a:lnTo>
                  <a:lnTo>
                    <a:pt x="74" y="114"/>
                  </a:lnTo>
                  <a:lnTo>
                    <a:pt x="81" y="114"/>
                  </a:lnTo>
                  <a:lnTo>
                    <a:pt x="81" y="114"/>
                  </a:lnTo>
                  <a:lnTo>
                    <a:pt x="87" y="114"/>
                  </a:lnTo>
                  <a:lnTo>
                    <a:pt x="93" y="111"/>
                  </a:lnTo>
                  <a:lnTo>
                    <a:pt x="98" y="108"/>
                  </a:lnTo>
                  <a:lnTo>
                    <a:pt x="104" y="104"/>
                  </a:lnTo>
                  <a:lnTo>
                    <a:pt x="108" y="100"/>
                  </a:lnTo>
                  <a:lnTo>
                    <a:pt x="110" y="95"/>
                  </a:lnTo>
                  <a:lnTo>
                    <a:pt x="112" y="88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12" y="75"/>
                  </a:lnTo>
                  <a:lnTo>
                    <a:pt x="110" y="69"/>
                  </a:lnTo>
                  <a:lnTo>
                    <a:pt x="108" y="64"/>
                  </a:lnTo>
                  <a:lnTo>
                    <a:pt x="104" y="58"/>
                  </a:lnTo>
                  <a:lnTo>
                    <a:pt x="98" y="54"/>
                  </a:lnTo>
                  <a:lnTo>
                    <a:pt x="93" y="52"/>
                  </a:lnTo>
                  <a:lnTo>
                    <a:pt x="87" y="50"/>
                  </a:lnTo>
                  <a:lnTo>
                    <a:pt x="81" y="49"/>
                  </a:lnTo>
                  <a:lnTo>
                    <a:pt x="81" y="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6" name="Freeform 45"/>
            <p:cNvSpPr>
              <a:spLocks noEditPoints="1"/>
            </p:cNvSpPr>
            <p:nvPr/>
          </p:nvSpPr>
          <p:spPr bwMode="auto">
            <a:xfrm>
              <a:off x="14698" y="5286"/>
              <a:ext cx="533" cy="521"/>
            </a:xfrm>
            <a:custGeom>
              <a:avLst/>
              <a:gdLst/>
              <a:ahLst/>
              <a:cxnLst>
                <a:cxn ang="0">
                  <a:pos x="76" y="217"/>
                </a:cxn>
                <a:cxn ang="0">
                  <a:pos x="72" y="216"/>
                </a:cxn>
                <a:cxn ang="0">
                  <a:pos x="41" y="177"/>
                </a:cxn>
                <a:cxn ang="0">
                  <a:pos x="4" y="150"/>
                </a:cxn>
                <a:cxn ang="0">
                  <a:pos x="0" y="142"/>
                </a:cxn>
                <a:cxn ang="0">
                  <a:pos x="0" y="138"/>
                </a:cxn>
                <a:cxn ang="0">
                  <a:pos x="18" y="120"/>
                </a:cxn>
                <a:cxn ang="0">
                  <a:pos x="20" y="117"/>
                </a:cxn>
                <a:cxn ang="0">
                  <a:pos x="24" y="117"/>
                </a:cxn>
                <a:cxn ang="0">
                  <a:pos x="53" y="124"/>
                </a:cxn>
                <a:cxn ang="0">
                  <a:pos x="15" y="55"/>
                </a:cxn>
                <a:cxn ang="0">
                  <a:pos x="11" y="53"/>
                </a:cxn>
                <a:cxn ang="0">
                  <a:pos x="10" y="48"/>
                </a:cxn>
                <a:cxn ang="0">
                  <a:pos x="12" y="39"/>
                </a:cxn>
                <a:cxn ang="0">
                  <a:pos x="31" y="20"/>
                </a:cxn>
                <a:cxn ang="0">
                  <a:pos x="41" y="17"/>
                </a:cxn>
                <a:cxn ang="0">
                  <a:pos x="157" y="19"/>
                </a:cxn>
                <a:cxn ang="0">
                  <a:pos x="166" y="12"/>
                </a:cxn>
                <a:cxn ang="0">
                  <a:pos x="188" y="1"/>
                </a:cxn>
                <a:cxn ang="0">
                  <a:pos x="197" y="0"/>
                </a:cxn>
                <a:cxn ang="0">
                  <a:pos x="209" y="3"/>
                </a:cxn>
                <a:cxn ang="0">
                  <a:pos x="212" y="5"/>
                </a:cxn>
                <a:cxn ang="0">
                  <a:pos x="218" y="16"/>
                </a:cxn>
                <a:cxn ang="0">
                  <a:pos x="215" y="32"/>
                </a:cxn>
                <a:cxn ang="0">
                  <a:pos x="212" y="40"/>
                </a:cxn>
                <a:cxn ang="0">
                  <a:pos x="204" y="54"/>
                </a:cxn>
                <a:cxn ang="0">
                  <a:pos x="177" y="82"/>
                </a:cxn>
                <a:cxn ang="0">
                  <a:pos x="200" y="181"/>
                </a:cxn>
                <a:cxn ang="0">
                  <a:pos x="199" y="188"/>
                </a:cxn>
                <a:cxn ang="0">
                  <a:pos x="196" y="192"/>
                </a:cxn>
                <a:cxn ang="0">
                  <a:pos x="177" y="206"/>
                </a:cxn>
                <a:cxn ang="0">
                  <a:pos x="170" y="208"/>
                </a:cxn>
                <a:cxn ang="0">
                  <a:pos x="168" y="208"/>
                </a:cxn>
                <a:cxn ang="0">
                  <a:pos x="164" y="205"/>
                </a:cxn>
                <a:cxn ang="0">
                  <a:pos x="124" y="134"/>
                </a:cxn>
                <a:cxn ang="0">
                  <a:pos x="100" y="190"/>
                </a:cxn>
                <a:cxn ang="0">
                  <a:pos x="100" y="196"/>
                </a:cxn>
                <a:cxn ang="0">
                  <a:pos x="84" y="215"/>
                </a:cxn>
                <a:cxn ang="0">
                  <a:pos x="80" y="216"/>
                </a:cxn>
                <a:cxn ang="0">
                  <a:pos x="76" y="217"/>
                </a:cxn>
                <a:cxn ang="0">
                  <a:pos x="49" y="170"/>
                </a:cxn>
                <a:cxn ang="0">
                  <a:pos x="89" y="193"/>
                </a:cxn>
                <a:cxn ang="0">
                  <a:pos x="127" y="116"/>
                </a:cxn>
                <a:cxn ang="0">
                  <a:pos x="189" y="184"/>
                </a:cxn>
                <a:cxn ang="0">
                  <a:pos x="191" y="53"/>
                </a:cxn>
                <a:cxn ang="0">
                  <a:pos x="199" y="42"/>
                </a:cxn>
                <a:cxn ang="0">
                  <a:pos x="205" y="30"/>
                </a:cxn>
                <a:cxn ang="0">
                  <a:pos x="207" y="24"/>
                </a:cxn>
                <a:cxn ang="0">
                  <a:pos x="207" y="16"/>
                </a:cxn>
                <a:cxn ang="0">
                  <a:pos x="204" y="13"/>
                </a:cxn>
                <a:cxn ang="0">
                  <a:pos x="197" y="11"/>
                </a:cxn>
                <a:cxn ang="0">
                  <a:pos x="191" y="12"/>
                </a:cxn>
                <a:cxn ang="0">
                  <a:pos x="173" y="20"/>
                </a:cxn>
                <a:cxn ang="0">
                  <a:pos x="139" y="53"/>
                </a:cxn>
                <a:cxn ang="0">
                  <a:pos x="20" y="47"/>
                </a:cxn>
                <a:cxn ang="0">
                  <a:pos x="56" y="136"/>
                </a:cxn>
                <a:cxn ang="0">
                  <a:pos x="11" y="142"/>
                </a:cxn>
              </a:cxnLst>
              <a:rect l="0" t="0" r="r" b="b"/>
              <a:pathLst>
                <a:path w="218" h="217">
                  <a:moveTo>
                    <a:pt x="76" y="217"/>
                  </a:moveTo>
                  <a:lnTo>
                    <a:pt x="76" y="217"/>
                  </a:lnTo>
                  <a:lnTo>
                    <a:pt x="76" y="217"/>
                  </a:lnTo>
                  <a:lnTo>
                    <a:pt x="72" y="216"/>
                  </a:lnTo>
                  <a:lnTo>
                    <a:pt x="68" y="213"/>
                  </a:lnTo>
                  <a:lnTo>
                    <a:pt x="41" y="177"/>
                  </a:lnTo>
                  <a:lnTo>
                    <a:pt x="4" y="150"/>
                  </a:lnTo>
                  <a:lnTo>
                    <a:pt x="4" y="150"/>
                  </a:lnTo>
                  <a:lnTo>
                    <a:pt x="2" y="147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38"/>
                  </a:lnTo>
                  <a:lnTo>
                    <a:pt x="3" y="135"/>
                  </a:lnTo>
                  <a:lnTo>
                    <a:pt x="18" y="120"/>
                  </a:lnTo>
                  <a:lnTo>
                    <a:pt x="18" y="120"/>
                  </a:lnTo>
                  <a:lnTo>
                    <a:pt x="20" y="117"/>
                  </a:lnTo>
                  <a:lnTo>
                    <a:pt x="24" y="117"/>
                  </a:lnTo>
                  <a:lnTo>
                    <a:pt x="24" y="117"/>
                  </a:lnTo>
                  <a:lnTo>
                    <a:pt x="27" y="117"/>
                  </a:lnTo>
                  <a:lnTo>
                    <a:pt x="53" y="124"/>
                  </a:lnTo>
                  <a:lnTo>
                    <a:pt x="84" y="93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1" y="53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0" y="43"/>
                  </a:lnTo>
                  <a:lnTo>
                    <a:pt x="12" y="39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7" y="17"/>
                  </a:lnTo>
                  <a:lnTo>
                    <a:pt x="41" y="17"/>
                  </a:lnTo>
                  <a:lnTo>
                    <a:pt x="137" y="40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66" y="12"/>
                  </a:lnTo>
                  <a:lnTo>
                    <a:pt x="177" y="5"/>
                  </a:lnTo>
                  <a:lnTo>
                    <a:pt x="188" y="1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05" y="1"/>
                  </a:lnTo>
                  <a:lnTo>
                    <a:pt x="209" y="3"/>
                  </a:lnTo>
                  <a:lnTo>
                    <a:pt x="212" y="5"/>
                  </a:lnTo>
                  <a:lnTo>
                    <a:pt x="212" y="5"/>
                  </a:lnTo>
                  <a:lnTo>
                    <a:pt x="216" y="11"/>
                  </a:lnTo>
                  <a:lnTo>
                    <a:pt x="218" y="16"/>
                  </a:lnTo>
                  <a:lnTo>
                    <a:pt x="218" y="24"/>
                  </a:lnTo>
                  <a:lnTo>
                    <a:pt x="215" y="32"/>
                  </a:lnTo>
                  <a:lnTo>
                    <a:pt x="215" y="32"/>
                  </a:lnTo>
                  <a:lnTo>
                    <a:pt x="212" y="40"/>
                  </a:lnTo>
                  <a:lnTo>
                    <a:pt x="208" y="47"/>
                  </a:lnTo>
                  <a:lnTo>
                    <a:pt x="204" y="54"/>
                  </a:lnTo>
                  <a:lnTo>
                    <a:pt x="199" y="59"/>
                  </a:lnTo>
                  <a:lnTo>
                    <a:pt x="177" y="82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200" y="184"/>
                  </a:lnTo>
                  <a:lnTo>
                    <a:pt x="199" y="188"/>
                  </a:lnTo>
                  <a:lnTo>
                    <a:pt x="197" y="189"/>
                  </a:lnTo>
                  <a:lnTo>
                    <a:pt x="196" y="192"/>
                  </a:lnTo>
                  <a:lnTo>
                    <a:pt x="177" y="206"/>
                  </a:lnTo>
                  <a:lnTo>
                    <a:pt x="177" y="206"/>
                  </a:lnTo>
                  <a:lnTo>
                    <a:pt x="174" y="208"/>
                  </a:lnTo>
                  <a:lnTo>
                    <a:pt x="170" y="208"/>
                  </a:lnTo>
                  <a:lnTo>
                    <a:pt x="170" y="208"/>
                  </a:lnTo>
                  <a:lnTo>
                    <a:pt x="168" y="208"/>
                  </a:lnTo>
                  <a:lnTo>
                    <a:pt x="168" y="208"/>
                  </a:lnTo>
                  <a:lnTo>
                    <a:pt x="164" y="205"/>
                  </a:lnTo>
                  <a:lnTo>
                    <a:pt x="162" y="202"/>
                  </a:lnTo>
                  <a:lnTo>
                    <a:pt x="124" y="134"/>
                  </a:lnTo>
                  <a:lnTo>
                    <a:pt x="93" y="165"/>
                  </a:lnTo>
                  <a:lnTo>
                    <a:pt x="100" y="190"/>
                  </a:lnTo>
                  <a:lnTo>
                    <a:pt x="100" y="190"/>
                  </a:lnTo>
                  <a:lnTo>
                    <a:pt x="100" y="196"/>
                  </a:lnTo>
                  <a:lnTo>
                    <a:pt x="97" y="200"/>
                  </a:lnTo>
                  <a:lnTo>
                    <a:pt x="84" y="215"/>
                  </a:lnTo>
                  <a:lnTo>
                    <a:pt x="84" y="215"/>
                  </a:lnTo>
                  <a:lnTo>
                    <a:pt x="80" y="216"/>
                  </a:lnTo>
                  <a:lnTo>
                    <a:pt x="76" y="217"/>
                  </a:lnTo>
                  <a:lnTo>
                    <a:pt x="76" y="217"/>
                  </a:lnTo>
                  <a:close/>
                  <a:moveTo>
                    <a:pt x="11" y="142"/>
                  </a:moveTo>
                  <a:lnTo>
                    <a:pt x="49" y="170"/>
                  </a:lnTo>
                  <a:lnTo>
                    <a:pt x="76" y="206"/>
                  </a:lnTo>
                  <a:lnTo>
                    <a:pt x="89" y="193"/>
                  </a:lnTo>
                  <a:lnTo>
                    <a:pt x="81" y="162"/>
                  </a:lnTo>
                  <a:lnTo>
                    <a:pt x="127" y="116"/>
                  </a:lnTo>
                  <a:lnTo>
                    <a:pt x="170" y="197"/>
                  </a:lnTo>
                  <a:lnTo>
                    <a:pt x="189" y="184"/>
                  </a:lnTo>
                  <a:lnTo>
                    <a:pt x="165" y="78"/>
                  </a:lnTo>
                  <a:lnTo>
                    <a:pt x="191" y="53"/>
                  </a:lnTo>
                  <a:lnTo>
                    <a:pt x="191" y="53"/>
                  </a:lnTo>
                  <a:lnTo>
                    <a:pt x="199" y="42"/>
                  </a:lnTo>
                  <a:lnTo>
                    <a:pt x="203" y="35"/>
                  </a:lnTo>
                  <a:lnTo>
                    <a:pt x="205" y="30"/>
                  </a:lnTo>
                  <a:lnTo>
                    <a:pt x="205" y="30"/>
                  </a:lnTo>
                  <a:lnTo>
                    <a:pt x="207" y="24"/>
                  </a:lnTo>
                  <a:lnTo>
                    <a:pt x="207" y="19"/>
                  </a:lnTo>
                  <a:lnTo>
                    <a:pt x="207" y="16"/>
                  </a:lnTo>
                  <a:lnTo>
                    <a:pt x="204" y="13"/>
                  </a:lnTo>
                  <a:lnTo>
                    <a:pt x="204" y="13"/>
                  </a:lnTo>
                  <a:lnTo>
                    <a:pt x="201" y="11"/>
                  </a:lnTo>
                  <a:lnTo>
                    <a:pt x="197" y="11"/>
                  </a:lnTo>
                  <a:lnTo>
                    <a:pt x="197" y="11"/>
                  </a:lnTo>
                  <a:lnTo>
                    <a:pt x="191" y="12"/>
                  </a:lnTo>
                  <a:lnTo>
                    <a:pt x="181" y="15"/>
                  </a:lnTo>
                  <a:lnTo>
                    <a:pt x="173" y="20"/>
                  </a:lnTo>
                  <a:lnTo>
                    <a:pt x="165" y="27"/>
                  </a:lnTo>
                  <a:lnTo>
                    <a:pt x="139" y="53"/>
                  </a:lnTo>
                  <a:lnTo>
                    <a:pt x="38" y="28"/>
                  </a:lnTo>
                  <a:lnTo>
                    <a:pt x="20" y="47"/>
                  </a:lnTo>
                  <a:lnTo>
                    <a:pt x="101" y="90"/>
                  </a:lnTo>
                  <a:lnTo>
                    <a:pt x="56" y="136"/>
                  </a:lnTo>
                  <a:lnTo>
                    <a:pt x="24" y="128"/>
                  </a:lnTo>
                  <a:lnTo>
                    <a:pt x="11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7" name="Freeform 46"/>
            <p:cNvSpPr>
              <a:spLocks noEditPoints="1"/>
            </p:cNvSpPr>
            <p:nvPr/>
          </p:nvSpPr>
          <p:spPr bwMode="auto">
            <a:xfrm>
              <a:off x="7012" y="5286"/>
              <a:ext cx="607" cy="521"/>
            </a:xfrm>
            <a:custGeom>
              <a:avLst/>
              <a:gdLst/>
              <a:ahLst/>
              <a:cxnLst>
                <a:cxn ang="0">
                  <a:pos x="24" y="215"/>
                </a:cxn>
                <a:cxn ang="0">
                  <a:pos x="17" y="205"/>
                </a:cxn>
                <a:cxn ang="0">
                  <a:pos x="17" y="201"/>
                </a:cxn>
                <a:cxn ang="0">
                  <a:pos x="21" y="193"/>
                </a:cxn>
                <a:cxn ang="0">
                  <a:pos x="25" y="189"/>
                </a:cxn>
                <a:cxn ang="0">
                  <a:pos x="44" y="160"/>
                </a:cxn>
                <a:cxn ang="0">
                  <a:pos x="25" y="146"/>
                </a:cxn>
                <a:cxn ang="0">
                  <a:pos x="6" y="120"/>
                </a:cxn>
                <a:cxn ang="0">
                  <a:pos x="0" y="91"/>
                </a:cxn>
                <a:cxn ang="0">
                  <a:pos x="2" y="73"/>
                </a:cxn>
                <a:cxn ang="0">
                  <a:pos x="14" y="47"/>
                </a:cxn>
                <a:cxn ang="0">
                  <a:pos x="36" y="27"/>
                </a:cxn>
                <a:cxn ang="0">
                  <a:pos x="64" y="11"/>
                </a:cxn>
                <a:cxn ang="0">
                  <a:pos x="100" y="3"/>
                </a:cxn>
                <a:cxn ang="0">
                  <a:pos x="124" y="0"/>
                </a:cxn>
                <a:cxn ang="0">
                  <a:pos x="162" y="4"/>
                </a:cxn>
                <a:cxn ang="0">
                  <a:pos x="194" y="16"/>
                </a:cxn>
                <a:cxn ang="0">
                  <a:pos x="220" y="34"/>
                </a:cxn>
                <a:cxn ang="0">
                  <a:pos x="239" y="56"/>
                </a:cxn>
                <a:cxn ang="0">
                  <a:pos x="248" y="81"/>
                </a:cxn>
                <a:cxn ang="0">
                  <a:pos x="248" y="100"/>
                </a:cxn>
                <a:cxn ang="0">
                  <a:pos x="239" y="126"/>
                </a:cxn>
                <a:cxn ang="0">
                  <a:pos x="220" y="149"/>
                </a:cxn>
                <a:cxn ang="0">
                  <a:pos x="194" y="166"/>
                </a:cxn>
                <a:cxn ang="0">
                  <a:pos x="162" y="177"/>
                </a:cxn>
                <a:cxn ang="0">
                  <a:pos x="124" y="181"/>
                </a:cxn>
                <a:cxn ang="0">
                  <a:pos x="106" y="180"/>
                </a:cxn>
                <a:cxn ang="0">
                  <a:pos x="62" y="207"/>
                </a:cxn>
                <a:cxn ang="0">
                  <a:pos x="29" y="215"/>
                </a:cxn>
                <a:cxn ang="0">
                  <a:pos x="28" y="204"/>
                </a:cxn>
                <a:cxn ang="0">
                  <a:pos x="43" y="201"/>
                </a:cxn>
                <a:cxn ang="0">
                  <a:pos x="74" y="189"/>
                </a:cxn>
                <a:cxn ang="0">
                  <a:pos x="104" y="169"/>
                </a:cxn>
                <a:cxn ang="0">
                  <a:pos x="124" y="170"/>
                </a:cxn>
                <a:cxn ang="0">
                  <a:pos x="147" y="169"/>
                </a:cxn>
                <a:cxn ang="0">
                  <a:pos x="197" y="153"/>
                </a:cxn>
                <a:cxn ang="0">
                  <a:pos x="218" y="135"/>
                </a:cxn>
                <a:cxn ang="0">
                  <a:pos x="232" y="115"/>
                </a:cxn>
                <a:cxn ang="0">
                  <a:pos x="237" y="91"/>
                </a:cxn>
                <a:cxn ang="0">
                  <a:pos x="236" y="74"/>
                </a:cxn>
                <a:cxn ang="0">
                  <a:pos x="224" y="53"/>
                </a:cxn>
                <a:cxn ang="0">
                  <a:pos x="205" y="35"/>
                </a:cxn>
                <a:cxn ang="0">
                  <a:pos x="168" y="18"/>
                </a:cxn>
                <a:cxn ang="0">
                  <a:pos x="124" y="11"/>
                </a:cxn>
                <a:cxn ang="0">
                  <a:pos x="101" y="14"/>
                </a:cxn>
                <a:cxn ang="0">
                  <a:pos x="52" y="30"/>
                </a:cxn>
                <a:cxn ang="0">
                  <a:pos x="31" y="46"/>
                </a:cxn>
                <a:cxn ang="0">
                  <a:pos x="16" y="68"/>
                </a:cxn>
                <a:cxn ang="0">
                  <a:pos x="10" y="91"/>
                </a:cxn>
                <a:cxn ang="0">
                  <a:pos x="13" y="108"/>
                </a:cxn>
                <a:cxn ang="0">
                  <a:pos x="28" y="133"/>
                </a:cxn>
                <a:cxn ang="0">
                  <a:pos x="52" y="153"/>
                </a:cxn>
                <a:cxn ang="0">
                  <a:pos x="55" y="160"/>
                </a:cxn>
                <a:cxn ang="0">
                  <a:pos x="39" y="191"/>
                </a:cxn>
                <a:cxn ang="0">
                  <a:pos x="29" y="200"/>
                </a:cxn>
                <a:cxn ang="0">
                  <a:pos x="28" y="204"/>
                </a:cxn>
              </a:cxnLst>
              <a:rect l="0" t="0" r="r" b="b"/>
              <a:pathLst>
                <a:path w="248" h="215">
                  <a:moveTo>
                    <a:pt x="28" y="215"/>
                  </a:moveTo>
                  <a:lnTo>
                    <a:pt x="28" y="215"/>
                  </a:lnTo>
                  <a:lnTo>
                    <a:pt x="24" y="215"/>
                  </a:lnTo>
                  <a:lnTo>
                    <a:pt x="21" y="212"/>
                  </a:lnTo>
                  <a:lnTo>
                    <a:pt x="19" y="210"/>
                  </a:lnTo>
                  <a:lnTo>
                    <a:pt x="17" y="205"/>
                  </a:lnTo>
                  <a:lnTo>
                    <a:pt x="17" y="205"/>
                  </a:lnTo>
                  <a:lnTo>
                    <a:pt x="17" y="205"/>
                  </a:lnTo>
                  <a:lnTo>
                    <a:pt x="17" y="201"/>
                  </a:lnTo>
                  <a:lnTo>
                    <a:pt x="19" y="199"/>
                  </a:lnTo>
                  <a:lnTo>
                    <a:pt x="21" y="195"/>
                  </a:lnTo>
                  <a:lnTo>
                    <a:pt x="21" y="193"/>
                  </a:lnTo>
                  <a:lnTo>
                    <a:pt x="21" y="193"/>
                  </a:lnTo>
                  <a:lnTo>
                    <a:pt x="25" y="189"/>
                  </a:lnTo>
                  <a:lnTo>
                    <a:pt x="25" y="189"/>
                  </a:lnTo>
                  <a:lnTo>
                    <a:pt x="35" y="177"/>
                  </a:lnTo>
                  <a:lnTo>
                    <a:pt x="40" y="17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33" y="153"/>
                  </a:lnTo>
                  <a:lnTo>
                    <a:pt x="25" y="146"/>
                  </a:lnTo>
                  <a:lnTo>
                    <a:pt x="17" y="138"/>
                  </a:lnTo>
                  <a:lnTo>
                    <a:pt x="12" y="129"/>
                  </a:lnTo>
                  <a:lnTo>
                    <a:pt x="6" y="120"/>
                  </a:lnTo>
                  <a:lnTo>
                    <a:pt x="2" y="111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5" y="64"/>
                  </a:lnTo>
                  <a:lnTo>
                    <a:pt x="9" y="56"/>
                  </a:lnTo>
                  <a:lnTo>
                    <a:pt x="14" y="47"/>
                  </a:lnTo>
                  <a:lnTo>
                    <a:pt x="21" y="41"/>
                  </a:lnTo>
                  <a:lnTo>
                    <a:pt x="28" y="34"/>
                  </a:lnTo>
                  <a:lnTo>
                    <a:pt x="36" y="27"/>
                  </a:lnTo>
                  <a:lnTo>
                    <a:pt x="46" y="22"/>
                  </a:lnTo>
                  <a:lnTo>
                    <a:pt x="55" y="16"/>
                  </a:lnTo>
                  <a:lnTo>
                    <a:pt x="64" y="11"/>
                  </a:lnTo>
                  <a:lnTo>
                    <a:pt x="75" y="8"/>
                  </a:lnTo>
                  <a:lnTo>
                    <a:pt x="87" y="4"/>
                  </a:lnTo>
                  <a:lnTo>
                    <a:pt x="100" y="3"/>
                  </a:lnTo>
                  <a:lnTo>
                    <a:pt x="112" y="2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37" y="2"/>
                  </a:lnTo>
                  <a:lnTo>
                    <a:pt x="149" y="3"/>
                  </a:lnTo>
                  <a:lnTo>
                    <a:pt x="162" y="4"/>
                  </a:lnTo>
                  <a:lnTo>
                    <a:pt x="172" y="8"/>
                  </a:lnTo>
                  <a:lnTo>
                    <a:pt x="183" y="11"/>
                  </a:lnTo>
                  <a:lnTo>
                    <a:pt x="194" y="16"/>
                  </a:lnTo>
                  <a:lnTo>
                    <a:pt x="203" y="22"/>
                  </a:lnTo>
                  <a:lnTo>
                    <a:pt x="212" y="27"/>
                  </a:lnTo>
                  <a:lnTo>
                    <a:pt x="220" y="34"/>
                  </a:lnTo>
                  <a:lnTo>
                    <a:pt x="228" y="41"/>
                  </a:lnTo>
                  <a:lnTo>
                    <a:pt x="233" y="47"/>
                  </a:lnTo>
                  <a:lnTo>
                    <a:pt x="239" y="56"/>
                  </a:lnTo>
                  <a:lnTo>
                    <a:pt x="243" y="64"/>
                  </a:lnTo>
                  <a:lnTo>
                    <a:pt x="245" y="73"/>
                  </a:lnTo>
                  <a:lnTo>
                    <a:pt x="248" y="81"/>
                  </a:lnTo>
                  <a:lnTo>
                    <a:pt x="248" y="91"/>
                  </a:lnTo>
                  <a:lnTo>
                    <a:pt x="248" y="91"/>
                  </a:lnTo>
                  <a:lnTo>
                    <a:pt x="248" y="100"/>
                  </a:lnTo>
                  <a:lnTo>
                    <a:pt x="245" y="110"/>
                  </a:lnTo>
                  <a:lnTo>
                    <a:pt x="243" y="118"/>
                  </a:lnTo>
                  <a:lnTo>
                    <a:pt x="239" y="126"/>
                  </a:lnTo>
                  <a:lnTo>
                    <a:pt x="233" y="134"/>
                  </a:lnTo>
                  <a:lnTo>
                    <a:pt x="228" y="142"/>
                  </a:lnTo>
                  <a:lnTo>
                    <a:pt x="220" y="149"/>
                  </a:lnTo>
                  <a:lnTo>
                    <a:pt x="212" y="154"/>
                  </a:lnTo>
                  <a:lnTo>
                    <a:pt x="203" y="161"/>
                  </a:lnTo>
                  <a:lnTo>
                    <a:pt x="194" y="166"/>
                  </a:lnTo>
                  <a:lnTo>
                    <a:pt x="183" y="170"/>
                  </a:lnTo>
                  <a:lnTo>
                    <a:pt x="172" y="174"/>
                  </a:lnTo>
                  <a:lnTo>
                    <a:pt x="162" y="177"/>
                  </a:lnTo>
                  <a:lnTo>
                    <a:pt x="149" y="180"/>
                  </a:lnTo>
                  <a:lnTo>
                    <a:pt x="137" y="181"/>
                  </a:lnTo>
                  <a:lnTo>
                    <a:pt x="124" y="181"/>
                  </a:lnTo>
                  <a:lnTo>
                    <a:pt x="124" y="181"/>
                  </a:lnTo>
                  <a:lnTo>
                    <a:pt x="106" y="180"/>
                  </a:lnTo>
                  <a:lnTo>
                    <a:pt x="106" y="180"/>
                  </a:lnTo>
                  <a:lnTo>
                    <a:pt x="93" y="191"/>
                  </a:lnTo>
                  <a:lnTo>
                    <a:pt x="78" y="200"/>
                  </a:lnTo>
                  <a:lnTo>
                    <a:pt x="62" y="207"/>
                  </a:lnTo>
                  <a:lnTo>
                    <a:pt x="46" y="212"/>
                  </a:lnTo>
                  <a:lnTo>
                    <a:pt x="46" y="212"/>
                  </a:lnTo>
                  <a:lnTo>
                    <a:pt x="29" y="215"/>
                  </a:lnTo>
                  <a:lnTo>
                    <a:pt x="28" y="215"/>
                  </a:lnTo>
                  <a:close/>
                  <a:moveTo>
                    <a:pt x="28" y="204"/>
                  </a:moveTo>
                  <a:lnTo>
                    <a:pt x="28" y="204"/>
                  </a:lnTo>
                  <a:lnTo>
                    <a:pt x="28" y="204"/>
                  </a:lnTo>
                  <a:lnTo>
                    <a:pt x="28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59" y="196"/>
                  </a:lnTo>
                  <a:lnTo>
                    <a:pt x="74" y="189"/>
                  </a:lnTo>
                  <a:lnTo>
                    <a:pt x="89" y="181"/>
                  </a:lnTo>
                  <a:lnTo>
                    <a:pt x="101" y="170"/>
                  </a:lnTo>
                  <a:lnTo>
                    <a:pt x="104" y="169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24" y="170"/>
                  </a:lnTo>
                  <a:lnTo>
                    <a:pt x="124" y="170"/>
                  </a:lnTo>
                  <a:lnTo>
                    <a:pt x="136" y="170"/>
                  </a:lnTo>
                  <a:lnTo>
                    <a:pt x="147" y="169"/>
                  </a:lnTo>
                  <a:lnTo>
                    <a:pt x="168" y="164"/>
                  </a:lnTo>
                  <a:lnTo>
                    <a:pt x="187" y="157"/>
                  </a:lnTo>
                  <a:lnTo>
                    <a:pt x="197" y="153"/>
                  </a:lnTo>
                  <a:lnTo>
                    <a:pt x="205" y="147"/>
                  </a:lnTo>
                  <a:lnTo>
                    <a:pt x="212" y="142"/>
                  </a:lnTo>
                  <a:lnTo>
                    <a:pt x="218" y="135"/>
                  </a:lnTo>
                  <a:lnTo>
                    <a:pt x="224" y="129"/>
                  </a:lnTo>
                  <a:lnTo>
                    <a:pt x="229" y="122"/>
                  </a:lnTo>
                  <a:lnTo>
                    <a:pt x="232" y="115"/>
                  </a:lnTo>
                  <a:lnTo>
                    <a:pt x="236" y="107"/>
                  </a:lnTo>
                  <a:lnTo>
                    <a:pt x="237" y="99"/>
                  </a:lnTo>
                  <a:lnTo>
                    <a:pt x="237" y="91"/>
                  </a:lnTo>
                  <a:lnTo>
                    <a:pt x="237" y="91"/>
                  </a:lnTo>
                  <a:lnTo>
                    <a:pt x="237" y="83"/>
                  </a:lnTo>
                  <a:lnTo>
                    <a:pt x="236" y="74"/>
                  </a:lnTo>
                  <a:lnTo>
                    <a:pt x="232" y="68"/>
                  </a:lnTo>
                  <a:lnTo>
                    <a:pt x="229" y="60"/>
                  </a:lnTo>
                  <a:lnTo>
                    <a:pt x="224" y="53"/>
                  </a:lnTo>
                  <a:lnTo>
                    <a:pt x="218" y="46"/>
                  </a:lnTo>
                  <a:lnTo>
                    <a:pt x="212" y="41"/>
                  </a:lnTo>
                  <a:lnTo>
                    <a:pt x="205" y="35"/>
                  </a:lnTo>
                  <a:lnTo>
                    <a:pt x="197" y="30"/>
                  </a:lnTo>
                  <a:lnTo>
                    <a:pt x="187" y="25"/>
                  </a:lnTo>
                  <a:lnTo>
                    <a:pt x="168" y="18"/>
                  </a:lnTo>
                  <a:lnTo>
                    <a:pt x="147" y="14"/>
                  </a:lnTo>
                  <a:lnTo>
                    <a:pt x="136" y="12"/>
                  </a:lnTo>
                  <a:lnTo>
                    <a:pt x="124" y="11"/>
                  </a:lnTo>
                  <a:lnTo>
                    <a:pt x="124" y="11"/>
                  </a:lnTo>
                  <a:lnTo>
                    <a:pt x="113" y="12"/>
                  </a:lnTo>
                  <a:lnTo>
                    <a:pt x="101" y="14"/>
                  </a:lnTo>
                  <a:lnTo>
                    <a:pt x="81" y="18"/>
                  </a:lnTo>
                  <a:lnTo>
                    <a:pt x="60" y="25"/>
                  </a:lnTo>
                  <a:lnTo>
                    <a:pt x="52" y="30"/>
                  </a:lnTo>
                  <a:lnTo>
                    <a:pt x="44" y="35"/>
                  </a:lnTo>
                  <a:lnTo>
                    <a:pt x="36" y="41"/>
                  </a:lnTo>
                  <a:lnTo>
                    <a:pt x="31" y="46"/>
                  </a:lnTo>
                  <a:lnTo>
                    <a:pt x="24" y="53"/>
                  </a:lnTo>
                  <a:lnTo>
                    <a:pt x="20" y="60"/>
                  </a:lnTo>
                  <a:lnTo>
                    <a:pt x="16" y="68"/>
                  </a:lnTo>
                  <a:lnTo>
                    <a:pt x="13" y="74"/>
                  </a:lnTo>
                  <a:lnTo>
                    <a:pt x="12" y="83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2" y="100"/>
                  </a:lnTo>
                  <a:lnTo>
                    <a:pt x="13" y="108"/>
                  </a:lnTo>
                  <a:lnTo>
                    <a:pt x="17" y="118"/>
                  </a:lnTo>
                  <a:lnTo>
                    <a:pt x="21" y="126"/>
                  </a:lnTo>
                  <a:lnTo>
                    <a:pt x="28" y="133"/>
                  </a:lnTo>
                  <a:lnTo>
                    <a:pt x="35" y="141"/>
                  </a:lnTo>
                  <a:lnTo>
                    <a:pt x="43" y="146"/>
                  </a:lnTo>
                  <a:lnTo>
                    <a:pt x="52" y="153"/>
                  </a:lnTo>
                  <a:lnTo>
                    <a:pt x="56" y="154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51" y="172"/>
                  </a:lnTo>
                  <a:lnTo>
                    <a:pt x="46" y="183"/>
                  </a:lnTo>
                  <a:lnTo>
                    <a:pt x="39" y="191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29" y="200"/>
                  </a:lnTo>
                  <a:lnTo>
                    <a:pt x="29" y="201"/>
                  </a:lnTo>
                  <a:lnTo>
                    <a:pt x="29" y="201"/>
                  </a:lnTo>
                  <a:lnTo>
                    <a:pt x="28" y="204"/>
                  </a:lnTo>
                  <a:lnTo>
                    <a:pt x="28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8" name="Rectangle 47"/>
            <p:cNvSpPr>
              <a:spLocks noChangeArrowheads="1"/>
            </p:cNvSpPr>
            <p:nvPr/>
          </p:nvSpPr>
          <p:spPr bwMode="auto">
            <a:xfrm>
              <a:off x="12109" y="8051"/>
              <a:ext cx="621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59" name="Rectangle 48"/>
            <p:cNvSpPr>
              <a:spLocks noChangeArrowheads="1"/>
            </p:cNvSpPr>
            <p:nvPr/>
          </p:nvSpPr>
          <p:spPr bwMode="auto">
            <a:xfrm>
              <a:off x="12405" y="7761"/>
              <a:ext cx="30" cy="60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0" name="Rectangle 49"/>
            <p:cNvSpPr>
              <a:spLocks noChangeArrowheads="1"/>
            </p:cNvSpPr>
            <p:nvPr/>
          </p:nvSpPr>
          <p:spPr bwMode="auto">
            <a:xfrm>
              <a:off x="13389" y="8051"/>
              <a:ext cx="621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1" name="Rectangle 50"/>
            <p:cNvSpPr>
              <a:spLocks noChangeArrowheads="1"/>
            </p:cNvSpPr>
            <p:nvPr/>
          </p:nvSpPr>
          <p:spPr bwMode="auto">
            <a:xfrm>
              <a:off x="11036" y="5510"/>
              <a:ext cx="215" cy="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2" name="Freeform 51"/>
            <p:cNvSpPr>
              <a:spLocks noEditPoints="1"/>
            </p:cNvSpPr>
            <p:nvPr/>
          </p:nvSpPr>
          <p:spPr bwMode="auto">
            <a:xfrm>
              <a:off x="10837" y="6603"/>
              <a:ext cx="570" cy="478"/>
            </a:xfrm>
            <a:custGeom>
              <a:avLst/>
              <a:gdLst/>
              <a:ahLst/>
              <a:cxnLst>
                <a:cxn ang="0">
                  <a:pos x="184" y="196"/>
                </a:cxn>
                <a:cxn ang="0">
                  <a:pos x="171" y="183"/>
                </a:cxn>
                <a:cxn ang="0">
                  <a:pos x="171" y="169"/>
                </a:cxn>
                <a:cxn ang="0">
                  <a:pos x="94" y="169"/>
                </a:cxn>
                <a:cxn ang="0">
                  <a:pos x="94" y="183"/>
                </a:cxn>
                <a:cxn ang="0">
                  <a:pos x="82" y="196"/>
                </a:cxn>
                <a:cxn ang="0">
                  <a:pos x="69" y="197"/>
                </a:cxn>
                <a:cxn ang="0">
                  <a:pos x="55" y="187"/>
                </a:cxn>
                <a:cxn ang="0">
                  <a:pos x="51" y="174"/>
                </a:cxn>
                <a:cxn ang="0">
                  <a:pos x="53" y="155"/>
                </a:cxn>
                <a:cxn ang="0">
                  <a:pos x="58" y="132"/>
                </a:cxn>
                <a:cxn ang="0">
                  <a:pos x="13" y="27"/>
                </a:cxn>
                <a:cxn ang="0">
                  <a:pos x="1" y="19"/>
                </a:cxn>
                <a:cxn ang="0">
                  <a:pos x="4" y="4"/>
                </a:cxn>
                <a:cxn ang="0">
                  <a:pos x="49" y="0"/>
                </a:cxn>
                <a:cxn ang="0">
                  <a:pos x="62" y="11"/>
                </a:cxn>
                <a:cxn ang="0">
                  <a:pos x="223" y="17"/>
                </a:cxn>
                <a:cxn ang="0">
                  <a:pos x="232" y="98"/>
                </a:cxn>
                <a:cxn ang="0">
                  <a:pos x="224" y="111"/>
                </a:cxn>
                <a:cxn ang="0">
                  <a:pos x="88" y="132"/>
                </a:cxn>
                <a:cxn ang="0">
                  <a:pos x="201" y="135"/>
                </a:cxn>
                <a:cxn ang="0">
                  <a:pos x="215" y="150"/>
                </a:cxn>
                <a:cxn ang="0">
                  <a:pos x="209" y="160"/>
                </a:cxn>
                <a:cxn ang="0">
                  <a:pos x="215" y="179"/>
                </a:cxn>
                <a:cxn ang="0">
                  <a:pos x="205" y="193"/>
                </a:cxn>
                <a:cxn ang="0">
                  <a:pos x="193" y="197"/>
                </a:cxn>
                <a:cxn ang="0">
                  <a:pos x="184" y="166"/>
                </a:cxn>
                <a:cxn ang="0">
                  <a:pos x="182" y="179"/>
                </a:cxn>
                <a:cxn ang="0">
                  <a:pos x="193" y="186"/>
                </a:cxn>
                <a:cxn ang="0">
                  <a:pos x="204" y="174"/>
                </a:cxn>
                <a:cxn ang="0">
                  <a:pos x="197" y="165"/>
                </a:cxn>
                <a:cxn ang="0">
                  <a:pos x="73" y="163"/>
                </a:cxn>
                <a:cxn ang="0">
                  <a:pos x="62" y="174"/>
                </a:cxn>
                <a:cxn ang="0">
                  <a:pos x="69" y="185"/>
                </a:cxn>
                <a:cxn ang="0">
                  <a:pos x="82" y="182"/>
                </a:cxn>
                <a:cxn ang="0">
                  <a:pos x="84" y="170"/>
                </a:cxn>
                <a:cxn ang="0">
                  <a:pos x="73" y="163"/>
                </a:cxn>
                <a:cxn ang="0">
                  <a:pos x="202" y="151"/>
                </a:cxn>
                <a:cxn ang="0">
                  <a:pos x="201" y="146"/>
                </a:cxn>
                <a:cxn ang="0">
                  <a:pos x="77" y="132"/>
                </a:cxn>
                <a:cxn ang="0">
                  <a:pos x="76" y="124"/>
                </a:cxn>
                <a:cxn ang="0">
                  <a:pos x="220" y="100"/>
                </a:cxn>
                <a:cxn ang="0">
                  <a:pos x="220" y="28"/>
                </a:cxn>
                <a:cxn ang="0">
                  <a:pos x="53" y="23"/>
                </a:cxn>
                <a:cxn ang="0">
                  <a:pos x="50" y="11"/>
                </a:cxn>
                <a:cxn ang="0">
                  <a:pos x="12" y="11"/>
                </a:cxn>
                <a:cxn ang="0">
                  <a:pos x="13" y="16"/>
                </a:cxn>
                <a:cxn ang="0">
                  <a:pos x="69" y="133"/>
                </a:cxn>
                <a:cxn ang="0">
                  <a:pos x="62" y="150"/>
                </a:cxn>
                <a:cxn ang="0">
                  <a:pos x="193" y="152"/>
                </a:cxn>
              </a:cxnLst>
              <a:rect l="0" t="0" r="r" b="b"/>
              <a:pathLst>
                <a:path w="232" h="197">
                  <a:moveTo>
                    <a:pt x="193" y="197"/>
                  </a:moveTo>
                  <a:lnTo>
                    <a:pt x="193" y="197"/>
                  </a:lnTo>
                  <a:lnTo>
                    <a:pt x="188" y="197"/>
                  </a:lnTo>
                  <a:lnTo>
                    <a:pt x="184" y="196"/>
                  </a:lnTo>
                  <a:lnTo>
                    <a:pt x="180" y="193"/>
                  </a:lnTo>
                  <a:lnTo>
                    <a:pt x="177" y="190"/>
                  </a:lnTo>
                  <a:lnTo>
                    <a:pt x="174" y="187"/>
                  </a:lnTo>
                  <a:lnTo>
                    <a:pt x="171" y="183"/>
                  </a:lnTo>
                  <a:lnTo>
                    <a:pt x="170" y="179"/>
                  </a:lnTo>
                  <a:lnTo>
                    <a:pt x="170" y="174"/>
                  </a:lnTo>
                  <a:lnTo>
                    <a:pt x="170" y="174"/>
                  </a:lnTo>
                  <a:lnTo>
                    <a:pt x="171" y="169"/>
                  </a:lnTo>
                  <a:lnTo>
                    <a:pt x="173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4" y="169"/>
                  </a:lnTo>
                  <a:lnTo>
                    <a:pt x="96" y="174"/>
                  </a:lnTo>
                  <a:lnTo>
                    <a:pt x="96" y="174"/>
                  </a:lnTo>
                  <a:lnTo>
                    <a:pt x="96" y="179"/>
                  </a:lnTo>
                  <a:lnTo>
                    <a:pt x="94" y="183"/>
                  </a:lnTo>
                  <a:lnTo>
                    <a:pt x="92" y="187"/>
                  </a:lnTo>
                  <a:lnTo>
                    <a:pt x="89" y="190"/>
                  </a:lnTo>
                  <a:lnTo>
                    <a:pt x="86" y="193"/>
                  </a:lnTo>
                  <a:lnTo>
                    <a:pt x="82" y="196"/>
                  </a:lnTo>
                  <a:lnTo>
                    <a:pt x="78" y="197"/>
                  </a:lnTo>
                  <a:lnTo>
                    <a:pt x="73" y="197"/>
                  </a:lnTo>
                  <a:lnTo>
                    <a:pt x="73" y="197"/>
                  </a:lnTo>
                  <a:lnTo>
                    <a:pt x="69" y="197"/>
                  </a:lnTo>
                  <a:lnTo>
                    <a:pt x="65" y="196"/>
                  </a:lnTo>
                  <a:lnTo>
                    <a:pt x="61" y="193"/>
                  </a:lnTo>
                  <a:lnTo>
                    <a:pt x="58" y="190"/>
                  </a:lnTo>
                  <a:lnTo>
                    <a:pt x="55" y="187"/>
                  </a:lnTo>
                  <a:lnTo>
                    <a:pt x="53" y="183"/>
                  </a:lnTo>
                  <a:lnTo>
                    <a:pt x="51" y="179"/>
                  </a:lnTo>
                  <a:lnTo>
                    <a:pt x="51" y="174"/>
                  </a:lnTo>
                  <a:lnTo>
                    <a:pt x="51" y="174"/>
                  </a:lnTo>
                  <a:lnTo>
                    <a:pt x="53" y="167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53" y="155"/>
                  </a:lnTo>
                  <a:lnTo>
                    <a:pt x="51" y="150"/>
                  </a:lnTo>
                  <a:lnTo>
                    <a:pt x="51" y="150"/>
                  </a:lnTo>
                  <a:lnTo>
                    <a:pt x="53" y="14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9" y="131"/>
                  </a:lnTo>
                  <a:lnTo>
                    <a:pt x="36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8" y="25"/>
                  </a:lnTo>
                  <a:lnTo>
                    <a:pt x="4" y="23"/>
                  </a:lnTo>
                  <a:lnTo>
                    <a:pt x="1" y="19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3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1" y="0"/>
                  </a:lnTo>
                  <a:lnTo>
                    <a:pt x="55" y="1"/>
                  </a:lnTo>
                  <a:lnTo>
                    <a:pt x="59" y="5"/>
                  </a:lnTo>
                  <a:lnTo>
                    <a:pt x="62" y="11"/>
                  </a:lnTo>
                  <a:lnTo>
                    <a:pt x="63" y="16"/>
                  </a:lnTo>
                  <a:lnTo>
                    <a:pt x="217" y="16"/>
                  </a:lnTo>
                  <a:lnTo>
                    <a:pt x="217" y="16"/>
                  </a:lnTo>
                  <a:lnTo>
                    <a:pt x="223" y="17"/>
                  </a:lnTo>
                  <a:lnTo>
                    <a:pt x="228" y="20"/>
                  </a:lnTo>
                  <a:lnTo>
                    <a:pt x="231" y="24"/>
                  </a:lnTo>
                  <a:lnTo>
                    <a:pt x="232" y="29"/>
                  </a:lnTo>
                  <a:lnTo>
                    <a:pt x="232" y="98"/>
                  </a:lnTo>
                  <a:lnTo>
                    <a:pt x="232" y="98"/>
                  </a:lnTo>
                  <a:lnTo>
                    <a:pt x="231" y="104"/>
                  </a:lnTo>
                  <a:lnTo>
                    <a:pt x="228" y="108"/>
                  </a:lnTo>
                  <a:lnTo>
                    <a:pt x="224" y="111"/>
                  </a:lnTo>
                  <a:lnTo>
                    <a:pt x="220" y="112"/>
                  </a:lnTo>
                  <a:lnTo>
                    <a:pt x="86" y="128"/>
                  </a:lnTo>
                  <a:lnTo>
                    <a:pt x="86" y="128"/>
                  </a:lnTo>
                  <a:lnTo>
                    <a:pt x="88" y="132"/>
                  </a:lnTo>
                  <a:lnTo>
                    <a:pt x="88" y="132"/>
                  </a:lnTo>
                  <a:lnTo>
                    <a:pt x="86" y="135"/>
                  </a:lnTo>
                  <a:lnTo>
                    <a:pt x="201" y="135"/>
                  </a:lnTo>
                  <a:lnTo>
                    <a:pt x="201" y="135"/>
                  </a:lnTo>
                  <a:lnTo>
                    <a:pt x="207" y="136"/>
                  </a:lnTo>
                  <a:lnTo>
                    <a:pt x="211" y="139"/>
                  </a:lnTo>
                  <a:lnTo>
                    <a:pt x="213" y="144"/>
                  </a:lnTo>
                  <a:lnTo>
                    <a:pt x="215" y="150"/>
                  </a:lnTo>
                  <a:lnTo>
                    <a:pt x="215" y="150"/>
                  </a:lnTo>
                  <a:lnTo>
                    <a:pt x="213" y="155"/>
                  </a:lnTo>
                  <a:lnTo>
                    <a:pt x="209" y="160"/>
                  </a:lnTo>
                  <a:lnTo>
                    <a:pt x="209" y="160"/>
                  </a:lnTo>
                  <a:lnTo>
                    <a:pt x="213" y="167"/>
                  </a:lnTo>
                  <a:lnTo>
                    <a:pt x="215" y="174"/>
                  </a:lnTo>
                  <a:lnTo>
                    <a:pt x="215" y="174"/>
                  </a:lnTo>
                  <a:lnTo>
                    <a:pt x="215" y="179"/>
                  </a:lnTo>
                  <a:lnTo>
                    <a:pt x="213" y="183"/>
                  </a:lnTo>
                  <a:lnTo>
                    <a:pt x="211" y="187"/>
                  </a:lnTo>
                  <a:lnTo>
                    <a:pt x="208" y="190"/>
                  </a:lnTo>
                  <a:lnTo>
                    <a:pt x="205" y="193"/>
                  </a:lnTo>
                  <a:lnTo>
                    <a:pt x="201" y="196"/>
                  </a:lnTo>
                  <a:lnTo>
                    <a:pt x="197" y="197"/>
                  </a:lnTo>
                  <a:lnTo>
                    <a:pt x="193" y="197"/>
                  </a:lnTo>
                  <a:lnTo>
                    <a:pt x="193" y="197"/>
                  </a:lnTo>
                  <a:close/>
                  <a:moveTo>
                    <a:pt x="193" y="163"/>
                  </a:moveTo>
                  <a:lnTo>
                    <a:pt x="193" y="163"/>
                  </a:lnTo>
                  <a:lnTo>
                    <a:pt x="188" y="165"/>
                  </a:lnTo>
                  <a:lnTo>
                    <a:pt x="184" y="166"/>
                  </a:lnTo>
                  <a:lnTo>
                    <a:pt x="182" y="170"/>
                  </a:lnTo>
                  <a:lnTo>
                    <a:pt x="181" y="174"/>
                  </a:lnTo>
                  <a:lnTo>
                    <a:pt x="181" y="174"/>
                  </a:lnTo>
                  <a:lnTo>
                    <a:pt x="182" y="179"/>
                  </a:lnTo>
                  <a:lnTo>
                    <a:pt x="184" y="182"/>
                  </a:lnTo>
                  <a:lnTo>
                    <a:pt x="188" y="185"/>
                  </a:lnTo>
                  <a:lnTo>
                    <a:pt x="193" y="186"/>
                  </a:lnTo>
                  <a:lnTo>
                    <a:pt x="193" y="186"/>
                  </a:lnTo>
                  <a:lnTo>
                    <a:pt x="197" y="185"/>
                  </a:lnTo>
                  <a:lnTo>
                    <a:pt x="201" y="182"/>
                  </a:lnTo>
                  <a:lnTo>
                    <a:pt x="202" y="179"/>
                  </a:lnTo>
                  <a:lnTo>
                    <a:pt x="204" y="174"/>
                  </a:lnTo>
                  <a:lnTo>
                    <a:pt x="204" y="174"/>
                  </a:lnTo>
                  <a:lnTo>
                    <a:pt x="202" y="170"/>
                  </a:lnTo>
                  <a:lnTo>
                    <a:pt x="201" y="166"/>
                  </a:lnTo>
                  <a:lnTo>
                    <a:pt x="197" y="165"/>
                  </a:lnTo>
                  <a:lnTo>
                    <a:pt x="193" y="163"/>
                  </a:lnTo>
                  <a:lnTo>
                    <a:pt x="193" y="163"/>
                  </a:lnTo>
                  <a:close/>
                  <a:moveTo>
                    <a:pt x="73" y="163"/>
                  </a:moveTo>
                  <a:lnTo>
                    <a:pt x="73" y="163"/>
                  </a:lnTo>
                  <a:lnTo>
                    <a:pt x="69" y="165"/>
                  </a:lnTo>
                  <a:lnTo>
                    <a:pt x="65" y="166"/>
                  </a:lnTo>
                  <a:lnTo>
                    <a:pt x="63" y="170"/>
                  </a:lnTo>
                  <a:lnTo>
                    <a:pt x="62" y="174"/>
                  </a:lnTo>
                  <a:lnTo>
                    <a:pt x="62" y="174"/>
                  </a:lnTo>
                  <a:lnTo>
                    <a:pt x="63" y="179"/>
                  </a:lnTo>
                  <a:lnTo>
                    <a:pt x="65" y="182"/>
                  </a:lnTo>
                  <a:lnTo>
                    <a:pt x="69" y="185"/>
                  </a:lnTo>
                  <a:lnTo>
                    <a:pt x="73" y="186"/>
                  </a:lnTo>
                  <a:lnTo>
                    <a:pt x="73" y="186"/>
                  </a:lnTo>
                  <a:lnTo>
                    <a:pt x="78" y="185"/>
                  </a:lnTo>
                  <a:lnTo>
                    <a:pt x="82" y="182"/>
                  </a:lnTo>
                  <a:lnTo>
                    <a:pt x="84" y="179"/>
                  </a:lnTo>
                  <a:lnTo>
                    <a:pt x="85" y="174"/>
                  </a:lnTo>
                  <a:lnTo>
                    <a:pt x="85" y="174"/>
                  </a:lnTo>
                  <a:lnTo>
                    <a:pt x="84" y="170"/>
                  </a:lnTo>
                  <a:lnTo>
                    <a:pt x="82" y="166"/>
                  </a:lnTo>
                  <a:lnTo>
                    <a:pt x="78" y="165"/>
                  </a:lnTo>
                  <a:lnTo>
                    <a:pt x="73" y="163"/>
                  </a:lnTo>
                  <a:lnTo>
                    <a:pt x="73" y="163"/>
                  </a:lnTo>
                  <a:close/>
                  <a:moveTo>
                    <a:pt x="193" y="152"/>
                  </a:moveTo>
                  <a:lnTo>
                    <a:pt x="201" y="152"/>
                  </a:lnTo>
                  <a:lnTo>
                    <a:pt x="201" y="152"/>
                  </a:lnTo>
                  <a:lnTo>
                    <a:pt x="202" y="151"/>
                  </a:lnTo>
                  <a:lnTo>
                    <a:pt x="204" y="150"/>
                  </a:lnTo>
                  <a:lnTo>
                    <a:pt x="204" y="150"/>
                  </a:lnTo>
                  <a:lnTo>
                    <a:pt x="202" y="147"/>
                  </a:lnTo>
                  <a:lnTo>
                    <a:pt x="201" y="146"/>
                  </a:lnTo>
                  <a:lnTo>
                    <a:pt x="70" y="146"/>
                  </a:lnTo>
                  <a:lnTo>
                    <a:pt x="74" y="136"/>
                  </a:lnTo>
                  <a:lnTo>
                    <a:pt x="74" y="136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6" y="127"/>
                  </a:lnTo>
                  <a:lnTo>
                    <a:pt x="76" y="127"/>
                  </a:lnTo>
                  <a:lnTo>
                    <a:pt x="76" y="124"/>
                  </a:lnTo>
                  <a:lnTo>
                    <a:pt x="74" y="119"/>
                  </a:lnTo>
                  <a:lnTo>
                    <a:pt x="219" y="101"/>
                  </a:lnTo>
                  <a:lnTo>
                    <a:pt x="219" y="101"/>
                  </a:lnTo>
                  <a:lnTo>
                    <a:pt x="220" y="100"/>
                  </a:lnTo>
                  <a:lnTo>
                    <a:pt x="221" y="98"/>
                  </a:lnTo>
                  <a:lnTo>
                    <a:pt x="221" y="29"/>
                  </a:lnTo>
                  <a:lnTo>
                    <a:pt x="221" y="29"/>
                  </a:lnTo>
                  <a:lnTo>
                    <a:pt x="220" y="28"/>
                  </a:lnTo>
                  <a:lnTo>
                    <a:pt x="217" y="27"/>
                  </a:lnTo>
                  <a:lnTo>
                    <a:pt x="54" y="27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1" y="12"/>
                  </a:lnTo>
                  <a:lnTo>
                    <a:pt x="50" y="11"/>
                  </a:lnTo>
                  <a:lnTo>
                    <a:pt x="49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6"/>
                  </a:lnTo>
                  <a:lnTo>
                    <a:pt x="13" y="16"/>
                  </a:lnTo>
                  <a:lnTo>
                    <a:pt x="46" y="16"/>
                  </a:lnTo>
                  <a:lnTo>
                    <a:pt x="70" y="132"/>
                  </a:lnTo>
                  <a:lnTo>
                    <a:pt x="69" y="133"/>
                  </a:lnTo>
                  <a:lnTo>
                    <a:pt x="69" y="133"/>
                  </a:lnTo>
                  <a:lnTo>
                    <a:pt x="67" y="138"/>
                  </a:lnTo>
                  <a:lnTo>
                    <a:pt x="67" y="138"/>
                  </a:lnTo>
                  <a:lnTo>
                    <a:pt x="65" y="143"/>
                  </a:lnTo>
                  <a:lnTo>
                    <a:pt x="62" y="150"/>
                  </a:lnTo>
                  <a:lnTo>
                    <a:pt x="62" y="150"/>
                  </a:lnTo>
                  <a:lnTo>
                    <a:pt x="63" y="151"/>
                  </a:lnTo>
                  <a:lnTo>
                    <a:pt x="65" y="152"/>
                  </a:lnTo>
                  <a:lnTo>
                    <a:pt x="193" y="15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3" name="Freeform 52"/>
            <p:cNvSpPr>
              <a:spLocks noEditPoints="1"/>
            </p:cNvSpPr>
            <p:nvPr/>
          </p:nvSpPr>
          <p:spPr bwMode="auto">
            <a:xfrm>
              <a:off x="12139" y="6589"/>
              <a:ext cx="570" cy="471"/>
            </a:xfrm>
            <a:custGeom>
              <a:avLst/>
              <a:gdLst/>
              <a:ahLst/>
              <a:cxnLst>
                <a:cxn ang="0">
                  <a:pos x="35" y="197"/>
                </a:cxn>
                <a:cxn ang="0">
                  <a:pos x="28" y="197"/>
                </a:cxn>
                <a:cxn ang="0">
                  <a:pos x="16" y="192"/>
                </a:cxn>
                <a:cxn ang="0">
                  <a:pos x="7" y="182"/>
                </a:cxn>
                <a:cxn ang="0">
                  <a:pos x="1" y="170"/>
                </a:cxn>
                <a:cxn ang="0">
                  <a:pos x="0" y="35"/>
                </a:cxn>
                <a:cxn ang="0">
                  <a:pos x="1" y="28"/>
                </a:cxn>
                <a:cxn ang="0">
                  <a:pos x="7" y="16"/>
                </a:cxn>
                <a:cxn ang="0">
                  <a:pos x="16" y="5"/>
                </a:cxn>
                <a:cxn ang="0">
                  <a:pos x="28" y="1"/>
                </a:cxn>
                <a:cxn ang="0">
                  <a:pos x="78" y="0"/>
                </a:cxn>
                <a:cxn ang="0">
                  <a:pos x="85" y="1"/>
                </a:cxn>
                <a:cxn ang="0">
                  <a:pos x="97" y="5"/>
                </a:cxn>
                <a:cxn ang="0">
                  <a:pos x="107" y="15"/>
                </a:cxn>
                <a:cxn ang="0">
                  <a:pos x="112" y="27"/>
                </a:cxn>
                <a:cxn ang="0">
                  <a:pos x="197" y="34"/>
                </a:cxn>
                <a:cxn ang="0">
                  <a:pos x="204" y="35"/>
                </a:cxn>
                <a:cxn ang="0">
                  <a:pos x="216" y="41"/>
                </a:cxn>
                <a:cxn ang="0">
                  <a:pos x="225" y="50"/>
                </a:cxn>
                <a:cxn ang="0">
                  <a:pos x="231" y="62"/>
                </a:cxn>
                <a:cxn ang="0">
                  <a:pos x="232" y="162"/>
                </a:cxn>
                <a:cxn ang="0">
                  <a:pos x="231" y="170"/>
                </a:cxn>
                <a:cxn ang="0">
                  <a:pos x="225" y="182"/>
                </a:cxn>
                <a:cxn ang="0">
                  <a:pos x="216" y="192"/>
                </a:cxn>
                <a:cxn ang="0">
                  <a:pos x="204" y="197"/>
                </a:cxn>
                <a:cxn ang="0">
                  <a:pos x="197" y="197"/>
                </a:cxn>
                <a:cxn ang="0">
                  <a:pos x="35" y="11"/>
                </a:cxn>
                <a:cxn ang="0">
                  <a:pos x="26" y="12"/>
                </a:cxn>
                <a:cxn ang="0">
                  <a:pos x="17" y="18"/>
                </a:cxn>
                <a:cxn ang="0">
                  <a:pos x="13" y="26"/>
                </a:cxn>
                <a:cxn ang="0">
                  <a:pos x="11" y="35"/>
                </a:cxn>
                <a:cxn ang="0">
                  <a:pos x="11" y="162"/>
                </a:cxn>
                <a:cxn ang="0">
                  <a:pos x="13" y="172"/>
                </a:cxn>
                <a:cxn ang="0">
                  <a:pos x="17" y="180"/>
                </a:cxn>
                <a:cxn ang="0">
                  <a:pos x="26" y="185"/>
                </a:cxn>
                <a:cxn ang="0">
                  <a:pos x="35" y="186"/>
                </a:cxn>
                <a:cxn ang="0">
                  <a:pos x="197" y="186"/>
                </a:cxn>
                <a:cxn ang="0">
                  <a:pos x="206" y="185"/>
                </a:cxn>
                <a:cxn ang="0">
                  <a:pos x="213" y="180"/>
                </a:cxn>
                <a:cxn ang="0">
                  <a:pos x="219" y="172"/>
                </a:cxn>
                <a:cxn ang="0">
                  <a:pos x="221" y="162"/>
                </a:cxn>
                <a:cxn ang="0">
                  <a:pos x="221" y="69"/>
                </a:cxn>
                <a:cxn ang="0">
                  <a:pos x="219" y="59"/>
                </a:cxn>
                <a:cxn ang="0">
                  <a:pos x="213" y="51"/>
                </a:cxn>
                <a:cxn ang="0">
                  <a:pos x="206" y="47"/>
                </a:cxn>
                <a:cxn ang="0">
                  <a:pos x="197" y="45"/>
                </a:cxn>
                <a:cxn ang="0">
                  <a:pos x="103" y="35"/>
                </a:cxn>
                <a:cxn ang="0">
                  <a:pos x="101" y="30"/>
                </a:cxn>
                <a:cxn ang="0">
                  <a:pos x="98" y="22"/>
                </a:cxn>
                <a:cxn ang="0">
                  <a:pos x="92" y="15"/>
                </a:cxn>
                <a:cxn ang="0">
                  <a:pos x="82" y="11"/>
                </a:cxn>
                <a:cxn ang="0">
                  <a:pos x="35" y="11"/>
                </a:cxn>
              </a:cxnLst>
              <a:rect l="0" t="0" r="r" b="b"/>
              <a:pathLst>
                <a:path w="232" h="197">
                  <a:moveTo>
                    <a:pt x="197" y="197"/>
                  </a:moveTo>
                  <a:lnTo>
                    <a:pt x="35" y="197"/>
                  </a:lnTo>
                  <a:lnTo>
                    <a:pt x="35" y="197"/>
                  </a:lnTo>
                  <a:lnTo>
                    <a:pt x="28" y="197"/>
                  </a:lnTo>
                  <a:lnTo>
                    <a:pt x="21" y="194"/>
                  </a:lnTo>
                  <a:lnTo>
                    <a:pt x="16" y="192"/>
                  </a:lnTo>
                  <a:lnTo>
                    <a:pt x="11" y="188"/>
                  </a:lnTo>
                  <a:lnTo>
                    <a:pt x="7" y="182"/>
                  </a:lnTo>
                  <a:lnTo>
                    <a:pt x="3" y="177"/>
                  </a:lnTo>
                  <a:lnTo>
                    <a:pt x="1" y="170"/>
                  </a:lnTo>
                  <a:lnTo>
                    <a:pt x="0" y="16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" y="28"/>
                  </a:lnTo>
                  <a:lnTo>
                    <a:pt x="3" y="22"/>
                  </a:lnTo>
                  <a:lnTo>
                    <a:pt x="7" y="16"/>
                  </a:lnTo>
                  <a:lnTo>
                    <a:pt x="11" y="11"/>
                  </a:lnTo>
                  <a:lnTo>
                    <a:pt x="16" y="5"/>
                  </a:lnTo>
                  <a:lnTo>
                    <a:pt x="21" y="3"/>
                  </a:lnTo>
                  <a:lnTo>
                    <a:pt x="28" y="1"/>
                  </a:lnTo>
                  <a:lnTo>
                    <a:pt x="35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85" y="1"/>
                  </a:lnTo>
                  <a:lnTo>
                    <a:pt x="92" y="3"/>
                  </a:lnTo>
                  <a:lnTo>
                    <a:pt x="97" y="5"/>
                  </a:lnTo>
                  <a:lnTo>
                    <a:pt x="103" y="9"/>
                  </a:lnTo>
                  <a:lnTo>
                    <a:pt x="107" y="15"/>
                  </a:lnTo>
                  <a:lnTo>
                    <a:pt x="109" y="20"/>
                  </a:lnTo>
                  <a:lnTo>
                    <a:pt x="112" y="27"/>
                  </a:lnTo>
                  <a:lnTo>
                    <a:pt x="113" y="34"/>
                  </a:lnTo>
                  <a:lnTo>
                    <a:pt x="197" y="34"/>
                  </a:lnTo>
                  <a:lnTo>
                    <a:pt x="197" y="34"/>
                  </a:lnTo>
                  <a:lnTo>
                    <a:pt x="204" y="35"/>
                  </a:lnTo>
                  <a:lnTo>
                    <a:pt x="211" y="36"/>
                  </a:lnTo>
                  <a:lnTo>
                    <a:pt x="216" y="41"/>
                  </a:lnTo>
                  <a:lnTo>
                    <a:pt x="221" y="45"/>
                  </a:lnTo>
                  <a:lnTo>
                    <a:pt x="225" y="50"/>
                  </a:lnTo>
                  <a:lnTo>
                    <a:pt x="229" y="55"/>
                  </a:lnTo>
                  <a:lnTo>
                    <a:pt x="231" y="62"/>
                  </a:lnTo>
                  <a:lnTo>
                    <a:pt x="232" y="69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231" y="170"/>
                  </a:lnTo>
                  <a:lnTo>
                    <a:pt x="229" y="177"/>
                  </a:lnTo>
                  <a:lnTo>
                    <a:pt x="225" y="182"/>
                  </a:lnTo>
                  <a:lnTo>
                    <a:pt x="221" y="188"/>
                  </a:lnTo>
                  <a:lnTo>
                    <a:pt x="216" y="192"/>
                  </a:lnTo>
                  <a:lnTo>
                    <a:pt x="211" y="194"/>
                  </a:lnTo>
                  <a:lnTo>
                    <a:pt x="204" y="197"/>
                  </a:lnTo>
                  <a:lnTo>
                    <a:pt x="197" y="197"/>
                  </a:lnTo>
                  <a:lnTo>
                    <a:pt x="197" y="197"/>
                  </a:lnTo>
                  <a:close/>
                  <a:moveTo>
                    <a:pt x="35" y="11"/>
                  </a:moveTo>
                  <a:lnTo>
                    <a:pt x="35" y="11"/>
                  </a:lnTo>
                  <a:lnTo>
                    <a:pt x="31" y="11"/>
                  </a:lnTo>
                  <a:lnTo>
                    <a:pt x="26" y="12"/>
                  </a:lnTo>
                  <a:lnTo>
                    <a:pt x="21" y="15"/>
                  </a:lnTo>
                  <a:lnTo>
                    <a:pt x="17" y="18"/>
                  </a:lnTo>
                  <a:lnTo>
                    <a:pt x="15" y="22"/>
                  </a:lnTo>
                  <a:lnTo>
                    <a:pt x="13" y="26"/>
                  </a:lnTo>
                  <a:lnTo>
                    <a:pt x="12" y="30"/>
                  </a:lnTo>
                  <a:lnTo>
                    <a:pt x="11" y="35"/>
                  </a:lnTo>
                  <a:lnTo>
                    <a:pt x="11" y="162"/>
                  </a:lnTo>
                  <a:lnTo>
                    <a:pt x="11" y="162"/>
                  </a:lnTo>
                  <a:lnTo>
                    <a:pt x="12" y="167"/>
                  </a:lnTo>
                  <a:lnTo>
                    <a:pt x="13" y="172"/>
                  </a:lnTo>
                  <a:lnTo>
                    <a:pt x="15" y="176"/>
                  </a:lnTo>
                  <a:lnTo>
                    <a:pt x="17" y="180"/>
                  </a:lnTo>
                  <a:lnTo>
                    <a:pt x="21" y="182"/>
                  </a:lnTo>
                  <a:lnTo>
                    <a:pt x="26" y="185"/>
                  </a:lnTo>
                  <a:lnTo>
                    <a:pt x="31" y="186"/>
                  </a:lnTo>
                  <a:lnTo>
                    <a:pt x="35" y="186"/>
                  </a:lnTo>
                  <a:lnTo>
                    <a:pt x="197" y="186"/>
                  </a:lnTo>
                  <a:lnTo>
                    <a:pt x="197" y="186"/>
                  </a:lnTo>
                  <a:lnTo>
                    <a:pt x="201" y="186"/>
                  </a:lnTo>
                  <a:lnTo>
                    <a:pt x="206" y="185"/>
                  </a:lnTo>
                  <a:lnTo>
                    <a:pt x="211" y="182"/>
                  </a:lnTo>
                  <a:lnTo>
                    <a:pt x="213" y="180"/>
                  </a:lnTo>
                  <a:lnTo>
                    <a:pt x="217" y="176"/>
                  </a:lnTo>
                  <a:lnTo>
                    <a:pt x="219" y="172"/>
                  </a:lnTo>
                  <a:lnTo>
                    <a:pt x="220" y="167"/>
                  </a:lnTo>
                  <a:lnTo>
                    <a:pt x="221" y="162"/>
                  </a:lnTo>
                  <a:lnTo>
                    <a:pt x="221" y="69"/>
                  </a:lnTo>
                  <a:lnTo>
                    <a:pt x="221" y="69"/>
                  </a:lnTo>
                  <a:lnTo>
                    <a:pt x="220" y="65"/>
                  </a:lnTo>
                  <a:lnTo>
                    <a:pt x="219" y="59"/>
                  </a:lnTo>
                  <a:lnTo>
                    <a:pt x="217" y="55"/>
                  </a:lnTo>
                  <a:lnTo>
                    <a:pt x="213" y="51"/>
                  </a:lnTo>
                  <a:lnTo>
                    <a:pt x="211" y="49"/>
                  </a:lnTo>
                  <a:lnTo>
                    <a:pt x="206" y="47"/>
                  </a:lnTo>
                  <a:lnTo>
                    <a:pt x="201" y="46"/>
                  </a:lnTo>
                  <a:lnTo>
                    <a:pt x="197" y="45"/>
                  </a:lnTo>
                  <a:lnTo>
                    <a:pt x="103" y="45"/>
                  </a:lnTo>
                  <a:lnTo>
                    <a:pt x="103" y="35"/>
                  </a:lnTo>
                  <a:lnTo>
                    <a:pt x="103" y="35"/>
                  </a:lnTo>
                  <a:lnTo>
                    <a:pt x="101" y="30"/>
                  </a:lnTo>
                  <a:lnTo>
                    <a:pt x="100" y="26"/>
                  </a:lnTo>
                  <a:lnTo>
                    <a:pt x="98" y="22"/>
                  </a:lnTo>
                  <a:lnTo>
                    <a:pt x="94" y="18"/>
                  </a:lnTo>
                  <a:lnTo>
                    <a:pt x="92" y="15"/>
                  </a:lnTo>
                  <a:lnTo>
                    <a:pt x="88" y="12"/>
                  </a:lnTo>
                  <a:lnTo>
                    <a:pt x="82" y="11"/>
                  </a:lnTo>
                  <a:lnTo>
                    <a:pt x="78" y="11"/>
                  </a:lnTo>
                  <a:lnTo>
                    <a:pt x="35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4" name="Freeform 53"/>
            <p:cNvSpPr>
              <a:spLocks noEditPoints="1"/>
            </p:cNvSpPr>
            <p:nvPr/>
          </p:nvSpPr>
          <p:spPr bwMode="auto">
            <a:xfrm>
              <a:off x="17243" y="9021"/>
              <a:ext cx="599" cy="579"/>
            </a:xfrm>
            <a:custGeom>
              <a:avLst/>
              <a:gdLst/>
              <a:ahLst/>
              <a:cxnLst>
                <a:cxn ang="0">
                  <a:pos x="196" y="239"/>
                </a:cxn>
                <a:cxn ang="0">
                  <a:pos x="140" y="186"/>
                </a:cxn>
                <a:cxn ang="0">
                  <a:pos x="134" y="170"/>
                </a:cxn>
                <a:cxn ang="0">
                  <a:pos x="111" y="131"/>
                </a:cxn>
                <a:cxn ang="0">
                  <a:pos x="97" y="146"/>
                </a:cxn>
                <a:cxn ang="0">
                  <a:pos x="97" y="160"/>
                </a:cxn>
                <a:cxn ang="0">
                  <a:pos x="84" y="175"/>
                </a:cxn>
                <a:cxn ang="0">
                  <a:pos x="66" y="178"/>
                </a:cxn>
                <a:cxn ang="0">
                  <a:pos x="1" y="113"/>
                </a:cxn>
                <a:cxn ang="0">
                  <a:pos x="4" y="96"/>
                </a:cxn>
                <a:cxn ang="0">
                  <a:pos x="19" y="82"/>
                </a:cxn>
                <a:cxn ang="0">
                  <a:pos x="34" y="82"/>
                </a:cxn>
                <a:cxn ang="0">
                  <a:pos x="81" y="35"/>
                </a:cxn>
                <a:cxn ang="0">
                  <a:pos x="81" y="25"/>
                </a:cxn>
                <a:cxn ang="0">
                  <a:pos x="88" y="12"/>
                </a:cxn>
                <a:cxn ang="0">
                  <a:pos x="107" y="0"/>
                </a:cxn>
                <a:cxn ang="0">
                  <a:pos x="174" y="59"/>
                </a:cxn>
                <a:cxn ang="0">
                  <a:pos x="180" y="73"/>
                </a:cxn>
                <a:cxn ang="0">
                  <a:pos x="166" y="93"/>
                </a:cxn>
                <a:cxn ang="0">
                  <a:pos x="154" y="98"/>
                </a:cxn>
                <a:cxn ang="0">
                  <a:pos x="145" y="98"/>
                </a:cxn>
                <a:cxn ang="0">
                  <a:pos x="165" y="135"/>
                </a:cxn>
                <a:cxn ang="0">
                  <a:pos x="235" y="189"/>
                </a:cxn>
                <a:cxn ang="0">
                  <a:pos x="240" y="200"/>
                </a:cxn>
                <a:cxn ang="0">
                  <a:pos x="239" y="213"/>
                </a:cxn>
                <a:cxn ang="0">
                  <a:pos x="220" y="235"/>
                </a:cxn>
                <a:cxn ang="0">
                  <a:pos x="204" y="241"/>
                </a:cxn>
                <a:cxn ang="0">
                  <a:pos x="149" y="162"/>
                </a:cxn>
                <a:cxn ang="0">
                  <a:pos x="145" y="170"/>
                </a:cxn>
                <a:cxn ang="0">
                  <a:pos x="196" y="227"/>
                </a:cxn>
                <a:cxn ang="0">
                  <a:pos x="213" y="227"/>
                </a:cxn>
                <a:cxn ang="0">
                  <a:pos x="231" y="204"/>
                </a:cxn>
                <a:cxn ang="0">
                  <a:pos x="178" y="148"/>
                </a:cxn>
                <a:cxn ang="0">
                  <a:pos x="170" y="144"/>
                </a:cxn>
                <a:cxn ang="0">
                  <a:pos x="116" y="110"/>
                </a:cxn>
                <a:cxn ang="0">
                  <a:pos x="136" y="90"/>
                </a:cxn>
                <a:cxn ang="0">
                  <a:pos x="145" y="81"/>
                </a:cxn>
                <a:cxn ang="0">
                  <a:pos x="145" y="81"/>
                </a:cxn>
                <a:cxn ang="0">
                  <a:pos x="154" y="88"/>
                </a:cxn>
                <a:cxn ang="0">
                  <a:pos x="161" y="83"/>
                </a:cxn>
                <a:cxn ang="0">
                  <a:pos x="169" y="73"/>
                </a:cxn>
                <a:cxn ang="0">
                  <a:pos x="112" y="13"/>
                </a:cxn>
                <a:cxn ang="0">
                  <a:pos x="107" y="11"/>
                </a:cxn>
                <a:cxn ang="0">
                  <a:pos x="95" y="20"/>
                </a:cxn>
                <a:cxn ang="0">
                  <a:pos x="92" y="25"/>
                </a:cxn>
                <a:cxn ang="0">
                  <a:pos x="99" y="35"/>
                </a:cxn>
                <a:cxn ang="0">
                  <a:pos x="91" y="43"/>
                </a:cxn>
                <a:cxn ang="0">
                  <a:pos x="89" y="43"/>
                </a:cxn>
                <a:cxn ang="0">
                  <a:pos x="43" y="90"/>
                </a:cxn>
                <a:cxn ang="0">
                  <a:pos x="35" y="98"/>
                </a:cxn>
                <a:cxn ang="0">
                  <a:pos x="30" y="93"/>
                </a:cxn>
                <a:cxn ang="0">
                  <a:pos x="20" y="94"/>
                </a:cxn>
                <a:cxn ang="0">
                  <a:pos x="12" y="104"/>
                </a:cxn>
                <a:cxn ang="0">
                  <a:pos x="14" y="112"/>
                </a:cxn>
                <a:cxn ang="0">
                  <a:pos x="73" y="169"/>
                </a:cxn>
                <a:cxn ang="0">
                  <a:pos x="84" y="160"/>
                </a:cxn>
                <a:cxn ang="0">
                  <a:pos x="88" y="154"/>
                </a:cxn>
                <a:cxn ang="0">
                  <a:pos x="81" y="144"/>
                </a:cxn>
                <a:cxn ang="0">
                  <a:pos x="89" y="136"/>
                </a:cxn>
              </a:cxnLst>
              <a:rect l="0" t="0" r="r" b="b"/>
              <a:pathLst>
                <a:path w="242" h="241">
                  <a:moveTo>
                    <a:pt x="204" y="241"/>
                  </a:moveTo>
                  <a:lnTo>
                    <a:pt x="204" y="241"/>
                  </a:lnTo>
                  <a:lnTo>
                    <a:pt x="200" y="240"/>
                  </a:lnTo>
                  <a:lnTo>
                    <a:pt x="196" y="239"/>
                  </a:lnTo>
                  <a:lnTo>
                    <a:pt x="192" y="237"/>
                  </a:lnTo>
                  <a:lnTo>
                    <a:pt x="189" y="235"/>
                  </a:lnTo>
                  <a:lnTo>
                    <a:pt x="140" y="186"/>
                  </a:lnTo>
                  <a:lnTo>
                    <a:pt x="140" y="186"/>
                  </a:lnTo>
                  <a:lnTo>
                    <a:pt x="138" y="182"/>
                  </a:lnTo>
                  <a:lnTo>
                    <a:pt x="135" y="179"/>
                  </a:lnTo>
                  <a:lnTo>
                    <a:pt x="135" y="175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35" y="163"/>
                  </a:lnTo>
                  <a:lnTo>
                    <a:pt x="138" y="158"/>
                  </a:lnTo>
                  <a:lnTo>
                    <a:pt x="111" y="131"/>
                  </a:lnTo>
                  <a:lnTo>
                    <a:pt x="99" y="144"/>
                  </a:lnTo>
                  <a:lnTo>
                    <a:pt x="99" y="144"/>
                  </a:lnTo>
                  <a:lnTo>
                    <a:pt x="97" y="146"/>
                  </a:lnTo>
                  <a:lnTo>
                    <a:pt x="97" y="146"/>
                  </a:lnTo>
                  <a:lnTo>
                    <a:pt x="99" y="148"/>
                  </a:lnTo>
                  <a:lnTo>
                    <a:pt x="99" y="154"/>
                  </a:lnTo>
                  <a:lnTo>
                    <a:pt x="99" y="154"/>
                  </a:lnTo>
                  <a:lnTo>
                    <a:pt x="97" y="160"/>
                  </a:lnTo>
                  <a:lnTo>
                    <a:pt x="93" y="166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84" y="175"/>
                  </a:lnTo>
                  <a:lnTo>
                    <a:pt x="78" y="178"/>
                  </a:lnTo>
                  <a:lnTo>
                    <a:pt x="73" y="179"/>
                  </a:lnTo>
                  <a:lnTo>
                    <a:pt x="73" y="179"/>
                  </a:lnTo>
                  <a:lnTo>
                    <a:pt x="66" y="178"/>
                  </a:lnTo>
                  <a:lnTo>
                    <a:pt x="59" y="174"/>
                  </a:lnTo>
                  <a:lnTo>
                    <a:pt x="5" y="120"/>
                  </a:lnTo>
                  <a:lnTo>
                    <a:pt x="5" y="120"/>
                  </a:lnTo>
                  <a:lnTo>
                    <a:pt x="1" y="113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1" y="101"/>
                  </a:lnTo>
                  <a:lnTo>
                    <a:pt x="4" y="96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9" y="82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31" y="82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5" y="81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4" y="34"/>
                  </a:lnTo>
                  <a:lnTo>
                    <a:pt x="84" y="34"/>
                  </a:lnTo>
                  <a:lnTo>
                    <a:pt x="82" y="31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2" y="19"/>
                  </a:lnTo>
                  <a:lnTo>
                    <a:pt x="86" y="13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96" y="4"/>
                  </a:lnTo>
                  <a:lnTo>
                    <a:pt x="101" y="1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3" y="1"/>
                  </a:lnTo>
                  <a:lnTo>
                    <a:pt x="120" y="5"/>
                  </a:lnTo>
                  <a:lnTo>
                    <a:pt x="174" y="59"/>
                  </a:lnTo>
                  <a:lnTo>
                    <a:pt x="174" y="59"/>
                  </a:lnTo>
                  <a:lnTo>
                    <a:pt x="178" y="66"/>
                  </a:lnTo>
                  <a:lnTo>
                    <a:pt x="180" y="73"/>
                  </a:lnTo>
                  <a:lnTo>
                    <a:pt x="180" y="73"/>
                  </a:lnTo>
                  <a:lnTo>
                    <a:pt x="178" y="78"/>
                  </a:lnTo>
                  <a:lnTo>
                    <a:pt x="176" y="83"/>
                  </a:lnTo>
                  <a:lnTo>
                    <a:pt x="167" y="92"/>
                  </a:lnTo>
                  <a:lnTo>
                    <a:pt x="166" y="93"/>
                  </a:lnTo>
                  <a:lnTo>
                    <a:pt x="166" y="93"/>
                  </a:lnTo>
                  <a:lnTo>
                    <a:pt x="161" y="97"/>
                  </a:lnTo>
                  <a:lnTo>
                    <a:pt x="154" y="98"/>
                  </a:lnTo>
                  <a:lnTo>
                    <a:pt x="154" y="98"/>
                  </a:lnTo>
                  <a:lnTo>
                    <a:pt x="150" y="98"/>
                  </a:lnTo>
                  <a:lnTo>
                    <a:pt x="146" y="97"/>
                  </a:lnTo>
                  <a:lnTo>
                    <a:pt x="146" y="97"/>
                  </a:lnTo>
                  <a:lnTo>
                    <a:pt x="145" y="98"/>
                  </a:lnTo>
                  <a:lnTo>
                    <a:pt x="131" y="110"/>
                  </a:lnTo>
                  <a:lnTo>
                    <a:pt x="158" y="137"/>
                  </a:lnTo>
                  <a:lnTo>
                    <a:pt x="158" y="137"/>
                  </a:lnTo>
                  <a:lnTo>
                    <a:pt x="165" y="135"/>
                  </a:lnTo>
                  <a:lnTo>
                    <a:pt x="173" y="133"/>
                  </a:lnTo>
                  <a:lnTo>
                    <a:pt x="180" y="136"/>
                  </a:lnTo>
                  <a:lnTo>
                    <a:pt x="186" y="140"/>
                  </a:lnTo>
                  <a:lnTo>
                    <a:pt x="235" y="189"/>
                  </a:lnTo>
                  <a:lnTo>
                    <a:pt x="235" y="189"/>
                  </a:lnTo>
                  <a:lnTo>
                    <a:pt x="238" y="192"/>
                  </a:lnTo>
                  <a:lnTo>
                    <a:pt x="239" y="196"/>
                  </a:lnTo>
                  <a:lnTo>
                    <a:pt x="240" y="200"/>
                  </a:lnTo>
                  <a:lnTo>
                    <a:pt x="242" y="204"/>
                  </a:lnTo>
                  <a:lnTo>
                    <a:pt x="242" y="204"/>
                  </a:lnTo>
                  <a:lnTo>
                    <a:pt x="240" y="209"/>
                  </a:lnTo>
                  <a:lnTo>
                    <a:pt x="239" y="213"/>
                  </a:lnTo>
                  <a:lnTo>
                    <a:pt x="238" y="217"/>
                  </a:lnTo>
                  <a:lnTo>
                    <a:pt x="235" y="220"/>
                  </a:lnTo>
                  <a:lnTo>
                    <a:pt x="220" y="235"/>
                  </a:lnTo>
                  <a:lnTo>
                    <a:pt x="220" y="235"/>
                  </a:lnTo>
                  <a:lnTo>
                    <a:pt x="217" y="237"/>
                  </a:lnTo>
                  <a:lnTo>
                    <a:pt x="213" y="239"/>
                  </a:lnTo>
                  <a:lnTo>
                    <a:pt x="209" y="240"/>
                  </a:lnTo>
                  <a:lnTo>
                    <a:pt x="204" y="241"/>
                  </a:lnTo>
                  <a:lnTo>
                    <a:pt x="204" y="241"/>
                  </a:lnTo>
                  <a:close/>
                  <a:moveTo>
                    <a:pt x="111" y="116"/>
                  </a:moveTo>
                  <a:lnTo>
                    <a:pt x="153" y="158"/>
                  </a:lnTo>
                  <a:lnTo>
                    <a:pt x="149" y="162"/>
                  </a:lnTo>
                  <a:lnTo>
                    <a:pt x="149" y="162"/>
                  </a:lnTo>
                  <a:lnTo>
                    <a:pt x="146" y="166"/>
                  </a:lnTo>
                  <a:lnTo>
                    <a:pt x="145" y="170"/>
                  </a:lnTo>
                  <a:lnTo>
                    <a:pt x="145" y="170"/>
                  </a:lnTo>
                  <a:lnTo>
                    <a:pt x="146" y="175"/>
                  </a:lnTo>
                  <a:lnTo>
                    <a:pt x="149" y="178"/>
                  </a:lnTo>
                  <a:lnTo>
                    <a:pt x="196" y="227"/>
                  </a:lnTo>
                  <a:lnTo>
                    <a:pt x="196" y="227"/>
                  </a:lnTo>
                  <a:lnTo>
                    <a:pt x="200" y="229"/>
                  </a:lnTo>
                  <a:lnTo>
                    <a:pt x="204" y="229"/>
                  </a:lnTo>
                  <a:lnTo>
                    <a:pt x="209" y="229"/>
                  </a:lnTo>
                  <a:lnTo>
                    <a:pt x="213" y="227"/>
                  </a:lnTo>
                  <a:lnTo>
                    <a:pt x="227" y="212"/>
                  </a:lnTo>
                  <a:lnTo>
                    <a:pt x="227" y="212"/>
                  </a:lnTo>
                  <a:lnTo>
                    <a:pt x="230" y="209"/>
                  </a:lnTo>
                  <a:lnTo>
                    <a:pt x="231" y="204"/>
                  </a:lnTo>
                  <a:lnTo>
                    <a:pt x="231" y="204"/>
                  </a:lnTo>
                  <a:lnTo>
                    <a:pt x="230" y="200"/>
                  </a:lnTo>
                  <a:lnTo>
                    <a:pt x="227" y="196"/>
                  </a:lnTo>
                  <a:lnTo>
                    <a:pt x="178" y="148"/>
                  </a:lnTo>
                  <a:lnTo>
                    <a:pt x="178" y="148"/>
                  </a:lnTo>
                  <a:lnTo>
                    <a:pt x="176" y="146"/>
                  </a:lnTo>
                  <a:lnTo>
                    <a:pt x="170" y="144"/>
                  </a:lnTo>
                  <a:lnTo>
                    <a:pt x="170" y="144"/>
                  </a:lnTo>
                  <a:lnTo>
                    <a:pt x="166" y="146"/>
                  </a:lnTo>
                  <a:lnTo>
                    <a:pt x="162" y="148"/>
                  </a:lnTo>
                  <a:lnTo>
                    <a:pt x="158" y="152"/>
                  </a:lnTo>
                  <a:lnTo>
                    <a:pt x="116" y="110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6" y="82"/>
                  </a:lnTo>
                  <a:lnTo>
                    <a:pt x="146" y="82"/>
                  </a:lnTo>
                  <a:lnTo>
                    <a:pt x="150" y="86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7" y="86"/>
                  </a:lnTo>
                  <a:lnTo>
                    <a:pt x="159" y="85"/>
                  </a:lnTo>
                  <a:lnTo>
                    <a:pt x="161" y="83"/>
                  </a:lnTo>
                  <a:lnTo>
                    <a:pt x="161" y="83"/>
                  </a:lnTo>
                  <a:lnTo>
                    <a:pt x="166" y="78"/>
                  </a:lnTo>
                  <a:lnTo>
                    <a:pt x="167" y="75"/>
                  </a:lnTo>
                  <a:lnTo>
                    <a:pt x="169" y="73"/>
                  </a:lnTo>
                  <a:lnTo>
                    <a:pt x="169" y="73"/>
                  </a:lnTo>
                  <a:lnTo>
                    <a:pt x="167" y="70"/>
                  </a:lnTo>
                  <a:lnTo>
                    <a:pt x="166" y="67"/>
                  </a:lnTo>
                  <a:lnTo>
                    <a:pt x="112" y="13"/>
                  </a:lnTo>
                  <a:lnTo>
                    <a:pt x="112" y="13"/>
                  </a:lnTo>
                  <a:lnTo>
                    <a:pt x="109" y="12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4" y="12"/>
                  </a:lnTo>
                  <a:lnTo>
                    <a:pt x="101" y="13"/>
                  </a:lnTo>
                  <a:lnTo>
                    <a:pt x="96" y="19"/>
                  </a:lnTo>
                  <a:lnTo>
                    <a:pt x="95" y="20"/>
                  </a:lnTo>
                  <a:lnTo>
                    <a:pt x="95" y="20"/>
                  </a:lnTo>
                  <a:lnTo>
                    <a:pt x="93" y="23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3" y="29"/>
                  </a:lnTo>
                  <a:lnTo>
                    <a:pt x="97" y="34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91" y="43"/>
                  </a:lnTo>
                  <a:lnTo>
                    <a:pt x="91" y="43"/>
                  </a:lnTo>
                  <a:lnTo>
                    <a:pt x="91" y="43"/>
                  </a:lnTo>
                  <a:lnTo>
                    <a:pt x="91" y="43"/>
                  </a:lnTo>
                  <a:lnTo>
                    <a:pt x="91" y="43"/>
                  </a:lnTo>
                  <a:lnTo>
                    <a:pt x="89" y="43"/>
                  </a:lnTo>
                  <a:lnTo>
                    <a:pt x="43" y="89"/>
                  </a:lnTo>
                  <a:lnTo>
                    <a:pt x="43" y="89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35" y="98"/>
                  </a:lnTo>
                  <a:lnTo>
                    <a:pt x="35" y="98"/>
                  </a:lnTo>
                  <a:lnTo>
                    <a:pt x="35" y="98"/>
                  </a:lnTo>
                  <a:lnTo>
                    <a:pt x="35" y="98"/>
                  </a:lnTo>
                  <a:lnTo>
                    <a:pt x="34" y="97"/>
                  </a:lnTo>
                  <a:lnTo>
                    <a:pt x="34" y="97"/>
                  </a:lnTo>
                  <a:lnTo>
                    <a:pt x="30" y="93"/>
                  </a:lnTo>
                  <a:lnTo>
                    <a:pt x="26" y="92"/>
                  </a:lnTo>
                  <a:lnTo>
                    <a:pt x="26" y="92"/>
                  </a:lnTo>
                  <a:lnTo>
                    <a:pt x="23" y="93"/>
                  </a:lnTo>
                  <a:lnTo>
                    <a:pt x="20" y="94"/>
                  </a:lnTo>
                  <a:lnTo>
                    <a:pt x="19" y="96"/>
                  </a:lnTo>
                  <a:lnTo>
                    <a:pt x="19" y="96"/>
                  </a:lnTo>
                  <a:lnTo>
                    <a:pt x="14" y="101"/>
                  </a:lnTo>
                  <a:lnTo>
                    <a:pt x="12" y="104"/>
                  </a:lnTo>
                  <a:lnTo>
                    <a:pt x="11" y="106"/>
                  </a:lnTo>
                  <a:lnTo>
                    <a:pt x="11" y="106"/>
                  </a:lnTo>
                  <a:lnTo>
                    <a:pt x="12" y="109"/>
                  </a:lnTo>
                  <a:lnTo>
                    <a:pt x="14" y="112"/>
                  </a:lnTo>
                  <a:lnTo>
                    <a:pt x="68" y="166"/>
                  </a:lnTo>
                  <a:lnTo>
                    <a:pt x="68" y="166"/>
                  </a:lnTo>
                  <a:lnTo>
                    <a:pt x="70" y="167"/>
                  </a:lnTo>
                  <a:lnTo>
                    <a:pt x="73" y="169"/>
                  </a:lnTo>
                  <a:lnTo>
                    <a:pt x="73" y="169"/>
                  </a:lnTo>
                  <a:lnTo>
                    <a:pt x="76" y="167"/>
                  </a:lnTo>
                  <a:lnTo>
                    <a:pt x="78" y="166"/>
                  </a:lnTo>
                  <a:lnTo>
                    <a:pt x="84" y="160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8" y="156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6" y="150"/>
                  </a:lnTo>
                  <a:lnTo>
                    <a:pt x="82" y="146"/>
                  </a:lnTo>
                  <a:lnTo>
                    <a:pt x="81" y="144"/>
                  </a:lnTo>
                  <a:lnTo>
                    <a:pt x="81" y="144"/>
                  </a:lnTo>
                  <a:lnTo>
                    <a:pt x="81" y="144"/>
                  </a:lnTo>
                  <a:lnTo>
                    <a:pt x="81" y="144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91" y="136"/>
                  </a:lnTo>
                  <a:lnTo>
                    <a:pt x="111" y="1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5" name="Freeform 54"/>
            <p:cNvSpPr>
              <a:spLocks noEditPoints="1"/>
            </p:cNvSpPr>
            <p:nvPr/>
          </p:nvSpPr>
          <p:spPr bwMode="auto">
            <a:xfrm>
              <a:off x="13626" y="6596"/>
              <a:ext cx="178" cy="478"/>
            </a:xfrm>
            <a:custGeom>
              <a:avLst/>
              <a:gdLst/>
              <a:ahLst/>
              <a:cxnLst>
                <a:cxn ang="0">
                  <a:pos x="17" y="198"/>
                </a:cxn>
                <a:cxn ang="0">
                  <a:pos x="12" y="198"/>
                </a:cxn>
                <a:cxn ang="0">
                  <a:pos x="5" y="189"/>
                </a:cxn>
                <a:cxn ang="0">
                  <a:pos x="4" y="154"/>
                </a:cxn>
                <a:cxn ang="0">
                  <a:pos x="5" y="149"/>
                </a:cxn>
                <a:cxn ang="0">
                  <a:pos x="12" y="142"/>
                </a:cxn>
                <a:cxn ang="0">
                  <a:pos x="52" y="141"/>
                </a:cxn>
                <a:cxn ang="0">
                  <a:pos x="58" y="142"/>
                </a:cxn>
                <a:cxn ang="0">
                  <a:pos x="65" y="149"/>
                </a:cxn>
                <a:cxn ang="0">
                  <a:pos x="66" y="184"/>
                </a:cxn>
                <a:cxn ang="0">
                  <a:pos x="65" y="189"/>
                </a:cxn>
                <a:cxn ang="0">
                  <a:pos x="58" y="198"/>
                </a:cxn>
                <a:cxn ang="0">
                  <a:pos x="52" y="198"/>
                </a:cxn>
                <a:cxn ang="0">
                  <a:pos x="17" y="152"/>
                </a:cxn>
                <a:cxn ang="0">
                  <a:pos x="15" y="154"/>
                </a:cxn>
                <a:cxn ang="0">
                  <a:pos x="15" y="184"/>
                </a:cxn>
                <a:cxn ang="0">
                  <a:pos x="17" y="187"/>
                </a:cxn>
                <a:cxn ang="0">
                  <a:pos x="52" y="187"/>
                </a:cxn>
                <a:cxn ang="0">
                  <a:pos x="55" y="184"/>
                </a:cxn>
                <a:cxn ang="0">
                  <a:pos x="55" y="154"/>
                </a:cxn>
                <a:cxn ang="0">
                  <a:pos x="52" y="152"/>
                </a:cxn>
                <a:cxn ang="0">
                  <a:pos x="52" y="130"/>
                </a:cxn>
                <a:cxn ang="0">
                  <a:pos x="17" y="130"/>
                </a:cxn>
                <a:cxn ang="0">
                  <a:pos x="8" y="126"/>
                </a:cxn>
                <a:cxn ang="0">
                  <a:pos x="4" y="117"/>
                </a:cxn>
                <a:cxn ang="0">
                  <a:pos x="0" y="14"/>
                </a:cxn>
                <a:cxn ang="0">
                  <a:pos x="4" y="4"/>
                </a:cxn>
                <a:cxn ang="0">
                  <a:pos x="8" y="2"/>
                </a:cxn>
                <a:cxn ang="0">
                  <a:pos x="56" y="0"/>
                </a:cxn>
                <a:cxn ang="0">
                  <a:pos x="62" y="2"/>
                </a:cxn>
                <a:cxn ang="0">
                  <a:pos x="66" y="4"/>
                </a:cxn>
                <a:cxn ang="0">
                  <a:pos x="70" y="14"/>
                </a:cxn>
                <a:cxn ang="0">
                  <a:pos x="66" y="117"/>
                </a:cxn>
                <a:cxn ang="0">
                  <a:pos x="62" y="126"/>
                </a:cxn>
                <a:cxn ang="0">
                  <a:pos x="52" y="130"/>
                </a:cxn>
                <a:cxn ang="0">
                  <a:pos x="13" y="11"/>
                </a:cxn>
                <a:cxn ang="0">
                  <a:pos x="12" y="13"/>
                </a:cxn>
                <a:cxn ang="0">
                  <a:pos x="11" y="14"/>
                </a:cxn>
                <a:cxn ang="0">
                  <a:pos x="15" y="117"/>
                </a:cxn>
                <a:cxn ang="0">
                  <a:pos x="17" y="119"/>
                </a:cxn>
                <a:cxn ang="0">
                  <a:pos x="52" y="119"/>
                </a:cxn>
                <a:cxn ang="0">
                  <a:pos x="55" y="117"/>
                </a:cxn>
                <a:cxn ang="0">
                  <a:pos x="59" y="14"/>
                </a:cxn>
                <a:cxn ang="0">
                  <a:pos x="58" y="13"/>
                </a:cxn>
                <a:cxn ang="0">
                  <a:pos x="13" y="11"/>
                </a:cxn>
              </a:cxnLst>
              <a:rect l="0" t="0" r="r" b="b"/>
              <a:pathLst>
                <a:path w="70" h="198">
                  <a:moveTo>
                    <a:pt x="52" y="198"/>
                  </a:moveTo>
                  <a:lnTo>
                    <a:pt x="17" y="198"/>
                  </a:lnTo>
                  <a:lnTo>
                    <a:pt x="17" y="198"/>
                  </a:lnTo>
                  <a:lnTo>
                    <a:pt x="12" y="198"/>
                  </a:lnTo>
                  <a:lnTo>
                    <a:pt x="8" y="194"/>
                  </a:lnTo>
                  <a:lnTo>
                    <a:pt x="5" y="189"/>
                  </a:lnTo>
                  <a:lnTo>
                    <a:pt x="4" y="18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5" y="149"/>
                  </a:lnTo>
                  <a:lnTo>
                    <a:pt x="8" y="145"/>
                  </a:lnTo>
                  <a:lnTo>
                    <a:pt x="12" y="142"/>
                  </a:lnTo>
                  <a:lnTo>
                    <a:pt x="17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58" y="142"/>
                  </a:lnTo>
                  <a:lnTo>
                    <a:pt x="62" y="145"/>
                  </a:lnTo>
                  <a:lnTo>
                    <a:pt x="65" y="149"/>
                  </a:lnTo>
                  <a:lnTo>
                    <a:pt x="66" y="154"/>
                  </a:lnTo>
                  <a:lnTo>
                    <a:pt x="66" y="184"/>
                  </a:lnTo>
                  <a:lnTo>
                    <a:pt x="66" y="184"/>
                  </a:lnTo>
                  <a:lnTo>
                    <a:pt x="65" y="189"/>
                  </a:lnTo>
                  <a:lnTo>
                    <a:pt x="62" y="194"/>
                  </a:lnTo>
                  <a:lnTo>
                    <a:pt x="58" y="198"/>
                  </a:lnTo>
                  <a:lnTo>
                    <a:pt x="52" y="198"/>
                  </a:lnTo>
                  <a:lnTo>
                    <a:pt x="52" y="198"/>
                  </a:lnTo>
                  <a:close/>
                  <a:moveTo>
                    <a:pt x="17" y="152"/>
                  </a:moveTo>
                  <a:lnTo>
                    <a:pt x="17" y="152"/>
                  </a:lnTo>
                  <a:lnTo>
                    <a:pt x="16" y="152"/>
                  </a:lnTo>
                  <a:lnTo>
                    <a:pt x="15" y="154"/>
                  </a:lnTo>
                  <a:lnTo>
                    <a:pt x="15" y="184"/>
                  </a:lnTo>
                  <a:lnTo>
                    <a:pt x="15" y="184"/>
                  </a:lnTo>
                  <a:lnTo>
                    <a:pt x="16" y="187"/>
                  </a:lnTo>
                  <a:lnTo>
                    <a:pt x="17" y="187"/>
                  </a:lnTo>
                  <a:lnTo>
                    <a:pt x="52" y="187"/>
                  </a:lnTo>
                  <a:lnTo>
                    <a:pt x="52" y="187"/>
                  </a:lnTo>
                  <a:lnTo>
                    <a:pt x="54" y="187"/>
                  </a:lnTo>
                  <a:lnTo>
                    <a:pt x="55" y="184"/>
                  </a:lnTo>
                  <a:lnTo>
                    <a:pt x="55" y="154"/>
                  </a:lnTo>
                  <a:lnTo>
                    <a:pt x="55" y="154"/>
                  </a:lnTo>
                  <a:lnTo>
                    <a:pt x="54" y="152"/>
                  </a:lnTo>
                  <a:lnTo>
                    <a:pt x="52" y="152"/>
                  </a:lnTo>
                  <a:lnTo>
                    <a:pt x="17" y="152"/>
                  </a:lnTo>
                  <a:close/>
                  <a:moveTo>
                    <a:pt x="52" y="130"/>
                  </a:moveTo>
                  <a:lnTo>
                    <a:pt x="17" y="130"/>
                  </a:lnTo>
                  <a:lnTo>
                    <a:pt x="17" y="130"/>
                  </a:lnTo>
                  <a:lnTo>
                    <a:pt x="12" y="129"/>
                  </a:lnTo>
                  <a:lnTo>
                    <a:pt x="8" y="126"/>
                  </a:lnTo>
                  <a:lnTo>
                    <a:pt x="5" y="122"/>
                  </a:lnTo>
                  <a:lnTo>
                    <a:pt x="4" y="1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9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9" y="9"/>
                  </a:lnTo>
                  <a:lnTo>
                    <a:pt x="70" y="14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5" y="122"/>
                  </a:lnTo>
                  <a:lnTo>
                    <a:pt x="62" y="126"/>
                  </a:lnTo>
                  <a:lnTo>
                    <a:pt x="58" y="129"/>
                  </a:lnTo>
                  <a:lnTo>
                    <a:pt x="52" y="130"/>
                  </a:lnTo>
                  <a:lnTo>
                    <a:pt x="52" y="130"/>
                  </a:lnTo>
                  <a:close/>
                  <a:moveTo>
                    <a:pt x="13" y="11"/>
                  </a:moveTo>
                  <a:lnTo>
                    <a:pt x="13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4"/>
                  </a:lnTo>
                  <a:lnTo>
                    <a:pt x="15" y="117"/>
                  </a:lnTo>
                  <a:lnTo>
                    <a:pt x="15" y="117"/>
                  </a:lnTo>
                  <a:lnTo>
                    <a:pt x="16" y="118"/>
                  </a:lnTo>
                  <a:lnTo>
                    <a:pt x="17" y="119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54" y="118"/>
                  </a:lnTo>
                  <a:lnTo>
                    <a:pt x="55" y="117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8" y="13"/>
                  </a:lnTo>
                  <a:lnTo>
                    <a:pt x="58" y="13"/>
                  </a:lnTo>
                  <a:lnTo>
                    <a:pt x="56" y="11"/>
                  </a:lnTo>
                  <a:lnTo>
                    <a:pt x="13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6" name="Freeform 55"/>
            <p:cNvSpPr>
              <a:spLocks noEditPoints="1"/>
            </p:cNvSpPr>
            <p:nvPr/>
          </p:nvSpPr>
          <p:spPr bwMode="auto">
            <a:xfrm>
              <a:off x="15978" y="2825"/>
              <a:ext cx="562" cy="550"/>
            </a:xfrm>
            <a:custGeom>
              <a:avLst/>
              <a:gdLst/>
              <a:ahLst/>
              <a:cxnLst>
                <a:cxn ang="0">
                  <a:pos x="134" y="229"/>
                </a:cxn>
                <a:cxn ang="0">
                  <a:pos x="123" y="224"/>
                </a:cxn>
                <a:cxn ang="0">
                  <a:pos x="84" y="184"/>
                </a:cxn>
                <a:cxn ang="0">
                  <a:pos x="78" y="173"/>
                </a:cxn>
                <a:cxn ang="0">
                  <a:pos x="4" y="26"/>
                </a:cxn>
                <a:cxn ang="0">
                  <a:pos x="1" y="23"/>
                </a:cxn>
                <a:cxn ang="0">
                  <a:pos x="0" y="14"/>
                </a:cxn>
                <a:cxn ang="0">
                  <a:pos x="1" y="10"/>
                </a:cxn>
                <a:cxn ang="0">
                  <a:pos x="7" y="3"/>
                </a:cxn>
                <a:cxn ang="0">
                  <a:pos x="15" y="0"/>
                </a:cxn>
                <a:cxn ang="0">
                  <a:pos x="212" y="0"/>
                </a:cxn>
                <a:cxn ang="0">
                  <a:pos x="220" y="3"/>
                </a:cxn>
                <a:cxn ang="0">
                  <a:pos x="227" y="10"/>
                </a:cxn>
                <a:cxn ang="0">
                  <a:pos x="228" y="14"/>
                </a:cxn>
                <a:cxn ang="0">
                  <a:pos x="225" y="23"/>
                </a:cxn>
                <a:cxn ang="0">
                  <a:pos x="149" y="102"/>
                </a:cxn>
                <a:cxn ang="0">
                  <a:pos x="149" y="214"/>
                </a:cxn>
                <a:cxn ang="0">
                  <a:pos x="146" y="222"/>
                </a:cxn>
                <a:cxn ang="0">
                  <a:pos x="139" y="227"/>
                </a:cxn>
                <a:cxn ang="0">
                  <a:pos x="134" y="229"/>
                </a:cxn>
                <a:cxn ang="0">
                  <a:pos x="15" y="11"/>
                </a:cxn>
                <a:cxn ang="0">
                  <a:pos x="12" y="12"/>
                </a:cxn>
                <a:cxn ang="0">
                  <a:pos x="11" y="14"/>
                </a:cxn>
                <a:cxn ang="0">
                  <a:pos x="12" y="19"/>
                </a:cxn>
                <a:cxn ang="0">
                  <a:pos x="89" y="173"/>
                </a:cxn>
                <a:cxn ang="0">
                  <a:pos x="90" y="177"/>
                </a:cxn>
                <a:cxn ang="0">
                  <a:pos x="130" y="216"/>
                </a:cxn>
                <a:cxn ang="0">
                  <a:pos x="134" y="218"/>
                </a:cxn>
                <a:cxn ang="0">
                  <a:pos x="135" y="218"/>
                </a:cxn>
                <a:cxn ang="0">
                  <a:pos x="138" y="214"/>
                </a:cxn>
                <a:cxn ang="0">
                  <a:pos x="216" y="19"/>
                </a:cxn>
                <a:cxn ang="0">
                  <a:pos x="217" y="17"/>
                </a:cxn>
                <a:cxn ang="0">
                  <a:pos x="216" y="14"/>
                </a:cxn>
                <a:cxn ang="0">
                  <a:pos x="212" y="11"/>
                </a:cxn>
              </a:cxnLst>
              <a:rect l="0" t="0" r="r" b="b"/>
              <a:pathLst>
                <a:path w="228" h="229">
                  <a:moveTo>
                    <a:pt x="134" y="229"/>
                  </a:moveTo>
                  <a:lnTo>
                    <a:pt x="134" y="229"/>
                  </a:lnTo>
                  <a:lnTo>
                    <a:pt x="127" y="227"/>
                  </a:lnTo>
                  <a:lnTo>
                    <a:pt x="123" y="22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0" y="180"/>
                  </a:lnTo>
                  <a:lnTo>
                    <a:pt x="78" y="173"/>
                  </a:lnTo>
                  <a:lnTo>
                    <a:pt x="78" y="102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3" y="6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17" y="2"/>
                  </a:lnTo>
                  <a:lnTo>
                    <a:pt x="220" y="3"/>
                  </a:lnTo>
                  <a:lnTo>
                    <a:pt x="224" y="6"/>
                  </a:lnTo>
                  <a:lnTo>
                    <a:pt x="227" y="10"/>
                  </a:lnTo>
                  <a:lnTo>
                    <a:pt x="227" y="10"/>
                  </a:lnTo>
                  <a:lnTo>
                    <a:pt x="228" y="14"/>
                  </a:lnTo>
                  <a:lnTo>
                    <a:pt x="227" y="19"/>
                  </a:lnTo>
                  <a:lnTo>
                    <a:pt x="225" y="23"/>
                  </a:lnTo>
                  <a:lnTo>
                    <a:pt x="223" y="27"/>
                  </a:lnTo>
                  <a:lnTo>
                    <a:pt x="149" y="102"/>
                  </a:lnTo>
                  <a:lnTo>
                    <a:pt x="149" y="214"/>
                  </a:lnTo>
                  <a:lnTo>
                    <a:pt x="149" y="214"/>
                  </a:lnTo>
                  <a:lnTo>
                    <a:pt x="149" y="218"/>
                  </a:lnTo>
                  <a:lnTo>
                    <a:pt x="146" y="222"/>
                  </a:lnTo>
                  <a:lnTo>
                    <a:pt x="143" y="224"/>
                  </a:lnTo>
                  <a:lnTo>
                    <a:pt x="139" y="227"/>
                  </a:lnTo>
                  <a:lnTo>
                    <a:pt x="139" y="227"/>
                  </a:lnTo>
                  <a:lnTo>
                    <a:pt x="134" y="229"/>
                  </a:lnTo>
                  <a:lnTo>
                    <a:pt x="134" y="229"/>
                  </a:lnTo>
                  <a:close/>
                  <a:moveTo>
                    <a:pt x="15" y="11"/>
                  </a:moveTo>
                  <a:lnTo>
                    <a:pt x="15" y="11"/>
                  </a:lnTo>
                  <a:lnTo>
                    <a:pt x="12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12" y="19"/>
                  </a:lnTo>
                  <a:lnTo>
                    <a:pt x="89" y="96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90" y="177"/>
                  </a:lnTo>
                  <a:lnTo>
                    <a:pt x="130" y="216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34" y="218"/>
                  </a:lnTo>
                  <a:lnTo>
                    <a:pt x="135" y="218"/>
                  </a:lnTo>
                  <a:lnTo>
                    <a:pt x="135" y="218"/>
                  </a:lnTo>
                  <a:lnTo>
                    <a:pt x="138" y="216"/>
                  </a:lnTo>
                  <a:lnTo>
                    <a:pt x="138" y="214"/>
                  </a:lnTo>
                  <a:lnTo>
                    <a:pt x="138" y="96"/>
                  </a:lnTo>
                  <a:lnTo>
                    <a:pt x="216" y="19"/>
                  </a:lnTo>
                  <a:lnTo>
                    <a:pt x="216" y="19"/>
                  </a:lnTo>
                  <a:lnTo>
                    <a:pt x="217" y="17"/>
                  </a:lnTo>
                  <a:lnTo>
                    <a:pt x="216" y="14"/>
                  </a:lnTo>
                  <a:lnTo>
                    <a:pt x="216" y="14"/>
                  </a:lnTo>
                  <a:lnTo>
                    <a:pt x="215" y="12"/>
                  </a:lnTo>
                  <a:lnTo>
                    <a:pt x="212" y="11"/>
                  </a:lnTo>
                  <a:lnTo>
                    <a:pt x="15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7" name="Freeform 56"/>
            <p:cNvSpPr>
              <a:spLocks noEditPoints="1"/>
            </p:cNvSpPr>
            <p:nvPr/>
          </p:nvSpPr>
          <p:spPr bwMode="auto">
            <a:xfrm>
              <a:off x="3313" y="4062"/>
              <a:ext cx="348" cy="499"/>
            </a:xfrm>
            <a:custGeom>
              <a:avLst/>
              <a:gdLst/>
              <a:ahLst/>
              <a:cxnLst>
                <a:cxn ang="0">
                  <a:pos x="133" y="206"/>
                </a:cxn>
                <a:cxn ang="0">
                  <a:pos x="126" y="202"/>
                </a:cxn>
                <a:cxn ang="0">
                  <a:pos x="44" y="193"/>
                </a:cxn>
                <a:cxn ang="0">
                  <a:pos x="43" y="198"/>
                </a:cxn>
                <a:cxn ang="0">
                  <a:pos x="35" y="205"/>
                </a:cxn>
                <a:cxn ang="0">
                  <a:pos x="14" y="206"/>
                </a:cxn>
                <a:cxn ang="0">
                  <a:pos x="9" y="205"/>
                </a:cxn>
                <a:cxn ang="0">
                  <a:pos x="1" y="198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9" y="1"/>
                </a:cxn>
                <a:cxn ang="0">
                  <a:pos x="31" y="0"/>
                </a:cxn>
                <a:cxn ang="0">
                  <a:pos x="35" y="1"/>
                </a:cxn>
                <a:cxn ang="0">
                  <a:pos x="43" y="8"/>
                </a:cxn>
                <a:cxn ang="0">
                  <a:pos x="44" y="86"/>
                </a:cxn>
                <a:cxn ang="0">
                  <a:pos x="126" y="3"/>
                </a:cxn>
                <a:cxn ang="0">
                  <a:pos x="133" y="0"/>
                </a:cxn>
                <a:cxn ang="0">
                  <a:pos x="136" y="0"/>
                </a:cxn>
                <a:cxn ang="0">
                  <a:pos x="141" y="5"/>
                </a:cxn>
                <a:cxn ang="0">
                  <a:pos x="141" y="197"/>
                </a:cxn>
                <a:cxn ang="0">
                  <a:pos x="141" y="201"/>
                </a:cxn>
                <a:cxn ang="0">
                  <a:pos x="136" y="205"/>
                </a:cxn>
                <a:cxn ang="0">
                  <a:pos x="133" y="206"/>
                </a:cxn>
                <a:cxn ang="0">
                  <a:pos x="14" y="11"/>
                </a:cxn>
                <a:cxn ang="0">
                  <a:pos x="10" y="13"/>
                </a:cxn>
                <a:cxn ang="0">
                  <a:pos x="10" y="193"/>
                </a:cxn>
                <a:cxn ang="0">
                  <a:pos x="14" y="196"/>
                </a:cxn>
                <a:cxn ang="0">
                  <a:pos x="31" y="196"/>
                </a:cxn>
                <a:cxn ang="0">
                  <a:pos x="33" y="193"/>
                </a:cxn>
                <a:cxn ang="0">
                  <a:pos x="33" y="13"/>
                </a:cxn>
                <a:cxn ang="0">
                  <a:pos x="31" y="11"/>
                </a:cxn>
                <a:cxn ang="0">
                  <a:pos x="43" y="102"/>
                </a:cxn>
                <a:cxn ang="0">
                  <a:pos x="43" y="104"/>
                </a:cxn>
                <a:cxn ang="0">
                  <a:pos x="131" y="192"/>
                </a:cxn>
                <a:cxn ang="0">
                  <a:pos x="44" y="101"/>
                </a:cxn>
                <a:cxn ang="0">
                  <a:pos x="43" y="101"/>
                </a:cxn>
              </a:cxnLst>
              <a:rect l="0" t="0" r="r" b="b"/>
              <a:pathLst>
                <a:path w="141" h="206">
                  <a:moveTo>
                    <a:pt x="133" y="206"/>
                  </a:moveTo>
                  <a:lnTo>
                    <a:pt x="133" y="206"/>
                  </a:lnTo>
                  <a:lnTo>
                    <a:pt x="131" y="205"/>
                  </a:lnTo>
                  <a:lnTo>
                    <a:pt x="126" y="202"/>
                  </a:lnTo>
                  <a:lnTo>
                    <a:pt x="44" y="120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43" y="198"/>
                  </a:lnTo>
                  <a:lnTo>
                    <a:pt x="40" y="202"/>
                  </a:lnTo>
                  <a:lnTo>
                    <a:pt x="35" y="205"/>
                  </a:lnTo>
                  <a:lnTo>
                    <a:pt x="31" y="206"/>
                  </a:lnTo>
                  <a:lnTo>
                    <a:pt x="14" y="206"/>
                  </a:lnTo>
                  <a:lnTo>
                    <a:pt x="14" y="206"/>
                  </a:lnTo>
                  <a:lnTo>
                    <a:pt x="9" y="205"/>
                  </a:lnTo>
                  <a:lnTo>
                    <a:pt x="4" y="202"/>
                  </a:lnTo>
                  <a:lnTo>
                    <a:pt x="1" y="198"/>
                  </a:lnTo>
                  <a:lnTo>
                    <a:pt x="0" y="19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4" y="4"/>
                  </a:lnTo>
                  <a:lnTo>
                    <a:pt x="9" y="1"/>
                  </a:lnTo>
                  <a:lnTo>
                    <a:pt x="14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5" y="1"/>
                  </a:lnTo>
                  <a:lnTo>
                    <a:pt x="40" y="4"/>
                  </a:lnTo>
                  <a:lnTo>
                    <a:pt x="43" y="8"/>
                  </a:lnTo>
                  <a:lnTo>
                    <a:pt x="44" y="13"/>
                  </a:lnTo>
                  <a:lnTo>
                    <a:pt x="44" y="86"/>
                  </a:lnTo>
                  <a:lnTo>
                    <a:pt x="126" y="3"/>
                  </a:lnTo>
                  <a:lnTo>
                    <a:pt x="126" y="3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9" y="1"/>
                  </a:lnTo>
                  <a:lnTo>
                    <a:pt x="141" y="5"/>
                  </a:lnTo>
                  <a:lnTo>
                    <a:pt x="141" y="9"/>
                  </a:lnTo>
                  <a:lnTo>
                    <a:pt x="141" y="197"/>
                  </a:lnTo>
                  <a:lnTo>
                    <a:pt x="141" y="197"/>
                  </a:lnTo>
                  <a:lnTo>
                    <a:pt x="141" y="201"/>
                  </a:lnTo>
                  <a:lnTo>
                    <a:pt x="139" y="204"/>
                  </a:lnTo>
                  <a:lnTo>
                    <a:pt x="136" y="205"/>
                  </a:lnTo>
                  <a:lnTo>
                    <a:pt x="133" y="206"/>
                  </a:lnTo>
                  <a:lnTo>
                    <a:pt x="133" y="206"/>
                  </a:lnTo>
                  <a:close/>
                  <a:moveTo>
                    <a:pt x="14" y="11"/>
                  </a:moveTo>
                  <a:lnTo>
                    <a:pt x="14" y="11"/>
                  </a:lnTo>
                  <a:lnTo>
                    <a:pt x="12" y="11"/>
                  </a:lnTo>
                  <a:lnTo>
                    <a:pt x="10" y="13"/>
                  </a:lnTo>
                  <a:lnTo>
                    <a:pt x="10" y="193"/>
                  </a:lnTo>
                  <a:lnTo>
                    <a:pt x="10" y="193"/>
                  </a:lnTo>
                  <a:lnTo>
                    <a:pt x="12" y="194"/>
                  </a:lnTo>
                  <a:lnTo>
                    <a:pt x="14" y="196"/>
                  </a:lnTo>
                  <a:lnTo>
                    <a:pt x="31" y="196"/>
                  </a:lnTo>
                  <a:lnTo>
                    <a:pt x="31" y="196"/>
                  </a:lnTo>
                  <a:lnTo>
                    <a:pt x="32" y="194"/>
                  </a:lnTo>
                  <a:lnTo>
                    <a:pt x="33" y="19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14" y="11"/>
                  </a:lnTo>
                  <a:close/>
                  <a:moveTo>
                    <a:pt x="43" y="102"/>
                  </a:moveTo>
                  <a:lnTo>
                    <a:pt x="43" y="104"/>
                  </a:lnTo>
                  <a:lnTo>
                    <a:pt x="43" y="104"/>
                  </a:lnTo>
                  <a:lnTo>
                    <a:pt x="44" y="105"/>
                  </a:lnTo>
                  <a:lnTo>
                    <a:pt x="131" y="192"/>
                  </a:lnTo>
                  <a:lnTo>
                    <a:pt x="131" y="13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3" y="101"/>
                  </a:lnTo>
                  <a:lnTo>
                    <a:pt x="43" y="10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8" name="Freeform 57"/>
            <p:cNvSpPr>
              <a:spLocks noEditPoints="1"/>
            </p:cNvSpPr>
            <p:nvPr/>
          </p:nvSpPr>
          <p:spPr bwMode="auto">
            <a:xfrm>
              <a:off x="4459" y="4062"/>
              <a:ext cx="592" cy="499"/>
            </a:xfrm>
            <a:custGeom>
              <a:avLst/>
              <a:gdLst/>
              <a:ahLst/>
              <a:cxnLst>
                <a:cxn ang="0">
                  <a:pos x="232" y="206"/>
                </a:cxn>
                <a:cxn ang="0">
                  <a:pos x="224" y="202"/>
                </a:cxn>
                <a:cxn ang="0">
                  <a:pos x="141" y="197"/>
                </a:cxn>
                <a:cxn ang="0">
                  <a:pos x="141" y="201"/>
                </a:cxn>
                <a:cxn ang="0">
                  <a:pos x="136" y="205"/>
                </a:cxn>
                <a:cxn ang="0">
                  <a:pos x="133" y="206"/>
                </a:cxn>
                <a:cxn ang="0">
                  <a:pos x="127" y="202"/>
                </a:cxn>
                <a:cxn ang="0">
                  <a:pos x="44" y="193"/>
                </a:cxn>
                <a:cxn ang="0">
                  <a:pos x="43" y="198"/>
                </a:cxn>
                <a:cxn ang="0">
                  <a:pos x="35" y="205"/>
                </a:cxn>
                <a:cxn ang="0">
                  <a:pos x="15" y="206"/>
                </a:cxn>
                <a:cxn ang="0">
                  <a:pos x="9" y="205"/>
                </a:cxn>
                <a:cxn ang="0">
                  <a:pos x="1" y="198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9" y="1"/>
                </a:cxn>
                <a:cxn ang="0">
                  <a:pos x="31" y="0"/>
                </a:cxn>
                <a:cxn ang="0">
                  <a:pos x="35" y="1"/>
                </a:cxn>
                <a:cxn ang="0">
                  <a:pos x="43" y="8"/>
                </a:cxn>
                <a:cxn ang="0">
                  <a:pos x="44" y="86"/>
                </a:cxn>
                <a:cxn ang="0">
                  <a:pos x="127" y="3"/>
                </a:cxn>
                <a:cxn ang="0">
                  <a:pos x="133" y="0"/>
                </a:cxn>
                <a:cxn ang="0">
                  <a:pos x="136" y="0"/>
                </a:cxn>
                <a:cxn ang="0">
                  <a:pos x="141" y="5"/>
                </a:cxn>
                <a:cxn ang="0">
                  <a:pos x="141" y="86"/>
                </a:cxn>
                <a:cxn ang="0">
                  <a:pos x="224" y="3"/>
                </a:cxn>
                <a:cxn ang="0">
                  <a:pos x="232" y="0"/>
                </a:cxn>
                <a:cxn ang="0">
                  <a:pos x="235" y="0"/>
                </a:cxn>
                <a:cxn ang="0">
                  <a:pos x="239" y="5"/>
                </a:cxn>
                <a:cxn ang="0">
                  <a:pos x="239" y="197"/>
                </a:cxn>
                <a:cxn ang="0">
                  <a:pos x="239" y="201"/>
                </a:cxn>
                <a:cxn ang="0">
                  <a:pos x="235" y="205"/>
                </a:cxn>
                <a:cxn ang="0">
                  <a:pos x="232" y="206"/>
                </a:cxn>
                <a:cxn ang="0">
                  <a:pos x="15" y="11"/>
                </a:cxn>
                <a:cxn ang="0">
                  <a:pos x="11" y="13"/>
                </a:cxn>
                <a:cxn ang="0">
                  <a:pos x="11" y="193"/>
                </a:cxn>
                <a:cxn ang="0">
                  <a:pos x="15" y="196"/>
                </a:cxn>
                <a:cxn ang="0">
                  <a:pos x="31" y="196"/>
                </a:cxn>
                <a:cxn ang="0">
                  <a:pos x="33" y="193"/>
                </a:cxn>
                <a:cxn ang="0">
                  <a:pos x="33" y="13"/>
                </a:cxn>
                <a:cxn ang="0">
                  <a:pos x="31" y="11"/>
                </a:cxn>
                <a:cxn ang="0">
                  <a:pos x="140" y="102"/>
                </a:cxn>
                <a:cxn ang="0">
                  <a:pos x="141" y="104"/>
                </a:cxn>
                <a:cxn ang="0">
                  <a:pos x="228" y="192"/>
                </a:cxn>
                <a:cxn ang="0">
                  <a:pos x="141" y="101"/>
                </a:cxn>
                <a:cxn ang="0">
                  <a:pos x="141" y="101"/>
                </a:cxn>
                <a:cxn ang="0">
                  <a:pos x="43" y="102"/>
                </a:cxn>
                <a:cxn ang="0">
                  <a:pos x="43" y="104"/>
                </a:cxn>
                <a:cxn ang="0">
                  <a:pos x="131" y="192"/>
                </a:cxn>
                <a:cxn ang="0">
                  <a:pos x="44" y="101"/>
                </a:cxn>
                <a:cxn ang="0">
                  <a:pos x="43" y="101"/>
                </a:cxn>
              </a:cxnLst>
              <a:rect l="0" t="0" r="r" b="b"/>
              <a:pathLst>
                <a:path w="239" h="206">
                  <a:moveTo>
                    <a:pt x="232" y="206"/>
                  </a:moveTo>
                  <a:lnTo>
                    <a:pt x="232" y="206"/>
                  </a:lnTo>
                  <a:lnTo>
                    <a:pt x="228" y="205"/>
                  </a:lnTo>
                  <a:lnTo>
                    <a:pt x="224" y="202"/>
                  </a:lnTo>
                  <a:lnTo>
                    <a:pt x="141" y="120"/>
                  </a:lnTo>
                  <a:lnTo>
                    <a:pt x="141" y="197"/>
                  </a:lnTo>
                  <a:lnTo>
                    <a:pt x="141" y="197"/>
                  </a:lnTo>
                  <a:lnTo>
                    <a:pt x="141" y="201"/>
                  </a:lnTo>
                  <a:lnTo>
                    <a:pt x="139" y="204"/>
                  </a:lnTo>
                  <a:lnTo>
                    <a:pt x="136" y="205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1" y="205"/>
                  </a:lnTo>
                  <a:lnTo>
                    <a:pt x="127" y="202"/>
                  </a:lnTo>
                  <a:lnTo>
                    <a:pt x="44" y="120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43" y="198"/>
                  </a:lnTo>
                  <a:lnTo>
                    <a:pt x="40" y="202"/>
                  </a:lnTo>
                  <a:lnTo>
                    <a:pt x="35" y="205"/>
                  </a:lnTo>
                  <a:lnTo>
                    <a:pt x="31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9" y="205"/>
                  </a:lnTo>
                  <a:lnTo>
                    <a:pt x="4" y="202"/>
                  </a:lnTo>
                  <a:lnTo>
                    <a:pt x="1" y="198"/>
                  </a:lnTo>
                  <a:lnTo>
                    <a:pt x="0" y="19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5" y="1"/>
                  </a:lnTo>
                  <a:lnTo>
                    <a:pt x="40" y="4"/>
                  </a:lnTo>
                  <a:lnTo>
                    <a:pt x="43" y="8"/>
                  </a:lnTo>
                  <a:lnTo>
                    <a:pt x="44" y="13"/>
                  </a:lnTo>
                  <a:lnTo>
                    <a:pt x="44" y="86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9" y="1"/>
                  </a:lnTo>
                  <a:lnTo>
                    <a:pt x="141" y="5"/>
                  </a:lnTo>
                  <a:lnTo>
                    <a:pt x="141" y="9"/>
                  </a:lnTo>
                  <a:lnTo>
                    <a:pt x="141" y="86"/>
                  </a:lnTo>
                  <a:lnTo>
                    <a:pt x="224" y="3"/>
                  </a:lnTo>
                  <a:lnTo>
                    <a:pt x="224" y="3"/>
                  </a:lnTo>
                  <a:lnTo>
                    <a:pt x="228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5" y="0"/>
                  </a:lnTo>
                  <a:lnTo>
                    <a:pt x="237" y="1"/>
                  </a:lnTo>
                  <a:lnTo>
                    <a:pt x="239" y="5"/>
                  </a:lnTo>
                  <a:lnTo>
                    <a:pt x="239" y="9"/>
                  </a:lnTo>
                  <a:lnTo>
                    <a:pt x="239" y="197"/>
                  </a:lnTo>
                  <a:lnTo>
                    <a:pt x="239" y="197"/>
                  </a:lnTo>
                  <a:lnTo>
                    <a:pt x="239" y="201"/>
                  </a:lnTo>
                  <a:lnTo>
                    <a:pt x="237" y="204"/>
                  </a:lnTo>
                  <a:lnTo>
                    <a:pt x="235" y="205"/>
                  </a:lnTo>
                  <a:lnTo>
                    <a:pt x="232" y="206"/>
                  </a:lnTo>
                  <a:lnTo>
                    <a:pt x="232" y="206"/>
                  </a:lnTo>
                  <a:close/>
                  <a:moveTo>
                    <a:pt x="15" y="11"/>
                  </a:moveTo>
                  <a:lnTo>
                    <a:pt x="15" y="11"/>
                  </a:lnTo>
                  <a:lnTo>
                    <a:pt x="12" y="11"/>
                  </a:lnTo>
                  <a:lnTo>
                    <a:pt x="11" y="13"/>
                  </a:lnTo>
                  <a:lnTo>
                    <a:pt x="11" y="193"/>
                  </a:lnTo>
                  <a:lnTo>
                    <a:pt x="11" y="193"/>
                  </a:lnTo>
                  <a:lnTo>
                    <a:pt x="12" y="194"/>
                  </a:lnTo>
                  <a:lnTo>
                    <a:pt x="15" y="196"/>
                  </a:lnTo>
                  <a:lnTo>
                    <a:pt x="31" y="196"/>
                  </a:lnTo>
                  <a:lnTo>
                    <a:pt x="31" y="196"/>
                  </a:lnTo>
                  <a:lnTo>
                    <a:pt x="32" y="194"/>
                  </a:lnTo>
                  <a:lnTo>
                    <a:pt x="33" y="19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15" y="11"/>
                  </a:lnTo>
                  <a:close/>
                  <a:moveTo>
                    <a:pt x="140" y="102"/>
                  </a:moveTo>
                  <a:lnTo>
                    <a:pt x="141" y="104"/>
                  </a:lnTo>
                  <a:lnTo>
                    <a:pt x="141" y="104"/>
                  </a:lnTo>
                  <a:lnTo>
                    <a:pt x="141" y="105"/>
                  </a:lnTo>
                  <a:lnTo>
                    <a:pt x="228" y="192"/>
                  </a:lnTo>
                  <a:lnTo>
                    <a:pt x="228" y="13"/>
                  </a:lnTo>
                  <a:lnTo>
                    <a:pt x="141" y="101"/>
                  </a:lnTo>
                  <a:lnTo>
                    <a:pt x="141" y="101"/>
                  </a:lnTo>
                  <a:lnTo>
                    <a:pt x="141" y="101"/>
                  </a:lnTo>
                  <a:lnTo>
                    <a:pt x="140" y="102"/>
                  </a:lnTo>
                  <a:close/>
                  <a:moveTo>
                    <a:pt x="43" y="102"/>
                  </a:moveTo>
                  <a:lnTo>
                    <a:pt x="43" y="104"/>
                  </a:lnTo>
                  <a:lnTo>
                    <a:pt x="43" y="104"/>
                  </a:lnTo>
                  <a:lnTo>
                    <a:pt x="44" y="105"/>
                  </a:lnTo>
                  <a:lnTo>
                    <a:pt x="131" y="192"/>
                  </a:lnTo>
                  <a:lnTo>
                    <a:pt x="131" y="13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3" y="101"/>
                  </a:lnTo>
                  <a:lnTo>
                    <a:pt x="43" y="10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69" name="Freeform 58"/>
            <p:cNvSpPr>
              <a:spLocks noEditPoints="1"/>
            </p:cNvSpPr>
            <p:nvPr/>
          </p:nvSpPr>
          <p:spPr bwMode="auto">
            <a:xfrm>
              <a:off x="5762" y="4062"/>
              <a:ext cx="518" cy="499"/>
            </a:xfrm>
            <a:custGeom>
              <a:avLst/>
              <a:gdLst/>
              <a:ahLst/>
              <a:cxnLst>
                <a:cxn ang="0">
                  <a:pos x="199" y="206"/>
                </a:cxn>
                <a:cxn ang="0">
                  <a:pos x="199" y="206"/>
                </a:cxn>
                <a:cxn ang="0">
                  <a:pos x="195" y="205"/>
                </a:cxn>
                <a:cxn ang="0">
                  <a:pos x="193" y="202"/>
                </a:cxn>
                <a:cxn ang="0">
                  <a:pos x="109" y="120"/>
                </a:cxn>
                <a:cxn ang="0">
                  <a:pos x="109" y="197"/>
                </a:cxn>
                <a:cxn ang="0">
                  <a:pos x="109" y="197"/>
                </a:cxn>
                <a:cxn ang="0">
                  <a:pos x="109" y="201"/>
                </a:cxn>
                <a:cxn ang="0">
                  <a:pos x="106" y="204"/>
                </a:cxn>
                <a:cxn ang="0">
                  <a:pos x="105" y="205"/>
                </a:cxn>
                <a:cxn ang="0">
                  <a:pos x="101" y="206"/>
                </a:cxn>
                <a:cxn ang="0">
                  <a:pos x="101" y="206"/>
                </a:cxn>
                <a:cxn ang="0">
                  <a:pos x="98" y="205"/>
                </a:cxn>
                <a:cxn ang="0">
                  <a:pos x="94" y="202"/>
                </a:cxn>
                <a:cxn ang="0">
                  <a:pos x="4" y="112"/>
                </a:cxn>
                <a:cxn ang="0">
                  <a:pos x="4" y="112"/>
                </a:cxn>
                <a:cxn ang="0">
                  <a:pos x="1" y="108"/>
                </a:cxn>
                <a:cxn ang="0">
                  <a:pos x="0" y="102"/>
                </a:cxn>
                <a:cxn ang="0">
                  <a:pos x="1" y="98"/>
                </a:cxn>
                <a:cxn ang="0">
                  <a:pos x="4" y="93"/>
                </a:cxn>
                <a:cxn ang="0">
                  <a:pos x="94" y="3"/>
                </a:cxn>
                <a:cxn ang="0">
                  <a:pos x="94" y="3"/>
                </a:cxn>
                <a:cxn ang="0">
                  <a:pos x="98" y="0"/>
                </a:cxn>
                <a:cxn ang="0">
                  <a:pos x="101" y="0"/>
                </a:cxn>
                <a:cxn ang="0">
                  <a:pos x="101" y="0"/>
                </a:cxn>
                <a:cxn ang="0">
                  <a:pos x="105" y="0"/>
                </a:cxn>
                <a:cxn ang="0">
                  <a:pos x="106" y="1"/>
                </a:cxn>
                <a:cxn ang="0">
                  <a:pos x="109" y="5"/>
                </a:cxn>
                <a:cxn ang="0">
                  <a:pos x="109" y="9"/>
                </a:cxn>
                <a:cxn ang="0">
                  <a:pos x="109" y="86"/>
                </a:cxn>
                <a:cxn ang="0">
                  <a:pos x="193" y="3"/>
                </a:cxn>
                <a:cxn ang="0">
                  <a:pos x="193" y="3"/>
                </a:cxn>
                <a:cxn ang="0">
                  <a:pos x="195" y="0"/>
                </a:cxn>
                <a:cxn ang="0">
                  <a:pos x="199" y="0"/>
                </a:cxn>
                <a:cxn ang="0">
                  <a:pos x="199" y="0"/>
                </a:cxn>
                <a:cxn ang="0">
                  <a:pos x="202" y="0"/>
                </a:cxn>
                <a:cxn ang="0">
                  <a:pos x="205" y="1"/>
                </a:cxn>
                <a:cxn ang="0">
                  <a:pos x="206" y="5"/>
                </a:cxn>
                <a:cxn ang="0">
                  <a:pos x="208" y="9"/>
                </a:cxn>
                <a:cxn ang="0">
                  <a:pos x="208" y="197"/>
                </a:cxn>
                <a:cxn ang="0">
                  <a:pos x="208" y="197"/>
                </a:cxn>
                <a:cxn ang="0">
                  <a:pos x="206" y="201"/>
                </a:cxn>
                <a:cxn ang="0">
                  <a:pos x="205" y="204"/>
                </a:cxn>
                <a:cxn ang="0">
                  <a:pos x="202" y="205"/>
                </a:cxn>
                <a:cxn ang="0">
                  <a:pos x="199" y="206"/>
                </a:cxn>
                <a:cxn ang="0">
                  <a:pos x="199" y="206"/>
                </a:cxn>
                <a:cxn ang="0">
                  <a:pos x="109" y="102"/>
                </a:cxn>
                <a:cxn ang="0">
                  <a:pos x="109" y="104"/>
                </a:cxn>
                <a:cxn ang="0">
                  <a:pos x="109" y="104"/>
                </a:cxn>
                <a:cxn ang="0">
                  <a:pos x="109" y="105"/>
                </a:cxn>
                <a:cxn ang="0">
                  <a:pos x="197" y="192"/>
                </a:cxn>
                <a:cxn ang="0">
                  <a:pos x="197" y="13"/>
                </a:cxn>
                <a:cxn ang="0">
                  <a:pos x="109" y="101"/>
                </a:cxn>
                <a:cxn ang="0">
                  <a:pos x="109" y="101"/>
                </a:cxn>
                <a:cxn ang="0">
                  <a:pos x="109" y="101"/>
                </a:cxn>
                <a:cxn ang="0">
                  <a:pos x="109" y="102"/>
                </a:cxn>
                <a:cxn ang="0">
                  <a:pos x="98" y="13"/>
                </a:cxn>
                <a:cxn ang="0">
                  <a:pos x="12" y="101"/>
                </a:cxn>
                <a:cxn ang="0">
                  <a:pos x="12" y="101"/>
                </a:cxn>
                <a:cxn ang="0">
                  <a:pos x="10" y="102"/>
                </a:cxn>
                <a:cxn ang="0">
                  <a:pos x="12" y="105"/>
                </a:cxn>
                <a:cxn ang="0">
                  <a:pos x="98" y="192"/>
                </a:cxn>
                <a:cxn ang="0">
                  <a:pos x="98" y="13"/>
                </a:cxn>
              </a:cxnLst>
              <a:rect l="0" t="0" r="r" b="b"/>
              <a:pathLst>
                <a:path w="208" h="206">
                  <a:moveTo>
                    <a:pt x="199" y="206"/>
                  </a:moveTo>
                  <a:lnTo>
                    <a:pt x="199" y="206"/>
                  </a:lnTo>
                  <a:lnTo>
                    <a:pt x="195" y="205"/>
                  </a:lnTo>
                  <a:lnTo>
                    <a:pt x="193" y="202"/>
                  </a:lnTo>
                  <a:lnTo>
                    <a:pt x="109" y="120"/>
                  </a:lnTo>
                  <a:lnTo>
                    <a:pt x="109" y="197"/>
                  </a:lnTo>
                  <a:lnTo>
                    <a:pt x="109" y="197"/>
                  </a:lnTo>
                  <a:lnTo>
                    <a:pt x="109" y="201"/>
                  </a:lnTo>
                  <a:lnTo>
                    <a:pt x="106" y="204"/>
                  </a:lnTo>
                  <a:lnTo>
                    <a:pt x="105" y="205"/>
                  </a:lnTo>
                  <a:lnTo>
                    <a:pt x="101" y="206"/>
                  </a:lnTo>
                  <a:lnTo>
                    <a:pt x="101" y="206"/>
                  </a:lnTo>
                  <a:lnTo>
                    <a:pt x="98" y="205"/>
                  </a:lnTo>
                  <a:lnTo>
                    <a:pt x="94" y="202"/>
                  </a:lnTo>
                  <a:lnTo>
                    <a:pt x="4" y="112"/>
                  </a:lnTo>
                  <a:lnTo>
                    <a:pt x="4" y="112"/>
                  </a:lnTo>
                  <a:lnTo>
                    <a:pt x="1" y="108"/>
                  </a:lnTo>
                  <a:lnTo>
                    <a:pt x="0" y="102"/>
                  </a:lnTo>
                  <a:lnTo>
                    <a:pt x="1" y="98"/>
                  </a:lnTo>
                  <a:lnTo>
                    <a:pt x="4" y="9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5" y="0"/>
                  </a:lnTo>
                  <a:lnTo>
                    <a:pt x="106" y="1"/>
                  </a:lnTo>
                  <a:lnTo>
                    <a:pt x="109" y="5"/>
                  </a:lnTo>
                  <a:lnTo>
                    <a:pt x="109" y="9"/>
                  </a:lnTo>
                  <a:lnTo>
                    <a:pt x="109" y="86"/>
                  </a:lnTo>
                  <a:lnTo>
                    <a:pt x="193" y="3"/>
                  </a:lnTo>
                  <a:lnTo>
                    <a:pt x="193" y="3"/>
                  </a:lnTo>
                  <a:lnTo>
                    <a:pt x="195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02" y="0"/>
                  </a:lnTo>
                  <a:lnTo>
                    <a:pt x="205" y="1"/>
                  </a:lnTo>
                  <a:lnTo>
                    <a:pt x="206" y="5"/>
                  </a:lnTo>
                  <a:lnTo>
                    <a:pt x="208" y="9"/>
                  </a:lnTo>
                  <a:lnTo>
                    <a:pt x="208" y="197"/>
                  </a:lnTo>
                  <a:lnTo>
                    <a:pt x="208" y="197"/>
                  </a:lnTo>
                  <a:lnTo>
                    <a:pt x="206" y="201"/>
                  </a:lnTo>
                  <a:lnTo>
                    <a:pt x="205" y="204"/>
                  </a:lnTo>
                  <a:lnTo>
                    <a:pt x="202" y="205"/>
                  </a:lnTo>
                  <a:lnTo>
                    <a:pt x="199" y="206"/>
                  </a:lnTo>
                  <a:lnTo>
                    <a:pt x="199" y="206"/>
                  </a:lnTo>
                  <a:close/>
                  <a:moveTo>
                    <a:pt x="109" y="102"/>
                  </a:moveTo>
                  <a:lnTo>
                    <a:pt x="109" y="104"/>
                  </a:lnTo>
                  <a:lnTo>
                    <a:pt x="109" y="104"/>
                  </a:lnTo>
                  <a:lnTo>
                    <a:pt x="109" y="105"/>
                  </a:lnTo>
                  <a:lnTo>
                    <a:pt x="197" y="192"/>
                  </a:lnTo>
                  <a:lnTo>
                    <a:pt x="197" y="13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102"/>
                  </a:lnTo>
                  <a:close/>
                  <a:moveTo>
                    <a:pt x="98" y="13"/>
                  </a:moveTo>
                  <a:lnTo>
                    <a:pt x="12" y="101"/>
                  </a:lnTo>
                  <a:lnTo>
                    <a:pt x="12" y="101"/>
                  </a:lnTo>
                  <a:lnTo>
                    <a:pt x="10" y="102"/>
                  </a:lnTo>
                  <a:lnTo>
                    <a:pt x="12" y="105"/>
                  </a:lnTo>
                  <a:lnTo>
                    <a:pt x="98" y="192"/>
                  </a:lnTo>
                  <a:lnTo>
                    <a:pt x="98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0" name="Freeform 59"/>
            <p:cNvSpPr>
              <a:spLocks noEditPoints="1"/>
            </p:cNvSpPr>
            <p:nvPr/>
          </p:nvSpPr>
          <p:spPr bwMode="auto">
            <a:xfrm>
              <a:off x="7086" y="4062"/>
              <a:ext cx="473" cy="499"/>
            </a:xfrm>
            <a:custGeom>
              <a:avLst/>
              <a:gdLst/>
              <a:ahLst/>
              <a:cxnLst>
                <a:cxn ang="0">
                  <a:pos x="9" y="208"/>
                </a:cxn>
                <a:cxn ang="0">
                  <a:pos x="9" y="208"/>
                </a:cxn>
                <a:cxn ang="0">
                  <a:pos x="5" y="208"/>
                </a:cxn>
                <a:cxn ang="0">
                  <a:pos x="3" y="206"/>
                </a:cxn>
                <a:cxn ang="0">
                  <a:pos x="1" y="203"/>
                </a:cxn>
                <a:cxn ang="0">
                  <a:pos x="0" y="199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1" y="7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5" y="2"/>
                </a:cxn>
                <a:cxn ang="0">
                  <a:pos x="185" y="96"/>
                </a:cxn>
                <a:cxn ang="0">
                  <a:pos x="185" y="96"/>
                </a:cxn>
                <a:cxn ang="0">
                  <a:pos x="189" y="100"/>
                </a:cxn>
                <a:cxn ang="0">
                  <a:pos x="190" y="104"/>
                </a:cxn>
                <a:cxn ang="0">
                  <a:pos x="190" y="104"/>
                </a:cxn>
                <a:cxn ang="0">
                  <a:pos x="189" y="110"/>
                </a:cxn>
                <a:cxn ang="0">
                  <a:pos x="185" y="114"/>
                </a:cxn>
                <a:cxn ang="0">
                  <a:pos x="15" y="207"/>
                </a:cxn>
                <a:cxn ang="0">
                  <a:pos x="15" y="207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1" y="13"/>
                </a:cxn>
                <a:cxn ang="0">
                  <a:pos x="11" y="198"/>
                </a:cxn>
                <a:cxn ang="0">
                  <a:pos x="178" y="104"/>
                </a:cxn>
                <a:cxn ang="0">
                  <a:pos x="11" y="13"/>
                </a:cxn>
              </a:cxnLst>
              <a:rect l="0" t="0" r="r" b="b"/>
              <a:pathLst>
                <a:path w="190" h="208">
                  <a:moveTo>
                    <a:pt x="9" y="208"/>
                  </a:moveTo>
                  <a:lnTo>
                    <a:pt x="9" y="208"/>
                  </a:lnTo>
                  <a:lnTo>
                    <a:pt x="5" y="208"/>
                  </a:lnTo>
                  <a:lnTo>
                    <a:pt x="3" y="206"/>
                  </a:lnTo>
                  <a:lnTo>
                    <a:pt x="1" y="203"/>
                  </a:lnTo>
                  <a:lnTo>
                    <a:pt x="0" y="199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5" y="2"/>
                  </a:lnTo>
                  <a:lnTo>
                    <a:pt x="185" y="96"/>
                  </a:lnTo>
                  <a:lnTo>
                    <a:pt x="185" y="96"/>
                  </a:lnTo>
                  <a:lnTo>
                    <a:pt x="189" y="100"/>
                  </a:lnTo>
                  <a:lnTo>
                    <a:pt x="190" y="104"/>
                  </a:lnTo>
                  <a:lnTo>
                    <a:pt x="190" y="104"/>
                  </a:lnTo>
                  <a:lnTo>
                    <a:pt x="189" y="110"/>
                  </a:lnTo>
                  <a:lnTo>
                    <a:pt x="185" y="114"/>
                  </a:lnTo>
                  <a:lnTo>
                    <a:pt x="15" y="207"/>
                  </a:lnTo>
                  <a:lnTo>
                    <a:pt x="15" y="207"/>
                  </a:lnTo>
                  <a:lnTo>
                    <a:pt x="9" y="208"/>
                  </a:lnTo>
                  <a:lnTo>
                    <a:pt x="9" y="208"/>
                  </a:lnTo>
                  <a:close/>
                  <a:moveTo>
                    <a:pt x="11" y="13"/>
                  </a:moveTo>
                  <a:lnTo>
                    <a:pt x="11" y="198"/>
                  </a:lnTo>
                  <a:lnTo>
                    <a:pt x="178" y="104"/>
                  </a:lnTo>
                  <a:lnTo>
                    <a:pt x="11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1" name="Freeform 60"/>
            <p:cNvSpPr>
              <a:spLocks noEditPoints="1"/>
            </p:cNvSpPr>
            <p:nvPr/>
          </p:nvSpPr>
          <p:spPr bwMode="auto">
            <a:xfrm>
              <a:off x="8343" y="4062"/>
              <a:ext cx="503" cy="499"/>
            </a:xfrm>
            <a:custGeom>
              <a:avLst/>
              <a:gdLst/>
              <a:ahLst/>
              <a:cxnLst>
                <a:cxn ang="0">
                  <a:pos x="128" y="206"/>
                </a:cxn>
                <a:cxn ang="0">
                  <a:pos x="123" y="205"/>
                </a:cxn>
                <a:cxn ang="0">
                  <a:pos x="114" y="198"/>
                </a:cxn>
                <a:cxn ang="0">
                  <a:pos x="114" y="13"/>
                </a:cxn>
                <a:cxn ang="0">
                  <a:pos x="114" y="8"/>
                </a:cxn>
                <a:cxn ang="0">
                  <a:pos x="123" y="1"/>
                </a:cxn>
                <a:cxn ang="0">
                  <a:pos x="193" y="0"/>
                </a:cxn>
                <a:cxn ang="0">
                  <a:pos x="198" y="1"/>
                </a:cxn>
                <a:cxn ang="0">
                  <a:pos x="205" y="8"/>
                </a:cxn>
                <a:cxn ang="0">
                  <a:pos x="206" y="193"/>
                </a:cxn>
                <a:cxn ang="0">
                  <a:pos x="205" y="198"/>
                </a:cxn>
                <a:cxn ang="0">
                  <a:pos x="198" y="205"/>
                </a:cxn>
                <a:cxn ang="0">
                  <a:pos x="193" y="206"/>
                </a:cxn>
                <a:cxn ang="0">
                  <a:pos x="128" y="11"/>
                </a:cxn>
                <a:cxn ang="0">
                  <a:pos x="125" y="13"/>
                </a:cxn>
                <a:cxn ang="0">
                  <a:pos x="125" y="193"/>
                </a:cxn>
                <a:cxn ang="0">
                  <a:pos x="128" y="196"/>
                </a:cxn>
                <a:cxn ang="0">
                  <a:pos x="193" y="196"/>
                </a:cxn>
                <a:cxn ang="0">
                  <a:pos x="195" y="193"/>
                </a:cxn>
                <a:cxn ang="0">
                  <a:pos x="195" y="13"/>
                </a:cxn>
                <a:cxn ang="0">
                  <a:pos x="193" y="11"/>
                </a:cxn>
                <a:cxn ang="0">
                  <a:pos x="78" y="206"/>
                </a:cxn>
                <a:cxn ang="0">
                  <a:pos x="13" y="206"/>
                </a:cxn>
                <a:cxn ang="0">
                  <a:pos x="4" y="202"/>
                </a:cxn>
                <a:cxn ang="0">
                  <a:pos x="0" y="193"/>
                </a:cxn>
                <a:cxn ang="0">
                  <a:pos x="0" y="13"/>
                </a:cxn>
                <a:cxn ang="0">
                  <a:pos x="4" y="4"/>
                </a:cxn>
                <a:cxn ang="0">
                  <a:pos x="13" y="0"/>
                </a:cxn>
                <a:cxn ang="0">
                  <a:pos x="78" y="0"/>
                </a:cxn>
                <a:cxn ang="0">
                  <a:pos x="89" y="4"/>
                </a:cxn>
                <a:cxn ang="0">
                  <a:pos x="93" y="13"/>
                </a:cxn>
                <a:cxn ang="0">
                  <a:pos x="93" y="193"/>
                </a:cxn>
                <a:cxn ang="0">
                  <a:pos x="89" y="202"/>
                </a:cxn>
                <a:cxn ang="0">
                  <a:pos x="78" y="206"/>
                </a:cxn>
                <a:cxn ang="0">
                  <a:pos x="13" y="11"/>
                </a:cxn>
                <a:cxn ang="0">
                  <a:pos x="12" y="11"/>
                </a:cxn>
                <a:cxn ang="0">
                  <a:pos x="10" y="193"/>
                </a:cxn>
                <a:cxn ang="0">
                  <a:pos x="12" y="194"/>
                </a:cxn>
                <a:cxn ang="0">
                  <a:pos x="78" y="196"/>
                </a:cxn>
                <a:cxn ang="0">
                  <a:pos x="81" y="194"/>
                </a:cxn>
                <a:cxn ang="0">
                  <a:pos x="82" y="13"/>
                </a:cxn>
                <a:cxn ang="0">
                  <a:pos x="81" y="11"/>
                </a:cxn>
                <a:cxn ang="0">
                  <a:pos x="13" y="11"/>
                </a:cxn>
              </a:cxnLst>
              <a:rect l="0" t="0" r="r" b="b"/>
              <a:pathLst>
                <a:path w="206" h="206">
                  <a:moveTo>
                    <a:pt x="193" y="206"/>
                  </a:moveTo>
                  <a:lnTo>
                    <a:pt x="128" y="206"/>
                  </a:lnTo>
                  <a:lnTo>
                    <a:pt x="128" y="206"/>
                  </a:lnTo>
                  <a:lnTo>
                    <a:pt x="123" y="205"/>
                  </a:lnTo>
                  <a:lnTo>
                    <a:pt x="118" y="202"/>
                  </a:lnTo>
                  <a:lnTo>
                    <a:pt x="114" y="198"/>
                  </a:lnTo>
                  <a:lnTo>
                    <a:pt x="114" y="193"/>
                  </a:lnTo>
                  <a:lnTo>
                    <a:pt x="114" y="13"/>
                  </a:lnTo>
                  <a:lnTo>
                    <a:pt x="114" y="13"/>
                  </a:lnTo>
                  <a:lnTo>
                    <a:pt x="114" y="8"/>
                  </a:lnTo>
                  <a:lnTo>
                    <a:pt x="118" y="4"/>
                  </a:lnTo>
                  <a:lnTo>
                    <a:pt x="123" y="1"/>
                  </a:lnTo>
                  <a:lnTo>
                    <a:pt x="128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8" y="1"/>
                  </a:lnTo>
                  <a:lnTo>
                    <a:pt x="202" y="4"/>
                  </a:lnTo>
                  <a:lnTo>
                    <a:pt x="205" y="8"/>
                  </a:lnTo>
                  <a:lnTo>
                    <a:pt x="206" y="13"/>
                  </a:lnTo>
                  <a:lnTo>
                    <a:pt x="206" y="193"/>
                  </a:lnTo>
                  <a:lnTo>
                    <a:pt x="206" y="193"/>
                  </a:lnTo>
                  <a:lnTo>
                    <a:pt x="205" y="198"/>
                  </a:lnTo>
                  <a:lnTo>
                    <a:pt x="202" y="202"/>
                  </a:lnTo>
                  <a:lnTo>
                    <a:pt x="198" y="205"/>
                  </a:lnTo>
                  <a:lnTo>
                    <a:pt x="193" y="206"/>
                  </a:lnTo>
                  <a:lnTo>
                    <a:pt x="193" y="206"/>
                  </a:lnTo>
                  <a:close/>
                  <a:moveTo>
                    <a:pt x="128" y="11"/>
                  </a:moveTo>
                  <a:lnTo>
                    <a:pt x="128" y="11"/>
                  </a:lnTo>
                  <a:lnTo>
                    <a:pt x="125" y="11"/>
                  </a:lnTo>
                  <a:lnTo>
                    <a:pt x="125" y="13"/>
                  </a:lnTo>
                  <a:lnTo>
                    <a:pt x="125" y="193"/>
                  </a:lnTo>
                  <a:lnTo>
                    <a:pt x="125" y="193"/>
                  </a:lnTo>
                  <a:lnTo>
                    <a:pt x="125" y="194"/>
                  </a:lnTo>
                  <a:lnTo>
                    <a:pt x="128" y="196"/>
                  </a:lnTo>
                  <a:lnTo>
                    <a:pt x="193" y="196"/>
                  </a:lnTo>
                  <a:lnTo>
                    <a:pt x="193" y="196"/>
                  </a:lnTo>
                  <a:lnTo>
                    <a:pt x="194" y="194"/>
                  </a:lnTo>
                  <a:lnTo>
                    <a:pt x="195" y="193"/>
                  </a:lnTo>
                  <a:lnTo>
                    <a:pt x="195" y="13"/>
                  </a:lnTo>
                  <a:lnTo>
                    <a:pt x="195" y="13"/>
                  </a:lnTo>
                  <a:lnTo>
                    <a:pt x="194" y="11"/>
                  </a:lnTo>
                  <a:lnTo>
                    <a:pt x="193" y="11"/>
                  </a:lnTo>
                  <a:lnTo>
                    <a:pt x="128" y="11"/>
                  </a:lnTo>
                  <a:close/>
                  <a:moveTo>
                    <a:pt x="78" y="206"/>
                  </a:moveTo>
                  <a:lnTo>
                    <a:pt x="13" y="206"/>
                  </a:lnTo>
                  <a:lnTo>
                    <a:pt x="13" y="206"/>
                  </a:lnTo>
                  <a:lnTo>
                    <a:pt x="8" y="205"/>
                  </a:lnTo>
                  <a:lnTo>
                    <a:pt x="4" y="202"/>
                  </a:lnTo>
                  <a:lnTo>
                    <a:pt x="1" y="198"/>
                  </a:lnTo>
                  <a:lnTo>
                    <a:pt x="0" y="19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4" y="4"/>
                  </a:lnTo>
                  <a:lnTo>
                    <a:pt x="8" y="1"/>
                  </a:lnTo>
                  <a:lnTo>
                    <a:pt x="13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83" y="1"/>
                  </a:lnTo>
                  <a:lnTo>
                    <a:pt x="89" y="4"/>
                  </a:lnTo>
                  <a:lnTo>
                    <a:pt x="91" y="8"/>
                  </a:lnTo>
                  <a:lnTo>
                    <a:pt x="93" y="13"/>
                  </a:lnTo>
                  <a:lnTo>
                    <a:pt x="93" y="193"/>
                  </a:lnTo>
                  <a:lnTo>
                    <a:pt x="93" y="193"/>
                  </a:lnTo>
                  <a:lnTo>
                    <a:pt x="91" y="198"/>
                  </a:lnTo>
                  <a:lnTo>
                    <a:pt x="89" y="202"/>
                  </a:lnTo>
                  <a:lnTo>
                    <a:pt x="83" y="205"/>
                  </a:lnTo>
                  <a:lnTo>
                    <a:pt x="78" y="206"/>
                  </a:lnTo>
                  <a:lnTo>
                    <a:pt x="78" y="206"/>
                  </a:lnTo>
                  <a:close/>
                  <a:moveTo>
                    <a:pt x="13" y="11"/>
                  </a:moveTo>
                  <a:lnTo>
                    <a:pt x="13" y="11"/>
                  </a:lnTo>
                  <a:lnTo>
                    <a:pt x="12" y="11"/>
                  </a:lnTo>
                  <a:lnTo>
                    <a:pt x="10" y="13"/>
                  </a:lnTo>
                  <a:lnTo>
                    <a:pt x="10" y="193"/>
                  </a:lnTo>
                  <a:lnTo>
                    <a:pt x="10" y="193"/>
                  </a:lnTo>
                  <a:lnTo>
                    <a:pt x="12" y="194"/>
                  </a:lnTo>
                  <a:lnTo>
                    <a:pt x="13" y="196"/>
                  </a:lnTo>
                  <a:lnTo>
                    <a:pt x="78" y="196"/>
                  </a:lnTo>
                  <a:lnTo>
                    <a:pt x="78" y="196"/>
                  </a:lnTo>
                  <a:lnTo>
                    <a:pt x="81" y="194"/>
                  </a:lnTo>
                  <a:lnTo>
                    <a:pt x="82" y="19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1" y="11"/>
                  </a:lnTo>
                  <a:lnTo>
                    <a:pt x="78" y="11"/>
                  </a:lnTo>
                  <a:lnTo>
                    <a:pt x="13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2" name="Freeform 61"/>
            <p:cNvSpPr>
              <a:spLocks noEditPoints="1"/>
            </p:cNvSpPr>
            <p:nvPr/>
          </p:nvSpPr>
          <p:spPr bwMode="auto">
            <a:xfrm>
              <a:off x="9609" y="4062"/>
              <a:ext cx="503" cy="499"/>
            </a:xfrm>
            <a:custGeom>
              <a:avLst/>
              <a:gdLst/>
              <a:ahLst/>
              <a:cxnLst>
                <a:cxn ang="0">
                  <a:pos x="193" y="206"/>
                </a:cxn>
                <a:cxn ang="0">
                  <a:pos x="13" y="206"/>
                </a:cxn>
                <a:cxn ang="0">
                  <a:pos x="13" y="206"/>
                </a:cxn>
                <a:cxn ang="0">
                  <a:pos x="8" y="205"/>
                </a:cxn>
                <a:cxn ang="0">
                  <a:pos x="4" y="202"/>
                </a:cxn>
                <a:cxn ang="0">
                  <a:pos x="1" y="198"/>
                </a:cxn>
                <a:cxn ang="0">
                  <a:pos x="0" y="193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4" y="4"/>
                </a:cxn>
                <a:cxn ang="0">
                  <a:pos x="8" y="1"/>
                </a:cxn>
                <a:cxn ang="0">
                  <a:pos x="13" y="0"/>
                </a:cxn>
                <a:cxn ang="0">
                  <a:pos x="193" y="0"/>
                </a:cxn>
                <a:cxn ang="0">
                  <a:pos x="193" y="0"/>
                </a:cxn>
                <a:cxn ang="0">
                  <a:pos x="198" y="1"/>
                </a:cxn>
                <a:cxn ang="0">
                  <a:pos x="202" y="4"/>
                </a:cxn>
                <a:cxn ang="0">
                  <a:pos x="205" y="8"/>
                </a:cxn>
                <a:cxn ang="0">
                  <a:pos x="206" y="13"/>
                </a:cxn>
                <a:cxn ang="0">
                  <a:pos x="206" y="193"/>
                </a:cxn>
                <a:cxn ang="0">
                  <a:pos x="206" y="193"/>
                </a:cxn>
                <a:cxn ang="0">
                  <a:pos x="205" y="198"/>
                </a:cxn>
                <a:cxn ang="0">
                  <a:pos x="202" y="202"/>
                </a:cxn>
                <a:cxn ang="0">
                  <a:pos x="198" y="205"/>
                </a:cxn>
                <a:cxn ang="0">
                  <a:pos x="193" y="206"/>
                </a:cxn>
                <a:cxn ang="0">
                  <a:pos x="193" y="206"/>
                </a:cxn>
                <a:cxn ang="0">
                  <a:pos x="13" y="11"/>
                </a:cxn>
                <a:cxn ang="0">
                  <a:pos x="13" y="11"/>
                </a:cxn>
                <a:cxn ang="0">
                  <a:pos x="12" y="11"/>
                </a:cxn>
                <a:cxn ang="0">
                  <a:pos x="11" y="13"/>
                </a:cxn>
                <a:cxn ang="0">
                  <a:pos x="11" y="193"/>
                </a:cxn>
                <a:cxn ang="0">
                  <a:pos x="11" y="193"/>
                </a:cxn>
                <a:cxn ang="0">
                  <a:pos x="12" y="194"/>
                </a:cxn>
                <a:cxn ang="0">
                  <a:pos x="13" y="196"/>
                </a:cxn>
                <a:cxn ang="0">
                  <a:pos x="193" y="196"/>
                </a:cxn>
                <a:cxn ang="0">
                  <a:pos x="193" y="196"/>
                </a:cxn>
                <a:cxn ang="0">
                  <a:pos x="194" y="194"/>
                </a:cxn>
                <a:cxn ang="0">
                  <a:pos x="196" y="193"/>
                </a:cxn>
                <a:cxn ang="0">
                  <a:pos x="196" y="13"/>
                </a:cxn>
                <a:cxn ang="0">
                  <a:pos x="196" y="13"/>
                </a:cxn>
                <a:cxn ang="0">
                  <a:pos x="194" y="11"/>
                </a:cxn>
                <a:cxn ang="0">
                  <a:pos x="193" y="11"/>
                </a:cxn>
                <a:cxn ang="0">
                  <a:pos x="13" y="11"/>
                </a:cxn>
              </a:cxnLst>
              <a:rect l="0" t="0" r="r" b="b"/>
              <a:pathLst>
                <a:path w="206" h="206">
                  <a:moveTo>
                    <a:pt x="193" y="206"/>
                  </a:moveTo>
                  <a:lnTo>
                    <a:pt x="13" y="206"/>
                  </a:lnTo>
                  <a:lnTo>
                    <a:pt x="13" y="206"/>
                  </a:lnTo>
                  <a:lnTo>
                    <a:pt x="8" y="205"/>
                  </a:lnTo>
                  <a:lnTo>
                    <a:pt x="4" y="202"/>
                  </a:lnTo>
                  <a:lnTo>
                    <a:pt x="1" y="198"/>
                  </a:lnTo>
                  <a:lnTo>
                    <a:pt x="0" y="19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4" y="4"/>
                  </a:lnTo>
                  <a:lnTo>
                    <a:pt x="8" y="1"/>
                  </a:lnTo>
                  <a:lnTo>
                    <a:pt x="1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8" y="1"/>
                  </a:lnTo>
                  <a:lnTo>
                    <a:pt x="202" y="4"/>
                  </a:lnTo>
                  <a:lnTo>
                    <a:pt x="205" y="8"/>
                  </a:lnTo>
                  <a:lnTo>
                    <a:pt x="206" y="13"/>
                  </a:lnTo>
                  <a:lnTo>
                    <a:pt x="206" y="193"/>
                  </a:lnTo>
                  <a:lnTo>
                    <a:pt x="206" y="193"/>
                  </a:lnTo>
                  <a:lnTo>
                    <a:pt x="205" y="198"/>
                  </a:lnTo>
                  <a:lnTo>
                    <a:pt x="202" y="202"/>
                  </a:lnTo>
                  <a:lnTo>
                    <a:pt x="198" y="205"/>
                  </a:lnTo>
                  <a:lnTo>
                    <a:pt x="193" y="206"/>
                  </a:lnTo>
                  <a:lnTo>
                    <a:pt x="193" y="206"/>
                  </a:lnTo>
                  <a:close/>
                  <a:moveTo>
                    <a:pt x="13" y="11"/>
                  </a:moveTo>
                  <a:lnTo>
                    <a:pt x="13" y="11"/>
                  </a:lnTo>
                  <a:lnTo>
                    <a:pt x="12" y="11"/>
                  </a:lnTo>
                  <a:lnTo>
                    <a:pt x="11" y="13"/>
                  </a:lnTo>
                  <a:lnTo>
                    <a:pt x="11" y="193"/>
                  </a:lnTo>
                  <a:lnTo>
                    <a:pt x="11" y="193"/>
                  </a:lnTo>
                  <a:lnTo>
                    <a:pt x="12" y="194"/>
                  </a:lnTo>
                  <a:lnTo>
                    <a:pt x="13" y="196"/>
                  </a:lnTo>
                  <a:lnTo>
                    <a:pt x="193" y="196"/>
                  </a:lnTo>
                  <a:lnTo>
                    <a:pt x="193" y="196"/>
                  </a:lnTo>
                  <a:lnTo>
                    <a:pt x="194" y="194"/>
                  </a:lnTo>
                  <a:lnTo>
                    <a:pt x="196" y="193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194" y="11"/>
                  </a:lnTo>
                  <a:lnTo>
                    <a:pt x="193" y="11"/>
                  </a:lnTo>
                  <a:lnTo>
                    <a:pt x="13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3" name="Freeform 62"/>
            <p:cNvSpPr>
              <a:spLocks noEditPoints="1"/>
            </p:cNvSpPr>
            <p:nvPr/>
          </p:nvSpPr>
          <p:spPr bwMode="auto">
            <a:xfrm>
              <a:off x="10903" y="4062"/>
              <a:ext cx="510" cy="499"/>
            </a:xfrm>
            <a:custGeom>
              <a:avLst/>
              <a:gdLst/>
              <a:ahLst/>
              <a:cxnLst>
                <a:cxn ang="0">
                  <a:pos x="106" y="206"/>
                </a:cxn>
                <a:cxn ang="0">
                  <a:pos x="99" y="202"/>
                </a:cxn>
                <a:cxn ang="0">
                  <a:pos x="98" y="200"/>
                </a:cxn>
                <a:cxn ang="0">
                  <a:pos x="98" y="120"/>
                </a:cxn>
                <a:cxn ang="0">
                  <a:pos x="15" y="202"/>
                </a:cxn>
                <a:cxn ang="0">
                  <a:pos x="8" y="206"/>
                </a:cxn>
                <a:cxn ang="0">
                  <a:pos x="4" y="205"/>
                </a:cxn>
                <a:cxn ang="0">
                  <a:pos x="0" y="201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8" y="0"/>
                </a:cxn>
                <a:cxn ang="0">
                  <a:pos x="15" y="3"/>
                </a:cxn>
                <a:cxn ang="0">
                  <a:pos x="98" y="9"/>
                </a:cxn>
                <a:cxn ang="0">
                  <a:pos x="99" y="5"/>
                </a:cxn>
                <a:cxn ang="0">
                  <a:pos x="103" y="0"/>
                </a:cxn>
                <a:cxn ang="0">
                  <a:pos x="106" y="0"/>
                </a:cxn>
                <a:cxn ang="0">
                  <a:pos x="112" y="3"/>
                </a:cxn>
                <a:cxn ang="0">
                  <a:pos x="203" y="93"/>
                </a:cxn>
                <a:cxn ang="0">
                  <a:pos x="207" y="102"/>
                </a:cxn>
                <a:cxn ang="0">
                  <a:pos x="203" y="112"/>
                </a:cxn>
                <a:cxn ang="0">
                  <a:pos x="112" y="202"/>
                </a:cxn>
                <a:cxn ang="0">
                  <a:pos x="106" y="206"/>
                </a:cxn>
                <a:cxn ang="0">
                  <a:pos x="108" y="79"/>
                </a:cxn>
                <a:cxn ang="0">
                  <a:pos x="196" y="105"/>
                </a:cxn>
                <a:cxn ang="0">
                  <a:pos x="196" y="102"/>
                </a:cxn>
                <a:cxn ang="0">
                  <a:pos x="108" y="13"/>
                </a:cxn>
                <a:cxn ang="0">
                  <a:pos x="11" y="13"/>
                </a:cxn>
                <a:cxn ang="0">
                  <a:pos x="98" y="105"/>
                </a:cxn>
                <a:cxn ang="0">
                  <a:pos x="99" y="104"/>
                </a:cxn>
                <a:cxn ang="0">
                  <a:pos x="99" y="101"/>
                </a:cxn>
                <a:cxn ang="0">
                  <a:pos x="98" y="101"/>
                </a:cxn>
              </a:cxnLst>
              <a:rect l="0" t="0" r="r" b="b"/>
              <a:pathLst>
                <a:path w="207" h="206">
                  <a:moveTo>
                    <a:pt x="106" y="206"/>
                  </a:moveTo>
                  <a:lnTo>
                    <a:pt x="106" y="206"/>
                  </a:lnTo>
                  <a:lnTo>
                    <a:pt x="102" y="205"/>
                  </a:lnTo>
                  <a:lnTo>
                    <a:pt x="99" y="202"/>
                  </a:lnTo>
                  <a:lnTo>
                    <a:pt x="99" y="202"/>
                  </a:lnTo>
                  <a:lnTo>
                    <a:pt x="98" y="200"/>
                  </a:lnTo>
                  <a:lnTo>
                    <a:pt x="98" y="197"/>
                  </a:lnTo>
                  <a:lnTo>
                    <a:pt x="98" y="120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11" y="205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4" y="205"/>
                  </a:lnTo>
                  <a:lnTo>
                    <a:pt x="3" y="204"/>
                  </a:lnTo>
                  <a:lnTo>
                    <a:pt x="0" y="201"/>
                  </a:lnTo>
                  <a:lnTo>
                    <a:pt x="0" y="19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3" y="1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98" y="86"/>
                  </a:lnTo>
                  <a:lnTo>
                    <a:pt x="98" y="9"/>
                  </a:lnTo>
                  <a:lnTo>
                    <a:pt x="98" y="9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0" y="0"/>
                  </a:lnTo>
                  <a:lnTo>
                    <a:pt x="112" y="3"/>
                  </a:lnTo>
                  <a:lnTo>
                    <a:pt x="203" y="93"/>
                  </a:lnTo>
                  <a:lnTo>
                    <a:pt x="203" y="93"/>
                  </a:lnTo>
                  <a:lnTo>
                    <a:pt x="206" y="98"/>
                  </a:lnTo>
                  <a:lnTo>
                    <a:pt x="207" y="102"/>
                  </a:lnTo>
                  <a:lnTo>
                    <a:pt x="206" y="108"/>
                  </a:lnTo>
                  <a:lnTo>
                    <a:pt x="203" y="112"/>
                  </a:lnTo>
                  <a:lnTo>
                    <a:pt x="112" y="202"/>
                  </a:lnTo>
                  <a:lnTo>
                    <a:pt x="112" y="202"/>
                  </a:lnTo>
                  <a:lnTo>
                    <a:pt x="110" y="205"/>
                  </a:lnTo>
                  <a:lnTo>
                    <a:pt x="106" y="206"/>
                  </a:lnTo>
                  <a:lnTo>
                    <a:pt x="106" y="206"/>
                  </a:lnTo>
                  <a:close/>
                  <a:moveTo>
                    <a:pt x="108" y="79"/>
                  </a:moveTo>
                  <a:lnTo>
                    <a:pt x="108" y="192"/>
                  </a:lnTo>
                  <a:lnTo>
                    <a:pt x="196" y="105"/>
                  </a:lnTo>
                  <a:lnTo>
                    <a:pt x="196" y="105"/>
                  </a:lnTo>
                  <a:lnTo>
                    <a:pt x="196" y="102"/>
                  </a:lnTo>
                  <a:lnTo>
                    <a:pt x="196" y="101"/>
                  </a:lnTo>
                  <a:lnTo>
                    <a:pt x="108" y="13"/>
                  </a:lnTo>
                  <a:lnTo>
                    <a:pt x="108" y="79"/>
                  </a:lnTo>
                  <a:close/>
                  <a:moveTo>
                    <a:pt x="11" y="13"/>
                  </a:moveTo>
                  <a:lnTo>
                    <a:pt x="11" y="192"/>
                  </a:lnTo>
                  <a:lnTo>
                    <a:pt x="98" y="105"/>
                  </a:lnTo>
                  <a:lnTo>
                    <a:pt x="98" y="105"/>
                  </a:lnTo>
                  <a:lnTo>
                    <a:pt x="99" y="104"/>
                  </a:lnTo>
                  <a:lnTo>
                    <a:pt x="99" y="102"/>
                  </a:lnTo>
                  <a:lnTo>
                    <a:pt x="99" y="101"/>
                  </a:lnTo>
                  <a:lnTo>
                    <a:pt x="99" y="101"/>
                  </a:lnTo>
                  <a:lnTo>
                    <a:pt x="98" y="101"/>
                  </a:lnTo>
                  <a:lnTo>
                    <a:pt x="11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4" name="Freeform 63"/>
            <p:cNvSpPr>
              <a:spLocks noEditPoints="1"/>
            </p:cNvSpPr>
            <p:nvPr/>
          </p:nvSpPr>
          <p:spPr bwMode="auto">
            <a:xfrm>
              <a:off x="12146" y="4062"/>
              <a:ext cx="584" cy="499"/>
            </a:xfrm>
            <a:custGeom>
              <a:avLst/>
              <a:gdLst/>
              <a:ahLst/>
              <a:cxnLst>
                <a:cxn ang="0">
                  <a:pos x="105" y="206"/>
                </a:cxn>
                <a:cxn ang="0">
                  <a:pos x="98" y="202"/>
                </a:cxn>
                <a:cxn ang="0">
                  <a:pos x="97" y="200"/>
                </a:cxn>
                <a:cxn ang="0">
                  <a:pos x="97" y="120"/>
                </a:cxn>
                <a:cxn ang="0">
                  <a:pos x="14" y="202"/>
                </a:cxn>
                <a:cxn ang="0">
                  <a:pos x="6" y="206"/>
                </a:cxn>
                <a:cxn ang="0">
                  <a:pos x="4" y="205"/>
                </a:cxn>
                <a:cxn ang="0">
                  <a:pos x="0" y="201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6" y="0"/>
                </a:cxn>
                <a:cxn ang="0">
                  <a:pos x="14" y="3"/>
                </a:cxn>
                <a:cxn ang="0">
                  <a:pos x="97" y="9"/>
                </a:cxn>
                <a:cxn ang="0">
                  <a:pos x="98" y="5"/>
                </a:cxn>
                <a:cxn ang="0">
                  <a:pos x="102" y="0"/>
                </a:cxn>
                <a:cxn ang="0">
                  <a:pos x="105" y="0"/>
                </a:cxn>
                <a:cxn ang="0">
                  <a:pos x="112" y="3"/>
                </a:cxn>
                <a:cxn ang="0">
                  <a:pos x="194" y="13"/>
                </a:cxn>
                <a:cxn ang="0">
                  <a:pos x="195" y="8"/>
                </a:cxn>
                <a:cxn ang="0">
                  <a:pos x="203" y="1"/>
                </a:cxn>
                <a:cxn ang="0">
                  <a:pos x="225" y="0"/>
                </a:cxn>
                <a:cxn ang="0">
                  <a:pos x="230" y="1"/>
                </a:cxn>
                <a:cxn ang="0">
                  <a:pos x="237" y="8"/>
                </a:cxn>
                <a:cxn ang="0">
                  <a:pos x="239" y="193"/>
                </a:cxn>
                <a:cxn ang="0">
                  <a:pos x="237" y="198"/>
                </a:cxn>
                <a:cxn ang="0">
                  <a:pos x="230" y="205"/>
                </a:cxn>
                <a:cxn ang="0">
                  <a:pos x="209" y="206"/>
                </a:cxn>
                <a:cxn ang="0">
                  <a:pos x="203" y="205"/>
                </a:cxn>
                <a:cxn ang="0">
                  <a:pos x="195" y="198"/>
                </a:cxn>
                <a:cxn ang="0">
                  <a:pos x="194" y="120"/>
                </a:cxn>
                <a:cxn ang="0">
                  <a:pos x="112" y="202"/>
                </a:cxn>
                <a:cxn ang="0">
                  <a:pos x="105" y="206"/>
                </a:cxn>
                <a:cxn ang="0">
                  <a:pos x="205" y="125"/>
                </a:cxn>
                <a:cxn ang="0">
                  <a:pos x="205" y="193"/>
                </a:cxn>
                <a:cxn ang="0">
                  <a:pos x="209" y="196"/>
                </a:cxn>
                <a:cxn ang="0">
                  <a:pos x="225" y="196"/>
                </a:cxn>
                <a:cxn ang="0">
                  <a:pos x="228" y="193"/>
                </a:cxn>
                <a:cxn ang="0">
                  <a:pos x="228" y="13"/>
                </a:cxn>
                <a:cxn ang="0">
                  <a:pos x="225" y="11"/>
                </a:cxn>
                <a:cxn ang="0">
                  <a:pos x="209" y="11"/>
                </a:cxn>
                <a:cxn ang="0">
                  <a:pos x="205" y="13"/>
                </a:cxn>
                <a:cxn ang="0">
                  <a:pos x="108" y="79"/>
                </a:cxn>
                <a:cxn ang="0">
                  <a:pos x="194" y="105"/>
                </a:cxn>
                <a:cxn ang="0">
                  <a:pos x="195" y="104"/>
                </a:cxn>
                <a:cxn ang="0">
                  <a:pos x="195" y="101"/>
                </a:cxn>
                <a:cxn ang="0">
                  <a:pos x="194" y="101"/>
                </a:cxn>
                <a:cxn ang="0">
                  <a:pos x="108" y="79"/>
                </a:cxn>
                <a:cxn ang="0">
                  <a:pos x="10" y="192"/>
                </a:cxn>
                <a:cxn ang="0">
                  <a:pos x="97" y="105"/>
                </a:cxn>
                <a:cxn ang="0">
                  <a:pos x="98" y="102"/>
                </a:cxn>
                <a:cxn ang="0">
                  <a:pos x="97" y="101"/>
                </a:cxn>
                <a:cxn ang="0">
                  <a:pos x="10" y="13"/>
                </a:cxn>
              </a:cxnLst>
              <a:rect l="0" t="0" r="r" b="b"/>
              <a:pathLst>
                <a:path w="239" h="206">
                  <a:moveTo>
                    <a:pt x="105" y="206"/>
                  </a:moveTo>
                  <a:lnTo>
                    <a:pt x="105" y="206"/>
                  </a:lnTo>
                  <a:lnTo>
                    <a:pt x="101" y="205"/>
                  </a:lnTo>
                  <a:lnTo>
                    <a:pt x="98" y="202"/>
                  </a:lnTo>
                  <a:lnTo>
                    <a:pt x="98" y="202"/>
                  </a:lnTo>
                  <a:lnTo>
                    <a:pt x="97" y="200"/>
                  </a:lnTo>
                  <a:lnTo>
                    <a:pt x="97" y="197"/>
                  </a:lnTo>
                  <a:lnTo>
                    <a:pt x="97" y="120"/>
                  </a:lnTo>
                  <a:lnTo>
                    <a:pt x="14" y="202"/>
                  </a:lnTo>
                  <a:lnTo>
                    <a:pt x="14" y="202"/>
                  </a:lnTo>
                  <a:lnTo>
                    <a:pt x="10" y="205"/>
                  </a:lnTo>
                  <a:lnTo>
                    <a:pt x="6" y="206"/>
                  </a:lnTo>
                  <a:lnTo>
                    <a:pt x="6" y="206"/>
                  </a:lnTo>
                  <a:lnTo>
                    <a:pt x="4" y="205"/>
                  </a:lnTo>
                  <a:lnTo>
                    <a:pt x="1" y="204"/>
                  </a:lnTo>
                  <a:lnTo>
                    <a:pt x="0" y="201"/>
                  </a:lnTo>
                  <a:lnTo>
                    <a:pt x="0" y="19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3"/>
                  </a:lnTo>
                  <a:lnTo>
                    <a:pt x="97" y="86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98" y="5"/>
                  </a:lnTo>
                  <a:lnTo>
                    <a:pt x="100" y="1"/>
                  </a:lnTo>
                  <a:lnTo>
                    <a:pt x="102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9" y="0"/>
                  </a:lnTo>
                  <a:lnTo>
                    <a:pt x="112" y="3"/>
                  </a:lnTo>
                  <a:lnTo>
                    <a:pt x="194" y="86"/>
                  </a:lnTo>
                  <a:lnTo>
                    <a:pt x="194" y="13"/>
                  </a:lnTo>
                  <a:lnTo>
                    <a:pt x="194" y="13"/>
                  </a:lnTo>
                  <a:lnTo>
                    <a:pt x="195" y="8"/>
                  </a:lnTo>
                  <a:lnTo>
                    <a:pt x="198" y="4"/>
                  </a:lnTo>
                  <a:lnTo>
                    <a:pt x="203" y="1"/>
                  </a:lnTo>
                  <a:lnTo>
                    <a:pt x="209" y="0"/>
                  </a:lnTo>
                  <a:lnTo>
                    <a:pt x="225" y="0"/>
                  </a:lnTo>
                  <a:lnTo>
                    <a:pt x="225" y="0"/>
                  </a:lnTo>
                  <a:lnTo>
                    <a:pt x="230" y="1"/>
                  </a:lnTo>
                  <a:lnTo>
                    <a:pt x="235" y="4"/>
                  </a:lnTo>
                  <a:lnTo>
                    <a:pt x="237" y="8"/>
                  </a:lnTo>
                  <a:lnTo>
                    <a:pt x="239" y="13"/>
                  </a:lnTo>
                  <a:lnTo>
                    <a:pt x="239" y="193"/>
                  </a:lnTo>
                  <a:lnTo>
                    <a:pt x="239" y="193"/>
                  </a:lnTo>
                  <a:lnTo>
                    <a:pt x="237" y="198"/>
                  </a:lnTo>
                  <a:lnTo>
                    <a:pt x="235" y="202"/>
                  </a:lnTo>
                  <a:lnTo>
                    <a:pt x="230" y="205"/>
                  </a:lnTo>
                  <a:lnTo>
                    <a:pt x="225" y="206"/>
                  </a:lnTo>
                  <a:lnTo>
                    <a:pt x="209" y="206"/>
                  </a:lnTo>
                  <a:lnTo>
                    <a:pt x="209" y="206"/>
                  </a:lnTo>
                  <a:lnTo>
                    <a:pt x="203" y="205"/>
                  </a:lnTo>
                  <a:lnTo>
                    <a:pt x="198" y="202"/>
                  </a:lnTo>
                  <a:lnTo>
                    <a:pt x="195" y="198"/>
                  </a:lnTo>
                  <a:lnTo>
                    <a:pt x="194" y="193"/>
                  </a:lnTo>
                  <a:lnTo>
                    <a:pt x="194" y="120"/>
                  </a:lnTo>
                  <a:lnTo>
                    <a:pt x="112" y="202"/>
                  </a:lnTo>
                  <a:lnTo>
                    <a:pt x="112" y="202"/>
                  </a:lnTo>
                  <a:lnTo>
                    <a:pt x="109" y="205"/>
                  </a:lnTo>
                  <a:lnTo>
                    <a:pt x="105" y="206"/>
                  </a:lnTo>
                  <a:lnTo>
                    <a:pt x="105" y="206"/>
                  </a:lnTo>
                  <a:close/>
                  <a:moveTo>
                    <a:pt x="205" y="125"/>
                  </a:moveTo>
                  <a:lnTo>
                    <a:pt x="205" y="193"/>
                  </a:lnTo>
                  <a:lnTo>
                    <a:pt x="205" y="193"/>
                  </a:lnTo>
                  <a:lnTo>
                    <a:pt x="206" y="194"/>
                  </a:lnTo>
                  <a:lnTo>
                    <a:pt x="209" y="196"/>
                  </a:lnTo>
                  <a:lnTo>
                    <a:pt x="225" y="196"/>
                  </a:lnTo>
                  <a:lnTo>
                    <a:pt x="225" y="196"/>
                  </a:lnTo>
                  <a:lnTo>
                    <a:pt x="226" y="194"/>
                  </a:lnTo>
                  <a:lnTo>
                    <a:pt x="228" y="193"/>
                  </a:lnTo>
                  <a:lnTo>
                    <a:pt x="228" y="13"/>
                  </a:lnTo>
                  <a:lnTo>
                    <a:pt x="228" y="13"/>
                  </a:lnTo>
                  <a:lnTo>
                    <a:pt x="226" y="11"/>
                  </a:lnTo>
                  <a:lnTo>
                    <a:pt x="225" y="11"/>
                  </a:lnTo>
                  <a:lnTo>
                    <a:pt x="209" y="11"/>
                  </a:lnTo>
                  <a:lnTo>
                    <a:pt x="209" y="11"/>
                  </a:lnTo>
                  <a:lnTo>
                    <a:pt x="206" y="11"/>
                  </a:lnTo>
                  <a:lnTo>
                    <a:pt x="205" y="13"/>
                  </a:lnTo>
                  <a:lnTo>
                    <a:pt x="205" y="125"/>
                  </a:lnTo>
                  <a:close/>
                  <a:moveTo>
                    <a:pt x="108" y="79"/>
                  </a:moveTo>
                  <a:lnTo>
                    <a:pt x="108" y="192"/>
                  </a:lnTo>
                  <a:lnTo>
                    <a:pt x="194" y="105"/>
                  </a:lnTo>
                  <a:lnTo>
                    <a:pt x="194" y="105"/>
                  </a:lnTo>
                  <a:lnTo>
                    <a:pt x="195" y="104"/>
                  </a:lnTo>
                  <a:lnTo>
                    <a:pt x="195" y="102"/>
                  </a:lnTo>
                  <a:lnTo>
                    <a:pt x="195" y="101"/>
                  </a:lnTo>
                  <a:lnTo>
                    <a:pt x="195" y="101"/>
                  </a:lnTo>
                  <a:lnTo>
                    <a:pt x="194" y="101"/>
                  </a:lnTo>
                  <a:lnTo>
                    <a:pt x="108" y="13"/>
                  </a:lnTo>
                  <a:lnTo>
                    <a:pt x="108" y="79"/>
                  </a:lnTo>
                  <a:close/>
                  <a:moveTo>
                    <a:pt x="10" y="13"/>
                  </a:moveTo>
                  <a:lnTo>
                    <a:pt x="10" y="192"/>
                  </a:lnTo>
                  <a:lnTo>
                    <a:pt x="97" y="105"/>
                  </a:lnTo>
                  <a:lnTo>
                    <a:pt x="97" y="105"/>
                  </a:lnTo>
                  <a:lnTo>
                    <a:pt x="97" y="104"/>
                  </a:lnTo>
                  <a:lnTo>
                    <a:pt x="98" y="102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10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5" name="Freeform 64"/>
            <p:cNvSpPr>
              <a:spLocks noEditPoints="1"/>
            </p:cNvSpPr>
            <p:nvPr/>
          </p:nvSpPr>
          <p:spPr bwMode="auto">
            <a:xfrm>
              <a:off x="13522" y="4062"/>
              <a:ext cx="348" cy="499"/>
            </a:xfrm>
            <a:custGeom>
              <a:avLst/>
              <a:gdLst/>
              <a:ahLst/>
              <a:cxnLst>
                <a:cxn ang="0">
                  <a:pos x="7" y="206"/>
                </a:cxn>
                <a:cxn ang="0">
                  <a:pos x="1" y="204"/>
                </a:cxn>
                <a:cxn ang="0">
                  <a:pos x="0" y="197"/>
                </a:cxn>
                <a:cxn ang="0">
                  <a:pos x="0" y="9"/>
                </a:cxn>
                <a:cxn ang="0">
                  <a:pos x="1" y="1"/>
                </a:cxn>
                <a:cxn ang="0">
                  <a:pos x="7" y="0"/>
                </a:cxn>
                <a:cxn ang="0">
                  <a:pos x="11" y="0"/>
                </a:cxn>
                <a:cxn ang="0">
                  <a:pos x="97" y="86"/>
                </a:cxn>
                <a:cxn ang="0">
                  <a:pos x="97" y="13"/>
                </a:cxn>
                <a:cxn ang="0">
                  <a:pos x="101" y="4"/>
                </a:cxn>
                <a:cxn ang="0">
                  <a:pos x="111" y="0"/>
                </a:cxn>
                <a:cxn ang="0">
                  <a:pos x="127" y="0"/>
                </a:cxn>
                <a:cxn ang="0">
                  <a:pos x="136" y="4"/>
                </a:cxn>
                <a:cxn ang="0">
                  <a:pos x="140" y="13"/>
                </a:cxn>
                <a:cxn ang="0">
                  <a:pos x="140" y="193"/>
                </a:cxn>
                <a:cxn ang="0">
                  <a:pos x="136" y="202"/>
                </a:cxn>
                <a:cxn ang="0">
                  <a:pos x="127" y="206"/>
                </a:cxn>
                <a:cxn ang="0">
                  <a:pos x="111" y="206"/>
                </a:cxn>
                <a:cxn ang="0">
                  <a:pos x="101" y="202"/>
                </a:cxn>
                <a:cxn ang="0">
                  <a:pos x="97" y="193"/>
                </a:cxn>
                <a:cxn ang="0">
                  <a:pos x="15" y="202"/>
                </a:cxn>
                <a:cxn ang="0">
                  <a:pos x="11" y="205"/>
                </a:cxn>
                <a:cxn ang="0">
                  <a:pos x="7" y="206"/>
                </a:cxn>
                <a:cxn ang="0">
                  <a:pos x="108" y="193"/>
                </a:cxn>
                <a:cxn ang="0">
                  <a:pos x="109" y="194"/>
                </a:cxn>
                <a:cxn ang="0">
                  <a:pos x="127" y="196"/>
                </a:cxn>
                <a:cxn ang="0">
                  <a:pos x="128" y="194"/>
                </a:cxn>
                <a:cxn ang="0">
                  <a:pos x="130" y="13"/>
                </a:cxn>
                <a:cxn ang="0">
                  <a:pos x="128" y="11"/>
                </a:cxn>
                <a:cxn ang="0">
                  <a:pos x="111" y="11"/>
                </a:cxn>
                <a:cxn ang="0">
                  <a:pos x="109" y="11"/>
                </a:cxn>
                <a:cxn ang="0">
                  <a:pos x="108" y="125"/>
                </a:cxn>
                <a:cxn ang="0">
                  <a:pos x="11" y="192"/>
                </a:cxn>
                <a:cxn ang="0">
                  <a:pos x="97" y="105"/>
                </a:cxn>
                <a:cxn ang="0">
                  <a:pos x="98" y="102"/>
                </a:cxn>
                <a:cxn ang="0">
                  <a:pos x="97" y="101"/>
                </a:cxn>
                <a:cxn ang="0">
                  <a:pos x="11" y="13"/>
                </a:cxn>
              </a:cxnLst>
              <a:rect l="0" t="0" r="r" b="b"/>
              <a:pathLst>
                <a:path w="140" h="206">
                  <a:moveTo>
                    <a:pt x="7" y="206"/>
                  </a:moveTo>
                  <a:lnTo>
                    <a:pt x="7" y="206"/>
                  </a:lnTo>
                  <a:lnTo>
                    <a:pt x="4" y="205"/>
                  </a:lnTo>
                  <a:lnTo>
                    <a:pt x="1" y="204"/>
                  </a:lnTo>
                  <a:lnTo>
                    <a:pt x="0" y="201"/>
                  </a:lnTo>
                  <a:lnTo>
                    <a:pt x="0" y="19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97" y="86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8" y="8"/>
                  </a:lnTo>
                  <a:lnTo>
                    <a:pt x="101" y="4"/>
                  </a:lnTo>
                  <a:lnTo>
                    <a:pt x="105" y="1"/>
                  </a:lnTo>
                  <a:lnTo>
                    <a:pt x="111" y="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32" y="1"/>
                  </a:lnTo>
                  <a:lnTo>
                    <a:pt x="136" y="4"/>
                  </a:lnTo>
                  <a:lnTo>
                    <a:pt x="139" y="8"/>
                  </a:lnTo>
                  <a:lnTo>
                    <a:pt x="140" y="13"/>
                  </a:lnTo>
                  <a:lnTo>
                    <a:pt x="140" y="193"/>
                  </a:lnTo>
                  <a:lnTo>
                    <a:pt x="140" y="193"/>
                  </a:lnTo>
                  <a:lnTo>
                    <a:pt x="139" y="198"/>
                  </a:lnTo>
                  <a:lnTo>
                    <a:pt x="136" y="202"/>
                  </a:lnTo>
                  <a:lnTo>
                    <a:pt x="132" y="205"/>
                  </a:lnTo>
                  <a:lnTo>
                    <a:pt x="127" y="206"/>
                  </a:lnTo>
                  <a:lnTo>
                    <a:pt x="111" y="206"/>
                  </a:lnTo>
                  <a:lnTo>
                    <a:pt x="111" y="206"/>
                  </a:lnTo>
                  <a:lnTo>
                    <a:pt x="105" y="205"/>
                  </a:lnTo>
                  <a:lnTo>
                    <a:pt x="101" y="202"/>
                  </a:lnTo>
                  <a:lnTo>
                    <a:pt x="98" y="198"/>
                  </a:lnTo>
                  <a:lnTo>
                    <a:pt x="97" y="193"/>
                  </a:lnTo>
                  <a:lnTo>
                    <a:pt x="97" y="120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11" y="205"/>
                  </a:lnTo>
                  <a:lnTo>
                    <a:pt x="7" y="206"/>
                  </a:lnTo>
                  <a:lnTo>
                    <a:pt x="7" y="206"/>
                  </a:lnTo>
                  <a:close/>
                  <a:moveTo>
                    <a:pt x="108" y="125"/>
                  </a:moveTo>
                  <a:lnTo>
                    <a:pt x="108" y="193"/>
                  </a:lnTo>
                  <a:lnTo>
                    <a:pt x="108" y="193"/>
                  </a:lnTo>
                  <a:lnTo>
                    <a:pt x="109" y="194"/>
                  </a:lnTo>
                  <a:lnTo>
                    <a:pt x="111" y="196"/>
                  </a:lnTo>
                  <a:lnTo>
                    <a:pt x="127" y="196"/>
                  </a:lnTo>
                  <a:lnTo>
                    <a:pt x="127" y="196"/>
                  </a:lnTo>
                  <a:lnTo>
                    <a:pt x="128" y="194"/>
                  </a:lnTo>
                  <a:lnTo>
                    <a:pt x="130" y="193"/>
                  </a:lnTo>
                  <a:lnTo>
                    <a:pt x="130" y="13"/>
                  </a:lnTo>
                  <a:lnTo>
                    <a:pt x="130" y="13"/>
                  </a:lnTo>
                  <a:lnTo>
                    <a:pt x="128" y="11"/>
                  </a:lnTo>
                  <a:lnTo>
                    <a:pt x="127" y="11"/>
                  </a:lnTo>
                  <a:lnTo>
                    <a:pt x="111" y="11"/>
                  </a:lnTo>
                  <a:lnTo>
                    <a:pt x="111" y="11"/>
                  </a:lnTo>
                  <a:lnTo>
                    <a:pt x="109" y="11"/>
                  </a:lnTo>
                  <a:lnTo>
                    <a:pt x="108" y="13"/>
                  </a:lnTo>
                  <a:lnTo>
                    <a:pt x="108" y="125"/>
                  </a:lnTo>
                  <a:close/>
                  <a:moveTo>
                    <a:pt x="11" y="13"/>
                  </a:moveTo>
                  <a:lnTo>
                    <a:pt x="11" y="192"/>
                  </a:lnTo>
                  <a:lnTo>
                    <a:pt x="97" y="105"/>
                  </a:lnTo>
                  <a:lnTo>
                    <a:pt x="97" y="105"/>
                  </a:lnTo>
                  <a:lnTo>
                    <a:pt x="97" y="104"/>
                  </a:lnTo>
                  <a:lnTo>
                    <a:pt x="98" y="102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11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6" name="Freeform 65"/>
            <p:cNvSpPr>
              <a:spLocks noEditPoints="1"/>
            </p:cNvSpPr>
            <p:nvPr/>
          </p:nvSpPr>
          <p:spPr bwMode="auto">
            <a:xfrm>
              <a:off x="14728" y="4099"/>
              <a:ext cx="510" cy="427"/>
            </a:xfrm>
            <a:custGeom>
              <a:avLst/>
              <a:gdLst/>
              <a:ahLst/>
              <a:cxnLst>
                <a:cxn ang="0">
                  <a:pos x="13" y="175"/>
                </a:cxn>
                <a:cxn ang="0">
                  <a:pos x="8" y="174"/>
                </a:cxn>
                <a:cxn ang="0">
                  <a:pos x="0" y="166"/>
                </a:cxn>
                <a:cxn ang="0">
                  <a:pos x="0" y="128"/>
                </a:cxn>
                <a:cxn ang="0">
                  <a:pos x="0" y="124"/>
                </a:cxn>
                <a:cxn ang="0">
                  <a:pos x="8" y="116"/>
                </a:cxn>
                <a:cxn ang="0">
                  <a:pos x="191" y="114"/>
                </a:cxn>
                <a:cxn ang="0">
                  <a:pos x="197" y="116"/>
                </a:cxn>
                <a:cxn ang="0">
                  <a:pos x="205" y="124"/>
                </a:cxn>
                <a:cxn ang="0">
                  <a:pos x="205" y="162"/>
                </a:cxn>
                <a:cxn ang="0">
                  <a:pos x="205" y="166"/>
                </a:cxn>
                <a:cxn ang="0">
                  <a:pos x="197" y="174"/>
                </a:cxn>
                <a:cxn ang="0">
                  <a:pos x="191" y="175"/>
                </a:cxn>
                <a:cxn ang="0">
                  <a:pos x="13" y="125"/>
                </a:cxn>
                <a:cxn ang="0">
                  <a:pos x="10" y="128"/>
                </a:cxn>
                <a:cxn ang="0">
                  <a:pos x="10" y="162"/>
                </a:cxn>
                <a:cxn ang="0">
                  <a:pos x="13" y="164"/>
                </a:cxn>
                <a:cxn ang="0">
                  <a:pos x="191" y="164"/>
                </a:cxn>
                <a:cxn ang="0">
                  <a:pos x="194" y="162"/>
                </a:cxn>
                <a:cxn ang="0">
                  <a:pos x="194" y="128"/>
                </a:cxn>
                <a:cxn ang="0">
                  <a:pos x="191" y="125"/>
                </a:cxn>
                <a:cxn ang="0">
                  <a:pos x="195" y="109"/>
                </a:cxn>
                <a:cxn ang="0">
                  <a:pos x="9" y="109"/>
                </a:cxn>
                <a:cxn ang="0">
                  <a:pos x="2" y="108"/>
                </a:cxn>
                <a:cxn ang="0">
                  <a:pos x="0" y="105"/>
                </a:cxn>
                <a:cxn ang="0">
                  <a:pos x="0" y="98"/>
                </a:cxn>
                <a:cxn ang="0">
                  <a:pos x="93" y="4"/>
                </a:cxn>
                <a:cxn ang="0">
                  <a:pos x="97" y="1"/>
                </a:cxn>
                <a:cxn ang="0">
                  <a:pos x="108" y="1"/>
                </a:cxn>
                <a:cxn ang="0">
                  <a:pos x="202" y="94"/>
                </a:cxn>
                <a:cxn ang="0">
                  <a:pos x="205" y="98"/>
                </a:cxn>
                <a:cxn ang="0">
                  <a:pos x="205" y="105"/>
                </a:cxn>
                <a:cxn ang="0">
                  <a:pos x="202" y="108"/>
                </a:cxn>
                <a:cxn ang="0">
                  <a:pos x="195" y="109"/>
                </a:cxn>
                <a:cxn ang="0">
                  <a:pos x="13" y="98"/>
                </a:cxn>
                <a:cxn ang="0">
                  <a:pos x="104" y="12"/>
                </a:cxn>
                <a:cxn ang="0">
                  <a:pos x="102" y="10"/>
                </a:cxn>
                <a:cxn ang="0">
                  <a:pos x="13" y="98"/>
                </a:cxn>
              </a:cxnLst>
              <a:rect l="0" t="0" r="r" b="b"/>
              <a:pathLst>
                <a:path w="206" h="175">
                  <a:moveTo>
                    <a:pt x="191" y="175"/>
                  </a:moveTo>
                  <a:lnTo>
                    <a:pt x="13" y="175"/>
                  </a:lnTo>
                  <a:lnTo>
                    <a:pt x="13" y="175"/>
                  </a:lnTo>
                  <a:lnTo>
                    <a:pt x="8" y="174"/>
                  </a:lnTo>
                  <a:lnTo>
                    <a:pt x="4" y="171"/>
                  </a:lnTo>
                  <a:lnTo>
                    <a:pt x="0" y="166"/>
                  </a:lnTo>
                  <a:lnTo>
                    <a:pt x="0" y="162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0" y="124"/>
                  </a:lnTo>
                  <a:lnTo>
                    <a:pt x="4" y="119"/>
                  </a:lnTo>
                  <a:lnTo>
                    <a:pt x="8" y="116"/>
                  </a:lnTo>
                  <a:lnTo>
                    <a:pt x="13" y="114"/>
                  </a:lnTo>
                  <a:lnTo>
                    <a:pt x="191" y="114"/>
                  </a:lnTo>
                  <a:lnTo>
                    <a:pt x="191" y="114"/>
                  </a:lnTo>
                  <a:lnTo>
                    <a:pt x="197" y="116"/>
                  </a:lnTo>
                  <a:lnTo>
                    <a:pt x="202" y="119"/>
                  </a:lnTo>
                  <a:lnTo>
                    <a:pt x="205" y="124"/>
                  </a:lnTo>
                  <a:lnTo>
                    <a:pt x="205" y="128"/>
                  </a:lnTo>
                  <a:lnTo>
                    <a:pt x="205" y="162"/>
                  </a:lnTo>
                  <a:lnTo>
                    <a:pt x="205" y="162"/>
                  </a:lnTo>
                  <a:lnTo>
                    <a:pt x="205" y="166"/>
                  </a:lnTo>
                  <a:lnTo>
                    <a:pt x="202" y="171"/>
                  </a:lnTo>
                  <a:lnTo>
                    <a:pt x="197" y="174"/>
                  </a:lnTo>
                  <a:lnTo>
                    <a:pt x="191" y="175"/>
                  </a:lnTo>
                  <a:lnTo>
                    <a:pt x="191" y="175"/>
                  </a:lnTo>
                  <a:close/>
                  <a:moveTo>
                    <a:pt x="13" y="125"/>
                  </a:moveTo>
                  <a:lnTo>
                    <a:pt x="13" y="125"/>
                  </a:lnTo>
                  <a:lnTo>
                    <a:pt x="10" y="127"/>
                  </a:lnTo>
                  <a:lnTo>
                    <a:pt x="10" y="128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0" y="163"/>
                  </a:lnTo>
                  <a:lnTo>
                    <a:pt x="13" y="164"/>
                  </a:lnTo>
                  <a:lnTo>
                    <a:pt x="191" y="164"/>
                  </a:lnTo>
                  <a:lnTo>
                    <a:pt x="191" y="164"/>
                  </a:lnTo>
                  <a:lnTo>
                    <a:pt x="194" y="163"/>
                  </a:lnTo>
                  <a:lnTo>
                    <a:pt x="194" y="162"/>
                  </a:lnTo>
                  <a:lnTo>
                    <a:pt x="194" y="128"/>
                  </a:lnTo>
                  <a:lnTo>
                    <a:pt x="194" y="128"/>
                  </a:lnTo>
                  <a:lnTo>
                    <a:pt x="194" y="127"/>
                  </a:lnTo>
                  <a:lnTo>
                    <a:pt x="191" y="125"/>
                  </a:lnTo>
                  <a:lnTo>
                    <a:pt x="13" y="125"/>
                  </a:lnTo>
                  <a:close/>
                  <a:moveTo>
                    <a:pt x="195" y="109"/>
                  </a:moveTo>
                  <a:lnTo>
                    <a:pt x="9" y="109"/>
                  </a:lnTo>
                  <a:lnTo>
                    <a:pt x="9" y="109"/>
                  </a:lnTo>
                  <a:lnTo>
                    <a:pt x="5" y="109"/>
                  </a:lnTo>
                  <a:lnTo>
                    <a:pt x="2" y="108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1"/>
                  </a:lnTo>
                  <a:lnTo>
                    <a:pt x="0" y="98"/>
                  </a:lnTo>
                  <a:lnTo>
                    <a:pt x="2" y="9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7" y="1"/>
                  </a:lnTo>
                  <a:lnTo>
                    <a:pt x="102" y="0"/>
                  </a:lnTo>
                  <a:lnTo>
                    <a:pt x="108" y="1"/>
                  </a:lnTo>
                  <a:lnTo>
                    <a:pt x="112" y="4"/>
                  </a:lnTo>
                  <a:lnTo>
                    <a:pt x="202" y="94"/>
                  </a:lnTo>
                  <a:lnTo>
                    <a:pt x="202" y="94"/>
                  </a:lnTo>
                  <a:lnTo>
                    <a:pt x="205" y="98"/>
                  </a:lnTo>
                  <a:lnTo>
                    <a:pt x="206" y="101"/>
                  </a:lnTo>
                  <a:lnTo>
                    <a:pt x="205" y="105"/>
                  </a:lnTo>
                  <a:lnTo>
                    <a:pt x="205" y="105"/>
                  </a:lnTo>
                  <a:lnTo>
                    <a:pt x="202" y="108"/>
                  </a:lnTo>
                  <a:lnTo>
                    <a:pt x="200" y="109"/>
                  </a:lnTo>
                  <a:lnTo>
                    <a:pt x="195" y="109"/>
                  </a:lnTo>
                  <a:lnTo>
                    <a:pt x="195" y="109"/>
                  </a:lnTo>
                  <a:close/>
                  <a:moveTo>
                    <a:pt x="13" y="98"/>
                  </a:moveTo>
                  <a:lnTo>
                    <a:pt x="191" y="98"/>
                  </a:lnTo>
                  <a:lnTo>
                    <a:pt x="104" y="12"/>
                  </a:lnTo>
                  <a:lnTo>
                    <a:pt x="104" y="12"/>
                  </a:lnTo>
                  <a:lnTo>
                    <a:pt x="102" y="10"/>
                  </a:lnTo>
                  <a:lnTo>
                    <a:pt x="101" y="12"/>
                  </a:lnTo>
                  <a:lnTo>
                    <a:pt x="13" y="9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7" name="Freeform 66"/>
            <p:cNvSpPr>
              <a:spLocks noEditPoints="1"/>
            </p:cNvSpPr>
            <p:nvPr/>
          </p:nvSpPr>
          <p:spPr bwMode="auto">
            <a:xfrm>
              <a:off x="16052" y="4041"/>
              <a:ext cx="333" cy="507"/>
            </a:xfrm>
            <a:custGeom>
              <a:avLst/>
              <a:gdLst/>
              <a:ahLst/>
              <a:cxnLst>
                <a:cxn ang="0">
                  <a:pos x="104" y="210"/>
                </a:cxn>
                <a:cxn ang="0">
                  <a:pos x="96" y="207"/>
                </a:cxn>
                <a:cxn ang="0">
                  <a:pos x="89" y="203"/>
                </a:cxn>
                <a:cxn ang="0">
                  <a:pos x="5" y="121"/>
                </a:cxn>
                <a:cxn ang="0">
                  <a:pos x="1" y="112"/>
                </a:cxn>
                <a:cxn ang="0">
                  <a:pos x="1" y="96"/>
                </a:cxn>
                <a:cxn ang="0">
                  <a:pos x="5" y="89"/>
                </a:cxn>
                <a:cxn ang="0">
                  <a:pos x="89" y="6"/>
                </a:cxn>
                <a:cxn ang="0">
                  <a:pos x="96" y="2"/>
                </a:cxn>
                <a:cxn ang="0">
                  <a:pos x="104" y="0"/>
                </a:cxn>
                <a:cxn ang="0">
                  <a:pos x="108" y="0"/>
                </a:cxn>
                <a:cxn ang="0">
                  <a:pos x="116" y="3"/>
                </a:cxn>
                <a:cxn ang="0">
                  <a:pos x="128" y="17"/>
                </a:cxn>
                <a:cxn ang="0">
                  <a:pos x="131" y="19"/>
                </a:cxn>
                <a:cxn ang="0">
                  <a:pos x="135" y="31"/>
                </a:cxn>
                <a:cxn ang="0">
                  <a:pos x="131" y="44"/>
                </a:cxn>
                <a:cxn ang="0">
                  <a:pos x="70" y="104"/>
                </a:cxn>
                <a:cxn ang="0">
                  <a:pos x="128" y="162"/>
                </a:cxn>
                <a:cxn ang="0">
                  <a:pos x="134" y="169"/>
                </a:cxn>
                <a:cxn ang="0">
                  <a:pos x="134" y="187"/>
                </a:cxn>
                <a:cxn ang="0">
                  <a:pos x="128" y="193"/>
                </a:cxn>
                <a:cxn ang="0">
                  <a:pos x="119" y="203"/>
                </a:cxn>
                <a:cxn ang="0">
                  <a:pos x="112" y="207"/>
                </a:cxn>
                <a:cxn ang="0">
                  <a:pos x="104" y="210"/>
                </a:cxn>
                <a:cxn ang="0">
                  <a:pos x="104" y="11"/>
                </a:cxn>
                <a:cxn ang="0">
                  <a:pos x="100" y="11"/>
                </a:cxn>
                <a:cxn ang="0">
                  <a:pos x="14" y="96"/>
                </a:cxn>
                <a:cxn ang="0">
                  <a:pos x="11" y="100"/>
                </a:cxn>
                <a:cxn ang="0">
                  <a:pos x="11" y="108"/>
                </a:cxn>
                <a:cxn ang="0">
                  <a:pos x="96" y="195"/>
                </a:cxn>
                <a:cxn ang="0">
                  <a:pos x="100" y="198"/>
                </a:cxn>
                <a:cxn ang="0">
                  <a:pos x="108" y="198"/>
                </a:cxn>
                <a:cxn ang="0">
                  <a:pos x="122" y="185"/>
                </a:cxn>
                <a:cxn ang="0">
                  <a:pos x="124" y="183"/>
                </a:cxn>
                <a:cxn ang="0">
                  <a:pos x="124" y="173"/>
                </a:cxn>
                <a:cxn ang="0">
                  <a:pos x="55" y="104"/>
                </a:cxn>
                <a:cxn ang="0">
                  <a:pos x="122" y="40"/>
                </a:cxn>
                <a:cxn ang="0">
                  <a:pos x="124" y="31"/>
                </a:cxn>
                <a:cxn ang="0">
                  <a:pos x="122" y="23"/>
                </a:cxn>
                <a:cxn ang="0">
                  <a:pos x="112" y="14"/>
                </a:cxn>
                <a:cxn ang="0">
                  <a:pos x="104" y="11"/>
                </a:cxn>
              </a:cxnLst>
              <a:rect l="0" t="0" r="r" b="b"/>
              <a:pathLst>
                <a:path w="135" h="210">
                  <a:moveTo>
                    <a:pt x="104" y="210"/>
                  </a:moveTo>
                  <a:lnTo>
                    <a:pt x="104" y="210"/>
                  </a:lnTo>
                  <a:lnTo>
                    <a:pt x="100" y="208"/>
                  </a:lnTo>
                  <a:lnTo>
                    <a:pt x="96" y="207"/>
                  </a:lnTo>
                  <a:lnTo>
                    <a:pt x="92" y="206"/>
                  </a:lnTo>
                  <a:lnTo>
                    <a:pt x="89" y="203"/>
                  </a:lnTo>
                  <a:lnTo>
                    <a:pt x="5" y="121"/>
                  </a:lnTo>
                  <a:lnTo>
                    <a:pt x="5" y="121"/>
                  </a:lnTo>
                  <a:lnTo>
                    <a:pt x="3" y="117"/>
                  </a:lnTo>
                  <a:lnTo>
                    <a:pt x="1" y="112"/>
                  </a:lnTo>
                  <a:lnTo>
                    <a:pt x="0" y="104"/>
                  </a:lnTo>
                  <a:lnTo>
                    <a:pt x="1" y="96"/>
                  </a:lnTo>
                  <a:lnTo>
                    <a:pt x="3" y="92"/>
                  </a:lnTo>
                  <a:lnTo>
                    <a:pt x="5" y="89"/>
                  </a:lnTo>
                  <a:lnTo>
                    <a:pt x="89" y="6"/>
                  </a:lnTo>
                  <a:lnTo>
                    <a:pt x="89" y="6"/>
                  </a:lnTo>
                  <a:lnTo>
                    <a:pt x="92" y="3"/>
                  </a:lnTo>
                  <a:lnTo>
                    <a:pt x="96" y="2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8" y="0"/>
                  </a:lnTo>
                  <a:lnTo>
                    <a:pt x="112" y="2"/>
                  </a:lnTo>
                  <a:lnTo>
                    <a:pt x="116" y="3"/>
                  </a:lnTo>
                  <a:lnTo>
                    <a:pt x="119" y="6"/>
                  </a:lnTo>
                  <a:lnTo>
                    <a:pt x="128" y="17"/>
                  </a:lnTo>
                  <a:lnTo>
                    <a:pt x="128" y="17"/>
                  </a:lnTo>
                  <a:lnTo>
                    <a:pt x="131" y="19"/>
                  </a:lnTo>
                  <a:lnTo>
                    <a:pt x="134" y="23"/>
                  </a:lnTo>
                  <a:lnTo>
                    <a:pt x="135" y="31"/>
                  </a:lnTo>
                  <a:lnTo>
                    <a:pt x="134" y="40"/>
                  </a:lnTo>
                  <a:lnTo>
                    <a:pt x="131" y="44"/>
                  </a:lnTo>
                  <a:lnTo>
                    <a:pt x="128" y="46"/>
                  </a:lnTo>
                  <a:lnTo>
                    <a:pt x="70" y="104"/>
                  </a:lnTo>
                  <a:lnTo>
                    <a:pt x="128" y="162"/>
                  </a:lnTo>
                  <a:lnTo>
                    <a:pt x="128" y="162"/>
                  </a:lnTo>
                  <a:lnTo>
                    <a:pt x="131" y="166"/>
                  </a:lnTo>
                  <a:lnTo>
                    <a:pt x="134" y="169"/>
                  </a:lnTo>
                  <a:lnTo>
                    <a:pt x="135" y="179"/>
                  </a:lnTo>
                  <a:lnTo>
                    <a:pt x="134" y="187"/>
                  </a:lnTo>
                  <a:lnTo>
                    <a:pt x="131" y="189"/>
                  </a:lnTo>
                  <a:lnTo>
                    <a:pt x="128" y="19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6" y="206"/>
                  </a:lnTo>
                  <a:lnTo>
                    <a:pt x="112" y="207"/>
                  </a:lnTo>
                  <a:lnTo>
                    <a:pt x="108" y="208"/>
                  </a:lnTo>
                  <a:lnTo>
                    <a:pt x="104" y="210"/>
                  </a:lnTo>
                  <a:lnTo>
                    <a:pt x="104" y="210"/>
                  </a:lnTo>
                  <a:close/>
                  <a:moveTo>
                    <a:pt x="104" y="11"/>
                  </a:moveTo>
                  <a:lnTo>
                    <a:pt x="104" y="11"/>
                  </a:lnTo>
                  <a:lnTo>
                    <a:pt x="100" y="11"/>
                  </a:lnTo>
                  <a:lnTo>
                    <a:pt x="96" y="14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1" y="100"/>
                  </a:lnTo>
                  <a:lnTo>
                    <a:pt x="11" y="104"/>
                  </a:lnTo>
                  <a:lnTo>
                    <a:pt x="11" y="108"/>
                  </a:lnTo>
                  <a:lnTo>
                    <a:pt x="14" y="112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100" y="198"/>
                  </a:lnTo>
                  <a:lnTo>
                    <a:pt x="104" y="199"/>
                  </a:lnTo>
                  <a:lnTo>
                    <a:pt x="108" y="198"/>
                  </a:lnTo>
                  <a:lnTo>
                    <a:pt x="112" y="195"/>
                  </a:lnTo>
                  <a:lnTo>
                    <a:pt x="122" y="185"/>
                  </a:lnTo>
                  <a:lnTo>
                    <a:pt x="122" y="185"/>
                  </a:lnTo>
                  <a:lnTo>
                    <a:pt x="124" y="183"/>
                  </a:lnTo>
                  <a:lnTo>
                    <a:pt x="124" y="179"/>
                  </a:lnTo>
                  <a:lnTo>
                    <a:pt x="124" y="173"/>
                  </a:lnTo>
                  <a:lnTo>
                    <a:pt x="122" y="171"/>
                  </a:lnTo>
                  <a:lnTo>
                    <a:pt x="55" y="104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4" y="35"/>
                  </a:lnTo>
                  <a:lnTo>
                    <a:pt x="124" y="31"/>
                  </a:lnTo>
                  <a:lnTo>
                    <a:pt x="124" y="27"/>
                  </a:lnTo>
                  <a:lnTo>
                    <a:pt x="122" y="23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08" y="11"/>
                  </a:lnTo>
                  <a:lnTo>
                    <a:pt x="104" y="11"/>
                  </a:lnTo>
                  <a:lnTo>
                    <a:pt x="104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8" name="Freeform 67"/>
            <p:cNvSpPr>
              <a:spLocks noEditPoints="1"/>
            </p:cNvSpPr>
            <p:nvPr/>
          </p:nvSpPr>
          <p:spPr bwMode="auto">
            <a:xfrm>
              <a:off x="17347" y="4041"/>
              <a:ext cx="333" cy="507"/>
            </a:xfrm>
            <a:custGeom>
              <a:avLst/>
              <a:gdLst/>
              <a:ahLst/>
              <a:cxnLst>
                <a:cxn ang="0">
                  <a:pos x="31" y="210"/>
                </a:cxn>
                <a:cxn ang="0">
                  <a:pos x="23" y="207"/>
                </a:cxn>
                <a:cxn ang="0">
                  <a:pos x="15" y="203"/>
                </a:cxn>
                <a:cxn ang="0">
                  <a:pos x="6" y="193"/>
                </a:cxn>
                <a:cxn ang="0">
                  <a:pos x="2" y="187"/>
                </a:cxn>
                <a:cxn ang="0">
                  <a:pos x="0" y="179"/>
                </a:cxn>
                <a:cxn ang="0">
                  <a:pos x="0" y="173"/>
                </a:cxn>
                <a:cxn ang="0">
                  <a:pos x="3" y="166"/>
                </a:cxn>
                <a:cxn ang="0">
                  <a:pos x="64" y="104"/>
                </a:cxn>
                <a:cxn ang="0">
                  <a:pos x="6" y="46"/>
                </a:cxn>
                <a:cxn ang="0">
                  <a:pos x="2" y="40"/>
                </a:cxn>
                <a:cxn ang="0">
                  <a:pos x="0" y="31"/>
                </a:cxn>
                <a:cxn ang="0">
                  <a:pos x="0" y="27"/>
                </a:cxn>
                <a:cxn ang="0">
                  <a:pos x="3" y="19"/>
                </a:cxn>
                <a:cxn ang="0">
                  <a:pos x="15" y="7"/>
                </a:cxn>
                <a:cxn ang="0">
                  <a:pos x="19" y="4"/>
                </a:cxn>
                <a:cxn ang="0">
                  <a:pos x="27" y="0"/>
                </a:cxn>
                <a:cxn ang="0">
                  <a:pos x="31" y="0"/>
                </a:cxn>
                <a:cxn ang="0">
                  <a:pos x="39" y="2"/>
                </a:cxn>
                <a:cxn ang="0">
                  <a:pos x="46" y="7"/>
                </a:cxn>
                <a:cxn ang="0">
                  <a:pos x="129" y="89"/>
                </a:cxn>
                <a:cxn ang="0">
                  <a:pos x="134" y="96"/>
                </a:cxn>
                <a:cxn ang="0">
                  <a:pos x="135" y="104"/>
                </a:cxn>
                <a:cxn ang="0">
                  <a:pos x="135" y="108"/>
                </a:cxn>
                <a:cxn ang="0">
                  <a:pos x="133" y="117"/>
                </a:cxn>
                <a:cxn ang="0">
                  <a:pos x="46" y="203"/>
                </a:cxn>
                <a:cxn ang="0">
                  <a:pos x="43" y="206"/>
                </a:cxn>
                <a:cxn ang="0">
                  <a:pos x="35" y="208"/>
                </a:cxn>
                <a:cxn ang="0">
                  <a:pos x="31" y="210"/>
                </a:cxn>
                <a:cxn ang="0">
                  <a:pos x="31" y="11"/>
                </a:cxn>
                <a:cxn ang="0">
                  <a:pos x="23" y="14"/>
                </a:cxn>
                <a:cxn ang="0">
                  <a:pos x="14" y="23"/>
                </a:cxn>
                <a:cxn ang="0">
                  <a:pos x="11" y="31"/>
                </a:cxn>
                <a:cxn ang="0">
                  <a:pos x="11" y="35"/>
                </a:cxn>
                <a:cxn ang="0">
                  <a:pos x="80" y="104"/>
                </a:cxn>
                <a:cxn ang="0">
                  <a:pos x="14" y="171"/>
                </a:cxn>
                <a:cxn ang="0">
                  <a:pos x="11" y="179"/>
                </a:cxn>
                <a:cxn ang="0">
                  <a:pos x="11" y="183"/>
                </a:cxn>
                <a:cxn ang="0">
                  <a:pos x="23" y="195"/>
                </a:cxn>
                <a:cxn ang="0">
                  <a:pos x="27" y="198"/>
                </a:cxn>
                <a:cxn ang="0">
                  <a:pos x="35" y="198"/>
                </a:cxn>
                <a:cxn ang="0">
                  <a:pos x="122" y="112"/>
                </a:cxn>
                <a:cxn ang="0">
                  <a:pos x="124" y="108"/>
                </a:cxn>
                <a:cxn ang="0">
                  <a:pos x="124" y="104"/>
                </a:cxn>
                <a:cxn ang="0">
                  <a:pos x="122" y="98"/>
                </a:cxn>
                <a:cxn ang="0">
                  <a:pos x="38" y="14"/>
                </a:cxn>
                <a:cxn ang="0">
                  <a:pos x="31" y="11"/>
                </a:cxn>
              </a:cxnLst>
              <a:rect l="0" t="0" r="r" b="b"/>
              <a:pathLst>
                <a:path w="135" h="210">
                  <a:moveTo>
                    <a:pt x="31" y="210"/>
                  </a:moveTo>
                  <a:lnTo>
                    <a:pt x="31" y="210"/>
                  </a:lnTo>
                  <a:lnTo>
                    <a:pt x="27" y="208"/>
                  </a:lnTo>
                  <a:lnTo>
                    <a:pt x="23" y="207"/>
                  </a:lnTo>
                  <a:lnTo>
                    <a:pt x="19" y="206"/>
                  </a:lnTo>
                  <a:lnTo>
                    <a:pt x="15" y="203"/>
                  </a:lnTo>
                  <a:lnTo>
                    <a:pt x="6" y="193"/>
                  </a:lnTo>
                  <a:lnTo>
                    <a:pt x="6" y="193"/>
                  </a:lnTo>
                  <a:lnTo>
                    <a:pt x="3" y="189"/>
                  </a:lnTo>
                  <a:lnTo>
                    <a:pt x="2" y="187"/>
                  </a:lnTo>
                  <a:lnTo>
                    <a:pt x="0" y="183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0" y="173"/>
                  </a:lnTo>
                  <a:lnTo>
                    <a:pt x="2" y="169"/>
                  </a:lnTo>
                  <a:lnTo>
                    <a:pt x="3" y="166"/>
                  </a:lnTo>
                  <a:lnTo>
                    <a:pt x="6" y="162"/>
                  </a:lnTo>
                  <a:lnTo>
                    <a:pt x="64" y="104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3" y="44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2" y="23"/>
                  </a:lnTo>
                  <a:lnTo>
                    <a:pt x="3" y="19"/>
                  </a:lnTo>
                  <a:lnTo>
                    <a:pt x="6" y="1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39" y="2"/>
                  </a:lnTo>
                  <a:lnTo>
                    <a:pt x="43" y="4"/>
                  </a:lnTo>
                  <a:lnTo>
                    <a:pt x="46" y="7"/>
                  </a:lnTo>
                  <a:lnTo>
                    <a:pt x="129" y="89"/>
                  </a:lnTo>
                  <a:lnTo>
                    <a:pt x="129" y="89"/>
                  </a:lnTo>
                  <a:lnTo>
                    <a:pt x="131" y="92"/>
                  </a:lnTo>
                  <a:lnTo>
                    <a:pt x="134" y="96"/>
                  </a:lnTo>
                  <a:lnTo>
                    <a:pt x="135" y="100"/>
                  </a:lnTo>
                  <a:lnTo>
                    <a:pt x="135" y="104"/>
                  </a:lnTo>
                  <a:lnTo>
                    <a:pt x="135" y="104"/>
                  </a:lnTo>
                  <a:lnTo>
                    <a:pt x="135" y="108"/>
                  </a:lnTo>
                  <a:lnTo>
                    <a:pt x="134" y="112"/>
                  </a:lnTo>
                  <a:lnTo>
                    <a:pt x="133" y="117"/>
                  </a:lnTo>
                  <a:lnTo>
                    <a:pt x="130" y="121"/>
                  </a:lnTo>
                  <a:lnTo>
                    <a:pt x="46" y="203"/>
                  </a:lnTo>
                  <a:lnTo>
                    <a:pt x="46" y="203"/>
                  </a:lnTo>
                  <a:lnTo>
                    <a:pt x="43" y="206"/>
                  </a:lnTo>
                  <a:lnTo>
                    <a:pt x="39" y="207"/>
                  </a:lnTo>
                  <a:lnTo>
                    <a:pt x="35" y="208"/>
                  </a:lnTo>
                  <a:lnTo>
                    <a:pt x="31" y="210"/>
                  </a:lnTo>
                  <a:lnTo>
                    <a:pt x="31" y="210"/>
                  </a:lnTo>
                  <a:close/>
                  <a:moveTo>
                    <a:pt x="31" y="11"/>
                  </a:moveTo>
                  <a:lnTo>
                    <a:pt x="31" y="11"/>
                  </a:lnTo>
                  <a:lnTo>
                    <a:pt x="27" y="11"/>
                  </a:lnTo>
                  <a:lnTo>
                    <a:pt x="23" y="14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7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5"/>
                  </a:lnTo>
                  <a:lnTo>
                    <a:pt x="14" y="40"/>
                  </a:lnTo>
                  <a:lnTo>
                    <a:pt x="80" y="104"/>
                  </a:lnTo>
                  <a:lnTo>
                    <a:pt x="14" y="171"/>
                  </a:lnTo>
                  <a:lnTo>
                    <a:pt x="14" y="171"/>
                  </a:lnTo>
                  <a:lnTo>
                    <a:pt x="11" y="173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1" y="183"/>
                  </a:lnTo>
                  <a:lnTo>
                    <a:pt x="14" y="185"/>
                  </a:lnTo>
                  <a:lnTo>
                    <a:pt x="23" y="195"/>
                  </a:lnTo>
                  <a:lnTo>
                    <a:pt x="23" y="195"/>
                  </a:lnTo>
                  <a:lnTo>
                    <a:pt x="27" y="198"/>
                  </a:lnTo>
                  <a:lnTo>
                    <a:pt x="31" y="199"/>
                  </a:lnTo>
                  <a:lnTo>
                    <a:pt x="35" y="198"/>
                  </a:lnTo>
                  <a:lnTo>
                    <a:pt x="38" y="195"/>
                  </a:lnTo>
                  <a:lnTo>
                    <a:pt x="122" y="112"/>
                  </a:lnTo>
                  <a:lnTo>
                    <a:pt x="122" y="112"/>
                  </a:lnTo>
                  <a:lnTo>
                    <a:pt x="124" y="108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0"/>
                  </a:lnTo>
                  <a:lnTo>
                    <a:pt x="122" y="98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5" y="11"/>
                  </a:lnTo>
                  <a:lnTo>
                    <a:pt x="31" y="11"/>
                  </a:lnTo>
                  <a:lnTo>
                    <a:pt x="31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79" name="Freeform 68"/>
            <p:cNvSpPr>
              <a:spLocks noEditPoints="1"/>
            </p:cNvSpPr>
            <p:nvPr/>
          </p:nvSpPr>
          <p:spPr bwMode="auto">
            <a:xfrm>
              <a:off x="17280" y="5351"/>
              <a:ext cx="510" cy="478"/>
            </a:xfrm>
            <a:custGeom>
              <a:avLst/>
              <a:gdLst/>
              <a:ahLst/>
              <a:cxnLst>
                <a:cxn ang="0">
                  <a:pos x="95" y="198"/>
                </a:cxn>
                <a:cxn ang="0">
                  <a:pos x="91" y="197"/>
                </a:cxn>
                <a:cxn ang="0">
                  <a:pos x="79" y="192"/>
                </a:cxn>
                <a:cxn ang="0">
                  <a:pos x="75" y="186"/>
                </a:cxn>
                <a:cxn ang="0">
                  <a:pos x="74" y="178"/>
                </a:cxn>
                <a:cxn ang="0">
                  <a:pos x="45" y="130"/>
                </a:cxn>
                <a:cxn ang="0">
                  <a:pos x="43" y="132"/>
                </a:cxn>
                <a:cxn ang="0">
                  <a:pos x="35" y="135"/>
                </a:cxn>
                <a:cxn ang="0">
                  <a:pos x="31" y="135"/>
                </a:cxn>
                <a:cxn ang="0">
                  <a:pos x="21" y="134"/>
                </a:cxn>
                <a:cxn ang="0">
                  <a:pos x="14" y="130"/>
                </a:cxn>
                <a:cxn ang="0">
                  <a:pos x="5" y="120"/>
                </a:cxn>
                <a:cxn ang="0">
                  <a:pos x="1" y="112"/>
                </a:cxn>
                <a:cxn ang="0">
                  <a:pos x="0" y="104"/>
                </a:cxn>
                <a:cxn ang="0">
                  <a:pos x="0" y="100"/>
                </a:cxn>
                <a:cxn ang="0">
                  <a:pos x="2" y="92"/>
                </a:cxn>
                <a:cxn ang="0">
                  <a:pos x="89" y="7"/>
                </a:cxn>
                <a:cxn ang="0">
                  <a:pos x="91" y="4"/>
                </a:cxn>
                <a:cxn ang="0">
                  <a:pos x="99" y="0"/>
                </a:cxn>
                <a:cxn ang="0">
                  <a:pos x="104" y="0"/>
                </a:cxn>
                <a:cxn ang="0">
                  <a:pos x="112" y="1"/>
                </a:cxn>
                <a:cxn ang="0">
                  <a:pos x="118" y="7"/>
                </a:cxn>
                <a:cxn ang="0">
                  <a:pos x="202" y="89"/>
                </a:cxn>
                <a:cxn ang="0">
                  <a:pos x="206" y="96"/>
                </a:cxn>
                <a:cxn ang="0">
                  <a:pos x="208" y="104"/>
                </a:cxn>
                <a:cxn ang="0">
                  <a:pos x="208" y="108"/>
                </a:cxn>
                <a:cxn ang="0">
                  <a:pos x="202" y="120"/>
                </a:cxn>
                <a:cxn ang="0">
                  <a:pos x="193" y="130"/>
                </a:cxn>
                <a:cxn ang="0">
                  <a:pos x="185" y="134"/>
                </a:cxn>
                <a:cxn ang="0">
                  <a:pos x="176" y="135"/>
                </a:cxn>
                <a:cxn ang="0">
                  <a:pos x="172" y="135"/>
                </a:cxn>
                <a:cxn ang="0">
                  <a:pos x="164" y="132"/>
                </a:cxn>
                <a:cxn ang="0">
                  <a:pos x="133" y="101"/>
                </a:cxn>
                <a:cxn ang="0">
                  <a:pos x="133" y="178"/>
                </a:cxn>
                <a:cxn ang="0">
                  <a:pos x="132" y="186"/>
                </a:cxn>
                <a:cxn ang="0">
                  <a:pos x="126" y="192"/>
                </a:cxn>
                <a:cxn ang="0">
                  <a:pos x="116" y="197"/>
                </a:cxn>
                <a:cxn ang="0">
                  <a:pos x="112" y="198"/>
                </a:cxn>
                <a:cxn ang="0">
                  <a:pos x="85" y="178"/>
                </a:cxn>
                <a:cxn ang="0">
                  <a:pos x="86" y="182"/>
                </a:cxn>
                <a:cxn ang="0">
                  <a:pos x="91" y="186"/>
                </a:cxn>
                <a:cxn ang="0">
                  <a:pos x="112" y="188"/>
                </a:cxn>
                <a:cxn ang="0">
                  <a:pos x="116" y="186"/>
                </a:cxn>
                <a:cxn ang="0">
                  <a:pos x="121" y="182"/>
                </a:cxn>
                <a:cxn ang="0">
                  <a:pos x="122" y="75"/>
                </a:cxn>
                <a:cxn ang="0">
                  <a:pos x="170" y="121"/>
                </a:cxn>
                <a:cxn ang="0">
                  <a:pos x="176" y="124"/>
                </a:cxn>
                <a:cxn ang="0">
                  <a:pos x="185" y="121"/>
                </a:cxn>
                <a:cxn ang="0">
                  <a:pos x="194" y="112"/>
                </a:cxn>
                <a:cxn ang="0">
                  <a:pos x="197" y="104"/>
                </a:cxn>
                <a:cxn ang="0">
                  <a:pos x="197" y="100"/>
                </a:cxn>
                <a:cxn ang="0">
                  <a:pos x="112" y="13"/>
                </a:cxn>
                <a:cxn ang="0">
                  <a:pos x="108" y="12"/>
                </a:cxn>
                <a:cxn ang="0">
                  <a:pos x="99" y="12"/>
                </a:cxn>
                <a:cxn ang="0">
                  <a:pos x="13" y="97"/>
                </a:cxn>
                <a:cxn ang="0">
                  <a:pos x="10" y="100"/>
                </a:cxn>
                <a:cxn ang="0">
                  <a:pos x="10" y="104"/>
                </a:cxn>
                <a:cxn ang="0">
                  <a:pos x="13" y="112"/>
                </a:cxn>
                <a:cxn ang="0">
                  <a:pos x="23" y="121"/>
                </a:cxn>
                <a:cxn ang="0">
                  <a:pos x="31" y="124"/>
                </a:cxn>
                <a:cxn ang="0">
                  <a:pos x="37" y="121"/>
                </a:cxn>
              </a:cxnLst>
              <a:rect l="0" t="0" r="r" b="b"/>
              <a:pathLst>
                <a:path w="208" h="198">
                  <a:moveTo>
                    <a:pt x="112" y="198"/>
                  </a:moveTo>
                  <a:lnTo>
                    <a:pt x="95" y="198"/>
                  </a:lnTo>
                  <a:lnTo>
                    <a:pt x="95" y="198"/>
                  </a:lnTo>
                  <a:lnTo>
                    <a:pt x="91" y="197"/>
                  </a:lnTo>
                  <a:lnTo>
                    <a:pt x="87" y="197"/>
                  </a:lnTo>
                  <a:lnTo>
                    <a:pt x="79" y="192"/>
                  </a:lnTo>
                  <a:lnTo>
                    <a:pt x="78" y="189"/>
                  </a:lnTo>
                  <a:lnTo>
                    <a:pt x="75" y="186"/>
                  </a:lnTo>
                  <a:lnTo>
                    <a:pt x="74" y="182"/>
                  </a:lnTo>
                  <a:lnTo>
                    <a:pt x="74" y="178"/>
                  </a:lnTo>
                  <a:lnTo>
                    <a:pt x="74" y="101"/>
                  </a:lnTo>
                  <a:lnTo>
                    <a:pt x="45" y="130"/>
                  </a:lnTo>
                  <a:lnTo>
                    <a:pt x="45" y="130"/>
                  </a:lnTo>
                  <a:lnTo>
                    <a:pt x="43" y="132"/>
                  </a:lnTo>
                  <a:lnTo>
                    <a:pt x="39" y="134"/>
                  </a:lnTo>
                  <a:lnTo>
                    <a:pt x="35" y="135"/>
                  </a:lnTo>
                  <a:lnTo>
                    <a:pt x="31" y="135"/>
                  </a:lnTo>
                  <a:lnTo>
                    <a:pt x="31" y="135"/>
                  </a:lnTo>
                  <a:lnTo>
                    <a:pt x="25" y="135"/>
                  </a:lnTo>
                  <a:lnTo>
                    <a:pt x="21" y="134"/>
                  </a:lnTo>
                  <a:lnTo>
                    <a:pt x="18" y="132"/>
                  </a:lnTo>
                  <a:lnTo>
                    <a:pt x="14" y="130"/>
                  </a:lnTo>
                  <a:lnTo>
                    <a:pt x="5" y="120"/>
                  </a:lnTo>
                  <a:lnTo>
                    <a:pt x="5" y="120"/>
                  </a:lnTo>
                  <a:lnTo>
                    <a:pt x="2" y="116"/>
                  </a:lnTo>
                  <a:lnTo>
                    <a:pt x="1" y="112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2" y="92"/>
                  </a:lnTo>
                  <a:lnTo>
                    <a:pt x="5" y="89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91" y="4"/>
                  </a:lnTo>
                  <a:lnTo>
                    <a:pt x="95" y="1"/>
                  </a:lnTo>
                  <a:lnTo>
                    <a:pt x="99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8" y="0"/>
                  </a:lnTo>
                  <a:lnTo>
                    <a:pt x="112" y="1"/>
                  </a:lnTo>
                  <a:lnTo>
                    <a:pt x="116" y="4"/>
                  </a:lnTo>
                  <a:lnTo>
                    <a:pt x="118" y="7"/>
                  </a:lnTo>
                  <a:lnTo>
                    <a:pt x="202" y="89"/>
                  </a:lnTo>
                  <a:lnTo>
                    <a:pt x="202" y="89"/>
                  </a:lnTo>
                  <a:lnTo>
                    <a:pt x="205" y="92"/>
                  </a:lnTo>
                  <a:lnTo>
                    <a:pt x="206" y="96"/>
                  </a:lnTo>
                  <a:lnTo>
                    <a:pt x="208" y="100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8" y="108"/>
                  </a:lnTo>
                  <a:lnTo>
                    <a:pt x="206" y="112"/>
                  </a:lnTo>
                  <a:lnTo>
                    <a:pt x="202" y="120"/>
                  </a:lnTo>
                  <a:lnTo>
                    <a:pt x="193" y="130"/>
                  </a:lnTo>
                  <a:lnTo>
                    <a:pt x="193" y="130"/>
                  </a:lnTo>
                  <a:lnTo>
                    <a:pt x="189" y="132"/>
                  </a:lnTo>
                  <a:lnTo>
                    <a:pt x="185" y="134"/>
                  </a:lnTo>
                  <a:lnTo>
                    <a:pt x="181" y="135"/>
                  </a:lnTo>
                  <a:lnTo>
                    <a:pt x="176" y="135"/>
                  </a:lnTo>
                  <a:lnTo>
                    <a:pt x="176" y="135"/>
                  </a:lnTo>
                  <a:lnTo>
                    <a:pt x="172" y="135"/>
                  </a:lnTo>
                  <a:lnTo>
                    <a:pt x="168" y="134"/>
                  </a:lnTo>
                  <a:lnTo>
                    <a:pt x="164" y="132"/>
                  </a:lnTo>
                  <a:lnTo>
                    <a:pt x="162" y="130"/>
                  </a:lnTo>
                  <a:lnTo>
                    <a:pt x="133" y="101"/>
                  </a:lnTo>
                  <a:lnTo>
                    <a:pt x="133" y="178"/>
                  </a:lnTo>
                  <a:lnTo>
                    <a:pt x="133" y="178"/>
                  </a:lnTo>
                  <a:lnTo>
                    <a:pt x="133" y="182"/>
                  </a:lnTo>
                  <a:lnTo>
                    <a:pt x="132" y="186"/>
                  </a:lnTo>
                  <a:lnTo>
                    <a:pt x="129" y="189"/>
                  </a:lnTo>
                  <a:lnTo>
                    <a:pt x="126" y="192"/>
                  </a:lnTo>
                  <a:lnTo>
                    <a:pt x="120" y="197"/>
                  </a:lnTo>
                  <a:lnTo>
                    <a:pt x="116" y="197"/>
                  </a:lnTo>
                  <a:lnTo>
                    <a:pt x="112" y="198"/>
                  </a:lnTo>
                  <a:lnTo>
                    <a:pt x="112" y="198"/>
                  </a:lnTo>
                  <a:close/>
                  <a:moveTo>
                    <a:pt x="85" y="75"/>
                  </a:moveTo>
                  <a:lnTo>
                    <a:pt x="85" y="178"/>
                  </a:lnTo>
                  <a:lnTo>
                    <a:pt x="85" y="178"/>
                  </a:lnTo>
                  <a:lnTo>
                    <a:pt x="86" y="182"/>
                  </a:lnTo>
                  <a:lnTo>
                    <a:pt x="87" y="185"/>
                  </a:lnTo>
                  <a:lnTo>
                    <a:pt x="91" y="186"/>
                  </a:lnTo>
                  <a:lnTo>
                    <a:pt x="95" y="188"/>
                  </a:lnTo>
                  <a:lnTo>
                    <a:pt x="112" y="188"/>
                  </a:lnTo>
                  <a:lnTo>
                    <a:pt x="112" y="188"/>
                  </a:lnTo>
                  <a:lnTo>
                    <a:pt x="116" y="186"/>
                  </a:lnTo>
                  <a:lnTo>
                    <a:pt x="120" y="185"/>
                  </a:lnTo>
                  <a:lnTo>
                    <a:pt x="121" y="182"/>
                  </a:lnTo>
                  <a:lnTo>
                    <a:pt x="122" y="178"/>
                  </a:lnTo>
                  <a:lnTo>
                    <a:pt x="122" y="75"/>
                  </a:lnTo>
                  <a:lnTo>
                    <a:pt x="170" y="121"/>
                  </a:lnTo>
                  <a:lnTo>
                    <a:pt x="170" y="121"/>
                  </a:lnTo>
                  <a:lnTo>
                    <a:pt x="172" y="124"/>
                  </a:lnTo>
                  <a:lnTo>
                    <a:pt x="176" y="124"/>
                  </a:lnTo>
                  <a:lnTo>
                    <a:pt x="181" y="124"/>
                  </a:lnTo>
                  <a:lnTo>
                    <a:pt x="185" y="121"/>
                  </a:lnTo>
                  <a:lnTo>
                    <a:pt x="194" y="112"/>
                  </a:lnTo>
                  <a:lnTo>
                    <a:pt x="194" y="112"/>
                  </a:lnTo>
                  <a:lnTo>
                    <a:pt x="197" y="108"/>
                  </a:lnTo>
                  <a:lnTo>
                    <a:pt x="197" y="104"/>
                  </a:lnTo>
                  <a:lnTo>
                    <a:pt x="197" y="104"/>
                  </a:lnTo>
                  <a:lnTo>
                    <a:pt x="197" y="100"/>
                  </a:lnTo>
                  <a:lnTo>
                    <a:pt x="194" y="97"/>
                  </a:lnTo>
                  <a:lnTo>
                    <a:pt x="112" y="13"/>
                  </a:lnTo>
                  <a:lnTo>
                    <a:pt x="112" y="13"/>
                  </a:lnTo>
                  <a:lnTo>
                    <a:pt x="108" y="12"/>
                  </a:lnTo>
                  <a:lnTo>
                    <a:pt x="104" y="11"/>
                  </a:lnTo>
                  <a:lnTo>
                    <a:pt x="99" y="12"/>
                  </a:lnTo>
                  <a:lnTo>
                    <a:pt x="95" y="13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10" y="100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0" y="108"/>
                  </a:lnTo>
                  <a:lnTo>
                    <a:pt x="13" y="112"/>
                  </a:lnTo>
                  <a:lnTo>
                    <a:pt x="23" y="121"/>
                  </a:lnTo>
                  <a:lnTo>
                    <a:pt x="23" y="121"/>
                  </a:lnTo>
                  <a:lnTo>
                    <a:pt x="27" y="124"/>
                  </a:lnTo>
                  <a:lnTo>
                    <a:pt x="31" y="124"/>
                  </a:lnTo>
                  <a:lnTo>
                    <a:pt x="35" y="124"/>
                  </a:lnTo>
                  <a:lnTo>
                    <a:pt x="37" y="121"/>
                  </a:lnTo>
                  <a:lnTo>
                    <a:pt x="85" y="7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0" name="Freeform 69"/>
            <p:cNvSpPr>
              <a:spLocks noEditPoints="1"/>
            </p:cNvSpPr>
            <p:nvPr/>
          </p:nvSpPr>
          <p:spPr bwMode="auto">
            <a:xfrm>
              <a:off x="16001" y="5329"/>
              <a:ext cx="510" cy="485"/>
            </a:xfrm>
            <a:custGeom>
              <a:avLst/>
              <a:gdLst/>
              <a:ahLst/>
              <a:cxnLst>
                <a:cxn ang="0">
                  <a:pos x="104" y="200"/>
                </a:cxn>
                <a:cxn ang="0">
                  <a:pos x="96" y="197"/>
                </a:cxn>
                <a:cxn ang="0">
                  <a:pos x="90" y="193"/>
                </a:cxn>
                <a:cxn ang="0">
                  <a:pos x="6" y="111"/>
                </a:cxn>
                <a:cxn ang="0">
                  <a:pos x="2" y="102"/>
                </a:cxn>
                <a:cxn ang="0">
                  <a:pos x="0" y="94"/>
                </a:cxn>
                <a:cxn ang="0">
                  <a:pos x="0" y="90"/>
                </a:cxn>
                <a:cxn ang="0">
                  <a:pos x="3" y="82"/>
                </a:cxn>
                <a:cxn ang="0">
                  <a:pos x="15" y="70"/>
                </a:cxn>
                <a:cxn ang="0">
                  <a:pos x="19" y="67"/>
                </a:cxn>
                <a:cxn ang="0">
                  <a:pos x="27" y="63"/>
                </a:cxn>
                <a:cxn ang="0">
                  <a:pos x="32" y="63"/>
                </a:cxn>
                <a:cxn ang="0">
                  <a:pos x="40" y="65"/>
                </a:cxn>
                <a:cxn ang="0">
                  <a:pos x="46" y="70"/>
                </a:cxn>
                <a:cxn ang="0">
                  <a:pos x="75" y="21"/>
                </a:cxn>
                <a:cxn ang="0">
                  <a:pos x="75" y="17"/>
                </a:cxn>
                <a:cxn ang="0">
                  <a:pos x="79" y="9"/>
                </a:cxn>
                <a:cxn ang="0">
                  <a:pos x="84" y="4"/>
                </a:cxn>
                <a:cxn ang="0">
                  <a:pos x="92" y="0"/>
                </a:cxn>
                <a:cxn ang="0">
                  <a:pos x="113" y="0"/>
                </a:cxn>
                <a:cxn ang="0">
                  <a:pos x="117" y="0"/>
                </a:cxn>
                <a:cxn ang="0">
                  <a:pos x="125" y="4"/>
                </a:cxn>
                <a:cxn ang="0">
                  <a:pos x="130" y="9"/>
                </a:cxn>
                <a:cxn ang="0">
                  <a:pos x="134" y="17"/>
                </a:cxn>
                <a:cxn ang="0">
                  <a:pos x="134" y="98"/>
                </a:cxn>
                <a:cxn ang="0">
                  <a:pos x="162" y="70"/>
                </a:cxn>
                <a:cxn ang="0">
                  <a:pos x="169" y="65"/>
                </a:cxn>
                <a:cxn ang="0">
                  <a:pos x="177" y="63"/>
                </a:cxn>
                <a:cxn ang="0">
                  <a:pos x="181" y="63"/>
                </a:cxn>
                <a:cxn ang="0">
                  <a:pos x="194" y="70"/>
                </a:cxn>
                <a:cxn ang="0">
                  <a:pos x="203" y="79"/>
                </a:cxn>
                <a:cxn ang="0">
                  <a:pos x="207" y="86"/>
                </a:cxn>
                <a:cxn ang="0">
                  <a:pos x="208" y="94"/>
                </a:cxn>
                <a:cxn ang="0">
                  <a:pos x="208" y="98"/>
                </a:cxn>
                <a:cxn ang="0">
                  <a:pos x="206" y="106"/>
                </a:cxn>
                <a:cxn ang="0">
                  <a:pos x="119" y="193"/>
                </a:cxn>
                <a:cxn ang="0">
                  <a:pos x="117" y="196"/>
                </a:cxn>
                <a:cxn ang="0">
                  <a:pos x="108" y="198"/>
                </a:cxn>
                <a:cxn ang="0">
                  <a:pos x="104" y="200"/>
                </a:cxn>
                <a:cxn ang="0">
                  <a:pos x="32" y="74"/>
                </a:cxn>
                <a:cxn ang="0">
                  <a:pos x="23" y="77"/>
                </a:cxn>
                <a:cxn ang="0">
                  <a:pos x="14" y="86"/>
                </a:cxn>
                <a:cxn ang="0">
                  <a:pos x="11" y="94"/>
                </a:cxn>
                <a:cxn ang="0">
                  <a:pos x="11" y="98"/>
                </a:cxn>
                <a:cxn ang="0">
                  <a:pos x="96" y="185"/>
                </a:cxn>
                <a:cxn ang="0">
                  <a:pos x="100" y="187"/>
                </a:cxn>
                <a:cxn ang="0">
                  <a:pos x="108" y="187"/>
                </a:cxn>
                <a:cxn ang="0">
                  <a:pos x="195" y="102"/>
                </a:cxn>
                <a:cxn ang="0">
                  <a:pos x="198" y="98"/>
                </a:cxn>
                <a:cxn ang="0">
                  <a:pos x="198" y="94"/>
                </a:cxn>
                <a:cxn ang="0">
                  <a:pos x="195" y="86"/>
                </a:cxn>
                <a:cxn ang="0">
                  <a:pos x="185" y="77"/>
                </a:cxn>
                <a:cxn ang="0">
                  <a:pos x="177" y="74"/>
                </a:cxn>
                <a:cxn ang="0">
                  <a:pos x="171" y="77"/>
                </a:cxn>
                <a:cxn ang="0">
                  <a:pos x="123" y="21"/>
                </a:cxn>
                <a:cxn ang="0">
                  <a:pos x="122" y="17"/>
                </a:cxn>
                <a:cxn ang="0">
                  <a:pos x="117" y="11"/>
                </a:cxn>
                <a:cxn ang="0">
                  <a:pos x="96" y="11"/>
                </a:cxn>
                <a:cxn ang="0">
                  <a:pos x="92" y="11"/>
                </a:cxn>
                <a:cxn ang="0">
                  <a:pos x="87" y="17"/>
                </a:cxn>
                <a:cxn ang="0">
                  <a:pos x="86" y="124"/>
                </a:cxn>
                <a:cxn ang="0">
                  <a:pos x="38" y="77"/>
                </a:cxn>
                <a:cxn ang="0">
                  <a:pos x="32" y="74"/>
                </a:cxn>
              </a:cxnLst>
              <a:rect l="0" t="0" r="r" b="b"/>
              <a:pathLst>
                <a:path w="208" h="200">
                  <a:moveTo>
                    <a:pt x="104" y="200"/>
                  </a:moveTo>
                  <a:lnTo>
                    <a:pt x="104" y="200"/>
                  </a:lnTo>
                  <a:lnTo>
                    <a:pt x="100" y="198"/>
                  </a:lnTo>
                  <a:lnTo>
                    <a:pt x="96" y="197"/>
                  </a:lnTo>
                  <a:lnTo>
                    <a:pt x="92" y="196"/>
                  </a:lnTo>
                  <a:lnTo>
                    <a:pt x="90" y="193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3" y="106"/>
                  </a:lnTo>
                  <a:lnTo>
                    <a:pt x="2" y="102"/>
                  </a:lnTo>
                  <a:lnTo>
                    <a:pt x="0" y="9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0"/>
                  </a:lnTo>
                  <a:lnTo>
                    <a:pt x="2" y="86"/>
                  </a:lnTo>
                  <a:lnTo>
                    <a:pt x="3" y="82"/>
                  </a:lnTo>
                  <a:lnTo>
                    <a:pt x="6" y="79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9" y="67"/>
                  </a:lnTo>
                  <a:lnTo>
                    <a:pt x="23" y="65"/>
                  </a:lnTo>
                  <a:lnTo>
                    <a:pt x="27" y="63"/>
                  </a:lnTo>
                  <a:lnTo>
                    <a:pt x="32" y="63"/>
                  </a:lnTo>
                  <a:lnTo>
                    <a:pt x="32" y="63"/>
                  </a:lnTo>
                  <a:lnTo>
                    <a:pt x="36" y="63"/>
                  </a:lnTo>
                  <a:lnTo>
                    <a:pt x="40" y="65"/>
                  </a:lnTo>
                  <a:lnTo>
                    <a:pt x="44" y="67"/>
                  </a:lnTo>
                  <a:lnTo>
                    <a:pt x="46" y="70"/>
                  </a:lnTo>
                  <a:lnTo>
                    <a:pt x="75" y="98"/>
                  </a:lnTo>
                  <a:lnTo>
                    <a:pt x="75" y="21"/>
                  </a:lnTo>
                  <a:lnTo>
                    <a:pt x="75" y="21"/>
                  </a:lnTo>
                  <a:lnTo>
                    <a:pt x="75" y="17"/>
                  </a:lnTo>
                  <a:lnTo>
                    <a:pt x="76" y="13"/>
                  </a:lnTo>
                  <a:lnTo>
                    <a:pt x="79" y="9"/>
                  </a:lnTo>
                  <a:lnTo>
                    <a:pt x="81" y="7"/>
                  </a:lnTo>
                  <a:lnTo>
                    <a:pt x="84" y="4"/>
                  </a:lnTo>
                  <a:lnTo>
                    <a:pt x="88" y="1"/>
                  </a:lnTo>
                  <a:lnTo>
                    <a:pt x="92" y="0"/>
                  </a:lnTo>
                  <a:lnTo>
                    <a:pt x="96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0"/>
                  </a:lnTo>
                  <a:lnTo>
                    <a:pt x="121" y="1"/>
                  </a:lnTo>
                  <a:lnTo>
                    <a:pt x="125" y="4"/>
                  </a:lnTo>
                  <a:lnTo>
                    <a:pt x="127" y="7"/>
                  </a:lnTo>
                  <a:lnTo>
                    <a:pt x="130" y="9"/>
                  </a:lnTo>
                  <a:lnTo>
                    <a:pt x="133" y="13"/>
                  </a:lnTo>
                  <a:lnTo>
                    <a:pt x="134" y="17"/>
                  </a:lnTo>
                  <a:lnTo>
                    <a:pt x="134" y="21"/>
                  </a:lnTo>
                  <a:lnTo>
                    <a:pt x="134" y="98"/>
                  </a:lnTo>
                  <a:lnTo>
                    <a:pt x="162" y="70"/>
                  </a:lnTo>
                  <a:lnTo>
                    <a:pt x="162" y="70"/>
                  </a:lnTo>
                  <a:lnTo>
                    <a:pt x="165" y="67"/>
                  </a:lnTo>
                  <a:lnTo>
                    <a:pt x="169" y="65"/>
                  </a:lnTo>
                  <a:lnTo>
                    <a:pt x="173" y="63"/>
                  </a:lnTo>
                  <a:lnTo>
                    <a:pt x="177" y="63"/>
                  </a:lnTo>
                  <a:lnTo>
                    <a:pt x="177" y="63"/>
                  </a:lnTo>
                  <a:lnTo>
                    <a:pt x="181" y="63"/>
                  </a:lnTo>
                  <a:lnTo>
                    <a:pt x="185" y="65"/>
                  </a:lnTo>
                  <a:lnTo>
                    <a:pt x="194" y="70"/>
                  </a:lnTo>
                  <a:lnTo>
                    <a:pt x="203" y="79"/>
                  </a:lnTo>
                  <a:lnTo>
                    <a:pt x="203" y="79"/>
                  </a:lnTo>
                  <a:lnTo>
                    <a:pt x="206" y="82"/>
                  </a:lnTo>
                  <a:lnTo>
                    <a:pt x="207" y="86"/>
                  </a:lnTo>
                  <a:lnTo>
                    <a:pt x="208" y="90"/>
                  </a:lnTo>
                  <a:lnTo>
                    <a:pt x="208" y="94"/>
                  </a:lnTo>
                  <a:lnTo>
                    <a:pt x="208" y="94"/>
                  </a:lnTo>
                  <a:lnTo>
                    <a:pt x="208" y="98"/>
                  </a:lnTo>
                  <a:lnTo>
                    <a:pt x="207" y="102"/>
                  </a:lnTo>
                  <a:lnTo>
                    <a:pt x="206" y="106"/>
                  </a:lnTo>
                  <a:lnTo>
                    <a:pt x="203" y="111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7" y="196"/>
                  </a:lnTo>
                  <a:lnTo>
                    <a:pt x="113" y="197"/>
                  </a:lnTo>
                  <a:lnTo>
                    <a:pt x="108" y="198"/>
                  </a:lnTo>
                  <a:lnTo>
                    <a:pt x="104" y="200"/>
                  </a:lnTo>
                  <a:lnTo>
                    <a:pt x="104" y="200"/>
                  </a:lnTo>
                  <a:close/>
                  <a:moveTo>
                    <a:pt x="32" y="74"/>
                  </a:moveTo>
                  <a:lnTo>
                    <a:pt x="32" y="74"/>
                  </a:lnTo>
                  <a:lnTo>
                    <a:pt x="27" y="75"/>
                  </a:lnTo>
                  <a:lnTo>
                    <a:pt x="23" y="77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1" y="90"/>
                  </a:lnTo>
                  <a:lnTo>
                    <a:pt x="11" y="94"/>
                  </a:lnTo>
                  <a:lnTo>
                    <a:pt x="11" y="94"/>
                  </a:lnTo>
                  <a:lnTo>
                    <a:pt x="11" y="98"/>
                  </a:lnTo>
                  <a:lnTo>
                    <a:pt x="14" y="102"/>
                  </a:lnTo>
                  <a:lnTo>
                    <a:pt x="96" y="185"/>
                  </a:lnTo>
                  <a:lnTo>
                    <a:pt x="96" y="185"/>
                  </a:lnTo>
                  <a:lnTo>
                    <a:pt x="100" y="187"/>
                  </a:lnTo>
                  <a:lnTo>
                    <a:pt x="104" y="189"/>
                  </a:lnTo>
                  <a:lnTo>
                    <a:pt x="108" y="187"/>
                  </a:lnTo>
                  <a:lnTo>
                    <a:pt x="113" y="185"/>
                  </a:lnTo>
                  <a:lnTo>
                    <a:pt x="195" y="102"/>
                  </a:lnTo>
                  <a:lnTo>
                    <a:pt x="195" y="102"/>
                  </a:lnTo>
                  <a:lnTo>
                    <a:pt x="198" y="98"/>
                  </a:lnTo>
                  <a:lnTo>
                    <a:pt x="198" y="94"/>
                  </a:lnTo>
                  <a:lnTo>
                    <a:pt x="198" y="94"/>
                  </a:lnTo>
                  <a:lnTo>
                    <a:pt x="198" y="90"/>
                  </a:lnTo>
                  <a:lnTo>
                    <a:pt x="195" y="86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81" y="75"/>
                  </a:lnTo>
                  <a:lnTo>
                    <a:pt x="177" y="74"/>
                  </a:lnTo>
                  <a:lnTo>
                    <a:pt x="173" y="75"/>
                  </a:lnTo>
                  <a:lnTo>
                    <a:pt x="171" y="77"/>
                  </a:lnTo>
                  <a:lnTo>
                    <a:pt x="123" y="124"/>
                  </a:lnTo>
                  <a:lnTo>
                    <a:pt x="123" y="21"/>
                  </a:lnTo>
                  <a:lnTo>
                    <a:pt x="123" y="21"/>
                  </a:lnTo>
                  <a:lnTo>
                    <a:pt x="122" y="17"/>
                  </a:lnTo>
                  <a:lnTo>
                    <a:pt x="121" y="13"/>
                  </a:lnTo>
                  <a:lnTo>
                    <a:pt x="117" y="11"/>
                  </a:lnTo>
                  <a:lnTo>
                    <a:pt x="113" y="11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2" y="11"/>
                  </a:lnTo>
                  <a:lnTo>
                    <a:pt x="88" y="13"/>
                  </a:lnTo>
                  <a:lnTo>
                    <a:pt x="87" y="17"/>
                  </a:lnTo>
                  <a:lnTo>
                    <a:pt x="86" y="21"/>
                  </a:lnTo>
                  <a:lnTo>
                    <a:pt x="86" y="124"/>
                  </a:lnTo>
                  <a:lnTo>
                    <a:pt x="38" y="77"/>
                  </a:lnTo>
                  <a:lnTo>
                    <a:pt x="38" y="77"/>
                  </a:lnTo>
                  <a:lnTo>
                    <a:pt x="36" y="75"/>
                  </a:lnTo>
                  <a:lnTo>
                    <a:pt x="32" y="74"/>
                  </a:lnTo>
                  <a:lnTo>
                    <a:pt x="32" y="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1" name="Freeform 70"/>
            <p:cNvSpPr>
              <a:spLocks noEditPoints="1"/>
            </p:cNvSpPr>
            <p:nvPr/>
          </p:nvSpPr>
          <p:spPr bwMode="auto">
            <a:xfrm>
              <a:off x="17258" y="2796"/>
              <a:ext cx="592" cy="521"/>
            </a:xfrm>
            <a:custGeom>
              <a:avLst/>
              <a:gdLst/>
              <a:ahLst/>
              <a:cxnLst>
                <a:cxn ang="0">
                  <a:pos x="25" y="213"/>
                </a:cxn>
                <a:cxn ang="0">
                  <a:pos x="21" y="210"/>
                </a:cxn>
                <a:cxn ang="0">
                  <a:pos x="16" y="199"/>
                </a:cxn>
                <a:cxn ang="0">
                  <a:pos x="4" y="166"/>
                </a:cxn>
                <a:cxn ang="0">
                  <a:pos x="0" y="140"/>
                </a:cxn>
                <a:cxn ang="0">
                  <a:pos x="3" y="105"/>
                </a:cxn>
                <a:cxn ang="0">
                  <a:pos x="13" y="82"/>
                </a:cxn>
                <a:cxn ang="0">
                  <a:pos x="46" y="54"/>
                </a:cxn>
                <a:cxn ang="0">
                  <a:pos x="100" y="41"/>
                </a:cxn>
                <a:cxn ang="0">
                  <a:pos x="146" y="13"/>
                </a:cxn>
                <a:cxn ang="0">
                  <a:pos x="150" y="4"/>
                </a:cxn>
                <a:cxn ang="0">
                  <a:pos x="159" y="0"/>
                </a:cxn>
                <a:cxn ang="0">
                  <a:pos x="235" y="68"/>
                </a:cxn>
                <a:cxn ang="0">
                  <a:pos x="239" y="78"/>
                </a:cxn>
                <a:cxn ang="0">
                  <a:pos x="235" y="87"/>
                </a:cxn>
                <a:cxn ang="0">
                  <a:pos x="165" y="156"/>
                </a:cxn>
                <a:cxn ang="0">
                  <a:pos x="154" y="156"/>
                </a:cxn>
                <a:cxn ang="0">
                  <a:pos x="146" y="144"/>
                </a:cxn>
                <a:cxn ang="0">
                  <a:pos x="123" y="116"/>
                </a:cxn>
                <a:cxn ang="0">
                  <a:pos x="71" y="122"/>
                </a:cxn>
                <a:cxn ang="0">
                  <a:pos x="54" y="132"/>
                </a:cxn>
                <a:cxn ang="0">
                  <a:pos x="43" y="148"/>
                </a:cxn>
                <a:cxn ang="0">
                  <a:pos x="38" y="182"/>
                </a:cxn>
                <a:cxn ang="0">
                  <a:pos x="38" y="198"/>
                </a:cxn>
                <a:cxn ang="0">
                  <a:pos x="39" y="205"/>
                </a:cxn>
                <a:cxn ang="0">
                  <a:pos x="36" y="212"/>
                </a:cxn>
                <a:cxn ang="0">
                  <a:pos x="30" y="214"/>
                </a:cxn>
                <a:cxn ang="0">
                  <a:pos x="102" y="52"/>
                </a:cxn>
                <a:cxn ang="0">
                  <a:pos x="52" y="63"/>
                </a:cxn>
                <a:cxn ang="0">
                  <a:pos x="23" y="87"/>
                </a:cxn>
                <a:cxn ang="0">
                  <a:pos x="13" y="108"/>
                </a:cxn>
                <a:cxn ang="0">
                  <a:pos x="11" y="140"/>
                </a:cxn>
                <a:cxn ang="0">
                  <a:pos x="13" y="163"/>
                </a:cxn>
                <a:cxn ang="0">
                  <a:pos x="25" y="194"/>
                </a:cxn>
                <a:cxn ang="0">
                  <a:pos x="27" y="198"/>
                </a:cxn>
                <a:cxn ang="0">
                  <a:pos x="27" y="182"/>
                </a:cxn>
                <a:cxn ang="0">
                  <a:pos x="31" y="148"/>
                </a:cxn>
                <a:cxn ang="0">
                  <a:pos x="44" y="126"/>
                </a:cxn>
                <a:cxn ang="0">
                  <a:pos x="65" y="114"/>
                </a:cxn>
                <a:cxn ang="0">
                  <a:pos x="105" y="106"/>
                </a:cxn>
                <a:cxn ang="0">
                  <a:pos x="156" y="144"/>
                </a:cxn>
                <a:cxn ang="0">
                  <a:pos x="158" y="145"/>
                </a:cxn>
                <a:cxn ang="0">
                  <a:pos x="227" y="81"/>
                </a:cxn>
                <a:cxn ang="0">
                  <a:pos x="228" y="78"/>
                </a:cxn>
                <a:cxn ang="0">
                  <a:pos x="162" y="12"/>
                </a:cxn>
                <a:cxn ang="0">
                  <a:pos x="158" y="12"/>
                </a:cxn>
                <a:cxn ang="0">
                  <a:pos x="123" y="51"/>
                </a:cxn>
              </a:cxnLst>
              <a:rect l="0" t="0" r="r" b="b"/>
              <a:pathLst>
                <a:path w="239" h="214">
                  <a:moveTo>
                    <a:pt x="30" y="214"/>
                  </a:moveTo>
                  <a:lnTo>
                    <a:pt x="30" y="214"/>
                  </a:lnTo>
                  <a:lnTo>
                    <a:pt x="25" y="213"/>
                  </a:lnTo>
                  <a:lnTo>
                    <a:pt x="24" y="212"/>
                  </a:lnTo>
                  <a:lnTo>
                    <a:pt x="21" y="210"/>
                  </a:lnTo>
                  <a:lnTo>
                    <a:pt x="21" y="210"/>
                  </a:lnTo>
                  <a:lnTo>
                    <a:pt x="17" y="202"/>
                  </a:lnTo>
                  <a:lnTo>
                    <a:pt x="17" y="202"/>
                  </a:lnTo>
                  <a:lnTo>
                    <a:pt x="16" y="199"/>
                  </a:lnTo>
                  <a:lnTo>
                    <a:pt x="16" y="199"/>
                  </a:lnTo>
                  <a:lnTo>
                    <a:pt x="8" y="182"/>
                  </a:lnTo>
                  <a:lnTo>
                    <a:pt x="4" y="166"/>
                  </a:lnTo>
                  <a:lnTo>
                    <a:pt x="0" y="15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26"/>
                  </a:lnTo>
                  <a:lnTo>
                    <a:pt x="1" y="114"/>
                  </a:lnTo>
                  <a:lnTo>
                    <a:pt x="3" y="105"/>
                  </a:lnTo>
                  <a:lnTo>
                    <a:pt x="7" y="95"/>
                  </a:lnTo>
                  <a:lnTo>
                    <a:pt x="7" y="95"/>
                  </a:lnTo>
                  <a:lnTo>
                    <a:pt x="13" y="82"/>
                  </a:lnTo>
                  <a:lnTo>
                    <a:pt x="21" y="71"/>
                  </a:lnTo>
                  <a:lnTo>
                    <a:pt x="34" y="62"/>
                  </a:lnTo>
                  <a:lnTo>
                    <a:pt x="46" y="54"/>
                  </a:lnTo>
                  <a:lnTo>
                    <a:pt x="62" y="48"/>
                  </a:lnTo>
                  <a:lnTo>
                    <a:pt x="79" y="44"/>
                  </a:lnTo>
                  <a:lnTo>
                    <a:pt x="100" y="41"/>
                  </a:lnTo>
                  <a:lnTo>
                    <a:pt x="123" y="40"/>
                  </a:lnTo>
                  <a:lnTo>
                    <a:pt x="146" y="40"/>
                  </a:lnTo>
                  <a:lnTo>
                    <a:pt x="146" y="13"/>
                  </a:lnTo>
                  <a:lnTo>
                    <a:pt x="146" y="13"/>
                  </a:lnTo>
                  <a:lnTo>
                    <a:pt x="147" y="8"/>
                  </a:lnTo>
                  <a:lnTo>
                    <a:pt x="150" y="4"/>
                  </a:lnTo>
                  <a:lnTo>
                    <a:pt x="154" y="1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5" y="1"/>
                  </a:lnTo>
                  <a:lnTo>
                    <a:pt x="169" y="4"/>
                  </a:lnTo>
                  <a:lnTo>
                    <a:pt x="235" y="68"/>
                  </a:lnTo>
                  <a:lnTo>
                    <a:pt x="235" y="68"/>
                  </a:lnTo>
                  <a:lnTo>
                    <a:pt x="237" y="72"/>
                  </a:lnTo>
                  <a:lnTo>
                    <a:pt x="239" y="78"/>
                  </a:lnTo>
                  <a:lnTo>
                    <a:pt x="239" y="78"/>
                  </a:lnTo>
                  <a:lnTo>
                    <a:pt x="237" y="83"/>
                  </a:lnTo>
                  <a:lnTo>
                    <a:pt x="235" y="87"/>
                  </a:lnTo>
                  <a:lnTo>
                    <a:pt x="169" y="153"/>
                  </a:lnTo>
                  <a:lnTo>
                    <a:pt x="169" y="153"/>
                  </a:lnTo>
                  <a:lnTo>
                    <a:pt x="165" y="156"/>
                  </a:lnTo>
                  <a:lnTo>
                    <a:pt x="159" y="158"/>
                  </a:lnTo>
                  <a:lnTo>
                    <a:pt x="159" y="158"/>
                  </a:lnTo>
                  <a:lnTo>
                    <a:pt x="154" y="156"/>
                  </a:lnTo>
                  <a:lnTo>
                    <a:pt x="150" y="153"/>
                  </a:lnTo>
                  <a:lnTo>
                    <a:pt x="147" y="148"/>
                  </a:lnTo>
                  <a:lnTo>
                    <a:pt x="146" y="144"/>
                  </a:lnTo>
                  <a:lnTo>
                    <a:pt x="146" y="116"/>
                  </a:lnTo>
                  <a:lnTo>
                    <a:pt x="123" y="116"/>
                  </a:lnTo>
                  <a:lnTo>
                    <a:pt x="123" y="116"/>
                  </a:lnTo>
                  <a:lnTo>
                    <a:pt x="104" y="117"/>
                  </a:lnTo>
                  <a:lnTo>
                    <a:pt x="86" y="118"/>
                  </a:lnTo>
                  <a:lnTo>
                    <a:pt x="71" y="122"/>
                  </a:lnTo>
                  <a:lnTo>
                    <a:pt x="65" y="125"/>
                  </a:lnTo>
                  <a:lnTo>
                    <a:pt x="59" y="128"/>
                  </a:lnTo>
                  <a:lnTo>
                    <a:pt x="54" y="132"/>
                  </a:lnTo>
                  <a:lnTo>
                    <a:pt x="50" y="137"/>
                  </a:lnTo>
                  <a:lnTo>
                    <a:pt x="46" y="143"/>
                  </a:lnTo>
                  <a:lnTo>
                    <a:pt x="43" y="148"/>
                  </a:lnTo>
                  <a:lnTo>
                    <a:pt x="40" y="155"/>
                  </a:lnTo>
                  <a:lnTo>
                    <a:pt x="39" y="163"/>
                  </a:lnTo>
                  <a:lnTo>
                    <a:pt x="38" y="182"/>
                  </a:lnTo>
                  <a:lnTo>
                    <a:pt x="38" y="182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38" y="199"/>
                  </a:lnTo>
                  <a:lnTo>
                    <a:pt x="38" y="199"/>
                  </a:lnTo>
                  <a:lnTo>
                    <a:pt x="39" y="205"/>
                  </a:lnTo>
                  <a:lnTo>
                    <a:pt x="39" y="205"/>
                  </a:lnTo>
                  <a:lnTo>
                    <a:pt x="38" y="207"/>
                  </a:lnTo>
                  <a:lnTo>
                    <a:pt x="36" y="212"/>
                  </a:lnTo>
                  <a:lnTo>
                    <a:pt x="32" y="213"/>
                  </a:lnTo>
                  <a:lnTo>
                    <a:pt x="30" y="214"/>
                  </a:lnTo>
                  <a:lnTo>
                    <a:pt x="30" y="214"/>
                  </a:lnTo>
                  <a:close/>
                  <a:moveTo>
                    <a:pt x="123" y="51"/>
                  </a:moveTo>
                  <a:lnTo>
                    <a:pt x="123" y="51"/>
                  </a:lnTo>
                  <a:lnTo>
                    <a:pt x="102" y="52"/>
                  </a:lnTo>
                  <a:lnTo>
                    <a:pt x="84" y="54"/>
                  </a:lnTo>
                  <a:lnTo>
                    <a:pt x="67" y="58"/>
                  </a:lnTo>
                  <a:lnTo>
                    <a:pt x="52" y="63"/>
                  </a:lnTo>
                  <a:lnTo>
                    <a:pt x="40" y="70"/>
                  </a:lnTo>
                  <a:lnTo>
                    <a:pt x="30" y="78"/>
                  </a:lnTo>
                  <a:lnTo>
                    <a:pt x="23" y="87"/>
                  </a:lnTo>
                  <a:lnTo>
                    <a:pt x="16" y="99"/>
                  </a:lnTo>
                  <a:lnTo>
                    <a:pt x="16" y="99"/>
                  </a:lnTo>
                  <a:lnTo>
                    <a:pt x="13" y="108"/>
                  </a:lnTo>
                  <a:lnTo>
                    <a:pt x="12" y="117"/>
                  </a:lnTo>
                  <a:lnTo>
                    <a:pt x="11" y="128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1" y="151"/>
                  </a:lnTo>
                  <a:lnTo>
                    <a:pt x="13" y="163"/>
                  </a:lnTo>
                  <a:lnTo>
                    <a:pt x="19" y="178"/>
                  </a:lnTo>
                  <a:lnTo>
                    <a:pt x="25" y="194"/>
                  </a:lnTo>
                  <a:lnTo>
                    <a:pt x="25" y="194"/>
                  </a:lnTo>
                  <a:lnTo>
                    <a:pt x="27" y="198"/>
                  </a:lnTo>
                  <a:lnTo>
                    <a:pt x="27" y="198"/>
                  </a:lnTo>
                  <a:lnTo>
                    <a:pt x="27" y="198"/>
                  </a:lnTo>
                  <a:lnTo>
                    <a:pt x="27" y="198"/>
                  </a:lnTo>
                  <a:lnTo>
                    <a:pt x="27" y="182"/>
                  </a:lnTo>
                  <a:lnTo>
                    <a:pt x="27" y="182"/>
                  </a:lnTo>
                  <a:lnTo>
                    <a:pt x="27" y="170"/>
                  </a:lnTo>
                  <a:lnTo>
                    <a:pt x="28" y="159"/>
                  </a:lnTo>
                  <a:lnTo>
                    <a:pt x="31" y="148"/>
                  </a:lnTo>
                  <a:lnTo>
                    <a:pt x="35" y="140"/>
                  </a:lnTo>
                  <a:lnTo>
                    <a:pt x="39" y="133"/>
                  </a:lnTo>
                  <a:lnTo>
                    <a:pt x="44" y="126"/>
                  </a:lnTo>
                  <a:lnTo>
                    <a:pt x="51" y="121"/>
                  </a:lnTo>
                  <a:lnTo>
                    <a:pt x="57" y="117"/>
                  </a:lnTo>
                  <a:lnTo>
                    <a:pt x="65" y="114"/>
                  </a:lnTo>
                  <a:lnTo>
                    <a:pt x="71" y="112"/>
                  </a:lnTo>
                  <a:lnTo>
                    <a:pt x="88" y="108"/>
                  </a:lnTo>
                  <a:lnTo>
                    <a:pt x="105" y="106"/>
                  </a:lnTo>
                  <a:lnTo>
                    <a:pt x="123" y="105"/>
                  </a:lnTo>
                  <a:lnTo>
                    <a:pt x="156" y="105"/>
                  </a:lnTo>
                  <a:lnTo>
                    <a:pt x="156" y="144"/>
                  </a:lnTo>
                  <a:lnTo>
                    <a:pt x="156" y="144"/>
                  </a:lnTo>
                  <a:lnTo>
                    <a:pt x="158" y="145"/>
                  </a:lnTo>
                  <a:lnTo>
                    <a:pt x="158" y="145"/>
                  </a:lnTo>
                  <a:lnTo>
                    <a:pt x="160" y="145"/>
                  </a:lnTo>
                  <a:lnTo>
                    <a:pt x="162" y="145"/>
                  </a:lnTo>
                  <a:lnTo>
                    <a:pt x="227" y="81"/>
                  </a:lnTo>
                  <a:lnTo>
                    <a:pt x="227" y="81"/>
                  </a:lnTo>
                  <a:lnTo>
                    <a:pt x="228" y="78"/>
                  </a:lnTo>
                  <a:lnTo>
                    <a:pt x="228" y="78"/>
                  </a:lnTo>
                  <a:lnTo>
                    <a:pt x="227" y="77"/>
                  </a:lnTo>
                  <a:lnTo>
                    <a:pt x="162" y="12"/>
                  </a:lnTo>
                  <a:lnTo>
                    <a:pt x="162" y="12"/>
                  </a:lnTo>
                  <a:lnTo>
                    <a:pt x="160" y="10"/>
                  </a:lnTo>
                  <a:lnTo>
                    <a:pt x="158" y="10"/>
                  </a:lnTo>
                  <a:lnTo>
                    <a:pt x="158" y="12"/>
                  </a:lnTo>
                  <a:lnTo>
                    <a:pt x="156" y="13"/>
                  </a:lnTo>
                  <a:lnTo>
                    <a:pt x="156" y="51"/>
                  </a:lnTo>
                  <a:lnTo>
                    <a:pt x="123" y="5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2" name="Freeform 71"/>
            <p:cNvSpPr>
              <a:spLocks noEditPoints="1"/>
            </p:cNvSpPr>
            <p:nvPr/>
          </p:nvSpPr>
          <p:spPr bwMode="auto">
            <a:xfrm>
              <a:off x="17347" y="6632"/>
              <a:ext cx="422" cy="413"/>
            </a:xfrm>
            <a:custGeom>
              <a:avLst/>
              <a:gdLst/>
              <a:ahLst/>
              <a:cxnLst>
                <a:cxn ang="0">
                  <a:pos x="134" y="170"/>
                </a:cxn>
                <a:cxn ang="0">
                  <a:pos x="121" y="165"/>
                </a:cxn>
                <a:cxn ang="0">
                  <a:pos x="50" y="165"/>
                </a:cxn>
                <a:cxn ang="0">
                  <a:pos x="44" y="169"/>
                </a:cxn>
                <a:cxn ang="0">
                  <a:pos x="30" y="169"/>
                </a:cxn>
                <a:cxn ang="0">
                  <a:pos x="5" y="147"/>
                </a:cxn>
                <a:cxn ang="0">
                  <a:pos x="1" y="140"/>
                </a:cxn>
                <a:cxn ang="0">
                  <a:pos x="0" y="134"/>
                </a:cxn>
                <a:cxn ang="0">
                  <a:pos x="5" y="121"/>
                </a:cxn>
                <a:cxn ang="0">
                  <a:pos x="5" y="50"/>
                </a:cxn>
                <a:cxn ang="0">
                  <a:pos x="1" y="43"/>
                </a:cxn>
                <a:cxn ang="0">
                  <a:pos x="0" y="36"/>
                </a:cxn>
                <a:cxn ang="0">
                  <a:pos x="5" y="24"/>
                </a:cxn>
                <a:cxn ang="0">
                  <a:pos x="24" y="5"/>
                </a:cxn>
                <a:cxn ang="0">
                  <a:pos x="36" y="0"/>
                </a:cxn>
                <a:cxn ang="0">
                  <a:pos x="50" y="5"/>
                </a:cxn>
                <a:cxn ang="0">
                  <a:pos x="121" y="5"/>
                </a:cxn>
                <a:cxn ang="0">
                  <a:pos x="127" y="1"/>
                </a:cxn>
                <a:cxn ang="0">
                  <a:pos x="142" y="1"/>
                </a:cxn>
                <a:cxn ang="0">
                  <a:pos x="165" y="24"/>
                </a:cxn>
                <a:cxn ang="0">
                  <a:pos x="169" y="30"/>
                </a:cxn>
                <a:cxn ang="0">
                  <a:pos x="170" y="36"/>
                </a:cxn>
                <a:cxn ang="0">
                  <a:pos x="165" y="50"/>
                </a:cxn>
                <a:cxn ang="0">
                  <a:pos x="165" y="121"/>
                </a:cxn>
                <a:cxn ang="0">
                  <a:pos x="169" y="127"/>
                </a:cxn>
                <a:cxn ang="0">
                  <a:pos x="170" y="134"/>
                </a:cxn>
                <a:cxn ang="0">
                  <a:pos x="165" y="147"/>
                </a:cxn>
                <a:cxn ang="0">
                  <a:pos x="147" y="165"/>
                </a:cxn>
                <a:cxn ang="0">
                  <a:pos x="134" y="170"/>
                </a:cxn>
                <a:cxn ang="0">
                  <a:pos x="85" y="115"/>
                </a:cxn>
                <a:cxn ang="0">
                  <a:pos x="128" y="158"/>
                </a:cxn>
                <a:cxn ang="0">
                  <a:pos x="134" y="159"/>
                </a:cxn>
                <a:cxn ang="0">
                  <a:pos x="139" y="158"/>
                </a:cxn>
                <a:cxn ang="0">
                  <a:pos x="158" y="139"/>
                </a:cxn>
                <a:cxn ang="0">
                  <a:pos x="159" y="134"/>
                </a:cxn>
                <a:cxn ang="0">
                  <a:pos x="159" y="131"/>
                </a:cxn>
                <a:cxn ang="0">
                  <a:pos x="115" y="85"/>
                </a:cxn>
                <a:cxn ang="0">
                  <a:pos x="158" y="42"/>
                </a:cxn>
                <a:cxn ang="0">
                  <a:pos x="159" y="36"/>
                </a:cxn>
                <a:cxn ang="0">
                  <a:pos x="159" y="34"/>
                </a:cxn>
                <a:cxn ang="0">
                  <a:pos x="139" y="13"/>
                </a:cxn>
                <a:cxn ang="0">
                  <a:pos x="138" y="12"/>
                </a:cxn>
                <a:cxn ang="0">
                  <a:pos x="131" y="12"/>
                </a:cxn>
                <a:cxn ang="0">
                  <a:pos x="85" y="57"/>
                </a:cxn>
                <a:cxn ang="0">
                  <a:pos x="42" y="13"/>
                </a:cxn>
                <a:cxn ang="0">
                  <a:pos x="36" y="11"/>
                </a:cxn>
                <a:cxn ang="0">
                  <a:pos x="32" y="13"/>
                </a:cxn>
                <a:cxn ang="0">
                  <a:pos x="13" y="31"/>
                </a:cxn>
                <a:cxn ang="0">
                  <a:pos x="11" y="36"/>
                </a:cxn>
                <a:cxn ang="0">
                  <a:pos x="12" y="39"/>
                </a:cxn>
                <a:cxn ang="0">
                  <a:pos x="57" y="85"/>
                </a:cxn>
                <a:cxn ang="0">
                  <a:pos x="13" y="128"/>
                </a:cxn>
                <a:cxn ang="0">
                  <a:pos x="11" y="134"/>
                </a:cxn>
                <a:cxn ang="0">
                  <a:pos x="12" y="136"/>
                </a:cxn>
                <a:cxn ang="0">
                  <a:pos x="32" y="158"/>
                </a:cxn>
                <a:cxn ang="0">
                  <a:pos x="34" y="159"/>
                </a:cxn>
                <a:cxn ang="0">
                  <a:pos x="40" y="159"/>
                </a:cxn>
                <a:cxn ang="0">
                  <a:pos x="85" y="115"/>
                </a:cxn>
              </a:cxnLst>
              <a:rect l="0" t="0" r="r" b="b"/>
              <a:pathLst>
                <a:path w="170" h="170">
                  <a:moveTo>
                    <a:pt x="134" y="170"/>
                  </a:moveTo>
                  <a:lnTo>
                    <a:pt x="134" y="170"/>
                  </a:lnTo>
                  <a:lnTo>
                    <a:pt x="127" y="169"/>
                  </a:lnTo>
                  <a:lnTo>
                    <a:pt x="121" y="165"/>
                  </a:lnTo>
                  <a:lnTo>
                    <a:pt x="85" y="130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44" y="169"/>
                  </a:lnTo>
                  <a:lnTo>
                    <a:pt x="36" y="170"/>
                  </a:lnTo>
                  <a:lnTo>
                    <a:pt x="30" y="169"/>
                  </a:lnTo>
                  <a:lnTo>
                    <a:pt x="24" y="165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1" y="140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1" y="127"/>
                  </a:lnTo>
                  <a:lnTo>
                    <a:pt x="5" y="121"/>
                  </a:lnTo>
                  <a:lnTo>
                    <a:pt x="42" y="85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1" y="43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1" y="30"/>
                  </a:lnTo>
                  <a:lnTo>
                    <a:pt x="5" y="24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30" y="1"/>
                  </a:lnTo>
                  <a:lnTo>
                    <a:pt x="36" y="0"/>
                  </a:lnTo>
                  <a:lnTo>
                    <a:pt x="44" y="1"/>
                  </a:lnTo>
                  <a:lnTo>
                    <a:pt x="50" y="5"/>
                  </a:lnTo>
                  <a:lnTo>
                    <a:pt x="85" y="42"/>
                  </a:lnTo>
                  <a:lnTo>
                    <a:pt x="121" y="5"/>
                  </a:lnTo>
                  <a:lnTo>
                    <a:pt x="121" y="5"/>
                  </a:lnTo>
                  <a:lnTo>
                    <a:pt x="127" y="1"/>
                  </a:lnTo>
                  <a:lnTo>
                    <a:pt x="134" y="0"/>
                  </a:lnTo>
                  <a:lnTo>
                    <a:pt x="142" y="1"/>
                  </a:lnTo>
                  <a:lnTo>
                    <a:pt x="147" y="5"/>
                  </a:lnTo>
                  <a:lnTo>
                    <a:pt x="165" y="24"/>
                  </a:lnTo>
                  <a:lnTo>
                    <a:pt x="165" y="24"/>
                  </a:lnTo>
                  <a:lnTo>
                    <a:pt x="169" y="30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69" y="43"/>
                  </a:lnTo>
                  <a:lnTo>
                    <a:pt x="165" y="50"/>
                  </a:lnTo>
                  <a:lnTo>
                    <a:pt x="130" y="85"/>
                  </a:lnTo>
                  <a:lnTo>
                    <a:pt x="165" y="121"/>
                  </a:lnTo>
                  <a:lnTo>
                    <a:pt x="165" y="121"/>
                  </a:lnTo>
                  <a:lnTo>
                    <a:pt x="169" y="127"/>
                  </a:lnTo>
                  <a:lnTo>
                    <a:pt x="170" y="134"/>
                  </a:lnTo>
                  <a:lnTo>
                    <a:pt x="170" y="134"/>
                  </a:lnTo>
                  <a:lnTo>
                    <a:pt x="169" y="140"/>
                  </a:lnTo>
                  <a:lnTo>
                    <a:pt x="165" y="147"/>
                  </a:lnTo>
                  <a:lnTo>
                    <a:pt x="147" y="165"/>
                  </a:lnTo>
                  <a:lnTo>
                    <a:pt x="147" y="165"/>
                  </a:lnTo>
                  <a:lnTo>
                    <a:pt x="142" y="169"/>
                  </a:lnTo>
                  <a:lnTo>
                    <a:pt x="134" y="170"/>
                  </a:lnTo>
                  <a:lnTo>
                    <a:pt x="134" y="170"/>
                  </a:lnTo>
                  <a:close/>
                  <a:moveTo>
                    <a:pt x="85" y="115"/>
                  </a:moveTo>
                  <a:lnTo>
                    <a:pt x="128" y="158"/>
                  </a:lnTo>
                  <a:lnTo>
                    <a:pt x="128" y="158"/>
                  </a:lnTo>
                  <a:lnTo>
                    <a:pt x="131" y="159"/>
                  </a:lnTo>
                  <a:lnTo>
                    <a:pt x="134" y="159"/>
                  </a:lnTo>
                  <a:lnTo>
                    <a:pt x="138" y="159"/>
                  </a:lnTo>
                  <a:lnTo>
                    <a:pt x="139" y="158"/>
                  </a:lnTo>
                  <a:lnTo>
                    <a:pt x="158" y="139"/>
                  </a:lnTo>
                  <a:lnTo>
                    <a:pt x="158" y="139"/>
                  </a:lnTo>
                  <a:lnTo>
                    <a:pt x="159" y="136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59" y="131"/>
                  </a:lnTo>
                  <a:lnTo>
                    <a:pt x="158" y="128"/>
                  </a:lnTo>
                  <a:lnTo>
                    <a:pt x="115" y="85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9" y="39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4"/>
                  </a:lnTo>
                  <a:lnTo>
                    <a:pt x="158" y="31"/>
                  </a:lnTo>
                  <a:lnTo>
                    <a:pt x="139" y="13"/>
                  </a:lnTo>
                  <a:lnTo>
                    <a:pt x="139" y="13"/>
                  </a:lnTo>
                  <a:lnTo>
                    <a:pt x="138" y="12"/>
                  </a:lnTo>
                  <a:lnTo>
                    <a:pt x="134" y="11"/>
                  </a:lnTo>
                  <a:lnTo>
                    <a:pt x="131" y="12"/>
                  </a:lnTo>
                  <a:lnTo>
                    <a:pt x="128" y="13"/>
                  </a:lnTo>
                  <a:lnTo>
                    <a:pt x="85" y="57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0" y="12"/>
                  </a:lnTo>
                  <a:lnTo>
                    <a:pt x="36" y="11"/>
                  </a:lnTo>
                  <a:lnTo>
                    <a:pt x="34" y="12"/>
                  </a:lnTo>
                  <a:lnTo>
                    <a:pt x="32" y="13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2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9"/>
                  </a:lnTo>
                  <a:lnTo>
                    <a:pt x="13" y="42"/>
                  </a:lnTo>
                  <a:lnTo>
                    <a:pt x="57" y="85"/>
                  </a:lnTo>
                  <a:lnTo>
                    <a:pt x="13" y="128"/>
                  </a:lnTo>
                  <a:lnTo>
                    <a:pt x="13" y="128"/>
                  </a:lnTo>
                  <a:lnTo>
                    <a:pt x="12" y="131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2" y="136"/>
                  </a:lnTo>
                  <a:lnTo>
                    <a:pt x="13" y="139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59"/>
                  </a:lnTo>
                  <a:lnTo>
                    <a:pt x="36" y="159"/>
                  </a:lnTo>
                  <a:lnTo>
                    <a:pt x="40" y="159"/>
                  </a:lnTo>
                  <a:lnTo>
                    <a:pt x="42" y="158"/>
                  </a:lnTo>
                  <a:lnTo>
                    <a:pt x="85" y="11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3" name="Freeform 72"/>
            <p:cNvSpPr>
              <a:spLocks noEditPoints="1"/>
            </p:cNvSpPr>
            <p:nvPr/>
          </p:nvSpPr>
          <p:spPr bwMode="auto">
            <a:xfrm>
              <a:off x="15978" y="7805"/>
              <a:ext cx="570" cy="485"/>
            </a:xfrm>
            <a:custGeom>
              <a:avLst/>
              <a:gdLst/>
              <a:ahLst/>
              <a:cxnLst>
                <a:cxn ang="0">
                  <a:pos x="139" y="198"/>
                </a:cxn>
                <a:cxn ang="0">
                  <a:pos x="120" y="175"/>
                </a:cxn>
                <a:cxn ang="0">
                  <a:pos x="125" y="45"/>
                </a:cxn>
                <a:cxn ang="0">
                  <a:pos x="178" y="2"/>
                </a:cxn>
                <a:cxn ang="0">
                  <a:pos x="212" y="4"/>
                </a:cxn>
                <a:cxn ang="0">
                  <a:pos x="214" y="37"/>
                </a:cxn>
                <a:cxn ang="0">
                  <a:pos x="193" y="45"/>
                </a:cxn>
                <a:cxn ang="0">
                  <a:pos x="170" y="57"/>
                </a:cxn>
                <a:cxn ang="0">
                  <a:pos x="164" y="79"/>
                </a:cxn>
                <a:cxn ang="0">
                  <a:pos x="202" y="85"/>
                </a:cxn>
                <a:cxn ang="0">
                  <a:pos x="224" y="95"/>
                </a:cxn>
                <a:cxn ang="0">
                  <a:pos x="233" y="168"/>
                </a:cxn>
                <a:cxn ang="0">
                  <a:pos x="224" y="191"/>
                </a:cxn>
                <a:cxn ang="0">
                  <a:pos x="202" y="199"/>
                </a:cxn>
                <a:cxn ang="0">
                  <a:pos x="158" y="22"/>
                </a:cxn>
                <a:cxn ang="0">
                  <a:pos x="129" y="73"/>
                </a:cxn>
                <a:cxn ang="0">
                  <a:pos x="136" y="183"/>
                </a:cxn>
                <a:cxn ang="0">
                  <a:pos x="202" y="188"/>
                </a:cxn>
                <a:cxn ang="0">
                  <a:pos x="221" y="172"/>
                </a:cxn>
                <a:cxn ang="0">
                  <a:pos x="221" y="108"/>
                </a:cxn>
                <a:cxn ang="0">
                  <a:pos x="171" y="96"/>
                </a:cxn>
                <a:cxn ang="0">
                  <a:pos x="154" y="79"/>
                </a:cxn>
                <a:cxn ang="0">
                  <a:pos x="160" y="52"/>
                </a:cxn>
                <a:cxn ang="0">
                  <a:pos x="193" y="34"/>
                </a:cxn>
                <a:cxn ang="0">
                  <a:pos x="205" y="14"/>
                </a:cxn>
                <a:cxn ang="0">
                  <a:pos x="82" y="199"/>
                </a:cxn>
                <a:cxn ang="0">
                  <a:pos x="13" y="194"/>
                </a:cxn>
                <a:cxn ang="0">
                  <a:pos x="0" y="168"/>
                </a:cxn>
                <a:cxn ang="0">
                  <a:pos x="12" y="33"/>
                </a:cxn>
                <a:cxn ang="0">
                  <a:pos x="73" y="0"/>
                </a:cxn>
                <a:cxn ang="0">
                  <a:pos x="94" y="9"/>
                </a:cxn>
                <a:cxn ang="0">
                  <a:pos x="91" y="41"/>
                </a:cxn>
                <a:cxn ang="0">
                  <a:pos x="67" y="45"/>
                </a:cxn>
                <a:cxn ang="0">
                  <a:pos x="47" y="63"/>
                </a:cxn>
                <a:cxn ang="0">
                  <a:pos x="44" y="81"/>
                </a:cxn>
                <a:cxn ang="0">
                  <a:pos x="82" y="85"/>
                </a:cxn>
                <a:cxn ang="0">
                  <a:pos x="108" y="99"/>
                </a:cxn>
                <a:cxn ang="0">
                  <a:pos x="113" y="168"/>
                </a:cxn>
                <a:cxn ang="0">
                  <a:pos x="100" y="194"/>
                </a:cxn>
                <a:cxn ang="0">
                  <a:pos x="73" y="11"/>
                </a:cxn>
                <a:cxn ang="0">
                  <a:pos x="28" y="29"/>
                </a:cxn>
                <a:cxn ang="0">
                  <a:pos x="10" y="168"/>
                </a:cxn>
                <a:cxn ang="0">
                  <a:pos x="23" y="187"/>
                </a:cxn>
                <a:cxn ang="0">
                  <a:pos x="86" y="188"/>
                </a:cxn>
                <a:cxn ang="0">
                  <a:pos x="102" y="168"/>
                </a:cxn>
                <a:cxn ang="0">
                  <a:pos x="96" y="103"/>
                </a:cxn>
                <a:cxn ang="0">
                  <a:pos x="51" y="96"/>
                </a:cxn>
                <a:cxn ang="0">
                  <a:pos x="33" y="73"/>
                </a:cxn>
                <a:cxn ang="0">
                  <a:pos x="46" y="46"/>
                </a:cxn>
                <a:cxn ang="0">
                  <a:pos x="82" y="34"/>
                </a:cxn>
                <a:cxn ang="0">
                  <a:pos x="85" y="14"/>
                </a:cxn>
              </a:cxnLst>
              <a:rect l="0" t="0" r="r" b="b"/>
              <a:pathLst>
                <a:path w="233" h="199">
                  <a:moveTo>
                    <a:pt x="202" y="199"/>
                  </a:moveTo>
                  <a:lnTo>
                    <a:pt x="151" y="199"/>
                  </a:lnTo>
                  <a:lnTo>
                    <a:pt x="151" y="199"/>
                  </a:lnTo>
                  <a:lnTo>
                    <a:pt x="144" y="199"/>
                  </a:lnTo>
                  <a:lnTo>
                    <a:pt x="139" y="198"/>
                  </a:lnTo>
                  <a:lnTo>
                    <a:pt x="133" y="194"/>
                  </a:lnTo>
                  <a:lnTo>
                    <a:pt x="128" y="191"/>
                  </a:lnTo>
                  <a:lnTo>
                    <a:pt x="124" y="185"/>
                  </a:lnTo>
                  <a:lnTo>
                    <a:pt x="121" y="180"/>
                  </a:lnTo>
                  <a:lnTo>
                    <a:pt x="120" y="175"/>
                  </a:lnTo>
                  <a:lnTo>
                    <a:pt x="118" y="168"/>
                  </a:lnTo>
                  <a:lnTo>
                    <a:pt x="118" y="73"/>
                  </a:lnTo>
                  <a:lnTo>
                    <a:pt x="118" y="73"/>
                  </a:lnTo>
                  <a:lnTo>
                    <a:pt x="121" y="58"/>
                  </a:lnTo>
                  <a:lnTo>
                    <a:pt x="125" y="45"/>
                  </a:lnTo>
                  <a:lnTo>
                    <a:pt x="132" y="33"/>
                  </a:lnTo>
                  <a:lnTo>
                    <a:pt x="141" y="22"/>
                  </a:lnTo>
                  <a:lnTo>
                    <a:pt x="152" y="13"/>
                  </a:lnTo>
                  <a:lnTo>
                    <a:pt x="164" y="6"/>
                  </a:lnTo>
                  <a:lnTo>
                    <a:pt x="178" y="2"/>
                  </a:lnTo>
                  <a:lnTo>
                    <a:pt x="193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08" y="0"/>
                  </a:lnTo>
                  <a:lnTo>
                    <a:pt x="212" y="4"/>
                  </a:lnTo>
                  <a:lnTo>
                    <a:pt x="214" y="9"/>
                  </a:lnTo>
                  <a:lnTo>
                    <a:pt x="216" y="14"/>
                  </a:lnTo>
                  <a:lnTo>
                    <a:pt x="216" y="31"/>
                  </a:lnTo>
                  <a:lnTo>
                    <a:pt x="216" y="31"/>
                  </a:lnTo>
                  <a:lnTo>
                    <a:pt x="214" y="37"/>
                  </a:lnTo>
                  <a:lnTo>
                    <a:pt x="212" y="41"/>
                  </a:lnTo>
                  <a:lnTo>
                    <a:pt x="208" y="44"/>
                  </a:lnTo>
                  <a:lnTo>
                    <a:pt x="202" y="45"/>
                  </a:lnTo>
                  <a:lnTo>
                    <a:pt x="193" y="45"/>
                  </a:lnTo>
                  <a:lnTo>
                    <a:pt x="193" y="45"/>
                  </a:lnTo>
                  <a:lnTo>
                    <a:pt x="187" y="45"/>
                  </a:lnTo>
                  <a:lnTo>
                    <a:pt x="182" y="48"/>
                  </a:lnTo>
                  <a:lnTo>
                    <a:pt x="177" y="50"/>
                  </a:lnTo>
                  <a:lnTo>
                    <a:pt x="172" y="53"/>
                  </a:lnTo>
                  <a:lnTo>
                    <a:pt x="170" y="57"/>
                  </a:lnTo>
                  <a:lnTo>
                    <a:pt x="167" y="63"/>
                  </a:lnTo>
                  <a:lnTo>
                    <a:pt x="164" y="68"/>
                  </a:lnTo>
                  <a:lnTo>
                    <a:pt x="164" y="73"/>
                  </a:lnTo>
                  <a:lnTo>
                    <a:pt x="164" y="79"/>
                  </a:lnTo>
                  <a:lnTo>
                    <a:pt x="164" y="79"/>
                  </a:lnTo>
                  <a:lnTo>
                    <a:pt x="164" y="81"/>
                  </a:lnTo>
                  <a:lnTo>
                    <a:pt x="167" y="84"/>
                  </a:lnTo>
                  <a:lnTo>
                    <a:pt x="168" y="85"/>
                  </a:lnTo>
                  <a:lnTo>
                    <a:pt x="171" y="85"/>
                  </a:lnTo>
                  <a:lnTo>
                    <a:pt x="202" y="85"/>
                  </a:lnTo>
                  <a:lnTo>
                    <a:pt x="202" y="85"/>
                  </a:lnTo>
                  <a:lnTo>
                    <a:pt x="208" y="87"/>
                  </a:lnTo>
                  <a:lnTo>
                    <a:pt x="214" y="88"/>
                  </a:lnTo>
                  <a:lnTo>
                    <a:pt x="220" y="91"/>
                  </a:lnTo>
                  <a:lnTo>
                    <a:pt x="224" y="95"/>
                  </a:lnTo>
                  <a:lnTo>
                    <a:pt x="228" y="99"/>
                  </a:lnTo>
                  <a:lnTo>
                    <a:pt x="231" y="104"/>
                  </a:lnTo>
                  <a:lnTo>
                    <a:pt x="232" y="111"/>
                  </a:lnTo>
                  <a:lnTo>
                    <a:pt x="233" y="117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2" y="175"/>
                  </a:lnTo>
                  <a:lnTo>
                    <a:pt x="231" y="180"/>
                  </a:lnTo>
                  <a:lnTo>
                    <a:pt x="228" y="185"/>
                  </a:lnTo>
                  <a:lnTo>
                    <a:pt x="224" y="191"/>
                  </a:lnTo>
                  <a:lnTo>
                    <a:pt x="220" y="194"/>
                  </a:lnTo>
                  <a:lnTo>
                    <a:pt x="214" y="198"/>
                  </a:lnTo>
                  <a:lnTo>
                    <a:pt x="208" y="199"/>
                  </a:lnTo>
                  <a:lnTo>
                    <a:pt x="202" y="199"/>
                  </a:lnTo>
                  <a:lnTo>
                    <a:pt x="202" y="199"/>
                  </a:lnTo>
                  <a:close/>
                  <a:moveTo>
                    <a:pt x="193" y="11"/>
                  </a:moveTo>
                  <a:lnTo>
                    <a:pt x="193" y="11"/>
                  </a:lnTo>
                  <a:lnTo>
                    <a:pt x="181" y="13"/>
                  </a:lnTo>
                  <a:lnTo>
                    <a:pt x="168" y="15"/>
                  </a:lnTo>
                  <a:lnTo>
                    <a:pt x="158" y="22"/>
                  </a:lnTo>
                  <a:lnTo>
                    <a:pt x="148" y="29"/>
                  </a:lnTo>
                  <a:lnTo>
                    <a:pt x="141" y="38"/>
                  </a:lnTo>
                  <a:lnTo>
                    <a:pt x="135" y="49"/>
                  </a:lnTo>
                  <a:lnTo>
                    <a:pt x="131" y="61"/>
                  </a:lnTo>
                  <a:lnTo>
                    <a:pt x="129" y="73"/>
                  </a:lnTo>
                  <a:lnTo>
                    <a:pt x="129" y="168"/>
                  </a:lnTo>
                  <a:lnTo>
                    <a:pt x="129" y="168"/>
                  </a:lnTo>
                  <a:lnTo>
                    <a:pt x="131" y="172"/>
                  </a:lnTo>
                  <a:lnTo>
                    <a:pt x="132" y="176"/>
                  </a:lnTo>
                  <a:lnTo>
                    <a:pt x="136" y="183"/>
                  </a:lnTo>
                  <a:lnTo>
                    <a:pt x="143" y="187"/>
                  </a:lnTo>
                  <a:lnTo>
                    <a:pt x="147" y="188"/>
                  </a:lnTo>
                  <a:lnTo>
                    <a:pt x="151" y="188"/>
                  </a:lnTo>
                  <a:lnTo>
                    <a:pt x="202" y="188"/>
                  </a:lnTo>
                  <a:lnTo>
                    <a:pt x="202" y="188"/>
                  </a:lnTo>
                  <a:lnTo>
                    <a:pt x="206" y="188"/>
                  </a:lnTo>
                  <a:lnTo>
                    <a:pt x="210" y="187"/>
                  </a:lnTo>
                  <a:lnTo>
                    <a:pt x="216" y="183"/>
                  </a:lnTo>
                  <a:lnTo>
                    <a:pt x="221" y="176"/>
                  </a:lnTo>
                  <a:lnTo>
                    <a:pt x="221" y="172"/>
                  </a:lnTo>
                  <a:lnTo>
                    <a:pt x="222" y="168"/>
                  </a:lnTo>
                  <a:lnTo>
                    <a:pt x="222" y="117"/>
                  </a:lnTo>
                  <a:lnTo>
                    <a:pt x="222" y="117"/>
                  </a:lnTo>
                  <a:lnTo>
                    <a:pt x="221" y="112"/>
                  </a:lnTo>
                  <a:lnTo>
                    <a:pt x="221" y="108"/>
                  </a:lnTo>
                  <a:lnTo>
                    <a:pt x="216" y="103"/>
                  </a:lnTo>
                  <a:lnTo>
                    <a:pt x="210" y="98"/>
                  </a:lnTo>
                  <a:lnTo>
                    <a:pt x="206" y="96"/>
                  </a:lnTo>
                  <a:lnTo>
                    <a:pt x="202" y="96"/>
                  </a:lnTo>
                  <a:lnTo>
                    <a:pt x="171" y="96"/>
                  </a:lnTo>
                  <a:lnTo>
                    <a:pt x="171" y="96"/>
                  </a:lnTo>
                  <a:lnTo>
                    <a:pt x="164" y="95"/>
                  </a:lnTo>
                  <a:lnTo>
                    <a:pt x="159" y="91"/>
                  </a:lnTo>
                  <a:lnTo>
                    <a:pt x="155" y="85"/>
                  </a:lnTo>
                  <a:lnTo>
                    <a:pt x="154" y="79"/>
                  </a:lnTo>
                  <a:lnTo>
                    <a:pt x="154" y="73"/>
                  </a:lnTo>
                  <a:lnTo>
                    <a:pt x="154" y="73"/>
                  </a:lnTo>
                  <a:lnTo>
                    <a:pt x="155" y="67"/>
                  </a:lnTo>
                  <a:lnTo>
                    <a:pt x="156" y="58"/>
                  </a:lnTo>
                  <a:lnTo>
                    <a:pt x="160" y="52"/>
                  </a:lnTo>
                  <a:lnTo>
                    <a:pt x="166" y="46"/>
                  </a:lnTo>
                  <a:lnTo>
                    <a:pt x="171" y="41"/>
                  </a:lnTo>
                  <a:lnTo>
                    <a:pt x="178" y="37"/>
                  </a:lnTo>
                  <a:lnTo>
                    <a:pt x="185" y="36"/>
                  </a:lnTo>
                  <a:lnTo>
                    <a:pt x="193" y="34"/>
                  </a:lnTo>
                  <a:lnTo>
                    <a:pt x="202" y="34"/>
                  </a:lnTo>
                  <a:lnTo>
                    <a:pt x="202" y="34"/>
                  </a:lnTo>
                  <a:lnTo>
                    <a:pt x="204" y="33"/>
                  </a:lnTo>
                  <a:lnTo>
                    <a:pt x="205" y="31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4" y="11"/>
                  </a:lnTo>
                  <a:lnTo>
                    <a:pt x="202" y="11"/>
                  </a:lnTo>
                  <a:lnTo>
                    <a:pt x="193" y="11"/>
                  </a:lnTo>
                  <a:close/>
                  <a:moveTo>
                    <a:pt x="82" y="199"/>
                  </a:moveTo>
                  <a:lnTo>
                    <a:pt x="31" y="199"/>
                  </a:lnTo>
                  <a:lnTo>
                    <a:pt x="31" y="199"/>
                  </a:lnTo>
                  <a:lnTo>
                    <a:pt x="24" y="199"/>
                  </a:lnTo>
                  <a:lnTo>
                    <a:pt x="19" y="198"/>
                  </a:lnTo>
                  <a:lnTo>
                    <a:pt x="13" y="194"/>
                  </a:lnTo>
                  <a:lnTo>
                    <a:pt x="8" y="191"/>
                  </a:lnTo>
                  <a:lnTo>
                    <a:pt x="4" y="185"/>
                  </a:lnTo>
                  <a:lnTo>
                    <a:pt x="1" y="180"/>
                  </a:lnTo>
                  <a:lnTo>
                    <a:pt x="0" y="175"/>
                  </a:lnTo>
                  <a:lnTo>
                    <a:pt x="0" y="168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1" y="58"/>
                  </a:lnTo>
                  <a:lnTo>
                    <a:pt x="5" y="45"/>
                  </a:lnTo>
                  <a:lnTo>
                    <a:pt x="12" y="33"/>
                  </a:lnTo>
                  <a:lnTo>
                    <a:pt x="21" y="22"/>
                  </a:lnTo>
                  <a:lnTo>
                    <a:pt x="32" y="13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3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1" y="4"/>
                  </a:lnTo>
                  <a:lnTo>
                    <a:pt x="94" y="9"/>
                  </a:lnTo>
                  <a:lnTo>
                    <a:pt x="96" y="14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4" y="37"/>
                  </a:lnTo>
                  <a:lnTo>
                    <a:pt x="91" y="41"/>
                  </a:lnTo>
                  <a:lnTo>
                    <a:pt x="87" y="44"/>
                  </a:lnTo>
                  <a:lnTo>
                    <a:pt x="82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67" y="45"/>
                  </a:lnTo>
                  <a:lnTo>
                    <a:pt x="62" y="48"/>
                  </a:lnTo>
                  <a:lnTo>
                    <a:pt x="56" y="50"/>
                  </a:lnTo>
                  <a:lnTo>
                    <a:pt x="52" y="53"/>
                  </a:lnTo>
                  <a:lnTo>
                    <a:pt x="50" y="57"/>
                  </a:lnTo>
                  <a:lnTo>
                    <a:pt x="47" y="63"/>
                  </a:lnTo>
                  <a:lnTo>
                    <a:pt x="44" y="68"/>
                  </a:lnTo>
                  <a:lnTo>
                    <a:pt x="44" y="73"/>
                  </a:lnTo>
                  <a:lnTo>
                    <a:pt x="44" y="79"/>
                  </a:lnTo>
                  <a:lnTo>
                    <a:pt x="44" y="79"/>
                  </a:lnTo>
                  <a:lnTo>
                    <a:pt x="44" y="81"/>
                  </a:lnTo>
                  <a:lnTo>
                    <a:pt x="47" y="84"/>
                  </a:lnTo>
                  <a:lnTo>
                    <a:pt x="48" y="85"/>
                  </a:lnTo>
                  <a:lnTo>
                    <a:pt x="51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7" y="87"/>
                  </a:lnTo>
                  <a:lnTo>
                    <a:pt x="94" y="88"/>
                  </a:lnTo>
                  <a:lnTo>
                    <a:pt x="100" y="91"/>
                  </a:lnTo>
                  <a:lnTo>
                    <a:pt x="104" y="95"/>
                  </a:lnTo>
                  <a:lnTo>
                    <a:pt x="108" y="99"/>
                  </a:lnTo>
                  <a:lnTo>
                    <a:pt x="110" y="104"/>
                  </a:lnTo>
                  <a:lnTo>
                    <a:pt x="112" y="111"/>
                  </a:lnTo>
                  <a:lnTo>
                    <a:pt x="113" y="117"/>
                  </a:lnTo>
                  <a:lnTo>
                    <a:pt x="113" y="168"/>
                  </a:lnTo>
                  <a:lnTo>
                    <a:pt x="113" y="168"/>
                  </a:lnTo>
                  <a:lnTo>
                    <a:pt x="112" y="175"/>
                  </a:lnTo>
                  <a:lnTo>
                    <a:pt x="110" y="180"/>
                  </a:lnTo>
                  <a:lnTo>
                    <a:pt x="108" y="185"/>
                  </a:lnTo>
                  <a:lnTo>
                    <a:pt x="104" y="191"/>
                  </a:lnTo>
                  <a:lnTo>
                    <a:pt x="100" y="194"/>
                  </a:lnTo>
                  <a:lnTo>
                    <a:pt x="94" y="198"/>
                  </a:lnTo>
                  <a:lnTo>
                    <a:pt x="87" y="199"/>
                  </a:lnTo>
                  <a:lnTo>
                    <a:pt x="82" y="199"/>
                  </a:lnTo>
                  <a:lnTo>
                    <a:pt x="82" y="199"/>
                  </a:lnTo>
                  <a:close/>
                  <a:moveTo>
                    <a:pt x="73" y="11"/>
                  </a:moveTo>
                  <a:lnTo>
                    <a:pt x="73" y="11"/>
                  </a:lnTo>
                  <a:lnTo>
                    <a:pt x="60" y="13"/>
                  </a:lnTo>
                  <a:lnTo>
                    <a:pt x="48" y="15"/>
                  </a:lnTo>
                  <a:lnTo>
                    <a:pt x="37" y="22"/>
                  </a:lnTo>
                  <a:lnTo>
                    <a:pt x="28" y="29"/>
                  </a:lnTo>
                  <a:lnTo>
                    <a:pt x="21" y="38"/>
                  </a:lnTo>
                  <a:lnTo>
                    <a:pt x="15" y="49"/>
                  </a:lnTo>
                  <a:lnTo>
                    <a:pt x="10" y="61"/>
                  </a:lnTo>
                  <a:lnTo>
                    <a:pt x="10" y="73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72"/>
                  </a:lnTo>
                  <a:lnTo>
                    <a:pt x="12" y="176"/>
                  </a:lnTo>
                  <a:lnTo>
                    <a:pt x="16" y="183"/>
                  </a:lnTo>
                  <a:lnTo>
                    <a:pt x="23" y="187"/>
                  </a:lnTo>
                  <a:lnTo>
                    <a:pt x="27" y="188"/>
                  </a:lnTo>
                  <a:lnTo>
                    <a:pt x="31" y="188"/>
                  </a:lnTo>
                  <a:lnTo>
                    <a:pt x="82" y="188"/>
                  </a:lnTo>
                  <a:lnTo>
                    <a:pt x="82" y="188"/>
                  </a:lnTo>
                  <a:lnTo>
                    <a:pt x="86" y="188"/>
                  </a:lnTo>
                  <a:lnTo>
                    <a:pt x="90" y="187"/>
                  </a:lnTo>
                  <a:lnTo>
                    <a:pt x="96" y="183"/>
                  </a:lnTo>
                  <a:lnTo>
                    <a:pt x="101" y="176"/>
                  </a:lnTo>
                  <a:lnTo>
                    <a:pt x="101" y="172"/>
                  </a:lnTo>
                  <a:lnTo>
                    <a:pt x="102" y="168"/>
                  </a:lnTo>
                  <a:lnTo>
                    <a:pt x="102" y="117"/>
                  </a:lnTo>
                  <a:lnTo>
                    <a:pt x="102" y="117"/>
                  </a:lnTo>
                  <a:lnTo>
                    <a:pt x="101" y="112"/>
                  </a:lnTo>
                  <a:lnTo>
                    <a:pt x="101" y="108"/>
                  </a:lnTo>
                  <a:lnTo>
                    <a:pt x="96" y="103"/>
                  </a:lnTo>
                  <a:lnTo>
                    <a:pt x="90" y="98"/>
                  </a:lnTo>
                  <a:lnTo>
                    <a:pt x="86" y="96"/>
                  </a:lnTo>
                  <a:lnTo>
                    <a:pt x="82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44" y="95"/>
                  </a:lnTo>
                  <a:lnTo>
                    <a:pt x="39" y="91"/>
                  </a:lnTo>
                  <a:lnTo>
                    <a:pt x="35" y="85"/>
                  </a:lnTo>
                  <a:lnTo>
                    <a:pt x="33" y="79"/>
                  </a:lnTo>
                  <a:lnTo>
                    <a:pt x="33" y="73"/>
                  </a:lnTo>
                  <a:lnTo>
                    <a:pt x="33" y="73"/>
                  </a:lnTo>
                  <a:lnTo>
                    <a:pt x="35" y="67"/>
                  </a:lnTo>
                  <a:lnTo>
                    <a:pt x="36" y="58"/>
                  </a:lnTo>
                  <a:lnTo>
                    <a:pt x="40" y="52"/>
                  </a:lnTo>
                  <a:lnTo>
                    <a:pt x="46" y="46"/>
                  </a:lnTo>
                  <a:lnTo>
                    <a:pt x="51" y="41"/>
                  </a:lnTo>
                  <a:lnTo>
                    <a:pt x="58" y="37"/>
                  </a:lnTo>
                  <a:lnTo>
                    <a:pt x="64" y="36"/>
                  </a:lnTo>
                  <a:lnTo>
                    <a:pt x="73" y="34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3" y="33"/>
                  </a:lnTo>
                  <a:lnTo>
                    <a:pt x="85" y="31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1"/>
                  </a:lnTo>
                  <a:lnTo>
                    <a:pt x="82" y="11"/>
                  </a:lnTo>
                  <a:lnTo>
                    <a:pt x="73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4" name="Freeform 73"/>
            <p:cNvSpPr/>
            <p:nvPr/>
          </p:nvSpPr>
          <p:spPr bwMode="auto">
            <a:xfrm>
              <a:off x="7226" y="8029"/>
              <a:ext cx="170" cy="94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35" y="28"/>
                </a:cxn>
                <a:cxn ang="0">
                  <a:pos x="62" y="1"/>
                </a:cxn>
                <a:cxn ang="0">
                  <a:pos x="62" y="1"/>
                </a:cxn>
                <a:cxn ang="0">
                  <a:pos x="64" y="0"/>
                </a:cxn>
                <a:cxn ang="0">
                  <a:pos x="64" y="0"/>
                </a:cxn>
                <a:cxn ang="0">
                  <a:pos x="65" y="1"/>
                </a:cxn>
                <a:cxn ang="0">
                  <a:pos x="69" y="4"/>
                </a:cxn>
                <a:cxn ang="0">
                  <a:pos x="69" y="4"/>
                </a:cxn>
                <a:cxn ang="0">
                  <a:pos x="69" y="7"/>
                </a:cxn>
                <a:cxn ang="0">
                  <a:pos x="69" y="7"/>
                </a:cxn>
                <a:cxn ang="0">
                  <a:pos x="69" y="8"/>
                </a:cxn>
                <a:cxn ang="0">
                  <a:pos x="37" y="40"/>
                </a:cxn>
                <a:cxn ang="0">
                  <a:pos x="37" y="40"/>
                </a:cxn>
                <a:cxn ang="0">
                  <a:pos x="35" y="40"/>
                </a:cxn>
                <a:cxn ang="0">
                  <a:pos x="35" y="40"/>
                </a:cxn>
                <a:cxn ang="0">
                  <a:pos x="34" y="40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69" h="40">
                  <a:moveTo>
                    <a:pt x="8" y="1"/>
                  </a:moveTo>
                  <a:lnTo>
                    <a:pt x="35" y="28"/>
                  </a:lnTo>
                  <a:lnTo>
                    <a:pt x="62" y="1"/>
                  </a:lnTo>
                  <a:lnTo>
                    <a:pt x="62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5" y="1"/>
                  </a:lnTo>
                  <a:lnTo>
                    <a:pt x="69" y="4"/>
                  </a:lnTo>
                  <a:lnTo>
                    <a:pt x="69" y="4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69" y="8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4" y="40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5" name="Freeform 74"/>
            <p:cNvSpPr>
              <a:spLocks noEditPoints="1"/>
            </p:cNvSpPr>
            <p:nvPr/>
          </p:nvSpPr>
          <p:spPr bwMode="auto">
            <a:xfrm>
              <a:off x="17243" y="7805"/>
              <a:ext cx="577" cy="485"/>
            </a:xfrm>
            <a:custGeom>
              <a:avLst/>
              <a:gdLst/>
              <a:ahLst/>
              <a:cxnLst>
                <a:cxn ang="0">
                  <a:pos x="141" y="195"/>
                </a:cxn>
                <a:cxn ang="0">
                  <a:pos x="138" y="162"/>
                </a:cxn>
                <a:cxn ang="0">
                  <a:pos x="160" y="154"/>
                </a:cxn>
                <a:cxn ang="0">
                  <a:pos x="184" y="142"/>
                </a:cxn>
                <a:cxn ang="0">
                  <a:pos x="188" y="121"/>
                </a:cxn>
                <a:cxn ang="0">
                  <a:pos x="152" y="114"/>
                </a:cxn>
                <a:cxn ang="0">
                  <a:pos x="129" y="104"/>
                </a:cxn>
                <a:cxn ang="0">
                  <a:pos x="119" y="31"/>
                </a:cxn>
                <a:cxn ang="0">
                  <a:pos x="129" y="9"/>
                </a:cxn>
                <a:cxn ang="0">
                  <a:pos x="203" y="0"/>
                </a:cxn>
                <a:cxn ang="0">
                  <a:pos x="225" y="9"/>
                </a:cxn>
                <a:cxn ang="0">
                  <a:pos x="234" y="126"/>
                </a:cxn>
                <a:cxn ang="0">
                  <a:pos x="212" y="177"/>
                </a:cxn>
                <a:cxn ang="0">
                  <a:pos x="160" y="199"/>
                </a:cxn>
                <a:cxn ang="0">
                  <a:pos x="148" y="185"/>
                </a:cxn>
                <a:cxn ang="0">
                  <a:pos x="160" y="188"/>
                </a:cxn>
                <a:cxn ang="0">
                  <a:pos x="212" y="161"/>
                </a:cxn>
                <a:cxn ang="0">
                  <a:pos x="223" y="31"/>
                </a:cxn>
                <a:cxn ang="0">
                  <a:pos x="207" y="11"/>
                </a:cxn>
                <a:cxn ang="0">
                  <a:pos x="144" y="13"/>
                </a:cxn>
                <a:cxn ang="0">
                  <a:pos x="130" y="83"/>
                </a:cxn>
                <a:cxn ang="0">
                  <a:pos x="144" y="102"/>
                </a:cxn>
                <a:cxn ang="0">
                  <a:pos x="188" y="104"/>
                </a:cxn>
                <a:cxn ang="0">
                  <a:pos x="199" y="126"/>
                </a:cxn>
                <a:cxn ang="0">
                  <a:pos x="181" y="158"/>
                </a:cxn>
                <a:cxn ang="0">
                  <a:pos x="40" y="199"/>
                </a:cxn>
                <a:cxn ang="0">
                  <a:pos x="18" y="191"/>
                </a:cxn>
                <a:cxn ang="0">
                  <a:pos x="21" y="158"/>
                </a:cxn>
                <a:cxn ang="0">
                  <a:pos x="45" y="154"/>
                </a:cxn>
                <a:cxn ang="0">
                  <a:pos x="67" y="137"/>
                </a:cxn>
                <a:cxn ang="0">
                  <a:pos x="68" y="118"/>
                </a:cxn>
                <a:cxn ang="0">
                  <a:pos x="31" y="114"/>
                </a:cxn>
                <a:cxn ang="0">
                  <a:pos x="4" y="100"/>
                </a:cxn>
                <a:cxn ang="0">
                  <a:pos x="0" y="31"/>
                </a:cxn>
                <a:cxn ang="0">
                  <a:pos x="14" y="6"/>
                </a:cxn>
                <a:cxn ang="0">
                  <a:pos x="83" y="0"/>
                </a:cxn>
                <a:cxn ang="0">
                  <a:pos x="108" y="14"/>
                </a:cxn>
                <a:cxn ang="0">
                  <a:pos x="114" y="126"/>
                </a:cxn>
                <a:cxn ang="0">
                  <a:pos x="81" y="187"/>
                </a:cxn>
                <a:cxn ang="0">
                  <a:pos x="31" y="165"/>
                </a:cxn>
                <a:cxn ang="0">
                  <a:pos x="27" y="185"/>
                </a:cxn>
                <a:cxn ang="0">
                  <a:pos x="52" y="187"/>
                </a:cxn>
                <a:cxn ang="0">
                  <a:pos x="98" y="150"/>
                </a:cxn>
                <a:cxn ang="0">
                  <a:pos x="102" y="27"/>
                </a:cxn>
                <a:cxn ang="0">
                  <a:pos x="83" y="11"/>
                </a:cxn>
                <a:cxn ang="0">
                  <a:pos x="17" y="17"/>
                </a:cxn>
                <a:cxn ang="0">
                  <a:pos x="11" y="83"/>
                </a:cxn>
                <a:cxn ang="0">
                  <a:pos x="27" y="103"/>
                </a:cxn>
                <a:cxn ang="0">
                  <a:pos x="73" y="108"/>
                </a:cxn>
                <a:cxn ang="0">
                  <a:pos x="79" y="133"/>
                </a:cxn>
                <a:cxn ang="0">
                  <a:pos x="54" y="162"/>
                </a:cxn>
              </a:cxnLst>
              <a:rect l="0" t="0" r="r" b="b"/>
              <a:pathLst>
                <a:path w="234" h="199">
                  <a:moveTo>
                    <a:pt x="160" y="199"/>
                  </a:moveTo>
                  <a:lnTo>
                    <a:pt x="152" y="199"/>
                  </a:lnTo>
                  <a:lnTo>
                    <a:pt x="152" y="199"/>
                  </a:lnTo>
                  <a:lnTo>
                    <a:pt x="146" y="199"/>
                  </a:lnTo>
                  <a:lnTo>
                    <a:pt x="141" y="195"/>
                  </a:lnTo>
                  <a:lnTo>
                    <a:pt x="138" y="191"/>
                  </a:lnTo>
                  <a:lnTo>
                    <a:pt x="137" y="185"/>
                  </a:lnTo>
                  <a:lnTo>
                    <a:pt x="137" y="168"/>
                  </a:lnTo>
                  <a:lnTo>
                    <a:pt x="137" y="168"/>
                  </a:lnTo>
                  <a:lnTo>
                    <a:pt x="138" y="162"/>
                  </a:lnTo>
                  <a:lnTo>
                    <a:pt x="141" y="158"/>
                  </a:lnTo>
                  <a:lnTo>
                    <a:pt x="146" y="156"/>
                  </a:lnTo>
                  <a:lnTo>
                    <a:pt x="152" y="154"/>
                  </a:lnTo>
                  <a:lnTo>
                    <a:pt x="160" y="154"/>
                  </a:lnTo>
                  <a:lnTo>
                    <a:pt x="160" y="154"/>
                  </a:lnTo>
                  <a:lnTo>
                    <a:pt x="165" y="154"/>
                  </a:lnTo>
                  <a:lnTo>
                    <a:pt x="171" y="152"/>
                  </a:lnTo>
                  <a:lnTo>
                    <a:pt x="176" y="149"/>
                  </a:lnTo>
                  <a:lnTo>
                    <a:pt x="180" y="146"/>
                  </a:lnTo>
                  <a:lnTo>
                    <a:pt x="184" y="142"/>
                  </a:lnTo>
                  <a:lnTo>
                    <a:pt x="187" y="137"/>
                  </a:lnTo>
                  <a:lnTo>
                    <a:pt x="188" y="131"/>
                  </a:lnTo>
                  <a:lnTo>
                    <a:pt x="188" y="126"/>
                  </a:lnTo>
                  <a:lnTo>
                    <a:pt x="188" y="121"/>
                  </a:lnTo>
                  <a:lnTo>
                    <a:pt x="188" y="121"/>
                  </a:lnTo>
                  <a:lnTo>
                    <a:pt x="188" y="118"/>
                  </a:lnTo>
                  <a:lnTo>
                    <a:pt x="187" y="115"/>
                  </a:lnTo>
                  <a:lnTo>
                    <a:pt x="184" y="114"/>
                  </a:lnTo>
                  <a:lnTo>
                    <a:pt x="181" y="114"/>
                  </a:lnTo>
                  <a:lnTo>
                    <a:pt x="152" y="114"/>
                  </a:lnTo>
                  <a:lnTo>
                    <a:pt x="152" y="114"/>
                  </a:lnTo>
                  <a:lnTo>
                    <a:pt x="145" y="112"/>
                  </a:lnTo>
                  <a:lnTo>
                    <a:pt x="139" y="111"/>
                  </a:lnTo>
                  <a:lnTo>
                    <a:pt x="134" y="108"/>
                  </a:lnTo>
                  <a:lnTo>
                    <a:pt x="129" y="104"/>
                  </a:lnTo>
                  <a:lnTo>
                    <a:pt x="125" y="100"/>
                  </a:lnTo>
                  <a:lnTo>
                    <a:pt x="122" y="95"/>
                  </a:lnTo>
                  <a:lnTo>
                    <a:pt x="121" y="88"/>
                  </a:lnTo>
                  <a:lnTo>
                    <a:pt x="119" y="83"/>
                  </a:lnTo>
                  <a:lnTo>
                    <a:pt x="119" y="31"/>
                  </a:lnTo>
                  <a:lnTo>
                    <a:pt x="119" y="31"/>
                  </a:lnTo>
                  <a:lnTo>
                    <a:pt x="121" y="25"/>
                  </a:lnTo>
                  <a:lnTo>
                    <a:pt x="122" y="19"/>
                  </a:lnTo>
                  <a:lnTo>
                    <a:pt x="125" y="14"/>
                  </a:lnTo>
                  <a:lnTo>
                    <a:pt x="129" y="9"/>
                  </a:lnTo>
                  <a:lnTo>
                    <a:pt x="134" y="6"/>
                  </a:lnTo>
                  <a:lnTo>
                    <a:pt x="139" y="2"/>
                  </a:lnTo>
                  <a:lnTo>
                    <a:pt x="145" y="0"/>
                  </a:lnTo>
                  <a:lnTo>
                    <a:pt x="152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08" y="0"/>
                  </a:lnTo>
                  <a:lnTo>
                    <a:pt x="215" y="2"/>
                  </a:lnTo>
                  <a:lnTo>
                    <a:pt x="221" y="6"/>
                  </a:lnTo>
                  <a:lnTo>
                    <a:pt x="225" y="9"/>
                  </a:lnTo>
                  <a:lnTo>
                    <a:pt x="229" y="14"/>
                  </a:lnTo>
                  <a:lnTo>
                    <a:pt x="231" y="19"/>
                  </a:lnTo>
                  <a:lnTo>
                    <a:pt x="233" y="25"/>
                  </a:lnTo>
                  <a:lnTo>
                    <a:pt x="234" y="31"/>
                  </a:lnTo>
                  <a:lnTo>
                    <a:pt x="234" y="126"/>
                  </a:lnTo>
                  <a:lnTo>
                    <a:pt x="234" y="126"/>
                  </a:lnTo>
                  <a:lnTo>
                    <a:pt x="233" y="141"/>
                  </a:lnTo>
                  <a:lnTo>
                    <a:pt x="227" y="154"/>
                  </a:lnTo>
                  <a:lnTo>
                    <a:pt x="221" y="167"/>
                  </a:lnTo>
                  <a:lnTo>
                    <a:pt x="212" y="177"/>
                  </a:lnTo>
                  <a:lnTo>
                    <a:pt x="202" y="187"/>
                  </a:lnTo>
                  <a:lnTo>
                    <a:pt x="188" y="194"/>
                  </a:lnTo>
                  <a:lnTo>
                    <a:pt x="175" y="198"/>
                  </a:lnTo>
                  <a:lnTo>
                    <a:pt x="160" y="199"/>
                  </a:lnTo>
                  <a:lnTo>
                    <a:pt x="160" y="199"/>
                  </a:lnTo>
                  <a:close/>
                  <a:moveTo>
                    <a:pt x="152" y="165"/>
                  </a:moveTo>
                  <a:lnTo>
                    <a:pt x="152" y="165"/>
                  </a:lnTo>
                  <a:lnTo>
                    <a:pt x="149" y="167"/>
                  </a:lnTo>
                  <a:lnTo>
                    <a:pt x="148" y="168"/>
                  </a:lnTo>
                  <a:lnTo>
                    <a:pt x="148" y="185"/>
                  </a:lnTo>
                  <a:lnTo>
                    <a:pt x="148" y="185"/>
                  </a:lnTo>
                  <a:lnTo>
                    <a:pt x="149" y="188"/>
                  </a:lnTo>
                  <a:lnTo>
                    <a:pt x="152" y="188"/>
                  </a:lnTo>
                  <a:lnTo>
                    <a:pt x="160" y="188"/>
                  </a:lnTo>
                  <a:lnTo>
                    <a:pt x="160" y="188"/>
                  </a:lnTo>
                  <a:lnTo>
                    <a:pt x="172" y="187"/>
                  </a:lnTo>
                  <a:lnTo>
                    <a:pt x="184" y="184"/>
                  </a:lnTo>
                  <a:lnTo>
                    <a:pt x="195" y="177"/>
                  </a:lnTo>
                  <a:lnTo>
                    <a:pt x="204" y="171"/>
                  </a:lnTo>
                  <a:lnTo>
                    <a:pt x="212" y="161"/>
                  </a:lnTo>
                  <a:lnTo>
                    <a:pt x="218" y="150"/>
                  </a:lnTo>
                  <a:lnTo>
                    <a:pt x="222" y="138"/>
                  </a:lnTo>
                  <a:lnTo>
                    <a:pt x="223" y="126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7"/>
                  </a:lnTo>
                  <a:lnTo>
                    <a:pt x="222" y="23"/>
                  </a:lnTo>
                  <a:lnTo>
                    <a:pt x="216" y="17"/>
                  </a:lnTo>
                  <a:lnTo>
                    <a:pt x="211" y="13"/>
                  </a:lnTo>
                  <a:lnTo>
                    <a:pt x="207" y="11"/>
                  </a:lnTo>
                  <a:lnTo>
                    <a:pt x="203" y="11"/>
                  </a:lnTo>
                  <a:lnTo>
                    <a:pt x="152" y="11"/>
                  </a:lnTo>
                  <a:lnTo>
                    <a:pt x="152" y="11"/>
                  </a:lnTo>
                  <a:lnTo>
                    <a:pt x="148" y="11"/>
                  </a:lnTo>
                  <a:lnTo>
                    <a:pt x="144" y="13"/>
                  </a:lnTo>
                  <a:lnTo>
                    <a:pt x="137" y="17"/>
                  </a:lnTo>
                  <a:lnTo>
                    <a:pt x="133" y="23"/>
                  </a:lnTo>
                  <a:lnTo>
                    <a:pt x="131" y="27"/>
                  </a:lnTo>
                  <a:lnTo>
                    <a:pt x="130" y="31"/>
                  </a:lnTo>
                  <a:lnTo>
                    <a:pt x="130" y="83"/>
                  </a:lnTo>
                  <a:lnTo>
                    <a:pt x="130" y="83"/>
                  </a:lnTo>
                  <a:lnTo>
                    <a:pt x="131" y="87"/>
                  </a:lnTo>
                  <a:lnTo>
                    <a:pt x="133" y="91"/>
                  </a:lnTo>
                  <a:lnTo>
                    <a:pt x="137" y="96"/>
                  </a:lnTo>
                  <a:lnTo>
                    <a:pt x="144" y="102"/>
                  </a:lnTo>
                  <a:lnTo>
                    <a:pt x="148" y="103"/>
                  </a:lnTo>
                  <a:lnTo>
                    <a:pt x="152" y="103"/>
                  </a:lnTo>
                  <a:lnTo>
                    <a:pt x="181" y="103"/>
                  </a:lnTo>
                  <a:lnTo>
                    <a:pt x="181" y="103"/>
                  </a:lnTo>
                  <a:lnTo>
                    <a:pt x="188" y="104"/>
                  </a:lnTo>
                  <a:lnTo>
                    <a:pt x="194" y="108"/>
                  </a:lnTo>
                  <a:lnTo>
                    <a:pt x="198" y="114"/>
                  </a:lnTo>
                  <a:lnTo>
                    <a:pt x="199" y="121"/>
                  </a:lnTo>
                  <a:lnTo>
                    <a:pt x="199" y="126"/>
                  </a:lnTo>
                  <a:lnTo>
                    <a:pt x="199" y="126"/>
                  </a:lnTo>
                  <a:lnTo>
                    <a:pt x="199" y="133"/>
                  </a:lnTo>
                  <a:lnTo>
                    <a:pt x="196" y="141"/>
                  </a:lnTo>
                  <a:lnTo>
                    <a:pt x="192" y="148"/>
                  </a:lnTo>
                  <a:lnTo>
                    <a:pt x="188" y="153"/>
                  </a:lnTo>
                  <a:lnTo>
                    <a:pt x="181" y="158"/>
                  </a:lnTo>
                  <a:lnTo>
                    <a:pt x="175" y="162"/>
                  </a:lnTo>
                  <a:lnTo>
                    <a:pt x="168" y="164"/>
                  </a:lnTo>
                  <a:lnTo>
                    <a:pt x="160" y="165"/>
                  </a:lnTo>
                  <a:lnTo>
                    <a:pt x="152" y="165"/>
                  </a:lnTo>
                  <a:close/>
                  <a:moveTo>
                    <a:pt x="40" y="199"/>
                  </a:moveTo>
                  <a:lnTo>
                    <a:pt x="31" y="199"/>
                  </a:lnTo>
                  <a:lnTo>
                    <a:pt x="31" y="199"/>
                  </a:lnTo>
                  <a:lnTo>
                    <a:pt x="26" y="199"/>
                  </a:lnTo>
                  <a:lnTo>
                    <a:pt x="21" y="195"/>
                  </a:lnTo>
                  <a:lnTo>
                    <a:pt x="18" y="191"/>
                  </a:lnTo>
                  <a:lnTo>
                    <a:pt x="17" y="185"/>
                  </a:lnTo>
                  <a:lnTo>
                    <a:pt x="17" y="168"/>
                  </a:lnTo>
                  <a:lnTo>
                    <a:pt x="17" y="168"/>
                  </a:lnTo>
                  <a:lnTo>
                    <a:pt x="18" y="162"/>
                  </a:lnTo>
                  <a:lnTo>
                    <a:pt x="21" y="158"/>
                  </a:lnTo>
                  <a:lnTo>
                    <a:pt x="26" y="156"/>
                  </a:lnTo>
                  <a:lnTo>
                    <a:pt x="31" y="154"/>
                  </a:lnTo>
                  <a:lnTo>
                    <a:pt x="40" y="154"/>
                  </a:lnTo>
                  <a:lnTo>
                    <a:pt x="40" y="154"/>
                  </a:lnTo>
                  <a:lnTo>
                    <a:pt x="45" y="154"/>
                  </a:lnTo>
                  <a:lnTo>
                    <a:pt x="50" y="152"/>
                  </a:lnTo>
                  <a:lnTo>
                    <a:pt x="56" y="149"/>
                  </a:lnTo>
                  <a:lnTo>
                    <a:pt x="60" y="146"/>
                  </a:lnTo>
                  <a:lnTo>
                    <a:pt x="64" y="142"/>
                  </a:lnTo>
                  <a:lnTo>
                    <a:pt x="67" y="137"/>
                  </a:lnTo>
                  <a:lnTo>
                    <a:pt x="68" y="131"/>
                  </a:lnTo>
                  <a:lnTo>
                    <a:pt x="68" y="126"/>
                  </a:lnTo>
                  <a:lnTo>
                    <a:pt x="68" y="121"/>
                  </a:lnTo>
                  <a:lnTo>
                    <a:pt x="68" y="121"/>
                  </a:lnTo>
                  <a:lnTo>
                    <a:pt x="68" y="118"/>
                  </a:lnTo>
                  <a:lnTo>
                    <a:pt x="67" y="115"/>
                  </a:lnTo>
                  <a:lnTo>
                    <a:pt x="64" y="114"/>
                  </a:lnTo>
                  <a:lnTo>
                    <a:pt x="61" y="114"/>
                  </a:lnTo>
                  <a:lnTo>
                    <a:pt x="31" y="114"/>
                  </a:lnTo>
                  <a:lnTo>
                    <a:pt x="31" y="114"/>
                  </a:lnTo>
                  <a:lnTo>
                    <a:pt x="25" y="112"/>
                  </a:lnTo>
                  <a:lnTo>
                    <a:pt x="19" y="111"/>
                  </a:lnTo>
                  <a:lnTo>
                    <a:pt x="14" y="108"/>
                  </a:lnTo>
                  <a:lnTo>
                    <a:pt x="9" y="104"/>
                  </a:lnTo>
                  <a:lnTo>
                    <a:pt x="4" y="100"/>
                  </a:lnTo>
                  <a:lnTo>
                    <a:pt x="2" y="95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2" y="19"/>
                  </a:lnTo>
                  <a:lnTo>
                    <a:pt x="4" y="14"/>
                  </a:lnTo>
                  <a:lnTo>
                    <a:pt x="9" y="9"/>
                  </a:lnTo>
                  <a:lnTo>
                    <a:pt x="14" y="6"/>
                  </a:lnTo>
                  <a:lnTo>
                    <a:pt x="19" y="2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8" y="0"/>
                  </a:lnTo>
                  <a:lnTo>
                    <a:pt x="95" y="2"/>
                  </a:lnTo>
                  <a:lnTo>
                    <a:pt x="100" y="6"/>
                  </a:lnTo>
                  <a:lnTo>
                    <a:pt x="104" y="9"/>
                  </a:lnTo>
                  <a:lnTo>
                    <a:pt x="108" y="14"/>
                  </a:lnTo>
                  <a:lnTo>
                    <a:pt x="111" y="19"/>
                  </a:lnTo>
                  <a:lnTo>
                    <a:pt x="112" y="25"/>
                  </a:lnTo>
                  <a:lnTo>
                    <a:pt x="114" y="31"/>
                  </a:lnTo>
                  <a:lnTo>
                    <a:pt x="114" y="126"/>
                  </a:lnTo>
                  <a:lnTo>
                    <a:pt x="114" y="126"/>
                  </a:lnTo>
                  <a:lnTo>
                    <a:pt x="112" y="141"/>
                  </a:lnTo>
                  <a:lnTo>
                    <a:pt x="107" y="154"/>
                  </a:lnTo>
                  <a:lnTo>
                    <a:pt x="100" y="167"/>
                  </a:lnTo>
                  <a:lnTo>
                    <a:pt x="92" y="177"/>
                  </a:lnTo>
                  <a:lnTo>
                    <a:pt x="81" y="187"/>
                  </a:lnTo>
                  <a:lnTo>
                    <a:pt x="68" y="194"/>
                  </a:lnTo>
                  <a:lnTo>
                    <a:pt x="54" y="198"/>
                  </a:lnTo>
                  <a:lnTo>
                    <a:pt x="40" y="199"/>
                  </a:lnTo>
                  <a:lnTo>
                    <a:pt x="40" y="199"/>
                  </a:lnTo>
                  <a:close/>
                  <a:moveTo>
                    <a:pt x="31" y="165"/>
                  </a:moveTo>
                  <a:lnTo>
                    <a:pt x="31" y="165"/>
                  </a:lnTo>
                  <a:lnTo>
                    <a:pt x="29" y="167"/>
                  </a:lnTo>
                  <a:lnTo>
                    <a:pt x="27" y="168"/>
                  </a:lnTo>
                  <a:lnTo>
                    <a:pt x="27" y="185"/>
                  </a:lnTo>
                  <a:lnTo>
                    <a:pt x="27" y="185"/>
                  </a:lnTo>
                  <a:lnTo>
                    <a:pt x="29" y="188"/>
                  </a:lnTo>
                  <a:lnTo>
                    <a:pt x="31" y="188"/>
                  </a:lnTo>
                  <a:lnTo>
                    <a:pt x="40" y="188"/>
                  </a:lnTo>
                  <a:lnTo>
                    <a:pt x="40" y="188"/>
                  </a:lnTo>
                  <a:lnTo>
                    <a:pt x="52" y="187"/>
                  </a:lnTo>
                  <a:lnTo>
                    <a:pt x="64" y="184"/>
                  </a:lnTo>
                  <a:lnTo>
                    <a:pt x="75" y="177"/>
                  </a:lnTo>
                  <a:lnTo>
                    <a:pt x="84" y="171"/>
                  </a:lnTo>
                  <a:lnTo>
                    <a:pt x="92" y="161"/>
                  </a:lnTo>
                  <a:lnTo>
                    <a:pt x="98" y="150"/>
                  </a:lnTo>
                  <a:lnTo>
                    <a:pt x="102" y="138"/>
                  </a:lnTo>
                  <a:lnTo>
                    <a:pt x="103" y="126"/>
                  </a:lnTo>
                  <a:lnTo>
                    <a:pt x="103" y="31"/>
                  </a:lnTo>
                  <a:lnTo>
                    <a:pt x="103" y="31"/>
                  </a:lnTo>
                  <a:lnTo>
                    <a:pt x="102" y="27"/>
                  </a:lnTo>
                  <a:lnTo>
                    <a:pt x="102" y="23"/>
                  </a:lnTo>
                  <a:lnTo>
                    <a:pt x="96" y="17"/>
                  </a:lnTo>
                  <a:lnTo>
                    <a:pt x="91" y="13"/>
                  </a:lnTo>
                  <a:lnTo>
                    <a:pt x="87" y="11"/>
                  </a:lnTo>
                  <a:lnTo>
                    <a:pt x="83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27" y="11"/>
                  </a:lnTo>
                  <a:lnTo>
                    <a:pt x="23" y="13"/>
                  </a:lnTo>
                  <a:lnTo>
                    <a:pt x="17" y="17"/>
                  </a:lnTo>
                  <a:lnTo>
                    <a:pt x="13" y="23"/>
                  </a:lnTo>
                  <a:lnTo>
                    <a:pt x="11" y="27"/>
                  </a:lnTo>
                  <a:lnTo>
                    <a:pt x="11" y="31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11" y="87"/>
                  </a:lnTo>
                  <a:lnTo>
                    <a:pt x="13" y="91"/>
                  </a:lnTo>
                  <a:lnTo>
                    <a:pt x="17" y="96"/>
                  </a:lnTo>
                  <a:lnTo>
                    <a:pt x="23" y="102"/>
                  </a:lnTo>
                  <a:lnTo>
                    <a:pt x="27" y="103"/>
                  </a:lnTo>
                  <a:lnTo>
                    <a:pt x="31" y="103"/>
                  </a:lnTo>
                  <a:lnTo>
                    <a:pt x="61" y="103"/>
                  </a:lnTo>
                  <a:lnTo>
                    <a:pt x="61" y="103"/>
                  </a:lnTo>
                  <a:lnTo>
                    <a:pt x="68" y="104"/>
                  </a:lnTo>
                  <a:lnTo>
                    <a:pt x="73" y="108"/>
                  </a:lnTo>
                  <a:lnTo>
                    <a:pt x="77" y="114"/>
                  </a:lnTo>
                  <a:lnTo>
                    <a:pt x="79" y="121"/>
                  </a:lnTo>
                  <a:lnTo>
                    <a:pt x="79" y="126"/>
                  </a:lnTo>
                  <a:lnTo>
                    <a:pt x="79" y="126"/>
                  </a:lnTo>
                  <a:lnTo>
                    <a:pt x="79" y="133"/>
                  </a:lnTo>
                  <a:lnTo>
                    <a:pt x="76" y="141"/>
                  </a:lnTo>
                  <a:lnTo>
                    <a:pt x="72" y="148"/>
                  </a:lnTo>
                  <a:lnTo>
                    <a:pt x="68" y="153"/>
                  </a:lnTo>
                  <a:lnTo>
                    <a:pt x="61" y="158"/>
                  </a:lnTo>
                  <a:lnTo>
                    <a:pt x="54" y="162"/>
                  </a:lnTo>
                  <a:lnTo>
                    <a:pt x="48" y="164"/>
                  </a:lnTo>
                  <a:lnTo>
                    <a:pt x="40" y="165"/>
                  </a:lnTo>
                  <a:lnTo>
                    <a:pt x="31" y="1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6" name="Freeform 75"/>
            <p:cNvSpPr>
              <a:spLocks noEditPoints="1"/>
            </p:cNvSpPr>
            <p:nvPr/>
          </p:nvSpPr>
          <p:spPr bwMode="auto">
            <a:xfrm>
              <a:off x="14735" y="6582"/>
              <a:ext cx="496" cy="478"/>
            </a:xfrm>
            <a:custGeom>
              <a:avLst/>
              <a:gdLst/>
              <a:ahLst/>
              <a:cxnLst>
                <a:cxn ang="0">
                  <a:pos x="87" y="200"/>
                </a:cxn>
                <a:cxn ang="0">
                  <a:pos x="80" y="199"/>
                </a:cxn>
                <a:cxn ang="0">
                  <a:pos x="75" y="195"/>
                </a:cxn>
                <a:cxn ang="0">
                  <a:pos x="69" y="181"/>
                </a:cxn>
                <a:cxn ang="0">
                  <a:pos x="19" y="131"/>
                </a:cxn>
                <a:cxn ang="0">
                  <a:pos x="11" y="130"/>
                </a:cxn>
                <a:cxn ang="0">
                  <a:pos x="6" y="126"/>
                </a:cxn>
                <a:cxn ang="0">
                  <a:pos x="0" y="112"/>
                </a:cxn>
                <a:cxn ang="0">
                  <a:pos x="0" y="87"/>
                </a:cxn>
                <a:cxn ang="0">
                  <a:pos x="6" y="75"/>
                </a:cxn>
                <a:cxn ang="0">
                  <a:pos x="11" y="71"/>
                </a:cxn>
                <a:cxn ang="0">
                  <a:pos x="69" y="69"/>
                </a:cxn>
                <a:cxn ang="0">
                  <a:pos x="69" y="18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114" y="0"/>
                </a:cxn>
                <a:cxn ang="0">
                  <a:pos x="121" y="2"/>
                </a:cxn>
                <a:cxn ang="0">
                  <a:pos x="126" y="6"/>
                </a:cxn>
                <a:cxn ang="0">
                  <a:pos x="131" y="18"/>
                </a:cxn>
                <a:cxn ang="0">
                  <a:pos x="181" y="69"/>
                </a:cxn>
                <a:cxn ang="0">
                  <a:pos x="189" y="71"/>
                </a:cxn>
                <a:cxn ang="0">
                  <a:pos x="195" y="75"/>
                </a:cxn>
                <a:cxn ang="0">
                  <a:pos x="200" y="87"/>
                </a:cxn>
                <a:cxn ang="0">
                  <a:pos x="200" y="112"/>
                </a:cxn>
                <a:cxn ang="0">
                  <a:pos x="195" y="126"/>
                </a:cxn>
                <a:cxn ang="0">
                  <a:pos x="189" y="130"/>
                </a:cxn>
                <a:cxn ang="0">
                  <a:pos x="131" y="131"/>
                </a:cxn>
                <a:cxn ang="0">
                  <a:pos x="131" y="181"/>
                </a:cxn>
                <a:cxn ang="0">
                  <a:pos x="126" y="195"/>
                </a:cxn>
                <a:cxn ang="0">
                  <a:pos x="121" y="199"/>
                </a:cxn>
                <a:cxn ang="0">
                  <a:pos x="114" y="200"/>
                </a:cxn>
                <a:cxn ang="0">
                  <a:pos x="19" y="80"/>
                </a:cxn>
                <a:cxn ang="0">
                  <a:pos x="14" y="81"/>
                </a:cxn>
                <a:cxn ang="0">
                  <a:pos x="11" y="84"/>
                </a:cxn>
                <a:cxn ang="0">
                  <a:pos x="11" y="112"/>
                </a:cxn>
                <a:cxn ang="0">
                  <a:pos x="11" y="116"/>
                </a:cxn>
                <a:cxn ang="0">
                  <a:pos x="14" y="118"/>
                </a:cxn>
                <a:cxn ang="0">
                  <a:pos x="19" y="121"/>
                </a:cxn>
                <a:cxn ang="0">
                  <a:pos x="80" y="181"/>
                </a:cxn>
                <a:cxn ang="0">
                  <a:pos x="80" y="184"/>
                </a:cxn>
                <a:cxn ang="0">
                  <a:pos x="83" y="187"/>
                </a:cxn>
                <a:cxn ang="0">
                  <a:pos x="87" y="189"/>
                </a:cxn>
                <a:cxn ang="0">
                  <a:pos x="114" y="189"/>
                </a:cxn>
                <a:cxn ang="0">
                  <a:pos x="118" y="187"/>
                </a:cxn>
                <a:cxn ang="0">
                  <a:pos x="121" y="184"/>
                </a:cxn>
                <a:cxn ang="0">
                  <a:pos x="121" y="121"/>
                </a:cxn>
                <a:cxn ang="0">
                  <a:pos x="181" y="121"/>
                </a:cxn>
                <a:cxn ang="0">
                  <a:pos x="187" y="118"/>
                </a:cxn>
                <a:cxn ang="0">
                  <a:pos x="188" y="116"/>
                </a:cxn>
                <a:cxn ang="0">
                  <a:pos x="189" y="87"/>
                </a:cxn>
                <a:cxn ang="0">
                  <a:pos x="188" y="84"/>
                </a:cxn>
                <a:cxn ang="0">
                  <a:pos x="187" y="81"/>
                </a:cxn>
                <a:cxn ang="0">
                  <a:pos x="181" y="80"/>
                </a:cxn>
                <a:cxn ang="0">
                  <a:pos x="121" y="18"/>
                </a:cxn>
                <a:cxn ang="0">
                  <a:pos x="121" y="15"/>
                </a:cxn>
                <a:cxn ang="0">
                  <a:pos x="118" y="14"/>
                </a:cxn>
                <a:cxn ang="0">
                  <a:pos x="114" y="11"/>
                </a:cxn>
                <a:cxn ang="0">
                  <a:pos x="87" y="11"/>
                </a:cxn>
                <a:cxn ang="0">
                  <a:pos x="83" y="14"/>
                </a:cxn>
                <a:cxn ang="0">
                  <a:pos x="80" y="15"/>
                </a:cxn>
                <a:cxn ang="0">
                  <a:pos x="80" y="80"/>
                </a:cxn>
              </a:cxnLst>
              <a:rect l="0" t="0" r="r" b="b"/>
              <a:pathLst>
                <a:path w="200" h="200">
                  <a:moveTo>
                    <a:pt x="114" y="200"/>
                  </a:moveTo>
                  <a:lnTo>
                    <a:pt x="87" y="200"/>
                  </a:lnTo>
                  <a:lnTo>
                    <a:pt x="87" y="200"/>
                  </a:lnTo>
                  <a:lnTo>
                    <a:pt x="80" y="199"/>
                  </a:lnTo>
                  <a:lnTo>
                    <a:pt x="75" y="195"/>
                  </a:lnTo>
                  <a:lnTo>
                    <a:pt x="75" y="195"/>
                  </a:lnTo>
                  <a:lnTo>
                    <a:pt x="71" y="188"/>
                  </a:lnTo>
                  <a:lnTo>
                    <a:pt x="69" y="181"/>
                  </a:lnTo>
                  <a:lnTo>
                    <a:pt x="69" y="131"/>
                  </a:lnTo>
                  <a:lnTo>
                    <a:pt x="19" y="131"/>
                  </a:lnTo>
                  <a:lnTo>
                    <a:pt x="19" y="131"/>
                  </a:lnTo>
                  <a:lnTo>
                    <a:pt x="11" y="130"/>
                  </a:lnTo>
                  <a:lnTo>
                    <a:pt x="6" y="126"/>
                  </a:lnTo>
                  <a:lnTo>
                    <a:pt x="6" y="126"/>
                  </a:lnTo>
                  <a:lnTo>
                    <a:pt x="2" y="121"/>
                  </a:lnTo>
                  <a:lnTo>
                    <a:pt x="0" y="112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2" y="80"/>
                  </a:lnTo>
                  <a:lnTo>
                    <a:pt x="6" y="75"/>
                  </a:lnTo>
                  <a:lnTo>
                    <a:pt x="6" y="75"/>
                  </a:lnTo>
                  <a:lnTo>
                    <a:pt x="11" y="71"/>
                  </a:lnTo>
                  <a:lnTo>
                    <a:pt x="19" y="69"/>
                  </a:lnTo>
                  <a:lnTo>
                    <a:pt x="69" y="69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71" y="11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21" y="2"/>
                  </a:lnTo>
                  <a:lnTo>
                    <a:pt x="126" y="6"/>
                  </a:lnTo>
                  <a:lnTo>
                    <a:pt x="126" y="6"/>
                  </a:lnTo>
                  <a:lnTo>
                    <a:pt x="130" y="11"/>
                  </a:lnTo>
                  <a:lnTo>
                    <a:pt x="131" y="18"/>
                  </a:lnTo>
                  <a:lnTo>
                    <a:pt x="131" y="69"/>
                  </a:lnTo>
                  <a:lnTo>
                    <a:pt x="181" y="69"/>
                  </a:lnTo>
                  <a:lnTo>
                    <a:pt x="181" y="69"/>
                  </a:lnTo>
                  <a:lnTo>
                    <a:pt x="189" y="71"/>
                  </a:lnTo>
                  <a:lnTo>
                    <a:pt x="195" y="75"/>
                  </a:lnTo>
                  <a:lnTo>
                    <a:pt x="195" y="75"/>
                  </a:lnTo>
                  <a:lnTo>
                    <a:pt x="199" y="80"/>
                  </a:lnTo>
                  <a:lnTo>
                    <a:pt x="200" y="87"/>
                  </a:lnTo>
                  <a:lnTo>
                    <a:pt x="200" y="112"/>
                  </a:lnTo>
                  <a:lnTo>
                    <a:pt x="200" y="112"/>
                  </a:lnTo>
                  <a:lnTo>
                    <a:pt x="199" y="121"/>
                  </a:lnTo>
                  <a:lnTo>
                    <a:pt x="195" y="126"/>
                  </a:lnTo>
                  <a:lnTo>
                    <a:pt x="195" y="126"/>
                  </a:lnTo>
                  <a:lnTo>
                    <a:pt x="189" y="130"/>
                  </a:lnTo>
                  <a:lnTo>
                    <a:pt x="181" y="131"/>
                  </a:lnTo>
                  <a:lnTo>
                    <a:pt x="131" y="131"/>
                  </a:lnTo>
                  <a:lnTo>
                    <a:pt x="131" y="181"/>
                  </a:lnTo>
                  <a:lnTo>
                    <a:pt x="131" y="181"/>
                  </a:lnTo>
                  <a:lnTo>
                    <a:pt x="130" y="188"/>
                  </a:lnTo>
                  <a:lnTo>
                    <a:pt x="126" y="195"/>
                  </a:lnTo>
                  <a:lnTo>
                    <a:pt x="126" y="195"/>
                  </a:lnTo>
                  <a:lnTo>
                    <a:pt x="121" y="199"/>
                  </a:lnTo>
                  <a:lnTo>
                    <a:pt x="114" y="200"/>
                  </a:lnTo>
                  <a:lnTo>
                    <a:pt x="114" y="200"/>
                  </a:lnTo>
                  <a:close/>
                  <a:moveTo>
                    <a:pt x="19" y="80"/>
                  </a:moveTo>
                  <a:lnTo>
                    <a:pt x="19" y="80"/>
                  </a:lnTo>
                  <a:lnTo>
                    <a:pt x="15" y="80"/>
                  </a:lnTo>
                  <a:lnTo>
                    <a:pt x="14" y="81"/>
                  </a:lnTo>
                  <a:lnTo>
                    <a:pt x="14" y="81"/>
                  </a:lnTo>
                  <a:lnTo>
                    <a:pt x="11" y="84"/>
                  </a:lnTo>
                  <a:lnTo>
                    <a:pt x="11" y="87"/>
                  </a:lnTo>
                  <a:lnTo>
                    <a:pt x="11" y="112"/>
                  </a:lnTo>
                  <a:lnTo>
                    <a:pt x="11" y="112"/>
                  </a:lnTo>
                  <a:lnTo>
                    <a:pt x="11" y="116"/>
                  </a:lnTo>
                  <a:lnTo>
                    <a:pt x="14" y="118"/>
                  </a:lnTo>
                  <a:lnTo>
                    <a:pt x="14" y="118"/>
                  </a:lnTo>
                  <a:lnTo>
                    <a:pt x="17" y="121"/>
                  </a:lnTo>
                  <a:lnTo>
                    <a:pt x="19" y="121"/>
                  </a:lnTo>
                  <a:lnTo>
                    <a:pt x="80" y="121"/>
                  </a:lnTo>
                  <a:lnTo>
                    <a:pt x="80" y="181"/>
                  </a:lnTo>
                  <a:lnTo>
                    <a:pt x="80" y="181"/>
                  </a:lnTo>
                  <a:lnTo>
                    <a:pt x="80" y="184"/>
                  </a:lnTo>
                  <a:lnTo>
                    <a:pt x="83" y="187"/>
                  </a:lnTo>
                  <a:lnTo>
                    <a:pt x="83" y="187"/>
                  </a:lnTo>
                  <a:lnTo>
                    <a:pt x="84" y="188"/>
                  </a:lnTo>
                  <a:lnTo>
                    <a:pt x="87" y="189"/>
                  </a:lnTo>
                  <a:lnTo>
                    <a:pt x="114" y="189"/>
                  </a:lnTo>
                  <a:lnTo>
                    <a:pt x="114" y="189"/>
                  </a:lnTo>
                  <a:lnTo>
                    <a:pt x="117" y="188"/>
                  </a:lnTo>
                  <a:lnTo>
                    <a:pt x="118" y="187"/>
                  </a:lnTo>
                  <a:lnTo>
                    <a:pt x="118" y="187"/>
                  </a:lnTo>
                  <a:lnTo>
                    <a:pt x="121" y="184"/>
                  </a:lnTo>
                  <a:lnTo>
                    <a:pt x="121" y="181"/>
                  </a:lnTo>
                  <a:lnTo>
                    <a:pt x="121" y="121"/>
                  </a:lnTo>
                  <a:lnTo>
                    <a:pt x="181" y="121"/>
                  </a:lnTo>
                  <a:lnTo>
                    <a:pt x="181" y="121"/>
                  </a:lnTo>
                  <a:lnTo>
                    <a:pt x="184" y="121"/>
                  </a:lnTo>
                  <a:lnTo>
                    <a:pt x="187" y="118"/>
                  </a:lnTo>
                  <a:lnTo>
                    <a:pt x="187" y="118"/>
                  </a:lnTo>
                  <a:lnTo>
                    <a:pt x="188" y="116"/>
                  </a:lnTo>
                  <a:lnTo>
                    <a:pt x="189" y="112"/>
                  </a:lnTo>
                  <a:lnTo>
                    <a:pt x="189" y="87"/>
                  </a:lnTo>
                  <a:lnTo>
                    <a:pt x="189" y="87"/>
                  </a:lnTo>
                  <a:lnTo>
                    <a:pt x="188" y="84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4" y="80"/>
                  </a:lnTo>
                  <a:lnTo>
                    <a:pt x="181" y="80"/>
                  </a:lnTo>
                  <a:lnTo>
                    <a:pt x="121" y="80"/>
                  </a:lnTo>
                  <a:lnTo>
                    <a:pt x="121" y="18"/>
                  </a:lnTo>
                  <a:lnTo>
                    <a:pt x="121" y="18"/>
                  </a:lnTo>
                  <a:lnTo>
                    <a:pt x="121" y="15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7" y="11"/>
                  </a:lnTo>
                  <a:lnTo>
                    <a:pt x="114" y="11"/>
                  </a:lnTo>
                  <a:lnTo>
                    <a:pt x="87" y="11"/>
                  </a:lnTo>
                  <a:lnTo>
                    <a:pt x="87" y="11"/>
                  </a:lnTo>
                  <a:lnTo>
                    <a:pt x="84" y="11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0" y="15"/>
                  </a:lnTo>
                  <a:lnTo>
                    <a:pt x="80" y="18"/>
                  </a:lnTo>
                  <a:lnTo>
                    <a:pt x="80" y="80"/>
                  </a:lnTo>
                  <a:lnTo>
                    <a:pt x="19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7" name="Freeform 76"/>
            <p:cNvSpPr>
              <a:spLocks noEditPoints="1"/>
            </p:cNvSpPr>
            <p:nvPr/>
          </p:nvSpPr>
          <p:spPr bwMode="auto">
            <a:xfrm>
              <a:off x="13396" y="2796"/>
              <a:ext cx="614" cy="521"/>
            </a:xfrm>
            <a:custGeom>
              <a:avLst/>
              <a:gdLst/>
              <a:ahLst/>
              <a:cxnLst>
                <a:cxn ang="0">
                  <a:pos x="214" y="216"/>
                </a:cxn>
                <a:cxn ang="0">
                  <a:pos x="206" y="211"/>
                </a:cxn>
                <a:cxn ang="0">
                  <a:pos x="205" y="10"/>
                </a:cxn>
                <a:cxn ang="0">
                  <a:pos x="210" y="0"/>
                </a:cxn>
                <a:cxn ang="0">
                  <a:pos x="240" y="0"/>
                </a:cxn>
                <a:cxn ang="0">
                  <a:pos x="249" y="6"/>
                </a:cxn>
                <a:cxn ang="0">
                  <a:pos x="249" y="207"/>
                </a:cxn>
                <a:cxn ang="0">
                  <a:pos x="244" y="216"/>
                </a:cxn>
                <a:cxn ang="0">
                  <a:pos x="216" y="205"/>
                </a:cxn>
                <a:cxn ang="0">
                  <a:pos x="216" y="11"/>
                </a:cxn>
                <a:cxn ang="0">
                  <a:pos x="163" y="216"/>
                </a:cxn>
                <a:cxn ang="0">
                  <a:pos x="156" y="214"/>
                </a:cxn>
                <a:cxn ang="0">
                  <a:pos x="154" y="79"/>
                </a:cxn>
                <a:cxn ang="0">
                  <a:pos x="156" y="72"/>
                </a:cxn>
                <a:cxn ang="0">
                  <a:pos x="189" y="69"/>
                </a:cxn>
                <a:cxn ang="0">
                  <a:pos x="195" y="72"/>
                </a:cxn>
                <a:cxn ang="0">
                  <a:pos x="198" y="207"/>
                </a:cxn>
                <a:cxn ang="0">
                  <a:pos x="195" y="214"/>
                </a:cxn>
                <a:cxn ang="0">
                  <a:pos x="189" y="216"/>
                </a:cxn>
                <a:cxn ang="0">
                  <a:pos x="187" y="80"/>
                </a:cxn>
                <a:cxn ang="0">
                  <a:pos x="137" y="216"/>
                </a:cxn>
                <a:cxn ang="0">
                  <a:pos x="108" y="216"/>
                </a:cxn>
                <a:cxn ang="0">
                  <a:pos x="102" y="207"/>
                </a:cxn>
                <a:cxn ang="0">
                  <a:pos x="102" y="126"/>
                </a:cxn>
                <a:cxn ang="0">
                  <a:pos x="112" y="120"/>
                </a:cxn>
                <a:cxn ang="0">
                  <a:pos x="141" y="120"/>
                </a:cxn>
                <a:cxn ang="0">
                  <a:pos x="147" y="130"/>
                </a:cxn>
                <a:cxn ang="0">
                  <a:pos x="147" y="211"/>
                </a:cxn>
                <a:cxn ang="0">
                  <a:pos x="137" y="216"/>
                </a:cxn>
                <a:cxn ang="0">
                  <a:pos x="136" y="205"/>
                </a:cxn>
                <a:cxn ang="0">
                  <a:pos x="113" y="205"/>
                </a:cxn>
                <a:cxn ang="0">
                  <a:pos x="60" y="216"/>
                </a:cxn>
                <a:cxn ang="0">
                  <a:pos x="51" y="211"/>
                </a:cxn>
                <a:cxn ang="0">
                  <a:pos x="51" y="164"/>
                </a:cxn>
                <a:cxn ang="0">
                  <a:pos x="56" y="155"/>
                </a:cxn>
                <a:cxn ang="0">
                  <a:pos x="86" y="154"/>
                </a:cxn>
                <a:cxn ang="0">
                  <a:pos x="95" y="161"/>
                </a:cxn>
                <a:cxn ang="0">
                  <a:pos x="95" y="207"/>
                </a:cxn>
                <a:cxn ang="0">
                  <a:pos x="90" y="216"/>
                </a:cxn>
                <a:cxn ang="0">
                  <a:pos x="62" y="205"/>
                </a:cxn>
                <a:cxn ang="0">
                  <a:pos x="62" y="165"/>
                </a:cxn>
                <a:cxn ang="0">
                  <a:pos x="9" y="216"/>
                </a:cxn>
                <a:cxn ang="0">
                  <a:pos x="2" y="214"/>
                </a:cxn>
                <a:cxn ang="0">
                  <a:pos x="0" y="181"/>
                </a:cxn>
                <a:cxn ang="0">
                  <a:pos x="2" y="174"/>
                </a:cxn>
                <a:cxn ang="0">
                  <a:pos x="35" y="172"/>
                </a:cxn>
                <a:cxn ang="0">
                  <a:pos x="41" y="174"/>
                </a:cxn>
                <a:cxn ang="0">
                  <a:pos x="44" y="207"/>
                </a:cxn>
                <a:cxn ang="0">
                  <a:pos x="41" y="214"/>
                </a:cxn>
                <a:cxn ang="0">
                  <a:pos x="35" y="216"/>
                </a:cxn>
                <a:cxn ang="0">
                  <a:pos x="33" y="182"/>
                </a:cxn>
              </a:cxnLst>
              <a:rect l="0" t="0" r="r" b="b"/>
              <a:pathLst>
                <a:path w="249" h="216">
                  <a:moveTo>
                    <a:pt x="240" y="216"/>
                  </a:moveTo>
                  <a:lnTo>
                    <a:pt x="214" y="216"/>
                  </a:lnTo>
                  <a:lnTo>
                    <a:pt x="214" y="216"/>
                  </a:lnTo>
                  <a:lnTo>
                    <a:pt x="210" y="216"/>
                  </a:lnTo>
                  <a:lnTo>
                    <a:pt x="208" y="214"/>
                  </a:lnTo>
                  <a:lnTo>
                    <a:pt x="206" y="211"/>
                  </a:lnTo>
                  <a:lnTo>
                    <a:pt x="205" y="207"/>
                  </a:lnTo>
                  <a:lnTo>
                    <a:pt x="205" y="10"/>
                  </a:lnTo>
                  <a:lnTo>
                    <a:pt x="205" y="10"/>
                  </a:lnTo>
                  <a:lnTo>
                    <a:pt x="206" y="6"/>
                  </a:lnTo>
                  <a:lnTo>
                    <a:pt x="208" y="3"/>
                  </a:lnTo>
                  <a:lnTo>
                    <a:pt x="210" y="0"/>
                  </a:lnTo>
                  <a:lnTo>
                    <a:pt x="214" y="0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44" y="0"/>
                  </a:lnTo>
                  <a:lnTo>
                    <a:pt x="247" y="3"/>
                  </a:lnTo>
                  <a:lnTo>
                    <a:pt x="249" y="6"/>
                  </a:lnTo>
                  <a:lnTo>
                    <a:pt x="249" y="10"/>
                  </a:lnTo>
                  <a:lnTo>
                    <a:pt x="249" y="207"/>
                  </a:lnTo>
                  <a:lnTo>
                    <a:pt x="249" y="207"/>
                  </a:lnTo>
                  <a:lnTo>
                    <a:pt x="249" y="211"/>
                  </a:lnTo>
                  <a:lnTo>
                    <a:pt x="247" y="214"/>
                  </a:lnTo>
                  <a:lnTo>
                    <a:pt x="244" y="216"/>
                  </a:lnTo>
                  <a:lnTo>
                    <a:pt x="240" y="216"/>
                  </a:lnTo>
                  <a:lnTo>
                    <a:pt x="240" y="216"/>
                  </a:lnTo>
                  <a:close/>
                  <a:moveTo>
                    <a:pt x="216" y="205"/>
                  </a:moveTo>
                  <a:lnTo>
                    <a:pt x="239" y="205"/>
                  </a:lnTo>
                  <a:lnTo>
                    <a:pt x="239" y="11"/>
                  </a:lnTo>
                  <a:lnTo>
                    <a:pt x="216" y="11"/>
                  </a:lnTo>
                  <a:lnTo>
                    <a:pt x="216" y="205"/>
                  </a:lnTo>
                  <a:close/>
                  <a:moveTo>
                    <a:pt x="189" y="216"/>
                  </a:moveTo>
                  <a:lnTo>
                    <a:pt x="163" y="216"/>
                  </a:lnTo>
                  <a:lnTo>
                    <a:pt x="163" y="216"/>
                  </a:lnTo>
                  <a:lnTo>
                    <a:pt x="159" y="216"/>
                  </a:lnTo>
                  <a:lnTo>
                    <a:pt x="156" y="214"/>
                  </a:lnTo>
                  <a:lnTo>
                    <a:pt x="154" y="211"/>
                  </a:lnTo>
                  <a:lnTo>
                    <a:pt x="154" y="207"/>
                  </a:lnTo>
                  <a:lnTo>
                    <a:pt x="154" y="79"/>
                  </a:lnTo>
                  <a:lnTo>
                    <a:pt x="154" y="79"/>
                  </a:lnTo>
                  <a:lnTo>
                    <a:pt x="154" y="74"/>
                  </a:lnTo>
                  <a:lnTo>
                    <a:pt x="156" y="72"/>
                  </a:lnTo>
                  <a:lnTo>
                    <a:pt x="159" y="69"/>
                  </a:lnTo>
                  <a:lnTo>
                    <a:pt x="163" y="69"/>
                  </a:lnTo>
                  <a:lnTo>
                    <a:pt x="189" y="69"/>
                  </a:lnTo>
                  <a:lnTo>
                    <a:pt x="189" y="69"/>
                  </a:lnTo>
                  <a:lnTo>
                    <a:pt x="193" y="69"/>
                  </a:lnTo>
                  <a:lnTo>
                    <a:pt x="195" y="72"/>
                  </a:lnTo>
                  <a:lnTo>
                    <a:pt x="198" y="74"/>
                  </a:lnTo>
                  <a:lnTo>
                    <a:pt x="198" y="79"/>
                  </a:lnTo>
                  <a:lnTo>
                    <a:pt x="198" y="207"/>
                  </a:lnTo>
                  <a:lnTo>
                    <a:pt x="198" y="207"/>
                  </a:lnTo>
                  <a:lnTo>
                    <a:pt x="198" y="211"/>
                  </a:lnTo>
                  <a:lnTo>
                    <a:pt x="195" y="214"/>
                  </a:lnTo>
                  <a:lnTo>
                    <a:pt x="193" y="216"/>
                  </a:lnTo>
                  <a:lnTo>
                    <a:pt x="189" y="216"/>
                  </a:lnTo>
                  <a:lnTo>
                    <a:pt x="189" y="216"/>
                  </a:lnTo>
                  <a:close/>
                  <a:moveTo>
                    <a:pt x="164" y="205"/>
                  </a:moveTo>
                  <a:lnTo>
                    <a:pt x="187" y="205"/>
                  </a:lnTo>
                  <a:lnTo>
                    <a:pt x="187" y="80"/>
                  </a:lnTo>
                  <a:lnTo>
                    <a:pt x="164" y="80"/>
                  </a:lnTo>
                  <a:lnTo>
                    <a:pt x="164" y="205"/>
                  </a:lnTo>
                  <a:close/>
                  <a:moveTo>
                    <a:pt x="137" y="216"/>
                  </a:moveTo>
                  <a:lnTo>
                    <a:pt x="112" y="216"/>
                  </a:lnTo>
                  <a:lnTo>
                    <a:pt x="112" y="216"/>
                  </a:lnTo>
                  <a:lnTo>
                    <a:pt x="108" y="216"/>
                  </a:lnTo>
                  <a:lnTo>
                    <a:pt x="105" y="214"/>
                  </a:lnTo>
                  <a:lnTo>
                    <a:pt x="102" y="211"/>
                  </a:lnTo>
                  <a:lnTo>
                    <a:pt x="102" y="207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02" y="126"/>
                  </a:lnTo>
                  <a:lnTo>
                    <a:pt x="105" y="123"/>
                  </a:lnTo>
                  <a:lnTo>
                    <a:pt x="108" y="120"/>
                  </a:lnTo>
                  <a:lnTo>
                    <a:pt x="112" y="120"/>
                  </a:lnTo>
                  <a:lnTo>
                    <a:pt x="137" y="120"/>
                  </a:lnTo>
                  <a:lnTo>
                    <a:pt x="137" y="120"/>
                  </a:lnTo>
                  <a:lnTo>
                    <a:pt x="141" y="120"/>
                  </a:lnTo>
                  <a:lnTo>
                    <a:pt x="144" y="123"/>
                  </a:lnTo>
                  <a:lnTo>
                    <a:pt x="147" y="126"/>
                  </a:lnTo>
                  <a:lnTo>
                    <a:pt x="147" y="130"/>
                  </a:lnTo>
                  <a:lnTo>
                    <a:pt x="147" y="207"/>
                  </a:lnTo>
                  <a:lnTo>
                    <a:pt x="147" y="207"/>
                  </a:lnTo>
                  <a:lnTo>
                    <a:pt x="147" y="211"/>
                  </a:lnTo>
                  <a:lnTo>
                    <a:pt x="144" y="214"/>
                  </a:lnTo>
                  <a:lnTo>
                    <a:pt x="141" y="216"/>
                  </a:lnTo>
                  <a:lnTo>
                    <a:pt x="137" y="216"/>
                  </a:lnTo>
                  <a:lnTo>
                    <a:pt x="137" y="216"/>
                  </a:lnTo>
                  <a:close/>
                  <a:moveTo>
                    <a:pt x="113" y="205"/>
                  </a:moveTo>
                  <a:lnTo>
                    <a:pt x="136" y="205"/>
                  </a:lnTo>
                  <a:lnTo>
                    <a:pt x="136" y="131"/>
                  </a:lnTo>
                  <a:lnTo>
                    <a:pt x="113" y="131"/>
                  </a:lnTo>
                  <a:lnTo>
                    <a:pt x="113" y="205"/>
                  </a:lnTo>
                  <a:close/>
                  <a:moveTo>
                    <a:pt x="86" y="216"/>
                  </a:moveTo>
                  <a:lnTo>
                    <a:pt x="60" y="216"/>
                  </a:lnTo>
                  <a:lnTo>
                    <a:pt x="60" y="216"/>
                  </a:lnTo>
                  <a:lnTo>
                    <a:pt x="56" y="216"/>
                  </a:lnTo>
                  <a:lnTo>
                    <a:pt x="54" y="214"/>
                  </a:lnTo>
                  <a:lnTo>
                    <a:pt x="51" y="211"/>
                  </a:lnTo>
                  <a:lnTo>
                    <a:pt x="51" y="207"/>
                  </a:lnTo>
                  <a:lnTo>
                    <a:pt x="51" y="164"/>
                  </a:lnTo>
                  <a:lnTo>
                    <a:pt x="51" y="164"/>
                  </a:lnTo>
                  <a:lnTo>
                    <a:pt x="51" y="161"/>
                  </a:lnTo>
                  <a:lnTo>
                    <a:pt x="54" y="157"/>
                  </a:lnTo>
                  <a:lnTo>
                    <a:pt x="56" y="155"/>
                  </a:lnTo>
                  <a:lnTo>
                    <a:pt x="60" y="154"/>
                  </a:lnTo>
                  <a:lnTo>
                    <a:pt x="86" y="154"/>
                  </a:lnTo>
                  <a:lnTo>
                    <a:pt x="86" y="154"/>
                  </a:lnTo>
                  <a:lnTo>
                    <a:pt x="90" y="155"/>
                  </a:lnTo>
                  <a:lnTo>
                    <a:pt x="93" y="157"/>
                  </a:lnTo>
                  <a:lnTo>
                    <a:pt x="95" y="161"/>
                  </a:lnTo>
                  <a:lnTo>
                    <a:pt x="95" y="164"/>
                  </a:lnTo>
                  <a:lnTo>
                    <a:pt x="95" y="207"/>
                  </a:lnTo>
                  <a:lnTo>
                    <a:pt x="95" y="207"/>
                  </a:lnTo>
                  <a:lnTo>
                    <a:pt x="95" y="211"/>
                  </a:lnTo>
                  <a:lnTo>
                    <a:pt x="93" y="214"/>
                  </a:lnTo>
                  <a:lnTo>
                    <a:pt x="90" y="216"/>
                  </a:lnTo>
                  <a:lnTo>
                    <a:pt x="86" y="216"/>
                  </a:lnTo>
                  <a:lnTo>
                    <a:pt x="86" y="216"/>
                  </a:lnTo>
                  <a:close/>
                  <a:moveTo>
                    <a:pt x="62" y="205"/>
                  </a:moveTo>
                  <a:lnTo>
                    <a:pt x="85" y="205"/>
                  </a:lnTo>
                  <a:lnTo>
                    <a:pt x="85" y="165"/>
                  </a:lnTo>
                  <a:lnTo>
                    <a:pt x="62" y="165"/>
                  </a:lnTo>
                  <a:lnTo>
                    <a:pt x="62" y="205"/>
                  </a:lnTo>
                  <a:close/>
                  <a:moveTo>
                    <a:pt x="35" y="216"/>
                  </a:moveTo>
                  <a:lnTo>
                    <a:pt x="9" y="216"/>
                  </a:lnTo>
                  <a:lnTo>
                    <a:pt x="9" y="216"/>
                  </a:lnTo>
                  <a:lnTo>
                    <a:pt x="5" y="216"/>
                  </a:lnTo>
                  <a:lnTo>
                    <a:pt x="2" y="214"/>
                  </a:lnTo>
                  <a:lnTo>
                    <a:pt x="0" y="211"/>
                  </a:lnTo>
                  <a:lnTo>
                    <a:pt x="0" y="207"/>
                  </a:lnTo>
                  <a:lnTo>
                    <a:pt x="0" y="181"/>
                  </a:lnTo>
                  <a:lnTo>
                    <a:pt x="0" y="181"/>
                  </a:lnTo>
                  <a:lnTo>
                    <a:pt x="0" y="177"/>
                  </a:lnTo>
                  <a:lnTo>
                    <a:pt x="2" y="174"/>
                  </a:lnTo>
                  <a:lnTo>
                    <a:pt x="5" y="173"/>
                  </a:lnTo>
                  <a:lnTo>
                    <a:pt x="9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9" y="173"/>
                  </a:lnTo>
                  <a:lnTo>
                    <a:pt x="41" y="174"/>
                  </a:lnTo>
                  <a:lnTo>
                    <a:pt x="43" y="177"/>
                  </a:lnTo>
                  <a:lnTo>
                    <a:pt x="44" y="181"/>
                  </a:lnTo>
                  <a:lnTo>
                    <a:pt x="44" y="207"/>
                  </a:lnTo>
                  <a:lnTo>
                    <a:pt x="44" y="207"/>
                  </a:lnTo>
                  <a:lnTo>
                    <a:pt x="43" y="211"/>
                  </a:lnTo>
                  <a:lnTo>
                    <a:pt x="41" y="214"/>
                  </a:lnTo>
                  <a:lnTo>
                    <a:pt x="39" y="216"/>
                  </a:lnTo>
                  <a:lnTo>
                    <a:pt x="35" y="216"/>
                  </a:lnTo>
                  <a:lnTo>
                    <a:pt x="35" y="216"/>
                  </a:lnTo>
                  <a:close/>
                  <a:moveTo>
                    <a:pt x="10" y="205"/>
                  </a:moveTo>
                  <a:lnTo>
                    <a:pt x="33" y="205"/>
                  </a:lnTo>
                  <a:lnTo>
                    <a:pt x="33" y="182"/>
                  </a:lnTo>
                  <a:lnTo>
                    <a:pt x="10" y="182"/>
                  </a:lnTo>
                  <a:lnTo>
                    <a:pt x="10" y="20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8" name="Freeform 77"/>
            <p:cNvSpPr/>
            <p:nvPr/>
          </p:nvSpPr>
          <p:spPr bwMode="auto">
            <a:xfrm>
              <a:off x="4792" y="6726"/>
              <a:ext cx="170" cy="166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42" y="36"/>
                </a:cxn>
                <a:cxn ang="0">
                  <a:pos x="69" y="9"/>
                </a:cxn>
                <a:cxn ang="0">
                  <a:pos x="60" y="0"/>
                </a:cxn>
                <a:cxn ang="0">
                  <a:pos x="35" y="27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27" y="36"/>
                </a:cxn>
                <a:cxn ang="0">
                  <a:pos x="0" y="63"/>
                </a:cxn>
                <a:cxn ang="0">
                  <a:pos x="8" y="69"/>
                </a:cxn>
                <a:cxn ang="0">
                  <a:pos x="35" y="42"/>
                </a:cxn>
                <a:cxn ang="0">
                  <a:pos x="60" y="69"/>
                </a:cxn>
                <a:cxn ang="0">
                  <a:pos x="69" y="63"/>
                </a:cxn>
              </a:cxnLst>
              <a:rect l="0" t="0" r="r" b="b"/>
              <a:pathLst>
                <a:path w="69" h="69">
                  <a:moveTo>
                    <a:pt x="69" y="63"/>
                  </a:moveTo>
                  <a:lnTo>
                    <a:pt x="42" y="36"/>
                  </a:lnTo>
                  <a:lnTo>
                    <a:pt x="69" y="9"/>
                  </a:lnTo>
                  <a:lnTo>
                    <a:pt x="60" y="0"/>
                  </a:lnTo>
                  <a:lnTo>
                    <a:pt x="35" y="27"/>
                  </a:lnTo>
                  <a:lnTo>
                    <a:pt x="8" y="0"/>
                  </a:lnTo>
                  <a:lnTo>
                    <a:pt x="0" y="9"/>
                  </a:lnTo>
                  <a:lnTo>
                    <a:pt x="27" y="36"/>
                  </a:lnTo>
                  <a:lnTo>
                    <a:pt x="0" y="63"/>
                  </a:lnTo>
                  <a:lnTo>
                    <a:pt x="8" y="69"/>
                  </a:lnTo>
                  <a:lnTo>
                    <a:pt x="35" y="42"/>
                  </a:lnTo>
                  <a:lnTo>
                    <a:pt x="60" y="69"/>
                  </a:lnTo>
                  <a:lnTo>
                    <a:pt x="69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89" name="Freeform 78"/>
            <p:cNvSpPr/>
            <p:nvPr/>
          </p:nvSpPr>
          <p:spPr bwMode="auto">
            <a:xfrm>
              <a:off x="5791" y="6524"/>
              <a:ext cx="392" cy="586"/>
            </a:xfrm>
            <a:custGeom>
              <a:avLst/>
              <a:gdLst/>
              <a:ahLst/>
              <a:cxnLst>
                <a:cxn ang="0">
                  <a:pos x="147" y="227"/>
                </a:cxn>
                <a:cxn ang="0">
                  <a:pos x="147" y="230"/>
                </a:cxn>
                <a:cxn ang="0">
                  <a:pos x="143" y="234"/>
                </a:cxn>
                <a:cxn ang="0">
                  <a:pos x="140" y="234"/>
                </a:cxn>
                <a:cxn ang="0">
                  <a:pos x="136" y="232"/>
                </a:cxn>
                <a:cxn ang="0">
                  <a:pos x="17" y="166"/>
                </a:cxn>
                <a:cxn ang="0">
                  <a:pos x="15" y="166"/>
                </a:cxn>
                <a:cxn ang="0">
                  <a:pos x="12" y="162"/>
                </a:cxn>
                <a:cxn ang="0">
                  <a:pos x="11" y="85"/>
                </a:cxn>
                <a:cxn ang="0">
                  <a:pos x="12" y="82"/>
                </a:cxn>
                <a:cxn ang="0">
                  <a:pos x="15" y="80"/>
                </a:cxn>
                <a:cxn ang="0">
                  <a:pos x="70" y="78"/>
                </a:cxn>
                <a:cxn ang="0">
                  <a:pos x="136" y="14"/>
                </a:cxn>
                <a:cxn ang="0">
                  <a:pos x="140" y="11"/>
                </a:cxn>
                <a:cxn ang="0">
                  <a:pos x="143" y="12"/>
                </a:cxn>
                <a:cxn ang="0">
                  <a:pos x="147" y="15"/>
                </a:cxn>
                <a:cxn ang="0">
                  <a:pos x="147" y="68"/>
                </a:cxn>
                <a:cxn ang="0">
                  <a:pos x="158" y="18"/>
                </a:cxn>
                <a:cxn ang="0">
                  <a:pos x="156" y="11"/>
                </a:cxn>
                <a:cxn ang="0">
                  <a:pos x="147" y="1"/>
                </a:cxn>
                <a:cxn ang="0">
                  <a:pos x="140" y="0"/>
                </a:cxn>
                <a:cxn ang="0">
                  <a:pos x="128" y="5"/>
                </a:cxn>
                <a:cxn ang="0">
                  <a:pos x="17" y="68"/>
                </a:cxn>
                <a:cxn ang="0">
                  <a:pos x="11" y="69"/>
                </a:cxn>
                <a:cxn ang="0">
                  <a:pos x="1" y="78"/>
                </a:cxn>
                <a:cxn ang="0">
                  <a:pos x="0" y="159"/>
                </a:cxn>
                <a:cxn ang="0">
                  <a:pos x="1" y="166"/>
                </a:cxn>
                <a:cxn ang="0">
                  <a:pos x="11" y="176"/>
                </a:cxn>
                <a:cxn ang="0">
                  <a:pos x="66" y="177"/>
                </a:cxn>
                <a:cxn ang="0">
                  <a:pos x="128" y="239"/>
                </a:cxn>
                <a:cxn ang="0">
                  <a:pos x="140" y="244"/>
                </a:cxn>
                <a:cxn ang="0">
                  <a:pos x="147" y="243"/>
                </a:cxn>
                <a:cxn ang="0">
                  <a:pos x="156" y="234"/>
                </a:cxn>
                <a:cxn ang="0">
                  <a:pos x="158" y="174"/>
                </a:cxn>
              </a:cxnLst>
              <a:rect l="0" t="0" r="r" b="b"/>
              <a:pathLst>
                <a:path w="158" h="244">
                  <a:moveTo>
                    <a:pt x="147" y="174"/>
                  </a:moveTo>
                  <a:lnTo>
                    <a:pt x="147" y="227"/>
                  </a:lnTo>
                  <a:lnTo>
                    <a:pt x="147" y="227"/>
                  </a:lnTo>
                  <a:lnTo>
                    <a:pt x="147" y="230"/>
                  </a:lnTo>
                  <a:lnTo>
                    <a:pt x="146" y="232"/>
                  </a:lnTo>
                  <a:lnTo>
                    <a:pt x="143" y="234"/>
                  </a:lnTo>
                  <a:lnTo>
                    <a:pt x="140" y="234"/>
                  </a:lnTo>
                  <a:lnTo>
                    <a:pt x="140" y="234"/>
                  </a:lnTo>
                  <a:lnTo>
                    <a:pt x="138" y="234"/>
                  </a:lnTo>
                  <a:lnTo>
                    <a:pt x="136" y="232"/>
                  </a:lnTo>
                  <a:lnTo>
                    <a:pt x="70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5" y="166"/>
                  </a:lnTo>
                  <a:lnTo>
                    <a:pt x="13" y="165"/>
                  </a:lnTo>
                  <a:lnTo>
                    <a:pt x="12" y="162"/>
                  </a:lnTo>
                  <a:lnTo>
                    <a:pt x="11" y="159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2" y="82"/>
                  </a:lnTo>
                  <a:lnTo>
                    <a:pt x="13" y="81"/>
                  </a:lnTo>
                  <a:lnTo>
                    <a:pt x="15" y="80"/>
                  </a:lnTo>
                  <a:lnTo>
                    <a:pt x="17" y="78"/>
                  </a:lnTo>
                  <a:lnTo>
                    <a:pt x="70" y="78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43" y="12"/>
                  </a:lnTo>
                  <a:lnTo>
                    <a:pt x="146" y="14"/>
                  </a:lnTo>
                  <a:lnTo>
                    <a:pt x="147" y="15"/>
                  </a:lnTo>
                  <a:lnTo>
                    <a:pt x="147" y="18"/>
                  </a:lnTo>
                  <a:lnTo>
                    <a:pt x="147" y="68"/>
                  </a:lnTo>
                  <a:lnTo>
                    <a:pt x="158" y="68"/>
                  </a:lnTo>
                  <a:lnTo>
                    <a:pt x="158" y="18"/>
                  </a:lnTo>
                  <a:lnTo>
                    <a:pt x="158" y="18"/>
                  </a:lnTo>
                  <a:lnTo>
                    <a:pt x="156" y="11"/>
                  </a:lnTo>
                  <a:lnTo>
                    <a:pt x="154" y="5"/>
                  </a:lnTo>
                  <a:lnTo>
                    <a:pt x="14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3" y="1"/>
                  </a:lnTo>
                  <a:lnTo>
                    <a:pt x="128" y="5"/>
                  </a:lnTo>
                  <a:lnTo>
                    <a:pt x="66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1" y="69"/>
                  </a:lnTo>
                  <a:lnTo>
                    <a:pt x="5" y="73"/>
                  </a:lnTo>
                  <a:lnTo>
                    <a:pt x="1" y="78"/>
                  </a:lnTo>
                  <a:lnTo>
                    <a:pt x="0" y="8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1" y="166"/>
                  </a:lnTo>
                  <a:lnTo>
                    <a:pt x="5" y="172"/>
                  </a:lnTo>
                  <a:lnTo>
                    <a:pt x="11" y="176"/>
                  </a:lnTo>
                  <a:lnTo>
                    <a:pt x="17" y="177"/>
                  </a:lnTo>
                  <a:lnTo>
                    <a:pt x="66" y="177"/>
                  </a:lnTo>
                  <a:lnTo>
                    <a:pt x="128" y="239"/>
                  </a:lnTo>
                  <a:lnTo>
                    <a:pt x="128" y="239"/>
                  </a:lnTo>
                  <a:lnTo>
                    <a:pt x="133" y="243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7" y="243"/>
                  </a:lnTo>
                  <a:lnTo>
                    <a:pt x="154" y="239"/>
                  </a:lnTo>
                  <a:lnTo>
                    <a:pt x="156" y="234"/>
                  </a:lnTo>
                  <a:lnTo>
                    <a:pt x="158" y="227"/>
                  </a:lnTo>
                  <a:lnTo>
                    <a:pt x="158" y="174"/>
                  </a:lnTo>
                  <a:lnTo>
                    <a:pt x="147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0" name="Freeform 79"/>
            <p:cNvSpPr/>
            <p:nvPr/>
          </p:nvSpPr>
          <p:spPr bwMode="auto">
            <a:xfrm>
              <a:off x="6094" y="6734"/>
              <a:ext cx="155" cy="159"/>
            </a:xfrm>
            <a:custGeom>
              <a:avLst/>
              <a:gdLst/>
              <a:ahLst/>
              <a:cxnLst>
                <a:cxn ang="0">
                  <a:pos x="38" y="65"/>
                </a:cxn>
                <a:cxn ang="0">
                  <a:pos x="38" y="38"/>
                </a:cxn>
                <a:cxn ang="0">
                  <a:pos x="64" y="38"/>
                </a:cxn>
                <a:cxn ang="0">
                  <a:pos x="64" y="27"/>
                </a:cxn>
                <a:cxn ang="0">
                  <a:pos x="38" y="27"/>
                </a:cxn>
                <a:cxn ang="0">
                  <a:pos x="38" y="0"/>
                </a:cxn>
                <a:cxn ang="0">
                  <a:pos x="27" y="0"/>
                </a:cxn>
                <a:cxn ang="0">
                  <a:pos x="27" y="27"/>
                </a:cxn>
                <a:cxn ang="0">
                  <a:pos x="0" y="27"/>
                </a:cxn>
                <a:cxn ang="0">
                  <a:pos x="0" y="38"/>
                </a:cxn>
                <a:cxn ang="0">
                  <a:pos x="27" y="38"/>
                </a:cxn>
                <a:cxn ang="0">
                  <a:pos x="27" y="65"/>
                </a:cxn>
                <a:cxn ang="0">
                  <a:pos x="38" y="65"/>
                </a:cxn>
              </a:cxnLst>
              <a:rect l="0" t="0" r="r" b="b"/>
              <a:pathLst>
                <a:path w="64" h="65">
                  <a:moveTo>
                    <a:pt x="38" y="65"/>
                  </a:moveTo>
                  <a:lnTo>
                    <a:pt x="38" y="38"/>
                  </a:lnTo>
                  <a:lnTo>
                    <a:pt x="64" y="38"/>
                  </a:lnTo>
                  <a:lnTo>
                    <a:pt x="64" y="27"/>
                  </a:lnTo>
                  <a:lnTo>
                    <a:pt x="38" y="27"/>
                  </a:lnTo>
                  <a:lnTo>
                    <a:pt x="38" y="0"/>
                  </a:lnTo>
                  <a:lnTo>
                    <a:pt x="27" y="0"/>
                  </a:lnTo>
                  <a:lnTo>
                    <a:pt x="27" y="27"/>
                  </a:lnTo>
                  <a:lnTo>
                    <a:pt x="0" y="27"/>
                  </a:lnTo>
                  <a:lnTo>
                    <a:pt x="0" y="38"/>
                  </a:lnTo>
                  <a:lnTo>
                    <a:pt x="27" y="38"/>
                  </a:lnTo>
                  <a:lnTo>
                    <a:pt x="27" y="65"/>
                  </a:lnTo>
                  <a:lnTo>
                    <a:pt x="38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1" name="Freeform 80"/>
            <p:cNvSpPr/>
            <p:nvPr/>
          </p:nvSpPr>
          <p:spPr bwMode="auto">
            <a:xfrm>
              <a:off x="7086" y="6524"/>
              <a:ext cx="392" cy="586"/>
            </a:xfrm>
            <a:custGeom>
              <a:avLst/>
              <a:gdLst/>
              <a:ahLst/>
              <a:cxnLst>
                <a:cxn ang="0">
                  <a:pos x="147" y="227"/>
                </a:cxn>
                <a:cxn ang="0">
                  <a:pos x="147" y="230"/>
                </a:cxn>
                <a:cxn ang="0">
                  <a:pos x="143" y="234"/>
                </a:cxn>
                <a:cxn ang="0">
                  <a:pos x="140" y="234"/>
                </a:cxn>
                <a:cxn ang="0">
                  <a:pos x="136" y="232"/>
                </a:cxn>
                <a:cxn ang="0">
                  <a:pos x="17" y="166"/>
                </a:cxn>
                <a:cxn ang="0">
                  <a:pos x="15" y="166"/>
                </a:cxn>
                <a:cxn ang="0">
                  <a:pos x="12" y="162"/>
                </a:cxn>
                <a:cxn ang="0">
                  <a:pos x="10" y="85"/>
                </a:cxn>
                <a:cxn ang="0">
                  <a:pos x="12" y="82"/>
                </a:cxn>
                <a:cxn ang="0">
                  <a:pos x="15" y="80"/>
                </a:cxn>
                <a:cxn ang="0">
                  <a:pos x="70" y="78"/>
                </a:cxn>
                <a:cxn ang="0">
                  <a:pos x="136" y="14"/>
                </a:cxn>
                <a:cxn ang="0">
                  <a:pos x="140" y="11"/>
                </a:cxn>
                <a:cxn ang="0">
                  <a:pos x="143" y="12"/>
                </a:cxn>
                <a:cxn ang="0">
                  <a:pos x="147" y="15"/>
                </a:cxn>
                <a:cxn ang="0">
                  <a:pos x="147" y="68"/>
                </a:cxn>
                <a:cxn ang="0">
                  <a:pos x="158" y="18"/>
                </a:cxn>
                <a:cxn ang="0">
                  <a:pos x="156" y="11"/>
                </a:cxn>
                <a:cxn ang="0">
                  <a:pos x="147" y="1"/>
                </a:cxn>
                <a:cxn ang="0">
                  <a:pos x="140" y="0"/>
                </a:cxn>
                <a:cxn ang="0">
                  <a:pos x="128" y="5"/>
                </a:cxn>
                <a:cxn ang="0">
                  <a:pos x="17" y="68"/>
                </a:cxn>
                <a:cxn ang="0">
                  <a:pos x="10" y="69"/>
                </a:cxn>
                <a:cxn ang="0">
                  <a:pos x="1" y="78"/>
                </a:cxn>
                <a:cxn ang="0">
                  <a:pos x="0" y="159"/>
                </a:cxn>
                <a:cxn ang="0">
                  <a:pos x="1" y="166"/>
                </a:cxn>
                <a:cxn ang="0">
                  <a:pos x="10" y="176"/>
                </a:cxn>
                <a:cxn ang="0">
                  <a:pos x="66" y="177"/>
                </a:cxn>
                <a:cxn ang="0">
                  <a:pos x="128" y="239"/>
                </a:cxn>
                <a:cxn ang="0">
                  <a:pos x="140" y="244"/>
                </a:cxn>
                <a:cxn ang="0">
                  <a:pos x="147" y="243"/>
                </a:cxn>
                <a:cxn ang="0">
                  <a:pos x="156" y="234"/>
                </a:cxn>
                <a:cxn ang="0">
                  <a:pos x="158" y="174"/>
                </a:cxn>
              </a:cxnLst>
              <a:rect l="0" t="0" r="r" b="b"/>
              <a:pathLst>
                <a:path w="158" h="244">
                  <a:moveTo>
                    <a:pt x="147" y="174"/>
                  </a:moveTo>
                  <a:lnTo>
                    <a:pt x="147" y="227"/>
                  </a:lnTo>
                  <a:lnTo>
                    <a:pt x="147" y="227"/>
                  </a:lnTo>
                  <a:lnTo>
                    <a:pt x="147" y="230"/>
                  </a:lnTo>
                  <a:lnTo>
                    <a:pt x="145" y="232"/>
                  </a:lnTo>
                  <a:lnTo>
                    <a:pt x="143" y="234"/>
                  </a:lnTo>
                  <a:lnTo>
                    <a:pt x="140" y="234"/>
                  </a:lnTo>
                  <a:lnTo>
                    <a:pt x="140" y="234"/>
                  </a:lnTo>
                  <a:lnTo>
                    <a:pt x="137" y="234"/>
                  </a:lnTo>
                  <a:lnTo>
                    <a:pt x="136" y="232"/>
                  </a:lnTo>
                  <a:lnTo>
                    <a:pt x="70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5" y="166"/>
                  </a:lnTo>
                  <a:lnTo>
                    <a:pt x="13" y="165"/>
                  </a:lnTo>
                  <a:lnTo>
                    <a:pt x="12" y="162"/>
                  </a:lnTo>
                  <a:lnTo>
                    <a:pt x="10" y="159"/>
                  </a:lnTo>
                  <a:lnTo>
                    <a:pt x="10" y="85"/>
                  </a:lnTo>
                  <a:lnTo>
                    <a:pt x="10" y="85"/>
                  </a:lnTo>
                  <a:lnTo>
                    <a:pt x="12" y="82"/>
                  </a:lnTo>
                  <a:lnTo>
                    <a:pt x="13" y="81"/>
                  </a:lnTo>
                  <a:lnTo>
                    <a:pt x="15" y="80"/>
                  </a:lnTo>
                  <a:lnTo>
                    <a:pt x="17" y="78"/>
                  </a:lnTo>
                  <a:lnTo>
                    <a:pt x="70" y="78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7" y="12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43" y="12"/>
                  </a:lnTo>
                  <a:lnTo>
                    <a:pt x="145" y="14"/>
                  </a:lnTo>
                  <a:lnTo>
                    <a:pt x="147" y="15"/>
                  </a:lnTo>
                  <a:lnTo>
                    <a:pt x="147" y="18"/>
                  </a:lnTo>
                  <a:lnTo>
                    <a:pt x="147" y="68"/>
                  </a:lnTo>
                  <a:lnTo>
                    <a:pt x="158" y="68"/>
                  </a:lnTo>
                  <a:lnTo>
                    <a:pt x="158" y="18"/>
                  </a:lnTo>
                  <a:lnTo>
                    <a:pt x="158" y="18"/>
                  </a:lnTo>
                  <a:lnTo>
                    <a:pt x="156" y="11"/>
                  </a:lnTo>
                  <a:lnTo>
                    <a:pt x="154" y="5"/>
                  </a:lnTo>
                  <a:lnTo>
                    <a:pt x="14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3" y="1"/>
                  </a:lnTo>
                  <a:lnTo>
                    <a:pt x="128" y="5"/>
                  </a:lnTo>
                  <a:lnTo>
                    <a:pt x="66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0" y="69"/>
                  </a:lnTo>
                  <a:lnTo>
                    <a:pt x="5" y="73"/>
                  </a:lnTo>
                  <a:lnTo>
                    <a:pt x="1" y="78"/>
                  </a:lnTo>
                  <a:lnTo>
                    <a:pt x="0" y="8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1" y="166"/>
                  </a:lnTo>
                  <a:lnTo>
                    <a:pt x="5" y="172"/>
                  </a:lnTo>
                  <a:lnTo>
                    <a:pt x="10" y="176"/>
                  </a:lnTo>
                  <a:lnTo>
                    <a:pt x="17" y="177"/>
                  </a:lnTo>
                  <a:lnTo>
                    <a:pt x="66" y="177"/>
                  </a:lnTo>
                  <a:lnTo>
                    <a:pt x="128" y="239"/>
                  </a:lnTo>
                  <a:lnTo>
                    <a:pt x="128" y="239"/>
                  </a:lnTo>
                  <a:lnTo>
                    <a:pt x="133" y="243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7" y="243"/>
                  </a:lnTo>
                  <a:lnTo>
                    <a:pt x="154" y="239"/>
                  </a:lnTo>
                  <a:lnTo>
                    <a:pt x="156" y="234"/>
                  </a:lnTo>
                  <a:lnTo>
                    <a:pt x="158" y="227"/>
                  </a:lnTo>
                  <a:lnTo>
                    <a:pt x="158" y="174"/>
                  </a:lnTo>
                  <a:lnTo>
                    <a:pt x="147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2" name="Rectangle 81"/>
            <p:cNvSpPr>
              <a:spLocks noChangeArrowheads="1"/>
            </p:cNvSpPr>
            <p:nvPr/>
          </p:nvSpPr>
          <p:spPr bwMode="auto">
            <a:xfrm>
              <a:off x="7382" y="6799"/>
              <a:ext cx="163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3" name="Freeform 82"/>
            <p:cNvSpPr/>
            <p:nvPr/>
          </p:nvSpPr>
          <p:spPr bwMode="auto">
            <a:xfrm>
              <a:off x="8284" y="6524"/>
              <a:ext cx="392" cy="586"/>
            </a:xfrm>
            <a:custGeom>
              <a:avLst/>
              <a:gdLst/>
              <a:ahLst/>
              <a:cxnLst>
                <a:cxn ang="0">
                  <a:pos x="147" y="227"/>
                </a:cxn>
                <a:cxn ang="0">
                  <a:pos x="147" y="228"/>
                </a:cxn>
                <a:cxn ang="0">
                  <a:pos x="143" y="232"/>
                </a:cxn>
                <a:cxn ang="0">
                  <a:pos x="140" y="234"/>
                </a:cxn>
                <a:cxn ang="0">
                  <a:pos x="136" y="231"/>
                </a:cxn>
                <a:cxn ang="0">
                  <a:pos x="18" y="166"/>
                </a:cxn>
                <a:cxn ang="0">
                  <a:pos x="15" y="165"/>
                </a:cxn>
                <a:cxn ang="0">
                  <a:pos x="11" y="161"/>
                </a:cxn>
                <a:cxn ang="0">
                  <a:pos x="11" y="85"/>
                </a:cxn>
                <a:cxn ang="0">
                  <a:pos x="11" y="82"/>
                </a:cxn>
                <a:cxn ang="0">
                  <a:pos x="15" y="78"/>
                </a:cxn>
                <a:cxn ang="0">
                  <a:pos x="70" y="78"/>
                </a:cxn>
                <a:cxn ang="0">
                  <a:pos x="136" y="12"/>
                </a:cxn>
                <a:cxn ang="0">
                  <a:pos x="140" y="11"/>
                </a:cxn>
                <a:cxn ang="0">
                  <a:pos x="143" y="11"/>
                </a:cxn>
                <a:cxn ang="0">
                  <a:pos x="147" y="15"/>
                </a:cxn>
                <a:cxn ang="0">
                  <a:pos x="147" y="68"/>
                </a:cxn>
                <a:cxn ang="0">
                  <a:pos x="158" y="18"/>
                </a:cxn>
                <a:cxn ang="0">
                  <a:pos x="157" y="11"/>
                </a:cxn>
                <a:cxn ang="0">
                  <a:pos x="147" y="1"/>
                </a:cxn>
                <a:cxn ang="0">
                  <a:pos x="140" y="0"/>
                </a:cxn>
                <a:cxn ang="0">
                  <a:pos x="128" y="5"/>
                </a:cxn>
                <a:cxn ang="0">
                  <a:pos x="18" y="68"/>
                </a:cxn>
                <a:cxn ang="0">
                  <a:pos x="11" y="69"/>
                </a:cxn>
                <a:cxn ang="0">
                  <a:pos x="1" y="78"/>
                </a:cxn>
                <a:cxn ang="0">
                  <a:pos x="0" y="159"/>
                </a:cxn>
                <a:cxn ang="0">
                  <a:pos x="1" y="166"/>
                </a:cxn>
                <a:cxn ang="0">
                  <a:pos x="11" y="176"/>
                </a:cxn>
                <a:cxn ang="0">
                  <a:pos x="66" y="177"/>
                </a:cxn>
                <a:cxn ang="0">
                  <a:pos x="128" y="239"/>
                </a:cxn>
                <a:cxn ang="0">
                  <a:pos x="140" y="244"/>
                </a:cxn>
                <a:cxn ang="0">
                  <a:pos x="147" y="243"/>
                </a:cxn>
                <a:cxn ang="0">
                  <a:pos x="157" y="234"/>
                </a:cxn>
                <a:cxn ang="0">
                  <a:pos x="158" y="174"/>
                </a:cxn>
              </a:cxnLst>
              <a:rect l="0" t="0" r="r" b="b"/>
              <a:pathLst>
                <a:path w="158" h="244">
                  <a:moveTo>
                    <a:pt x="147" y="174"/>
                  </a:moveTo>
                  <a:lnTo>
                    <a:pt x="147" y="227"/>
                  </a:lnTo>
                  <a:lnTo>
                    <a:pt x="147" y="227"/>
                  </a:lnTo>
                  <a:lnTo>
                    <a:pt x="147" y="228"/>
                  </a:lnTo>
                  <a:lnTo>
                    <a:pt x="146" y="231"/>
                  </a:lnTo>
                  <a:lnTo>
                    <a:pt x="143" y="232"/>
                  </a:lnTo>
                  <a:lnTo>
                    <a:pt x="140" y="234"/>
                  </a:lnTo>
                  <a:lnTo>
                    <a:pt x="140" y="234"/>
                  </a:lnTo>
                  <a:lnTo>
                    <a:pt x="138" y="232"/>
                  </a:lnTo>
                  <a:lnTo>
                    <a:pt x="136" y="231"/>
                  </a:lnTo>
                  <a:lnTo>
                    <a:pt x="70" y="166"/>
                  </a:lnTo>
                  <a:lnTo>
                    <a:pt x="18" y="166"/>
                  </a:lnTo>
                  <a:lnTo>
                    <a:pt x="18" y="166"/>
                  </a:lnTo>
                  <a:lnTo>
                    <a:pt x="15" y="165"/>
                  </a:lnTo>
                  <a:lnTo>
                    <a:pt x="14" y="163"/>
                  </a:lnTo>
                  <a:lnTo>
                    <a:pt x="11" y="161"/>
                  </a:lnTo>
                  <a:lnTo>
                    <a:pt x="11" y="159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2"/>
                  </a:lnTo>
                  <a:lnTo>
                    <a:pt x="14" y="80"/>
                  </a:lnTo>
                  <a:lnTo>
                    <a:pt x="15" y="78"/>
                  </a:lnTo>
                  <a:lnTo>
                    <a:pt x="18" y="78"/>
                  </a:lnTo>
                  <a:lnTo>
                    <a:pt x="70" y="78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8" y="11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43" y="11"/>
                  </a:lnTo>
                  <a:lnTo>
                    <a:pt x="146" y="12"/>
                  </a:lnTo>
                  <a:lnTo>
                    <a:pt x="147" y="15"/>
                  </a:lnTo>
                  <a:lnTo>
                    <a:pt x="147" y="18"/>
                  </a:lnTo>
                  <a:lnTo>
                    <a:pt x="147" y="68"/>
                  </a:lnTo>
                  <a:lnTo>
                    <a:pt x="158" y="68"/>
                  </a:lnTo>
                  <a:lnTo>
                    <a:pt x="158" y="18"/>
                  </a:lnTo>
                  <a:lnTo>
                    <a:pt x="158" y="18"/>
                  </a:lnTo>
                  <a:lnTo>
                    <a:pt x="157" y="11"/>
                  </a:lnTo>
                  <a:lnTo>
                    <a:pt x="153" y="5"/>
                  </a:lnTo>
                  <a:lnTo>
                    <a:pt x="14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4" y="1"/>
                  </a:lnTo>
                  <a:lnTo>
                    <a:pt x="128" y="5"/>
                  </a:lnTo>
                  <a:lnTo>
                    <a:pt x="66" y="68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1" y="69"/>
                  </a:lnTo>
                  <a:lnTo>
                    <a:pt x="5" y="73"/>
                  </a:lnTo>
                  <a:lnTo>
                    <a:pt x="1" y="78"/>
                  </a:lnTo>
                  <a:lnTo>
                    <a:pt x="0" y="8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1" y="166"/>
                  </a:lnTo>
                  <a:lnTo>
                    <a:pt x="5" y="172"/>
                  </a:lnTo>
                  <a:lnTo>
                    <a:pt x="11" y="176"/>
                  </a:lnTo>
                  <a:lnTo>
                    <a:pt x="18" y="177"/>
                  </a:lnTo>
                  <a:lnTo>
                    <a:pt x="66" y="177"/>
                  </a:lnTo>
                  <a:lnTo>
                    <a:pt x="128" y="239"/>
                  </a:lnTo>
                  <a:lnTo>
                    <a:pt x="128" y="239"/>
                  </a:lnTo>
                  <a:lnTo>
                    <a:pt x="134" y="243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7" y="243"/>
                  </a:lnTo>
                  <a:lnTo>
                    <a:pt x="153" y="239"/>
                  </a:lnTo>
                  <a:lnTo>
                    <a:pt x="157" y="234"/>
                  </a:lnTo>
                  <a:lnTo>
                    <a:pt x="158" y="227"/>
                  </a:lnTo>
                  <a:lnTo>
                    <a:pt x="158" y="174"/>
                  </a:lnTo>
                  <a:lnTo>
                    <a:pt x="147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4" name="Freeform 83"/>
            <p:cNvSpPr/>
            <p:nvPr/>
          </p:nvSpPr>
          <p:spPr bwMode="auto">
            <a:xfrm>
              <a:off x="8706" y="6762"/>
              <a:ext cx="52" cy="109"/>
            </a:xfrm>
            <a:custGeom>
              <a:avLst/>
              <a:gdLst/>
              <a:ahLst/>
              <a:cxnLst>
                <a:cxn ang="0">
                  <a:pos x="9" y="45"/>
                </a:cxn>
                <a:cxn ang="0">
                  <a:pos x="9" y="45"/>
                </a:cxn>
                <a:cxn ang="0">
                  <a:pos x="7" y="45"/>
                </a:cxn>
                <a:cxn ang="0">
                  <a:pos x="7" y="45"/>
                </a:cxn>
                <a:cxn ang="0">
                  <a:pos x="4" y="45"/>
                </a:cxn>
                <a:cxn ang="0">
                  <a:pos x="3" y="43"/>
                </a:cxn>
                <a:cxn ang="0">
                  <a:pos x="1" y="4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" y="36"/>
                </a:cxn>
                <a:cxn ang="0">
                  <a:pos x="3" y="35"/>
                </a:cxn>
                <a:cxn ang="0">
                  <a:pos x="7" y="32"/>
                </a:cxn>
                <a:cxn ang="0">
                  <a:pos x="9" y="28"/>
                </a:cxn>
                <a:cxn ang="0">
                  <a:pos x="11" y="26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1" y="19"/>
                </a:cxn>
                <a:cxn ang="0">
                  <a:pos x="9" y="16"/>
                </a:cxn>
                <a:cxn ang="0">
                  <a:pos x="7" y="12"/>
                </a:cxn>
                <a:cxn ang="0">
                  <a:pos x="3" y="9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3"/>
                </a:cxn>
                <a:cxn ang="0">
                  <a:pos x="3" y="1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5" y="4"/>
                </a:cxn>
                <a:cxn ang="0">
                  <a:pos x="20" y="8"/>
                </a:cxn>
                <a:cxn ang="0">
                  <a:pos x="23" y="15"/>
                </a:cxn>
                <a:cxn ang="0">
                  <a:pos x="23" y="22"/>
                </a:cxn>
                <a:cxn ang="0">
                  <a:pos x="23" y="22"/>
                </a:cxn>
                <a:cxn ang="0">
                  <a:pos x="23" y="28"/>
                </a:cxn>
                <a:cxn ang="0">
                  <a:pos x="20" y="35"/>
                </a:cxn>
                <a:cxn ang="0">
                  <a:pos x="15" y="40"/>
                </a:cxn>
                <a:cxn ang="0">
                  <a:pos x="9" y="45"/>
                </a:cxn>
                <a:cxn ang="0">
                  <a:pos x="9" y="45"/>
                </a:cxn>
              </a:cxnLst>
              <a:rect l="0" t="0" r="r" b="b"/>
              <a:pathLst>
                <a:path w="23" h="45">
                  <a:moveTo>
                    <a:pt x="9" y="45"/>
                  </a:moveTo>
                  <a:lnTo>
                    <a:pt x="9" y="45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3" y="43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1" y="36"/>
                  </a:lnTo>
                  <a:lnTo>
                    <a:pt x="3" y="35"/>
                  </a:lnTo>
                  <a:lnTo>
                    <a:pt x="7" y="32"/>
                  </a:lnTo>
                  <a:lnTo>
                    <a:pt x="9" y="28"/>
                  </a:lnTo>
                  <a:lnTo>
                    <a:pt x="11" y="26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19"/>
                  </a:lnTo>
                  <a:lnTo>
                    <a:pt x="9" y="16"/>
                  </a:lnTo>
                  <a:lnTo>
                    <a:pt x="7" y="12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3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5" y="4"/>
                  </a:lnTo>
                  <a:lnTo>
                    <a:pt x="20" y="8"/>
                  </a:lnTo>
                  <a:lnTo>
                    <a:pt x="23" y="15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8"/>
                  </a:lnTo>
                  <a:lnTo>
                    <a:pt x="20" y="35"/>
                  </a:lnTo>
                  <a:lnTo>
                    <a:pt x="15" y="40"/>
                  </a:lnTo>
                  <a:lnTo>
                    <a:pt x="9" y="45"/>
                  </a:lnTo>
                  <a:lnTo>
                    <a:pt x="9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5" name="Freeform 84"/>
            <p:cNvSpPr/>
            <p:nvPr/>
          </p:nvSpPr>
          <p:spPr bwMode="auto">
            <a:xfrm>
              <a:off x="9564" y="6524"/>
              <a:ext cx="392" cy="586"/>
            </a:xfrm>
            <a:custGeom>
              <a:avLst/>
              <a:gdLst/>
              <a:ahLst/>
              <a:cxnLst>
                <a:cxn ang="0">
                  <a:pos x="147" y="227"/>
                </a:cxn>
                <a:cxn ang="0">
                  <a:pos x="147" y="228"/>
                </a:cxn>
                <a:cxn ang="0">
                  <a:pos x="143" y="232"/>
                </a:cxn>
                <a:cxn ang="0">
                  <a:pos x="140" y="234"/>
                </a:cxn>
                <a:cxn ang="0">
                  <a:pos x="135" y="231"/>
                </a:cxn>
                <a:cxn ang="0">
                  <a:pos x="17" y="166"/>
                </a:cxn>
                <a:cxn ang="0">
                  <a:pos x="14" y="165"/>
                </a:cxn>
                <a:cxn ang="0">
                  <a:pos x="10" y="161"/>
                </a:cxn>
                <a:cxn ang="0">
                  <a:pos x="10" y="85"/>
                </a:cxn>
                <a:cxn ang="0">
                  <a:pos x="10" y="82"/>
                </a:cxn>
                <a:cxn ang="0">
                  <a:pos x="14" y="78"/>
                </a:cxn>
                <a:cxn ang="0">
                  <a:pos x="70" y="78"/>
                </a:cxn>
                <a:cxn ang="0">
                  <a:pos x="135" y="12"/>
                </a:cxn>
                <a:cxn ang="0">
                  <a:pos x="140" y="11"/>
                </a:cxn>
                <a:cxn ang="0">
                  <a:pos x="143" y="11"/>
                </a:cxn>
                <a:cxn ang="0">
                  <a:pos x="147" y="15"/>
                </a:cxn>
                <a:cxn ang="0">
                  <a:pos x="147" y="68"/>
                </a:cxn>
                <a:cxn ang="0">
                  <a:pos x="158" y="18"/>
                </a:cxn>
                <a:cxn ang="0">
                  <a:pos x="156" y="11"/>
                </a:cxn>
                <a:cxn ang="0">
                  <a:pos x="147" y="1"/>
                </a:cxn>
                <a:cxn ang="0">
                  <a:pos x="140" y="0"/>
                </a:cxn>
                <a:cxn ang="0">
                  <a:pos x="128" y="5"/>
                </a:cxn>
                <a:cxn ang="0">
                  <a:pos x="17" y="68"/>
                </a:cxn>
                <a:cxn ang="0">
                  <a:pos x="10" y="69"/>
                </a:cxn>
                <a:cxn ang="0">
                  <a:pos x="1" y="78"/>
                </a:cxn>
                <a:cxn ang="0">
                  <a:pos x="0" y="159"/>
                </a:cxn>
                <a:cxn ang="0">
                  <a:pos x="1" y="166"/>
                </a:cxn>
                <a:cxn ang="0">
                  <a:pos x="10" y="176"/>
                </a:cxn>
                <a:cxn ang="0">
                  <a:pos x="66" y="177"/>
                </a:cxn>
                <a:cxn ang="0">
                  <a:pos x="128" y="239"/>
                </a:cxn>
                <a:cxn ang="0">
                  <a:pos x="140" y="244"/>
                </a:cxn>
                <a:cxn ang="0">
                  <a:pos x="147" y="243"/>
                </a:cxn>
                <a:cxn ang="0">
                  <a:pos x="156" y="234"/>
                </a:cxn>
                <a:cxn ang="0">
                  <a:pos x="158" y="174"/>
                </a:cxn>
              </a:cxnLst>
              <a:rect l="0" t="0" r="r" b="b"/>
              <a:pathLst>
                <a:path w="158" h="244">
                  <a:moveTo>
                    <a:pt x="147" y="174"/>
                  </a:moveTo>
                  <a:lnTo>
                    <a:pt x="147" y="227"/>
                  </a:lnTo>
                  <a:lnTo>
                    <a:pt x="147" y="227"/>
                  </a:lnTo>
                  <a:lnTo>
                    <a:pt x="147" y="228"/>
                  </a:lnTo>
                  <a:lnTo>
                    <a:pt x="145" y="231"/>
                  </a:lnTo>
                  <a:lnTo>
                    <a:pt x="143" y="232"/>
                  </a:lnTo>
                  <a:lnTo>
                    <a:pt x="140" y="234"/>
                  </a:lnTo>
                  <a:lnTo>
                    <a:pt x="140" y="234"/>
                  </a:lnTo>
                  <a:lnTo>
                    <a:pt x="137" y="232"/>
                  </a:lnTo>
                  <a:lnTo>
                    <a:pt x="135" y="231"/>
                  </a:lnTo>
                  <a:lnTo>
                    <a:pt x="70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4" y="165"/>
                  </a:lnTo>
                  <a:lnTo>
                    <a:pt x="12" y="163"/>
                  </a:lnTo>
                  <a:lnTo>
                    <a:pt x="10" y="161"/>
                  </a:lnTo>
                  <a:lnTo>
                    <a:pt x="10" y="159"/>
                  </a:lnTo>
                  <a:lnTo>
                    <a:pt x="10" y="85"/>
                  </a:lnTo>
                  <a:lnTo>
                    <a:pt x="10" y="85"/>
                  </a:lnTo>
                  <a:lnTo>
                    <a:pt x="10" y="82"/>
                  </a:lnTo>
                  <a:lnTo>
                    <a:pt x="12" y="80"/>
                  </a:lnTo>
                  <a:lnTo>
                    <a:pt x="14" y="78"/>
                  </a:lnTo>
                  <a:lnTo>
                    <a:pt x="17" y="78"/>
                  </a:lnTo>
                  <a:lnTo>
                    <a:pt x="70" y="78"/>
                  </a:lnTo>
                  <a:lnTo>
                    <a:pt x="135" y="12"/>
                  </a:lnTo>
                  <a:lnTo>
                    <a:pt x="135" y="12"/>
                  </a:lnTo>
                  <a:lnTo>
                    <a:pt x="137" y="11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43" y="11"/>
                  </a:lnTo>
                  <a:lnTo>
                    <a:pt x="145" y="12"/>
                  </a:lnTo>
                  <a:lnTo>
                    <a:pt x="147" y="15"/>
                  </a:lnTo>
                  <a:lnTo>
                    <a:pt x="147" y="18"/>
                  </a:lnTo>
                  <a:lnTo>
                    <a:pt x="147" y="68"/>
                  </a:lnTo>
                  <a:lnTo>
                    <a:pt x="158" y="68"/>
                  </a:lnTo>
                  <a:lnTo>
                    <a:pt x="158" y="18"/>
                  </a:lnTo>
                  <a:lnTo>
                    <a:pt x="158" y="18"/>
                  </a:lnTo>
                  <a:lnTo>
                    <a:pt x="156" y="11"/>
                  </a:lnTo>
                  <a:lnTo>
                    <a:pt x="152" y="5"/>
                  </a:lnTo>
                  <a:lnTo>
                    <a:pt x="14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3" y="1"/>
                  </a:lnTo>
                  <a:lnTo>
                    <a:pt x="128" y="5"/>
                  </a:lnTo>
                  <a:lnTo>
                    <a:pt x="66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0" y="69"/>
                  </a:lnTo>
                  <a:lnTo>
                    <a:pt x="5" y="73"/>
                  </a:lnTo>
                  <a:lnTo>
                    <a:pt x="1" y="78"/>
                  </a:lnTo>
                  <a:lnTo>
                    <a:pt x="0" y="8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1" y="166"/>
                  </a:lnTo>
                  <a:lnTo>
                    <a:pt x="5" y="172"/>
                  </a:lnTo>
                  <a:lnTo>
                    <a:pt x="10" y="176"/>
                  </a:lnTo>
                  <a:lnTo>
                    <a:pt x="17" y="177"/>
                  </a:lnTo>
                  <a:lnTo>
                    <a:pt x="66" y="177"/>
                  </a:lnTo>
                  <a:lnTo>
                    <a:pt x="128" y="239"/>
                  </a:lnTo>
                  <a:lnTo>
                    <a:pt x="128" y="239"/>
                  </a:lnTo>
                  <a:lnTo>
                    <a:pt x="133" y="243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7" y="243"/>
                  </a:lnTo>
                  <a:lnTo>
                    <a:pt x="152" y="239"/>
                  </a:lnTo>
                  <a:lnTo>
                    <a:pt x="156" y="234"/>
                  </a:lnTo>
                  <a:lnTo>
                    <a:pt x="158" y="227"/>
                  </a:lnTo>
                  <a:lnTo>
                    <a:pt x="158" y="174"/>
                  </a:lnTo>
                  <a:lnTo>
                    <a:pt x="147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6" name="Freeform 85"/>
            <p:cNvSpPr>
              <a:spLocks noEditPoints="1"/>
            </p:cNvSpPr>
            <p:nvPr/>
          </p:nvSpPr>
          <p:spPr bwMode="auto">
            <a:xfrm>
              <a:off x="9978" y="6654"/>
              <a:ext cx="178" cy="326"/>
            </a:xfrm>
            <a:custGeom>
              <a:avLst/>
              <a:gdLst/>
              <a:ahLst/>
              <a:cxnLst>
                <a:cxn ang="0">
                  <a:pos x="7" y="90"/>
                </a:cxn>
                <a:cxn ang="0">
                  <a:pos x="3" y="88"/>
                </a:cxn>
                <a:cxn ang="0">
                  <a:pos x="0" y="83"/>
                </a:cxn>
                <a:cxn ang="0">
                  <a:pos x="6" y="77"/>
                </a:cxn>
                <a:cxn ang="0">
                  <a:pos x="11" y="67"/>
                </a:cxn>
                <a:cxn ang="0">
                  <a:pos x="10" y="61"/>
                </a:cxn>
                <a:cxn ang="0">
                  <a:pos x="2" y="53"/>
                </a:cxn>
                <a:cxn ang="0">
                  <a:pos x="2" y="48"/>
                </a:cxn>
                <a:cxn ang="0">
                  <a:pos x="7" y="45"/>
                </a:cxn>
                <a:cxn ang="0">
                  <a:pos x="10" y="45"/>
                </a:cxn>
                <a:cxn ang="0">
                  <a:pos x="23" y="60"/>
                </a:cxn>
                <a:cxn ang="0">
                  <a:pos x="23" y="73"/>
                </a:cxn>
                <a:cxn ang="0">
                  <a:pos x="10" y="90"/>
                </a:cxn>
                <a:cxn ang="0">
                  <a:pos x="19" y="111"/>
                </a:cxn>
                <a:cxn ang="0">
                  <a:pos x="14" y="111"/>
                </a:cxn>
                <a:cxn ang="0">
                  <a:pos x="10" y="106"/>
                </a:cxn>
                <a:cxn ang="0">
                  <a:pos x="14" y="100"/>
                </a:cxn>
                <a:cxn ang="0">
                  <a:pos x="21" y="96"/>
                </a:cxn>
                <a:cxn ang="0">
                  <a:pos x="35" y="75"/>
                </a:cxn>
                <a:cxn ang="0">
                  <a:pos x="35" y="58"/>
                </a:cxn>
                <a:cxn ang="0">
                  <a:pos x="21" y="38"/>
                </a:cxn>
                <a:cxn ang="0">
                  <a:pos x="14" y="34"/>
                </a:cxn>
                <a:cxn ang="0">
                  <a:pos x="10" y="29"/>
                </a:cxn>
                <a:cxn ang="0">
                  <a:pos x="14" y="22"/>
                </a:cxn>
                <a:cxn ang="0">
                  <a:pos x="19" y="22"/>
                </a:cxn>
                <a:cxn ang="0">
                  <a:pos x="31" y="30"/>
                </a:cxn>
                <a:cxn ang="0">
                  <a:pos x="44" y="46"/>
                </a:cxn>
                <a:cxn ang="0">
                  <a:pos x="48" y="67"/>
                </a:cxn>
                <a:cxn ang="0">
                  <a:pos x="46" y="81"/>
                </a:cxn>
                <a:cxn ang="0">
                  <a:pos x="35" y="99"/>
                </a:cxn>
                <a:cxn ang="0">
                  <a:pos x="19" y="111"/>
                </a:cxn>
                <a:cxn ang="0">
                  <a:pos x="29" y="133"/>
                </a:cxn>
                <a:cxn ang="0">
                  <a:pos x="23" y="133"/>
                </a:cxn>
                <a:cxn ang="0">
                  <a:pos x="19" y="127"/>
                </a:cxn>
                <a:cxn ang="0">
                  <a:pos x="23" y="122"/>
                </a:cxn>
                <a:cxn ang="0">
                  <a:pos x="27" y="121"/>
                </a:cxn>
                <a:cxn ang="0">
                  <a:pos x="41" y="111"/>
                </a:cxn>
                <a:cxn ang="0">
                  <a:pos x="53" y="94"/>
                </a:cxn>
                <a:cxn ang="0">
                  <a:pos x="60" y="75"/>
                </a:cxn>
                <a:cxn ang="0">
                  <a:pos x="60" y="60"/>
                </a:cxn>
                <a:cxn ang="0">
                  <a:pos x="53" y="40"/>
                </a:cxn>
                <a:cxn ang="0">
                  <a:pos x="41" y="23"/>
                </a:cxn>
                <a:cxn ang="0">
                  <a:pos x="27" y="14"/>
                </a:cxn>
                <a:cxn ang="0">
                  <a:pos x="23" y="11"/>
                </a:cxn>
                <a:cxn ang="0">
                  <a:pos x="19" y="6"/>
                </a:cxn>
                <a:cxn ang="0">
                  <a:pos x="23" y="0"/>
                </a:cxn>
                <a:cxn ang="0">
                  <a:pos x="29" y="0"/>
                </a:cxn>
                <a:cxn ang="0">
                  <a:pos x="46" y="11"/>
                </a:cxn>
                <a:cxn ang="0">
                  <a:pos x="65" y="37"/>
                </a:cxn>
                <a:cxn ang="0">
                  <a:pos x="72" y="67"/>
                </a:cxn>
                <a:cxn ang="0">
                  <a:pos x="69" y="88"/>
                </a:cxn>
                <a:cxn ang="0">
                  <a:pos x="54" y="115"/>
                </a:cxn>
                <a:cxn ang="0">
                  <a:pos x="29" y="133"/>
                </a:cxn>
              </a:cxnLst>
              <a:rect l="0" t="0" r="r" b="b"/>
              <a:pathLst>
                <a:path w="72" h="134">
                  <a:moveTo>
                    <a:pt x="10" y="90"/>
                  </a:moveTo>
                  <a:lnTo>
                    <a:pt x="10" y="90"/>
                  </a:lnTo>
                  <a:lnTo>
                    <a:pt x="7" y="90"/>
                  </a:lnTo>
                  <a:lnTo>
                    <a:pt x="7" y="90"/>
                  </a:lnTo>
                  <a:lnTo>
                    <a:pt x="4" y="90"/>
                  </a:lnTo>
                  <a:lnTo>
                    <a:pt x="3" y="88"/>
                  </a:lnTo>
                  <a:lnTo>
                    <a:pt x="2" y="85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2" y="81"/>
                  </a:lnTo>
                  <a:lnTo>
                    <a:pt x="3" y="80"/>
                  </a:lnTo>
                  <a:lnTo>
                    <a:pt x="6" y="77"/>
                  </a:lnTo>
                  <a:lnTo>
                    <a:pt x="10" y="73"/>
                  </a:lnTo>
                  <a:lnTo>
                    <a:pt x="11" y="71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1" y="64"/>
                  </a:lnTo>
                  <a:lnTo>
                    <a:pt x="10" y="61"/>
                  </a:lnTo>
                  <a:lnTo>
                    <a:pt x="6" y="57"/>
                  </a:lnTo>
                  <a:lnTo>
                    <a:pt x="3" y="54"/>
                  </a:lnTo>
                  <a:lnTo>
                    <a:pt x="2" y="53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48"/>
                  </a:lnTo>
                  <a:lnTo>
                    <a:pt x="3" y="46"/>
                  </a:lnTo>
                  <a:lnTo>
                    <a:pt x="4" y="45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15" y="49"/>
                  </a:lnTo>
                  <a:lnTo>
                    <a:pt x="19" y="53"/>
                  </a:lnTo>
                  <a:lnTo>
                    <a:pt x="23" y="60"/>
                  </a:lnTo>
                  <a:lnTo>
                    <a:pt x="23" y="67"/>
                  </a:lnTo>
                  <a:lnTo>
                    <a:pt x="23" y="67"/>
                  </a:lnTo>
                  <a:lnTo>
                    <a:pt x="23" y="73"/>
                  </a:lnTo>
                  <a:lnTo>
                    <a:pt x="19" y="80"/>
                  </a:lnTo>
                  <a:lnTo>
                    <a:pt x="15" y="85"/>
                  </a:lnTo>
                  <a:lnTo>
                    <a:pt x="10" y="90"/>
                  </a:lnTo>
                  <a:lnTo>
                    <a:pt x="10" y="90"/>
                  </a:lnTo>
                  <a:close/>
                  <a:moveTo>
                    <a:pt x="19" y="111"/>
                  </a:moveTo>
                  <a:lnTo>
                    <a:pt x="19" y="111"/>
                  </a:lnTo>
                  <a:lnTo>
                    <a:pt x="17" y="111"/>
                  </a:lnTo>
                  <a:lnTo>
                    <a:pt x="17" y="111"/>
                  </a:lnTo>
                  <a:lnTo>
                    <a:pt x="14" y="111"/>
                  </a:lnTo>
                  <a:lnTo>
                    <a:pt x="12" y="110"/>
                  </a:lnTo>
                  <a:lnTo>
                    <a:pt x="11" y="108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11" y="102"/>
                  </a:lnTo>
                  <a:lnTo>
                    <a:pt x="14" y="100"/>
                  </a:lnTo>
                  <a:lnTo>
                    <a:pt x="14" y="100"/>
                  </a:lnTo>
                  <a:lnTo>
                    <a:pt x="21" y="96"/>
                  </a:lnTo>
                  <a:lnTo>
                    <a:pt x="21" y="96"/>
                  </a:lnTo>
                  <a:lnTo>
                    <a:pt x="27" y="90"/>
                  </a:lnTo>
                  <a:lnTo>
                    <a:pt x="31" y="83"/>
                  </a:lnTo>
                  <a:lnTo>
                    <a:pt x="35" y="75"/>
                  </a:lnTo>
                  <a:lnTo>
                    <a:pt x="35" y="67"/>
                  </a:lnTo>
                  <a:lnTo>
                    <a:pt x="35" y="67"/>
                  </a:lnTo>
                  <a:lnTo>
                    <a:pt x="35" y="58"/>
                  </a:lnTo>
                  <a:lnTo>
                    <a:pt x="31" y="50"/>
                  </a:lnTo>
                  <a:lnTo>
                    <a:pt x="27" y="44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1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6"/>
                  </a:lnTo>
                  <a:lnTo>
                    <a:pt x="12" y="23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5" y="26"/>
                  </a:lnTo>
                  <a:lnTo>
                    <a:pt x="31" y="30"/>
                  </a:lnTo>
                  <a:lnTo>
                    <a:pt x="35" y="35"/>
                  </a:lnTo>
                  <a:lnTo>
                    <a:pt x="39" y="41"/>
                  </a:lnTo>
                  <a:lnTo>
                    <a:pt x="44" y="46"/>
                  </a:lnTo>
                  <a:lnTo>
                    <a:pt x="46" y="53"/>
                  </a:lnTo>
                  <a:lnTo>
                    <a:pt x="48" y="60"/>
                  </a:lnTo>
                  <a:lnTo>
                    <a:pt x="48" y="67"/>
                  </a:lnTo>
                  <a:lnTo>
                    <a:pt x="48" y="67"/>
                  </a:lnTo>
                  <a:lnTo>
                    <a:pt x="48" y="73"/>
                  </a:lnTo>
                  <a:lnTo>
                    <a:pt x="46" y="81"/>
                  </a:lnTo>
                  <a:lnTo>
                    <a:pt x="44" y="87"/>
                  </a:lnTo>
                  <a:lnTo>
                    <a:pt x="39" y="94"/>
                  </a:lnTo>
                  <a:lnTo>
                    <a:pt x="35" y="99"/>
                  </a:lnTo>
                  <a:lnTo>
                    <a:pt x="31" y="104"/>
                  </a:lnTo>
                  <a:lnTo>
                    <a:pt x="25" y="108"/>
                  </a:lnTo>
                  <a:lnTo>
                    <a:pt x="19" y="111"/>
                  </a:lnTo>
                  <a:lnTo>
                    <a:pt x="19" y="111"/>
                  </a:lnTo>
                  <a:close/>
                  <a:moveTo>
                    <a:pt x="29" y="133"/>
                  </a:moveTo>
                  <a:lnTo>
                    <a:pt x="29" y="133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3" y="133"/>
                  </a:lnTo>
                  <a:lnTo>
                    <a:pt x="22" y="131"/>
                  </a:lnTo>
                  <a:lnTo>
                    <a:pt x="21" y="130"/>
                  </a:lnTo>
                  <a:lnTo>
                    <a:pt x="19" y="127"/>
                  </a:lnTo>
                  <a:lnTo>
                    <a:pt x="19" y="127"/>
                  </a:lnTo>
                  <a:lnTo>
                    <a:pt x="21" y="125"/>
                  </a:lnTo>
                  <a:lnTo>
                    <a:pt x="23" y="122"/>
                  </a:lnTo>
                  <a:lnTo>
                    <a:pt x="23" y="122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35" y="115"/>
                  </a:lnTo>
                  <a:lnTo>
                    <a:pt x="35" y="115"/>
                  </a:lnTo>
                  <a:lnTo>
                    <a:pt x="41" y="111"/>
                  </a:lnTo>
                  <a:lnTo>
                    <a:pt x="46" y="106"/>
                  </a:lnTo>
                  <a:lnTo>
                    <a:pt x="50" y="100"/>
                  </a:lnTo>
                  <a:lnTo>
                    <a:pt x="53" y="94"/>
                  </a:lnTo>
                  <a:lnTo>
                    <a:pt x="56" y="88"/>
                  </a:lnTo>
                  <a:lnTo>
                    <a:pt x="58" y="81"/>
                  </a:lnTo>
                  <a:lnTo>
                    <a:pt x="60" y="75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60" y="60"/>
                  </a:lnTo>
                  <a:lnTo>
                    <a:pt x="58" y="53"/>
                  </a:lnTo>
                  <a:lnTo>
                    <a:pt x="56" y="46"/>
                  </a:lnTo>
                  <a:lnTo>
                    <a:pt x="53" y="40"/>
                  </a:lnTo>
                  <a:lnTo>
                    <a:pt x="50" y="34"/>
                  </a:lnTo>
                  <a:lnTo>
                    <a:pt x="46" y="27"/>
                  </a:lnTo>
                  <a:lnTo>
                    <a:pt x="41" y="23"/>
                  </a:lnTo>
                  <a:lnTo>
                    <a:pt x="35" y="18"/>
                  </a:lnTo>
                  <a:lnTo>
                    <a:pt x="35" y="1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1" y="1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1" y="3"/>
                  </a:lnTo>
                  <a:lnTo>
                    <a:pt x="22" y="2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8" y="6"/>
                  </a:lnTo>
                  <a:lnTo>
                    <a:pt x="46" y="11"/>
                  </a:lnTo>
                  <a:lnTo>
                    <a:pt x="54" y="19"/>
                  </a:lnTo>
                  <a:lnTo>
                    <a:pt x="60" y="27"/>
                  </a:lnTo>
                  <a:lnTo>
                    <a:pt x="65" y="37"/>
                  </a:lnTo>
                  <a:lnTo>
                    <a:pt x="69" y="46"/>
                  </a:lnTo>
                  <a:lnTo>
                    <a:pt x="71" y="56"/>
                  </a:lnTo>
                  <a:lnTo>
                    <a:pt x="72" y="67"/>
                  </a:lnTo>
                  <a:lnTo>
                    <a:pt x="72" y="67"/>
                  </a:lnTo>
                  <a:lnTo>
                    <a:pt x="71" y="77"/>
                  </a:lnTo>
                  <a:lnTo>
                    <a:pt x="69" y="88"/>
                  </a:lnTo>
                  <a:lnTo>
                    <a:pt x="65" y="98"/>
                  </a:lnTo>
                  <a:lnTo>
                    <a:pt x="60" y="107"/>
                  </a:lnTo>
                  <a:lnTo>
                    <a:pt x="54" y="115"/>
                  </a:lnTo>
                  <a:lnTo>
                    <a:pt x="46" y="122"/>
                  </a:lnTo>
                  <a:lnTo>
                    <a:pt x="38" y="129"/>
                  </a:lnTo>
                  <a:lnTo>
                    <a:pt x="29" y="133"/>
                  </a:lnTo>
                  <a:lnTo>
                    <a:pt x="29" y="1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7" name="Freeform 86"/>
            <p:cNvSpPr>
              <a:spLocks noEditPoints="1"/>
            </p:cNvSpPr>
            <p:nvPr/>
          </p:nvSpPr>
          <p:spPr bwMode="auto">
            <a:xfrm>
              <a:off x="5710" y="7754"/>
              <a:ext cx="644" cy="623"/>
            </a:xfrm>
            <a:custGeom>
              <a:avLst/>
              <a:gdLst/>
              <a:ahLst/>
              <a:cxnLst>
                <a:cxn ang="0">
                  <a:pos x="224" y="11"/>
                </a:cxn>
                <a:cxn ang="0">
                  <a:pos x="235" y="14"/>
                </a:cxn>
                <a:cxn ang="0">
                  <a:pos x="243" y="19"/>
                </a:cxn>
                <a:cxn ang="0">
                  <a:pos x="248" y="29"/>
                </a:cxn>
                <a:cxn ang="0">
                  <a:pos x="251" y="38"/>
                </a:cxn>
                <a:cxn ang="0">
                  <a:pos x="251" y="221"/>
                </a:cxn>
                <a:cxn ang="0">
                  <a:pos x="248" y="231"/>
                </a:cxn>
                <a:cxn ang="0">
                  <a:pos x="243" y="239"/>
                </a:cxn>
                <a:cxn ang="0">
                  <a:pos x="235" y="245"/>
                </a:cxn>
                <a:cxn ang="0">
                  <a:pos x="224" y="248"/>
                </a:cxn>
                <a:cxn ang="0">
                  <a:pos x="37" y="248"/>
                </a:cxn>
                <a:cxn ang="0">
                  <a:pos x="28" y="245"/>
                </a:cxn>
                <a:cxn ang="0">
                  <a:pos x="19" y="239"/>
                </a:cxn>
                <a:cxn ang="0">
                  <a:pos x="13" y="231"/>
                </a:cxn>
                <a:cxn ang="0">
                  <a:pos x="10" y="221"/>
                </a:cxn>
                <a:cxn ang="0">
                  <a:pos x="10" y="38"/>
                </a:cxn>
                <a:cxn ang="0">
                  <a:pos x="13" y="29"/>
                </a:cxn>
                <a:cxn ang="0">
                  <a:pos x="19" y="19"/>
                </a:cxn>
                <a:cxn ang="0">
                  <a:pos x="28" y="14"/>
                </a:cxn>
                <a:cxn ang="0">
                  <a:pos x="37" y="11"/>
                </a:cxn>
                <a:cxn ang="0">
                  <a:pos x="224" y="0"/>
                </a:cxn>
                <a:cxn ang="0">
                  <a:pos x="37" y="0"/>
                </a:cxn>
                <a:cxn ang="0">
                  <a:pos x="24" y="5"/>
                </a:cxn>
                <a:cxn ang="0">
                  <a:pos x="12" y="13"/>
                </a:cxn>
                <a:cxn ang="0">
                  <a:pos x="4" y="23"/>
                </a:cxn>
                <a:cxn ang="0">
                  <a:pos x="0" y="38"/>
                </a:cxn>
                <a:cxn ang="0">
                  <a:pos x="0" y="221"/>
                </a:cxn>
                <a:cxn ang="0">
                  <a:pos x="4" y="235"/>
                </a:cxn>
                <a:cxn ang="0">
                  <a:pos x="12" y="248"/>
                </a:cxn>
                <a:cxn ang="0">
                  <a:pos x="24" y="256"/>
                </a:cxn>
                <a:cxn ang="0">
                  <a:pos x="37" y="258"/>
                </a:cxn>
                <a:cxn ang="0">
                  <a:pos x="224" y="258"/>
                </a:cxn>
                <a:cxn ang="0">
                  <a:pos x="239" y="256"/>
                </a:cxn>
                <a:cxn ang="0">
                  <a:pos x="251" y="248"/>
                </a:cxn>
                <a:cxn ang="0">
                  <a:pos x="259" y="235"/>
                </a:cxn>
                <a:cxn ang="0">
                  <a:pos x="262" y="221"/>
                </a:cxn>
                <a:cxn ang="0">
                  <a:pos x="262" y="38"/>
                </a:cxn>
                <a:cxn ang="0">
                  <a:pos x="259" y="23"/>
                </a:cxn>
                <a:cxn ang="0">
                  <a:pos x="251" y="13"/>
                </a:cxn>
                <a:cxn ang="0">
                  <a:pos x="239" y="5"/>
                </a:cxn>
                <a:cxn ang="0">
                  <a:pos x="224" y="0"/>
                </a:cxn>
              </a:cxnLst>
              <a:rect l="0" t="0" r="r" b="b"/>
              <a:pathLst>
                <a:path w="262" h="258">
                  <a:moveTo>
                    <a:pt x="224" y="11"/>
                  </a:moveTo>
                  <a:lnTo>
                    <a:pt x="224" y="11"/>
                  </a:lnTo>
                  <a:lnTo>
                    <a:pt x="229" y="13"/>
                  </a:lnTo>
                  <a:lnTo>
                    <a:pt x="235" y="14"/>
                  </a:lnTo>
                  <a:lnTo>
                    <a:pt x="239" y="17"/>
                  </a:lnTo>
                  <a:lnTo>
                    <a:pt x="243" y="19"/>
                  </a:lnTo>
                  <a:lnTo>
                    <a:pt x="245" y="23"/>
                  </a:lnTo>
                  <a:lnTo>
                    <a:pt x="248" y="29"/>
                  </a:lnTo>
                  <a:lnTo>
                    <a:pt x="249" y="33"/>
                  </a:lnTo>
                  <a:lnTo>
                    <a:pt x="251" y="38"/>
                  </a:lnTo>
                  <a:lnTo>
                    <a:pt x="251" y="221"/>
                  </a:lnTo>
                  <a:lnTo>
                    <a:pt x="251" y="221"/>
                  </a:lnTo>
                  <a:lnTo>
                    <a:pt x="249" y="226"/>
                  </a:lnTo>
                  <a:lnTo>
                    <a:pt x="248" y="231"/>
                  </a:lnTo>
                  <a:lnTo>
                    <a:pt x="245" y="235"/>
                  </a:lnTo>
                  <a:lnTo>
                    <a:pt x="243" y="239"/>
                  </a:lnTo>
                  <a:lnTo>
                    <a:pt x="239" y="244"/>
                  </a:lnTo>
                  <a:lnTo>
                    <a:pt x="235" y="245"/>
                  </a:lnTo>
                  <a:lnTo>
                    <a:pt x="229" y="248"/>
                  </a:lnTo>
                  <a:lnTo>
                    <a:pt x="224" y="248"/>
                  </a:lnTo>
                  <a:lnTo>
                    <a:pt x="37" y="248"/>
                  </a:lnTo>
                  <a:lnTo>
                    <a:pt x="37" y="248"/>
                  </a:lnTo>
                  <a:lnTo>
                    <a:pt x="32" y="248"/>
                  </a:lnTo>
                  <a:lnTo>
                    <a:pt x="28" y="245"/>
                  </a:lnTo>
                  <a:lnTo>
                    <a:pt x="23" y="244"/>
                  </a:lnTo>
                  <a:lnTo>
                    <a:pt x="19" y="239"/>
                  </a:lnTo>
                  <a:lnTo>
                    <a:pt x="16" y="235"/>
                  </a:lnTo>
                  <a:lnTo>
                    <a:pt x="13" y="231"/>
                  </a:lnTo>
                  <a:lnTo>
                    <a:pt x="12" y="226"/>
                  </a:lnTo>
                  <a:lnTo>
                    <a:pt x="10" y="221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3"/>
                  </a:lnTo>
                  <a:lnTo>
                    <a:pt x="13" y="29"/>
                  </a:lnTo>
                  <a:lnTo>
                    <a:pt x="16" y="23"/>
                  </a:lnTo>
                  <a:lnTo>
                    <a:pt x="19" y="19"/>
                  </a:lnTo>
                  <a:lnTo>
                    <a:pt x="23" y="17"/>
                  </a:lnTo>
                  <a:lnTo>
                    <a:pt x="28" y="14"/>
                  </a:lnTo>
                  <a:lnTo>
                    <a:pt x="32" y="13"/>
                  </a:lnTo>
                  <a:lnTo>
                    <a:pt x="37" y="11"/>
                  </a:lnTo>
                  <a:lnTo>
                    <a:pt x="224" y="11"/>
                  </a:lnTo>
                  <a:close/>
                  <a:moveTo>
                    <a:pt x="224" y="0"/>
                  </a:moveTo>
                  <a:lnTo>
                    <a:pt x="37" y="0"/>
                  </a:lnTo>
                  <a:lnTo>
                    <a:pt x="37" y="0"/>
                  </a:lnTo>
                  <a:lnTo>
                    <a:pt x="31" y="2"/>
                  </a:lnTo>
                  <a:lnTo>
                    <a:pt x="24" y="5"/>
                  </a:lnTo>
                  <a:lnTo>
                    <a:pt x="17" y="7"/>
                  </a:lnTo>
                  <a:lnTo>
                    <a:pt x="12" y="13"/>
                  </a:lnTo>
                  <a:lnTo>
                    <a:pt x="6" y="18"/>
                  </a:lnTo>
                  <a:lnTo>
                    <a:pt x="4" y="23"/>
                  </a:lnTo>
                  <a:lnTo>
                    <a:pt x="1" y="32"/>
                  </a:lnTo>
                  <a:lnTo>
                    <a:pt x="0" y="3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1" y="229"/>
                  </a:lnTo>
                  <a:lnTo>
                    <a:pt x="4" y="235"/>
                  </a:lnTo>
                  <a:lnTo>
                    <a:pt x="6" y="242"/>
                  </a:lnTo>
                  <a:lnTo>
                    <a:pt x="12" y="248"/>
                  </a:lnTo>
                  <a:lnTo>
                    <a:pt x="17" y="252"/>
                  </a:lnTo>
                  <a:lnTo>
                    <a:pt x="24" y="256"/>
                  </a:lnTo>
                  <a:lnTo>
                    <a:pt x="31" y="257"/>
                  </a:lnTo>
                  <a:lnTo>
                    <a:pt x="37" y="258"/>
                  </a:lnTo>
                  <a:lnTo>
                    <a:pt x="224" y="258"/>
                  </a:lnTo>
                  <a:lnTo>
                    <a:pt x="224" y="258"/>
                  </a:lnTo>
                  <a:lnTo>
                    <a:pt x="231" y="257"/>
                  </a:lnTo>
                  <a:lnTo>
                    <a:pt x="239" y="256"/>
                  </a:lnTo>
                  <a:lnTo>
                    <a:pt x="244" y="252"/>
                  </a:lnTo>
                  <a:lnTo>
                    <a:pt x="251" y="248"/>
                  </a:lnTo>
                  <a:lnTo>
                    <a:pt x="255" y="242"/>
                  </a:lnTo>
                  <a:lnTo>
                    <a:pt x="259" y="235"/>
                  </a:lnTo>
                  <a:lnTo>
                    <a:pt x="260" y="229"/>
                  </a:lnTo>
                  <a:lnTo>
                    <a:pt x="262" y="221"/>
                  </a:lnTo>
                  <a:lnTo>
                    <a:pt x="262" y="38"/>
                  </a:lnTo>
                  <a:lnTo>
                    <a:pt x="262" y="38"/>
                  </a:lnTo>
                  <a:lnTo>
                    <a:pt x="260" y="32"/>
                  </a:lnTo>
                  <a:lnTo>
                    <a:pt x="259" y="23"/>
                  </a:lnTo>
                  <a:lnTo>
                    <a:pt x="255" y="18"/>
                  </a:lnTo>
                  <a:lnTo>
                    <a:pt x="251" y="13"/>
                  </a:lnTo>
                  <a:lnTo>
                    <a:pt x="244" y="7"/>
                  </a:lnTo>
                  <a:lnTo>
                    <a:pt x="239" y="5"/>
                  </a:lnTo>
                  <a:lnTo>
                    <a:pt x="231" y="2"/>
                  </a:lnTo>
                  <a:lnTo>
                    <a:pt x="224" y="0"/>
                  </a:lnTo>
                  <a:lnTo>
                    <a:pt x="2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8" name="Freeform 89"/>
            <p:cNvSpPr>
              <a:spLocks noEditPoints="1"/>
            </p:cNvSpPr>
            <p:nvPr/>
          </p:nvSpPr>
          <p:spPr bwMode="auto">
            <a:xfrm>
              <a:off x="6990" y="7754"/>
              <a:ext cx="644" cy="623"/>
            </a:xfrm>
            <a:custGeom>
              <a:avLst/>
              <a:gdLst/>
              <a:ahLst/>
              <a:cxnLst>
                <a:cxn ang="0">
                  <a:pos x="222" y="11"/>
                </a:cxn>
                <a:cxn ang="0">
                  <a:pos x="233" y="14"/>
                </a:cxn>
                <a:cxn ang="0">
                  <a:pos x="243" y="19"/>
                </a:cxn>
                <a:cxn ang="0">
                  <a:pos x="248" y="29"/>
                </a:cxn>
                <a:cxn ang="0">
                  <a:pos x="249" y="38"/>
                </a:cxn>
                <a:cxn ang="0">
                  <a:pos x="249" y="221"/>
                </a:cxn>
                <a:cxn ang="0">
                  <a:pos x="248" y="231"/>
                </a:cxn>
                <a:cxn ang="0">
                  <a:pos x="243" y="239"/>
                </a:cxn>
                <a:cxn ang="0">
                  <a:pos x="233" y="245"/>
                </a:cxn>
                <a:cxn ang="0">
                  <a:pos x="222" y="248"/>
                </a:cxn>
                <a:cxn ang="0">
                  <a:pos x="37" y="248"/>
                </a:cxn>
                <a:cxn ang="0">
                  <a:pos x="27" y="245"/>
                </a:cxn>
                <a:cxn ang="0">
                  <a:pos x="18" y="239"/>
                </a:cxn>
                <a:cxn ang="0">
                  <a:pos x="13" y="231"/>
                </a:cxn>
                <a:cxn ang="0">
                  <a:pos x="10" y="221"/>
                </a:cxn>
                <a:cxn ang="0">
                  <a:pos x="10" y="38"/>
                </a:cxn>
                <a:cxn ang="0">
                  <a:pos x="13" y="29"/>
                </a:cxn>
                <a:cxn ang="0">
                  <a:pos x="18" y="19"/>
                </a:cxn>
                <a:cxn ang="0">
                  <a:pos x="27" y="14"/>
                </a:cxn>
                <a:cxn ang="0">
                  <a:pos x="37" y="11"/>
                </a:cxn>
                <a:cxn ang="0">
                  <a:pos x="222" y="0"/>
                </a:cxn>
                <a:cxn ang="0">
                  <a:pos x="37" y="0"/>
                </a:cxn>
                <a:cxn ang="0">
                  <a:pos x="22" y="5"/>
                </a:cxn>
                <a:cxn ang="0">
                  <a:pos x="10" y="13"/>
                </a:cxn>
                <a:cxn ang="0">
                  <a:pos x="2" y="23"/>
                </a:cxn>
                <a:cxn ang="0">
                  <a:pos x="0" y="38"/>
                </a:cxn>
                <a:cxn ang="0">
                  <a:pos x="0" y="221"/>
                </a:cxn>
                <a:cxn ang="0">
                  <a:pos x="2" y="235"/>
                </a:cxn>
                <a:cxn ang="0">
                  <a:pos x="10" y="248"/>
                </a:cxn>
                <a:cxn ang="0">
                  <a:pos x="22" y="256"/>
                </a:cxn>
                <a:cxn ang="0">
                  <a:pos x="37" y="258"/>
                </a:cxn>
                <a:cxn ang="0">
                  <a:pos x="222" y="258"/>
                </a:cxn>
                <a:cxn ang="0">
                  <a:pos x="237" y="256"/>
                </a:cxn>
                <a:cxn ang="0">
                  <a:pos x="249" y="248"/>
                </a:cxn>
                <a:cxn ang="0">
                  <a:pos x="257" y="235"/>
                </a:cxn>
                <a:cxn ang="0">
                  <a:pos x="260" y="221"/>
                </a:cxn>
                <a:cxn ang="0">
                  <a:pos x="260" y="38"/>
                </a:cxn>
                <a:cxn ang="0">
                  <a:pos x="257" y="23"/>
                </a:cxn>
                <a:cxn ang="0">
                  <a:pos x="249" y="13"/>
                </a:cxn>
                <a:cxn ang="0">
                  <a:pos x="237" y="5"/>
                </a:cxn>
                <a:cxn ang="0">
                  <a:pos x="222" y="0"/>
                </a:cxn>
              </a:cxnLst>
              <a:rect l="0" t="0" r="r" b="b"/>
              <a:pathLst>
                <a:path w="260" h="258">
                  <a:moveTo>
                    <a:pt x="222" y="11"/>
                  </a:moveTo>
                  <a:lnTo>
                    <a:pt x="222" y="11"/>
                  </a:lnTo>
                  <a:lnTo>
                    <a:pt x="228" y="13"/>
                  </a:lnTo>
                  <a:lnTo>
                    <a:pt x="233" y="14"/>
                  </a:lnTo>
                  <a:lnTo>
                    <a:pt x="238" y="17"/>
                  </a:lnTo>
                  <a:lnTo>
                    <a:pt x="243" y="19"/>
                  </a:lnTo>
                  <a:lnTo>
                    <a:pt x="245" y="23"/>
                  </a:lnTo>
                  <a:lnTo>
                    <a:pt x="248" y="29"/>
                  </a:lnTo>
                  <a:lnTo>
                    <a:pt x="249" y="33"/>
                  </a:lnTo>
                  <a:lnTo>
                    <a:pt x="249" y="38"/>
                  </a:lnTo>
                  <a:lnTo>
                    <a:pt x="249" y="221"/>
                  </a:lnTo>
                  <a:lnTo>
                    <a:pt x="249" y="221"/>
                  </a:lnTo>
                  <a:lnTo>
                    <a:pt x="249" y="226"/>
                  </a:lnTo>
                  <a:lnTo>
                    <a:pt x="248" y="231"/>
                  </a:lnTo>
                  <a:lnTo>
                    <a:pt x="245" y="235"/>
                  </a:lnTo>
                  <a:lnTo>
                    <a:pt x="243" y="239"/>
                  </a:lnTo>
                  <a:lnTo>
                    <a:pt x="238" y="244"/>
                  </a:lnTo>
                  <a:lnTo>
                    <a:pt x="233" y="245"/>
                  </a:lnTo>
                  <a:lnTo>
                    <a:pt x="228" y="248"/>
                  </a:lnTo>
                  <a:lnTo>
                    <a:pt x="222" y="248"/>
                  </a:lnTo>
                  <a:lnTo>
                    <a:pt x="37" y="248"/>
                  </a:lnTo>
                  <a:lnTo>
                    <a:pt x="37" y="248"/>
                  </a:lnTo>
                  <a:lnTo>
                    <a:pt x="32" y="248"/>
                  </a:lnTo>
                  <a:lnTo>
                    <a:pt x="27" y="245"/>
                  </a:lnTo>
                  <a:lnTo>
                    <a:pt x="22" y="244"/>
                  </a:lnTo>
                  <a:lnTo>
                    <a:pt x="18" y="239"/>
                  </a:lnTo>
                  <a:lnTo>
                    <a:pt x="14" y="235"/>
                  </a:lnTo>
                  <a:lnTo>
                    <a:pt x="13" y="231"/>
                  </a:lnTo>
                  <a:lnTo>
                    <a:pt x="10" y="226"/>
                  </a:lnTo>
                  <a:lnTo>
                    <a:pt x="10" y="221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3"/>
                  </a:lnTo>
                  <a:lnTo>
                    <a:pt x="13" y="29"/>
                  </a:lnTo>
                  <a:lnTo>
                    <a:pt x="14" y="23"/>
                  </a:lnTo>
                  <a:lnTo>
                    <a:pt x="18" y="19"/>
                  </a:lnTo>
                  <a:lnTo>
                    <a:pt x="22" y="17"/>
                  </a:lnTo>
                  <a:lnTo>
                    <a:pt x="27" y="14"/>
                  </a:lnTo>
                  <a:lnTo>
                    <a:pt x="32" y="13"/>
                  </a:lnTo>
                  <a:lnTo>
                    <a:pt x="37" y="11"/>
                  </a:lnTo>
                  <a:lnTo>
                    <a:pt x="222" y="11"/>
                  </a:lnTo>
                  <a:close/>
                  <a:moveTo>
                    <a:pt x="222" y="0"/>
                  </a:moveTo>
                  <a:lnTo>
                    <a:pt x="37" y="0"/>
                  </a:lnTo>
                  <a:lnTo>
                    <a:pt x="37" y="0"/>
                  </a:lnTo>
                  <a:lnTo>
                    <a:pt x="29" y="2"/>
                  </a:lnTo>
                  <a:lnTo>
                    <a:pt x="22" y="5"/>
                  </a:lnTo>
                  <a:lnTo>
                    <a:pt x="16" y="7"/>
                  </a:lnTo>
                  <a:lnTo>
                    <a:pt x="10" y="13"/>
                  </a:lnTo>
                  <a:lnTo>
                    <a:pt x="6" y="18"/>
                  </a:lnTo>
                  <a:lnTo>
                    <a:pt x="2" y="23"/>
                  </a:lnTo>
                  <a:lnTo>
                    <a:pt x="1" y="32"/>
                  </a:lnTo>
                  <a:lnTo>
                    <a:pt x="0" y="3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1" y="229"/>
                  </a:lnTo>
                  <a:lnTo>
                    <a:pt x="2" y="235"/>
                  </a:lnTo>
                  <a:lnTo>
                    <a:pt x="6" y="242"/>
                  </a:lnTo>
                  <a:lnTo>
                    <a:pt x="10" y="248"/>
                  </a:lnTo>
                  <a:lnTo>
                    <a:pt x="16" y="252"/>
                  </a:lnTo>
                  <a:lnTo>
                    <a:pt x="22" y="256"/>
                  </a:lnTo>
                  <a:lnTo>
                    <a:pt x="29" y="257"/>
                  </a:lnTo>
                  <a:lnTo>
                    <a:pt x="37" y="258"/>
                  </a:lnTo>
                  <a:lnTo>
                    <a:pt x="222" y="258"/>
                  </a:lnTo>
                  <a:lnTo>
                    <a:pt x="222" y="258"/>
                  </a:lnTo>
                  <a:lnTo>
                    <a:pt x="230" y="257"/>
                  </a:lnTo>
                  <a:lnTo>
                    <a:pt x="237" y="256"/>
                  </a:lnTo>
                  <a:lnTo>
                    <a:pt x="244" y="252"/>
                  </a:lnTo>
                  <a:lnTo>
                    <a:pt x="249" y="248"/>
                  </a:lnTo>
                  <a:lnTo>
                    <a:pt x="255" y="242"/>
                  </a:lnTo>
                  <a:lnTo>
                    <a:pt x="257" y="235"/>
                  </a:lnTo>
                  <a:lnTo>
                    <a:pt x="260" y="229"/>
                  </a:lnTo>
                  <a:lnTo>
                    <a:pt x="260" y="221"/>
                  </a:lnTo>
                  <a:lnTo>
                    <a:pt x="260" y="38"/>
                  </a:lnTo>
                  <a:lnTo>
                    <a:pt x="260" y="38"/>
                  </a:lnTo>
                  <a:lnTo>
                    <a:pt x="260" y="32"/>
                  </a:lnTo>
                  <a:lnTo>
                    <a:pt x="257" y="23"/>
                  </a:lnTo>
                  <a:lnTo>
                    <a:pt x="255" y="18"/>
                  </a:lnTo>
                  <a:lnTo>
                    <a:pt x="249" y="13"/>
                  </a:lnTo>
                  <a:lnTo>
                    <a:pt x="244" y="7"/>
                  </a:lnTo>
                  <a:lnTo>
                    <a:pt x="237" y="5"/>
                  </a:lnTo>
                  <a:lnTo>
                    <a:pt x="230" y="2"/>
                  </a:lnTo>
                  <a:lnTo>
                    <a:pt x="222" y="0"/>
                  </a:lnTo>
                  <a:lnTo>
                    <a:pt x="2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99" name="Freeform 92"/>
            <p:cNvSpPr/>
            <p:nvPr/>
          </p:nvSpPr>
          <p:spPr bwMode="auto">
            <a:xfrm>
              <a:off x="8514" y="8029"/>
              <a:ext cx="163" cy="94"/>
            </a:xfrm>
            <a:custGeom>
              <a:avLst/>
              <a:gdLst/>
              <a:ahLst/>
              <a:cxnLst>
                <a:cxn ang="0">
                  <a:pos x="60" y="40"/>
                </a:cxn>
                <a:cxn ang="0">
                  <a:pos x="33" y="12"/>
                </a:cxn>
                <a:cxn ang="0">
                  <a:pos x="6" y="40"/>
                </a:cxn>
                <a:cxn ang="0">
                  <a:pos x="6" y="40"/>
                </a:cxn>
                <a:cxn ang="0">
                  <a:pos x="5" y="40"/>
                </a:cxn>
                <a:cxn ang="0">
                  <a:pos x="5" y="40"/>
                </a:cxn>
                <a:cxn ang="0">
                  <a:pos x="4" y="40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32" y="1"/>
                </a:cxn>
                <a:cxn ang="0">
                  <a:pos x="32" y="1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5" y="1"/>
                </a:cxn>
                <a:cxn ang="0">
                  <a:pos x="67" y="34"/>
                </a:cxn>
                <a:cxn ang="0">
                  <a:pos x="67" y="34"/>
                </a:cxn>
                <a:cxn ang="0">
                  <a:pos x="68" y="35"/>
                </a:cxn>
                <a:cxn ang="0">
                  <a:pos x="68" y="35"/>
                </a:cxn>
                <a:cxn ang="0">
                  <a:pos x="67" y="36"/>
                </a:cxn>
                <a:cxn ang="0">
                  <a:pos x="64" y="40"/>
                </a:cxn>
                <a:cxn ang="0">
                  <a:pos x="64" y="40"/>
                </a:cxn>
                <a:cxn ang="0">
                  <a:pos x="62" y="40"/>
                </a:cxn>
                <a:cxn ang="0">
                  <a:pos x="62" y="40"/>
                </a:cxn>
                <a:cxn ang="0">
                  <a:pos x="60" y="40"/>
                </a:cxn>
                <a:cxn ang="0">
                  <a:pos x="60" y="40"/>
                </a:cxn>
              </a:cxnLst>
              <a:rect l="0" t="0" r="r" b="b"/>
              <a:pathLst>
                <a:path w="68" h="40">
                  <a:moveTo>
                    <a:pt x="60" y="40"/>
                  </a:moveTo>
                  <a:lnTo>
                    <a:pt x="33" y="12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4" y="4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5" y="1"/>
                  </a:lnTo>
                  <a:lnTo>
                    <a:pt x="67" y="34"/>
                  </a:lnTo>
                  <a:lnTo>
                    <a:pt x="67" y="34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7" y="36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0" y="40"/>
                  </a:lnTo>
                  <a:lnTo>
                    <a:pt x="60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0" name="Freeform 93"/>
            <p:cNvSpPr>
              <a:spLocks noEditPoints="1"/>
            </p:cNvSpPr>
            <p:nvPr/>
          </p:nvSpPr>
          <p:spPr bwMode="auto">
            <a:xfrm>
              <a:off x="8269" y="7754"/>
              <a:ext cx="644" cy="623"/>
            </a:xfrm>
            <a:custGeom>
              <a:avLst/>
              <a:gdLst/>
              <a:ahLst/>
              <a:cxnLst>
                <a:cxn ang="0">
                  <a:pos x="224" y="11"/>
                </a:cxn>
                <a:cxn ang="0">
                  <a:pos x="235" y="14"/>
                </a:cxn>
                <a:cxn ang="0">
                  <a:pos x="243" y="19"/>
                </a:cxn>
                <a:cxn ang="0">
                  <a:pos x="249" y="29"/>
                </a:cxn>
                <a:cxn ang="0">
                  <a:pos x="251" y="38"/>
                </a:cxn>
                <a:cxn ang="0">
                  <a:pos x="251" y="221"/>
                </a:cxn>
                <a:cxn ang="0">
                  <a:pos x="249" y="231"/>
                </a:cxn>
                <a:cxn ang="0">
                  <a:pos x="243" y="239"/>
                </a:cxn>
                <a:cxn ang="0">
                  <a:pos x="235" y="245"/>
                </a:cxn>
                <a:cxn ang="0">
                  <a:pos x="224" y="248"/>
                </a:cxn>
                <a:cxn ang="0">
                  <a:pos x="38" y="248"/>
                </a:cxn>
                <a:cxn ang="0">
                  <a:pos x="29" y="245"/>
                </a:cxn>
                <a:cxn ang="0">
                  <a:pos x="19" y="239"/>
                </a:cxn>
                <a:cxn ang="0">
                  <a:pos x="14" y="231"/>
                </a:cxn>
                <a:cxn ang="0">
                  <a:pos x="11" y="221"/>
                </a:cxn>
                <a:cxn ang="0">
                  <a:pos x="11" y="38"/>
                </a:cxn>
                <a:cxn ang="0">
                  <a:pos x="14" y="29"/>
                </a:cxn>
                <a:cxn ang="0">
                  <a:pos x="19" y="19"/>
                </a:cxn>
                <a:cxn ang="0">
                  <a:pos x="29" y="14"/>
                </a:cxn>
                <a:cxn ang="0">
                  <a:pos x="38" y="11"/>
                </a:cxn>
                <a:cxn ang="0">
                  <a:pos x="224" y="0"/>
                </a:cxn>
                <a:cxn ang="0">
                  <a:pos x="38" y="0"/>
                </a:cxn>
                <a:cxn ang="0">
                  <a:pos x="25" y="5"/>
                </a:cxn>
                <a:cxn ang="0">
                  <a:pos x="12" y="13"/>
                </a:cxn>
                <a:cxn ang="0">
                  <a:pos x="4" y="23"/>
                </a:cxn>
                <a:cxn ang="0">
                  <a:pos x="0" y="38"/>
                </a:cxn>
                <a:cxn ang="0">
                  <a:pos x="0" y="221"/>
                </a:cxn>
                <a:cxn ang="0">
                  <a:pos x="4" y="235"/>
                </a:cxn>
                <a:cxn ang="0">
                  <a:pos x="12" y="248"/>
                </a:cxn>
                <a:cxn ang="0">
                  <a:pos x="25" y="256"/>
                </a:cxn>
                <a:cxn ang="0">
                  <a:pos x="38" y="258"/>
                </a:cxn>
                <a:cxn ang="0">
                  <a:pos x="224" y="258"/>
                </a:cxn>
                <a:cxn ang="0">
                  <a:pos x="239" y="256"/>
                </a:cxn>
                <a:cxn ang="0">
                  <a:pos x="251" y="248"/>
                </a:cxn>
                <a:cxn ang="0">
                  <a:pos x="260" y="235"/>
                </a:cxn>
                <a:cxn ang="0">
                  <a:pos x="262" y="221"/>
                </a:cxn>
                <a:cxn ang="0">
                  <a:pos x="262" y="38"/>
                </a:cxn>
                <a:cxn ang="0">
                  <a:pos x="260" y="23"/>
                </a:cxn>
                <a:cxn ang="0">
                  <a:pos x="251" y="13"/>
                </a:cxn>
                <a:cxn ang="0">
                  <a:pos x="239" y="5"/>
                </a:cxn>
                <a:cxn ang="0">
                  <a:pos x="224" y="0"/>
                </a:cxn>
              </a:cxnLst>
              <a:rect l="0" t="0" r="r" b="b"/>
              <a:pathLst>
                <a:path w="262" h="258">
                  <a:moveTo>
                    <a:pt x="224" y="11"/>
                  </a:moveTo>
                  <a:lnTo>
                    <a:pt x="224" y="11"/>
                  </a:lnTo>
                  <a:lnTo>
                    <a:pt x="230" y="13"/>
                  </a:lnTo>
                  <a:lnTo>
                    <a:pt x="235" y="14"/>
                  </a:lnTo>
                  <a:lnTo>
                    <a:pt x="239" y="17"/>
                  </a:lnTo>
                  <a:lnTo>
                    <a:pt x="243" y="19"/>
                  </a:lnTo>
                  <a:lnTo>
                    <a:pt x="246" y="23"/>
                  </a:lnTo>
                  <a:lnTo>
                    <a:pt x="249" y="29"/>
                  </a:lnTo>
                  <a:lnTo>
                    <a:pt x="250" y="33"/>
                  </a:lnTo>
                  <a:lnTo>
                    <a:pt x="251" y="38"/>
                  </a:lnTo>
                  <a:lnTo>
                    <a:pt x="251" y="221"/>
                  </a:lnTo>
                  <a:lnTo>
                    <a:pt x="251" y="221"/>
                  </a:lnTo>
                  <a:lnTo>
                    <a:pt x="250" y="226"/>
                  </a:lnTo>
                  <a:lnTo>
                    <a:pt x="249" y="231"/>
                  </a:lnTo>
                  <a:lnTo>
                    <a:pt x="246" y="235"/>
                  </a:lnTo>
                  <a:lnTo>
                    <a:pt x="243" y="239"/>
                  </a:lnTo>
                  <a:lnTo>
                    <a:pt x="239" y="244"/>
                  </a:lnTo>
                  <a:lnTo>
                    <a:pt x="235" y="245"/>
                  </a:lnTo>
                  <a:lnTo>
                    <a:pt x="230" y="248"/>
                  </a:lnTo>
                  <a:lnTo>
                    <a:pt x="224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3" y="248"/>
                  </a:lnTo>
                  <a:lnTo>
                    <a:pt x="29" y="245"/>
                  </a:lnTo>
                  <a:lnTo>
                    <a:pt x="23" y="244"/>
                  </a:lnTo>
                  <a:lnTo>
                    <a:pt x="19" y="239"/>
                  </a:lnTo>
                  <a:lnTo>
                    <a:pt x="17" y="235"/>
                  </a:lnTo>
                  <a:lnTo>
                    <a:pt x="14" y="231"/>
                  </a:lnTo>
                  <a:lnTo>
                    <a:pt x="12" y="226"/>
                  </a:lnTo>
                  <a:lnTo>
                    <a:pt x="11" y="221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3"/>
                  </a:lnTo>
                  <a:lnTo>
                    <a:pt x="14" y="29"/>
                  </a:lnTo>
                  <a:lnTo>
                    <a:pt x="17" y="23"/>
                  </a:lnTo>
                  <a:lnTo>
                    <a:pt x="19" y="19"/>
                  </a:lnTo>
                  <a:lnTo>
                    <a:pt x="23" y="17"/>
                  </a:lnTo>
                  <a:lnTo>
                    <a:pt x="29" y="14"/>
                  </a:lnTo>
                  <a:lnTo>
                    <a:pt x="33" y="13"/>
                  </a:lnTo>
                  <a:lnTo>
                    <a:pt x="38" y="11"/>
                  </a:lnTo>
                  <a:lnTo>
                    <a:pt x="224" y="11"/>
                  </a:lnTo>
                  <a:close/>
                  <a:moveTo>
                    <a:pt x="224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1" y="2"/>
                  </a:lnTo>
                  <a:lnTo>
                    <a:pt x="25" y="5"/>
                  </a:lnTo>
                  <a:lnTo>
                    <a:pt x="18" y="7"/>
                  </a:lnTo>
                  <a:lnTo>
                    <a:pt x="12" y="13"/>
                  </a:lnTo>
                  <a:lnTo>
                    <a:pt x="7" y="18"/>
                  </a:lnTo>
                  <a:lnTo>
                    <a:pt x="4" y="23"/>
                  </a:lnTo>
                  <a:lnTo>
                    <a:pt x="2" y="32"/>
                  </a:lnTo>
                  <a:lnTo>
                    <a:pt x="0" y="3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2" y="229"/>
                  </a:lnTo>
                  <a:lnTo>
                    <a:pt x="4" y="235"/>
                  </a:lnTo>
                  <a:lnTo>
                    <a:pt x="7" y="242"/>
                  </a:lnTo>
                  <a:lnTo>
                    <a:pt x="12" y="248"/>
                  </a:lnTo>
                  <a:lnTo>
                    <a:pt x="18" y="252"/>
                  </a:lnTo>
                  <a:lnTo>
                    <a:pt x="25" y="256"/>
                  </a:lnTo>
                  <a:lnTo>
                    <a:pt x="31" y="257"/>
                  </a:lnTo>
                  <a:lnTo>
                    <a:pt x="38" y="258"/>
                  </a:lnTo>
                  <a:lnTo>
                    <a:pt x="224" y="258"/>
                  </a:lnTo>
                  <a:lnTo>
                    <a:pt x="224" y="258"/>
                  </a:lnTo>
                  <a:lnTo>
                    <a:pt x="231" y="257"/>
                  </a:lnTo>
                  <a:lnTo>
                    <a:pt x="239" y="256"/>
                  </a:lnTo>
                  <a:lnTo>
                    <a:pt x="245" y="252"/>
                  </a:lnTo>
                  <a:lnTo>
                    <a:pt x="251" y="248"/>
                  </a:lnTo>
                  <a:lnTo>
                    <a:pt x="256" y="242"/>
                  </a:lnTo>
                  <a:lnTo>
                    <a:pt x="260" y="235"/>
                  </a:lnTo>
                  <a:lnTo>
                    <a:pt x="261" y="229"/>
                  </a:lnTo>
                  <a:lnTo>
                    <a:pt x="262" y="221"/>
                  </a:lnTo>
                  <a:lnTo>
                    <a:pt x="262" y="38"/>
                  </a:lnTo>
                  <a:lnTo>
                    <a:pt x="262" y="38"/>
                  </a:lnTo>
                  <a:lnTo>
                    <a:pt x="261" y="32"/>
                  </a:lnTo>
                  <a:lnTo>
                    <a:pt x="260" y="23"/>
                  </a:lnTo>
                  <a:lnTo>
                    <a:pt x="256" y="18"/>
                  </a:lnTo>
                  <a:lnTo>
                    <a:pt x="251" y="13"/>
                  </a:lnTo>
                  <a:lnTo>
                    <a:pt x="245" y="7"/>
                  </a:lnTo>
                  <a:lnTo>
                    <a:pt x="239" y="5"/>
                  </a:lnTo>
                  <a:lnTo>
                    <a:pt x="231" y="2"/>
                  </a:lnTo>
                  <a:lnTo>
                    <a:pt x="224" y="0"/>
                  </a:lnTo>
                  <a:lnTo>
                    <a:pt x="2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1" name="Freeform 96"/>
            <p:cNvSpPr/>
            <p:nvPr/>
          </p:nvSpPr>
          <p:spPr bwMode="auto">
            <a:xfrm>
              <a:off x="9830" y="7993"/>
              <a:ext cx="96" cy="166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7" y="3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7" y="0"/>
                </a:cxn>
                <a:cxn ang="0">
                  <a:pos x="39" y="33"/>
                </a:cxn>
                <a:cxn ang="0">
                  <a:pos x="39" y="33"/>
                </a:cxn>
                <a:cxn ang="0">
                  <a:pos x="41" y="34"/>
                </a:cxn>
                <a:cxn ang="0">
                  <a:pos x="41" y="34"/>
                </a:cxn>
                <a:cxn ang="0">
                  <a:pos x="39" y="35"/>
                </a:cxn>
                <a:cxn ang="0">
                  <a:pos x="7" y="68"/>
                </a:cxn>
                <a:cxn ang="0">
                  <a:pos x="7" y="68"/>
                </a:cxn>
                <a:cxn ang="0">
                  <a:pos x="6" y="69"/>
                </a:cxn>
                <a:cxn ang="0">
                  <a:pos x="6" y="69"/>
                </a:cxn>
                <a:cxn ang="0">
                  <a:pos x="4" y="68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0" y="61"/>
                </a:cxn>
                <a:cxn ang="0">
                  <a:pos x="0" y="61"/>
                </a:cxn>
              </a:cxnLst>
              <a:rect l="0" t="0" r="r" b="b"/>
              <a:pathLst>
                <a:path w="41" h="69">
                  <a:moveTo>
                    <a:pt x="0" y="61"/>
                  </a:moveTo>
                  <a:lnTo>
                    <a:pt x="27" y="3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39" y="35"/>
                  </a:lnTo>
                  <a:lnTo>
                    <a:pt x="7" y="68"/>
                  </a:lnTo>
                  <a:lnTo>
                    <a:pt x="7" y="68"/>
                  </a:lnTo>
                  <a:lnTo>
                    <a:pt x="6" y="69"/>
                  </a:lnTo>
                  <a:lnTo>
                    <a:pt x="6" y="69"/>
                  </a:lnTo>
                  <a:lnTo>
                    <a:pt x="4" y="68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2" name="Freeform 97"/>
            <p:cNvSpPr>
              <a:spLocks noEditPoints="1"/>
            </p:cNvSpPr>
            <p:nvPr/>
          </p:nvSpPr>
          <p:spPr bwMode="auto">
            <a:xfrm>
              <a:off x="9557" y="7754"/>
              <a:ext cx="644" cy="623"/>
            </a:xfrm>
            <a:custGeom>
              <a:avLst/>
              <a:gdLst/>
              <a:ahLst/>
              <a:cxnLst>
                <a:cxn ang="0">
                  <a:pos x="223" y="11"/>
                </a:cxn>
                <a:cxn ang="0">
                  <a:pos x="234" y="14"/>
                </a:cxn>
                <a:cxn ang="0">
                  <a:pos x="244" y="19"/>
                </a:cxn>
                <a:cxn ang="0">
                  <a:pos x="249" y="29"/>
                </a:cxn>
                <a:cxn ang="0">
                  <a:pos x="250" y="38"/>
                </a:cxn>
                <a:cxn ang="0">
                  <a:pos x="250" y="221"/>
                </a:cxn>
                <a:cxn ang="0">
                  <a:pos x="249" y="231"/>
                </a:cxn>
                <a:cxn ang="0">
                  <a:pos x="244" y="239"/>
                </a:cxn>
                <a:cxn ang="0">
                  <a:pos x="234" y="245"/>
                </a:cxn>
                <a:cxn ang="0">
                  <a:pos x="223" y="248"/>
                </a:cxn>
                <a:cxn ang="0">
                  <a:pos x="38" y="248"/>
                </a:cxn>
                <a:cxn ang="0">
                  <a:pos x="28" y="245"/>
                </a:cxn>
                <a:cxn ang="0">
                  <a:pos x="19" y="239"/>
                </a:cxn>
                <a:cxn ang="0">
                  <a:pos x="14" y="231"/>
                </a:cxn>
                <a:cxn ang="0">
                  <a:pos x="11" y="221"/>
                </a:cxn>
                <a:cxn ang="0">
                  <a:pos x="11" y="38"/>
                </a:cxn>
                <a:cxn ang="0">
                  <a:pos x="14" y="29"/>
                </a:cxn>
                <a:cxn ang="0">
                  <a:pos x="19" y="19"/>
                </a:cxn>
                <a:cxn ang="0">
                  <a:pos x="28" y="14"/>
                </a:cxn>
                <a:cxn ang="0">
                  <a:pos x="38" y="11"/>
                </a:cxn>
                <a:cxn ang="0">
                  <a:pos x="223" y="0"/>
                </a:cxn>
                <a:cxn ang="0">
                  <a:pos x="38" y="0"/>
                </a:cxn>
                <a:cxn ang="0">
                  <a:pos x="23" y="5"/>
                </a:cxn>
                <a:cxn ang="0">
                  <a:pos x="11" y="13"/>
                </a:cxn>
                <a:cxn ang="0">
                  <a:pos x="3" y="23"/>
                </a:cxn>
                <a:cxn ang="0">
                  <a:pos x="0" y="38"/>
                </a:cxn>
                <a:cxn ang="0">
                  <a:pos x="0" y="221"/>
                </a:cxn>
                <a:cxn ang="0">
                  <a:pos x="3" y="235"/>
                </a:cxn>
                <a:cxn ang="0">
                  <a:pos x="11" y="248"/>
                </a:cxn>
                <a:cxn ang="0">
                  <a:pos x="23" y="256"/>
                </a:cxn>
                <a:cxn ang="0">
                  <a:pos x="38" y="258"/>
                </a:cxn>
                <a:cxn ang="0">
                  <a:pos x="223" y="258"/>
                </a:cxn>
                <a:cxn ang="0">
                  <a:pos x="238" y="256"/>
                </a:cxn>
                <a:cxn ang="0">
                  <a:pos x="250" y="248"/>
                </a:cxn>
                <a:cxn ang="0">
                  <a:pos x="258" y="235"/>
                </a:cxn>
                <a:cxn ang="0">
                  <a:pos x="261" y="221"/>
                </a:cxn>
                <a:cxn ang="0">
                  <a:pos x="261" y="38"/>
                </a:cxn>
                <a:cxn ang="0">
                  <a:pos x="258" y="23"/>
                </a:cxn>
                <a:cxn ang="0">
                  <a:pos x="250" y="13"/>
                </a:cxn>
                <a:cxn ang="0">
                  <a:pos x="238" y="5"/>
                </a:cxn>
                <a:cxn ang="0">
                  <a:pos x="223" y="0"/>
                </a:cxn>
              </a:cxnLst>
              <a:rect l="0" t="0" r="r" b="b"/>
              <a:pathLst>
                <a:path w="261" h="258">
                  <a:moveTo>
                    <a:pt x="223" y="11"/>
                  </a:moveTo>
                  <a:lnTo>
                    <a:pt x="223" y="11"/>
                  </a:lnTo>
                  <a:lnTo>
                    <a:pt x="229" y="13"/>
                  </a:lnTo>
                  <a:lnTo>
                    <a:pt x="234" y="14"/>
                  </a:lnTo>
                  <a:lnTo>
                    <a:pt x="239" y="17"/>
                  </a:lnTo>
                  <a:lnTo>
                    <a:pt x="244" y="19"/>
                  </a:lnTo>
                  <a:lnTo>
                    <a:pt x="246" y="23"/>
                  </a:lnTo>
                  <a:lnTo>
                    <a:pt x="249" y="29"/>
                  </a:lnTo>
                  <a:lnTo>
                    <a:pt x="250" y="33"/>
                  </a:lnTo>
                  <a:lnTo>
                    <a:pt x="250" y="38"/>
                  </a:lnTo>
                  <a:lnTo>
                    <a:pt x="250" y="221"/>
                  </a:lnTo>
                  <a:lnTo>
                    <a:pt x="250" y="221"/>
                  </a:lnTo>
                  <a:lnTo>
                    <a:pt x="250" y="226"/>
                  </a:lnTo>
                  <a:lnTo>
                    <a:pt x="249" y="231"/>
                  </a:lnTo>
                  <a:lnTo>
                    <a:pt x="246" y="235"/>
                  </a:lnTo>
                  <a:lnTo>
                    <a:pt x="244" y="239"/>
                  </a:lnTo>
                  <a:lnTo>
                    <a:pt x="239" y="244"/>
                  </a:lnTo>
                  <a:lnTo>
                    <a:pt x="234" y="245"/>
                  </a:lnTo>
                  <a:lnTo>
                    <a:pt x="229" y="248"/>
                  </a:lnTo>
                  <a:lnTo>
                    <a:pt x="223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3" y="248"/>
                  </a:lnTo>
                  <a:lnTo>
                    <a:pt x="28" y="245"/>
                  </a:lnTo>
                  <a:lnTo>
                    <a:pt x="23" y="244"/>
                  </a:lnTo>
                  <a:lnTo>
                    <a:pt x="19" y="239"/>
                  </a:lnTo>
                  <a:lnTo>
                    <a:pt x="17" y="235"/>
                  </a:lnTo>
                  <a:lnTo>
                    <a:pt x="14" y="231"/>
                  </a:lnTo>
                  <a:lnTo>
                    <a:pt x="11" y="226"/>
                  </a:lnTo>
                  <a:lnTo>
                    <a:pt x="11" y="221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3"/>
                  </a:lnTo>
                  <a:lnTo>
                    <a:pt x="14" y="29"/>
                  </a:lnTo>
                  <a:lnTo>
                    <a:pt x="17" y="23"/>
                  </a:lnTo>
                  <a:lnTo>
                    <a:pt x="19" y="19"/>
                  </a:lnTo>
                  <a:lnTo>
                    <a:pt x="23" y="17"/>
                  </a:lnTo>
                  <a:lnTo>
                    <a:pt x="28" y="14"/>
                  </a:lnTo>
                  <a:lnTo>
                    <a:pt x="33" y="13"/>
                  </a:lnTo>
                  <a:lnTo>
                    <a:pt x="38" y="11"/>
                  </a:lnTo>
                  <a:lnTo>
                    <a:pt x="223" y="11"/>
                  </a:lnTo>
                  <a:close/>
                  <a:moveTo>
                    <a:pt x="223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23" y="5"/>
                  </a:lnTo>
                  <a:lnTo>
                    <a:pt x="17" y="7"/>
                  </a:lnTo>
                  <a:lnTo>
                    <a:pt x="11" y="13"/>
                  </a:lnTo>
                  <a:lnTo>
                    <a:pt x="7" y="18"/>
                  </a:lnTo>
                  <a:lnTo>
                    <a:pt x="3" y="23"/>
                  </a:lnTo>
                  <a:lnTo>
                    <a:pt x="2" y="32"/>
                  </a:lnTo>
                  <a:lnTo>
                    <a:pt x="0" y="3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2" y="229"/>
                  </a:lnTo>
                  <a:lnTo>
                    <a:pt x="3" y="235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2"/>
                  </a:lnTo>
                  <a:lnTo>
                    <a:pt x="23" y="256"/>
                  </a:lnTo>
                  <a:lnTo>
                    <a:pt x="30" y="257"/>
                  </a:lnTo>
                  <a:lnTo>
                    <a:pt x="38" y="258"/>
                  </a:lnTo>
                  <a:lnTo>
                    <a:pt x="223" y="258"/>
                  </a:lnTo>
                  <a:lnTo>
                    <a:pt x="223" y="258"/>
                  </a:lnTo>
                  <a:lnTo>
                    <a:pt x="231" y="257"/>
                  </a:lnTo>
                  <a:lnTo>
                    <a:pt x="238" y="256"/>
                  </a:lnTo>
                  <a:lnTo>
                    <a:pt x="245" y="252"/>
                  </a:lnTo>
                  <a:lnTo>
                    <a:pt x="250" y="248"/>
                  </a:lnTo>
                  <a:lnTo>
                    <a:pt x="256" y="242"/>
                  </a:lnTo>
                  <a:lnTo>
                    <a:pt x="258" y="235"/>
                  </a:lnTo>
                  <a:lnTo>
                    <a:pt x="261" y="229"/>
                  </a:lnTo>
                  <a:lnTo>
                    <a:pt x="261" y="221"/>
                  </a:lnTo>
                  <a:lnTo>
                    <a:pt x="261" y="38"/>
                  </a:lnTo>
                  <a:lnTo>
                    <a:pt x="261" y="38"/>
                  </a:lnTo>
                  <a:lnTo>
                    <a:pt x="261" y="32"/>
                  </a:lnTo>
                  <a:lnTo>
                    <a:pt x="258" y="23"/>
                  </a:lnTo>
                  <a:lnTo>
                    <a:pt x="256" y="18"/>
                  </a:lnTo>
                  <a:lnTo>
                    <a:pt x="250" y="13"/>
                  </a:lnTo>
                  <a:lnTo>
                    <a:pt x="245" y="7"/>
                  </a:lnTo>
                  <a:lnTo>
                    <a:pt x="238" y="5"/>
                  </a:lnTo>
                  <a:lnTo>
                    <a:pt x="231" y="2"/>
                  </a:lnTo>
                  <a:lnTo>
                    <a:pt x="223" y="0"/>
                  </a:lnTo>
                  <a:lnTo>
                    <a:pt x="2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3" name="Freeform 100"/>
            <p:cNvSpPr/>
            <p:nvPr/>
          </p:nvSpPr>
          <p:spPr bwMode="auto">
            <a:xfrm>
              <a:off x="11110" y="7993"/>
              <a:ext cx="96" cy="166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12" y="34"/>
                </a:cxn>
                <a:cxn ang="0">
                  <a:pos x="40" y="61"/>
                </a:cxn>
                <a:cxn ang="0">
                  <a:pos x="40" y="61"/>
                </a:cxn>
                <a:cxn ang="0">
                  <a:pos x="40" y="64"/>
                </a:cxn>
                <a:cxn ang="0">
                  <a:pos x="40" y="64"/>
                </a:cxn>
                <a:cxn ang="0">
                  <a:pos x="40" y="65"/>
                </a:cxn>
                <a:cxn ang="0">
                  <a:pos x="36" y="68"/>
                </a:cxn>
                <a:cxn ang="0">
                  <a:pos x="36" y="68"/>
                </a:cxn>
                <a:cxn ang="0">
                  <a:pos x="35" y="69"/>
                </a:cxn>
                <a:cxn ang="0">
                  <a:pos x="35" y="69"/>
                </a:cxn>
                <a:cxn ang="0">
                  <a:pos x="33" y="68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0" y="34"/>
                </a:cxn>
                <a:cxn ang="0">
                  <a:pos x="0" y="34"/>
                </a:cxn>
                <a:cxn ang="0">
                  <a:pos x="1" y="33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5" y="0"/>
                </a:cxn>
                <a:cxn ang="0">
                  <a:pos x="35" y="0"/>
                </a:cxn>
                <a:cxn ang="0">
                  <a:pos x="36" y="0"/>
                </a:cxn>
                <a:cxn ang="0">
                  <a:pos x="40" y="4"/>
                </a:cxn>
                <a:cxn ang="0">
                  <a:pos x="40" y="4"/>
                </a:cxn>
                <a:cxn ang="0">
                  <a:pos x="40" y="6"/>
                </a:cxn>
                <a:cxn ang="0">
                  <a:pos x="40" y="6"/>
                </a:cxn>
                <a:cxn ang="0">
                  <a:pos x="40" y="7"/>
                </a:cxn>
                <a:cxn ang="0">
                  <a:pos x="40" y="7"/>
                </a:cxn>
              </a:cxnLst>
              <a:rect l="0" t="0" r="r" b="b"/>
              <a:pathLst>
                <a:path w="40" h="69">
                  <a:moveTo>
                    <a:pt x="40" y="7"/>
                  </a:moveTo>
                  <a:lnTo>
                    <a:pt x="12" y="34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0" y="65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33" y="68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3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7"/>
                  </a:lnTo>
                  <a:lnTo>
                    <a:pt x="4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4" name="Freeform 101"/>
            <p:cNvSpPr>
              <a:spLocks noEditPoints="1"/>
            </p:cNvSpPr>
            <p:nvPr/>
          </p:nvSpPr>
          <p:spPr bwMode="auto">
            <a:xfrm>
              <a:off x="10837" y="7754"/>
              <a:ext cx="644" cy="623"/>
            </a:xfrm>
            <a:custGeom>
              <a:avLst/>
              <a:gdLst/>
              <a:ahLst/>
              <a:cxnLst>
                <a:cxn ang="0">
                  <a:pos x="223" y="11"/>
                </a:cxn>
                <a:cxn ang="0">
                  <a:pos x="234" y="14"/>
                </a:cxn>
                <a:cxn ang="0">
                  <a:pos x="242" y="19"/>
                </a:cxn>
                <a:cxn ang="0">
                  <a:pos x="247" y="29"/>
                </a:cxn>
                <a:cxn ang="0">
                  <a:pos x="250" y="38"/>
                </a:cxn>
                <a:cxn ang="0">
                  <a:pos x="250" y="221"/>
                </a:cxn>
                <a:cxn ang="0">
                  <a:pos x="247" y="231"/>
                </a:cxn>
                <a:cxn ang="0">
                  <a:pos x="242" y="239"/>
                </a:cxn>
                <a:cxn ang="0">
                  <a:pos x="234" y="245"/>
                </a:cxn>
                <a:cxn ang="0">
                  <a:pos x="223" y="248"/>
                </a:cxn>
                <a:cxn ang="0">
                  <a:pos x="38" y="248"/>
                </a:cxn>
                <a:cxn ang="0">
                  <a:pos x="27" y="245"/>
                </a:cxn>
                <a:cxn ang="0">
                  <a:pos x="18" y="239"/>
                </a:cxn>
                <a:cxn ang="0">
                  <a:pos x="12" y="231"/>
                </a:cxn>
                <a:cxn ang="0">
                  <a:pos x="11" y="221"/>
                </a:cxn>
                <a:cxn ang="0">
                  <a:pos x="11" y="38"/>
                </a:cxn>
                <a:cxn ang="0">
                  <a:pos x="12" y="29"/>
                </a:cxn>
                <a:cxn ang="0">
                  <a:pos x="18" y="19"/>
                </a:cxn>
                <a:cxn ang="0">
                  <a:pos x="27" y="14"/>
                </a:cxn>
                <a:cxn ang="0">
                  <a:pos x="38" y="11"/>
                </a:cxn>
                <a:cxn ang="0">
                  <a:pos x="223" y="0"/>
                </a:cxn>
                <a:cxn ang="0">
                  <a:pos x="38" y="0"/>
                </a:cxn>
                <a:cxn ang="0">
                  <a:pos x="23" y="5"/>
                </a:cxn>
                <a:cxn ang="0">
                  <a:pos x="11" y="13"/>
                </a:cxn>
                <a:cxn ang="0">
                  <a:pos x="3" y="23"/>
                </a:cxn>
                <a:cxn ang="0">
                  <a:pos x="0" y="38"/>
                </a:cxn>
                <a:cxn ang="0">
                  <a:pos x="0" y="221"/>
                </a:cxn>
                <a:cxn ang="0">
                  <a:pos x="3" y="235"/>
                </a:cxn>
                <a:cxn ang="0">
                  <a:pos x="11" y="248"/>
                </a:cxn>
                <a:cxn ang="0">
                  <a:pos x="23" y="256"/>
                </a:cxn>
                <a:cxn ang="0">
                  <a:pos x="38" y="258"/>
                </a:cxn>
                <a:cxn ang="0">
                  <a:pos x="223" y="258"/>
                </a:cxn>
                <a:cxn ang="0">
                  <a:pos x="238" y="256"/>
                </a:cxn>
                <a:cxn ang="0">
                  <a:pos x="250" y="248"/>
                </a:cxn>
                <a:cxn ang="0">
                  <a:pos x="258" y="235"/>
                </a:cxn>
                <a:cxn ang="0">
                  <a:pos x="261" y="221"/>
                </a:cxn>
                <a:cxn ang="0">
                  <a:pos x="261" y="38"/>
                </a:cxn>
                <a:cxn ang="0">
                  <a:pos x="258" y="23"/>
                </a:cxn>
                <a:cxn ang="0">
                  <a:pos x="250" y="13"/>
                </a:cxn>
                <a:cxn ang="0">
                  <a:pos x="238" y="5"/>
                </a:cxn>
                <a:cxn ang="0">
                  <a:pos x="223" y="0"/>
                </a:cxn>
              </a:cxnLst>
              <a:rect l="0" t="0" r="r" b="b"/>
              <a:pathLst>
                <a:path w="261" h="258">
                  <a:moveTo>
                    <a:pt x="223" y="11"/>
                  </a:moveTo>
                  <a:lnTo>
                    <a:pt x="223" y="11"/>
                  </a:lnTo>
                  <a:lnTo>
                    <a:pt x="228" y="13"/>
                  </a:lnTo>
                  <a:lnTo>
                    <a:pt x="234" y="14"/>
                  </a:lnTo>
                  <a:lnTo>
                    <a:pt x="238" y="17"/>
                  </a:lnTo>
                  <a:lnTo>
                    <a:pt x="242" y="19"/>
                  </a:lnTo>
                  <a:lnTo>
                    <a:pt x="245" y="23"/>
                  </a:lnTo>
                  <a:lnTo>
                    <a:pt x="247" y="29"/>
                  </a:lnTo>
                  <a:lnTo>
                    <a:pt x="249" y="33"/>
                  </a:lnTo>
                  <a:lnTo>
                    <a:pt x="250" y="38"/>
                  </a:lnTo>
                  <a:lnTo>
                    <a:pt x="250" y="221"/>
                  </a:lnTo>
                  <a:lnTo>
                    <a:pt x="250" y="221"/>
                  </a:lnTo>
                  <a:lnTo>
                    <a:pt x="249" y="226"/>
                  </a:lnTo>
                  <a:lnTo>
                    <a:pt x="247" y="231"/>
                  </a:lnTo>
                  <a:lnTo>
                    <a:pt x="245" y="235"/>
                  </a:lnTo>
                  <a:lnTo>
                    <a:pt x="242" y="239"/>
                  </a:lnTo>
                  <a:lnTo>
                    <a:pt x="238" y="244"/>
                  </a:lnTo>
                  <a:lnTo>
                    <a:pt x="234" y="245"/>
                  </a:lnTo>
                  <a:lnTo>
                    <a:pt x="228" y="248"/>
                  </a:lnTo>
                  <a:lnTo>
                    <a:pt x="223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1" y="248"/>
                  </a:lnTo>
                  <a:lnTo>
                    <a:pt x="27" y="245"/>
                  </a:lnTo>
                  <a:lnTo>
                    <a:pt x="22" y="244"/>
                  </a:lnTo>
                  <a:lnTo>
                    <a:pt x="18" y="239"/>
                  </a:lnTo>
                  <a:lnTo>
                    <a:pt x="15" y="235"/>
                  </a:lnTo>
                  <a:lnTo>
                    <a:pt x="12" y="231"/>
                  </a:lnTo>
                  <a:lnTo>
                    <a:pt x="11" y="226"/>
                  </a:lnTo>
                  <a:lnTo>
                    <a:pt x="11" y="221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3"/>
                  </a:lnTo>
                  <a:lnTo>
                    <a:pt x="12" y="29"/>
                  </a:lnTo>
                  <a:lnTo>
                    <a:pt x="15" y="23"/>
                  </a:lnTo>
                  <a:lnTo>
                    <a:pt x="18" y="19"/>
                  </a:lnTo>
                  <a:lnTo>
                    <a:pt x="22" y="17"/>
                  </a:lnTo>
                  <a:lnTo>
                    <a:pt x="27" y="14"/>
                  </a:lnTo>
                  <a:lnTo>
                    <a:pt x="31" y="13"/>
                  </a:lnTo>
                  <a:lnTo>
                    <a:pt x="38" y="11"/>
                  </a:lnTo>
                  <a:lnTo>
                    <a:pt x="223" y="11"/>
                  </a:lnTo>
                  <a:close/>
                  <a:moveTo>
                    <a:pt x="223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23" y="5"/>
                  </a:lnTo>
                  <a:lnTo>
                    <a:pt x="17" y="7"/>
                  </a:lnTo>
                  <a:lnTo>
                    <a:pt x="11" y="13"/>
                  </a:lnTo>
                  <a:lnTo>
                    <a:pt x="6" y="18"/>
                  </a:lnTo>
                  <a:lnTo>
                    <a:pt x="3" y="23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29"/>
                  </a:lnTo>
                  <a:lnTo>
                    <a:pt x="3" y="235"/>
                  </a:lnTo>
                  <a:lnTo>
                    <a:pt x="6" y="242"/>
                  </a:lnTo>
                  <a:lnTo>
                    <a:pt x="11" y="248"/>
                  </a:lnTo>
                  <a:lnTo>
                    <a:pt x="17" y="252"/>
                  </a:lnTo>
                  <a:lnTo>
                    <a:pt x="23" y="256"/>
                  </a:lnTo>
                  <a:lnTo>
                    <a:pt x="30" y="257"/>
                  </a:lnTo>
                  <a:lnTo>
                    <a:pt x="38" y="258"/>
                  </a:lnTo>
                  <a:lnTo>
                    <a:pt x="223" y="258"/>
                  </a:lnTo>
                  <a:lnTo>
                    <a:pt x="223" y="258"/>
                  </a:lnTo>
                  <a:lnTo>
                    <a:pt x="230" y="257"/>
                  </a:lnTo>
                  <a:lnTo>
                    <a:pt x="238" y="256"/>
                  </a:lnTo>
                  <a:lnTo>
                    <a:pt x="243" y="252"/>
                  </a:lnTo>
                  <a:lnTo>
                    <a:pt x="250" y="248"/>
                  </a:lnTo>
                  <a:lnTo>
                    <a:pt x="254" y="242"/>
                  </a:lnTo>
                  <a:lnTo>
                    <a:pt x="258" y="235"/>
                  </a:lnTo>
                  <a:lnTo>
                    <a:pt x="260" y="229"/>
                  </a:lnTo>
                  <a:lnTo>
                    <a:pt x="261" y="221"/>
                  </a:lnTo>
                  <a:lnTo>
                    <a:pt x="261" y="38"/>
                  </a:lnTo>
                  <a:lnTo>
                    <a:pt x="261" y="38"/>
                  </a:lnTo>
                  <a:lnTo>
                    <a:pt x="260" y="32"/>
                  </a:lnTo>
                  <a:lnTo>
                    <a:pt x="258" y="23"/>
                  </a:lnTo>
                  <a:lnTo>
                    <a:pt x="254" y="18"/>
                  </a:lnTo>
                  <a:lnTo>
                    <a:pt x="250" y="13"/>
                  </a:lnTo>
                  <a:lnTo>
                    <a:pt x="243" y="7"/>
                  </a:lnTo>
                  <a:lnTo>
                    <a:pt x="238" y="5"/>
                  </a:lnTo>
                  <a:lnTo>
                    <a:pt x="230" y="2"/>
                  </a:lnTo>
                  <a:lnTo>
                    <a:pt x="223" y="0"/>
                  </a:lnTo>
                  <a:lnTo>
                    <a:pt x="2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5924" y="8051"/>
              <a:ext cx="215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6013" y="7964"/>
              <a:ext cx="30" cy="20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7" name="Freeform 106"/>
            <p:cNvSpPr>
              <a:spLocks noEditPoints="1"/>
            </p:cNvSpPr>
            <p:nvPr/>
          </p:nvSpPr>
          <p:spPr bwMode="auto">
            <a:xfrm>
              <a:off x="3157" y="7754"/>
              <a:ext cx="644" cy="623"/>
            </a:xfrm>
            <a:custGeom>
              <a:avLst/>
              <a:gdLst/>
              <a:ahLst/>
              <a:cxnLst>
                <a:cxn ang="0">
                  <a:pos x="223" y="11"/>
                </a:cxn>
                <a:cxn ang="0">
                  <a:pos x="233" y="14"/>
                </a:cxn>
                <a:cxn ang="0">
                  <a:pos x="241" y="19"/>
                </a:cxn>
                <a:cxn ang="0">
                  <a:pos x="247" y="29"/>
                </a:cxn>
                <a:cxn ang="0">
                  <a:pos x="250" y="38"/>
                </a:cxn>
                <a:cxn ang="0">
                  <a:pos x="250" y="221"/>
                </a:cxn>
                <a:cxn ang="0">
                  <a:pos x="247" y="231"/>
                </a:cxn>
                <a:cxn ang="0">
                  <a:pos x="241" y="239"/>
                </a:cxn>
                <a:cxn ang="0">
                  <a:pos x="233" y="245"/>
                </a:cxn>
                <a:cxn ang="0">
                  <a:pos x="223" y="248"/>
                </a:cxn>
                <a:cxn ang="0">
                  <a:pos x="38" y="248"/>
                </a:cxn>
                <a:cxn ang="0">
                  <a:pos x="27" y="245"/>
                </a:cxn>
                <a:cxn ang="0">
                  <a:pos x="19" y="239"/>
                </a:cxn>
                <a:cxn ang="0">
                  <a:pos x="12" y="231"/>
                </a:cxn>
                <a:cxn ang="0">
                  <a:pos x="11" y="221"/>
                </a:cxn>
                <a:cxn ang="0">
                  <a:pos x="11" y="38"/>
                </a:cxn>
                <a:cxn ang="0">
                  <a:pos x="12" y="29"/>
                </a:cxn>
                <a:cxn ang="0">
                  <a:pos x="19" y="19"/>
                </a:cxn>
                <a:cxn ang="0">
                  <a:pos x="27" y="14"/>
                </a:cxn>
                <a:cxn ang="0">
                  <a:pos x="38" y="11"/>
                </a:cxn>
                <a:cxn ang="0">
                  <a:pos x="223" y="0"/>
                </a:cxn>
                <a:cxn ang="0">
                  <a:pos x="38" y="0"/>
                </a:cxn>
                <a:cxn ang="0">
                  <a:pos x="23" y="5"/>
                </a:cxn>
                <a:cxn ang="0">
                  <a:pos x="11" y="13"/>
                </a:cxn>
                <a:cxn ang="0">
                  <a:pos x="2" y="23"/>
                </a:cxn>
                <a:cxn ang="0">
                  <a:pos x="0" y="38"/>
                </a:cxn>
                <a:cxn ang="0">
                  <a:pos x="0" y="221"/>
                </a:cxn>
                <a:cxn ang="0">
                  <a:pos x="2" y="235"/>
                </a:cxn>
                <a:cxn ang="0">
                  <a:pos x="11" y="248"/>
                </a:cxn>
                <a:cxn ang="0">
                  <a:pos x="23" y="256"/>
                </a:cxn>
                <a:cxn ang="0">
                  <a:pos x="38" y="258"/>
                </a:cxn>
                <a:cxn ang="0">
                  <a:pos x="223" y="258"/>
                </a:cxn>
                <a:cxn ang="0">
                  <a:pos x="237" y="256"/>
                </a:cxn>
                <a:cxn ang="0">
                  <a:pos x="250" y="248"/>
                </a:cxn>
                <a:cxn ang="0">
                  <a:pos x="258" y="235"/>
                </a:cxn>
                <a:cxn ang="0">
                  <a:pos x="260" y="221"/>
                </a:cxn>
                <a:cxn ang="0">
                  <a:pos x="260" y="38"/>
                </a:cxn>
                <a:cxn ang="0">
                  <a:pos x="258" y="23"/>
                </a:cxn>
                <a:cxn ang="0">
                  <a:pos x="250" y="13"/>
                </a:cxn>
                <a:cxn ang="0">
                  <a:pos x="237" y="5"/>
                </a:cxn>
                <a:cxn ang="0">
                  <a:pos x="223" y="0"/>
                </a:cxn>
              </a:cxnLst>
              <a:rect l="0" t="0" r="r" b="b"/>
              <a:pathLst>
                <a:path w="260" h="258">
                  <a:moveTo>
                    <a:pt x="223" y="11"/>
                  </a:moveTo>
                  <a:lnTo>
                    <a:pt x="223" y="11"/>
                  </a:lnTo>
                  <a:lnTo>
                    <a:pt x="228" y="13"/>
                  </a:lnTo>
                  <a:lnTo>
                    <a:pt x="233" y="14"/>
                  </a:lnTo>
                  <a:lnTo>
                    <a:pt x="237" y="17"/>
                  </a:lnTo>
                  <a:lnTo>
                    <a:pt x="241" y="19"/>
                  </a:lnTo>
                  <a:lnTo>
                    <a:pt x="246" y="23"/>
                  </a:lnTo>
                  <a:lnTo>
                    <a:pt x="247" y="29"/>
                  </a:lnTo>
                  <a:lnTo>
                    <a:pt x="250" y="33"/>
                  </a:lnTo>
                  <a:lnTo>
                    <a:pt x="250" y="38"/>
                  </a:lnTo>
                  <a:lnTo>
                    <a:pt x="250" y="221"/>
                  </a:lnTo>
                  <a:lnTo>
                    <a:pt x="250" y="221"/>
                  </a:lnTo>
                  <a:lnTo>
                    <a:pt x="250" y="226"/>
                  </a:lnTo>
                  <a:lnTo>
                    <a:pt x="247" y="231"/>
                  </a:lnTo>
                  <a:lnTo>
                    <a:pt x="246" y="235"/>
                  </a:lnTo>
                  <a:lnTo>
                    <a:pt x="241" y="239"/>
                  </a:lnTo>
                  <a:lnTo>
                    <a:pt x="237" y="244"/>
                  </a:lnTo>
                  <a:lnTo>
                    <a:pt x="233" y="245"/>
                  </a:lnTo>
                  <a:lnTo>
                    <a:pt x="228" y="248"/>
                  </a:lnTo>
                  <a:lnTo>
                    <a:pt x="223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2" y="248"/>
                  </a:lnTo>
                  <a:lnTo>
                    <a:pt x="27" y="245"/>
                  </a:lnTo>
                  <a:lnTo>
                    <a:pt x="23" y="244"/>
                  </a:lnTo>
                  <a:lnTo>
                    <a:pt x="19" y="239"/>
                  </a:lnTo>
                  <a:lnTo>
                    <a:pt x="15" y="235"/>
                  </a:lnTo>
                  <a:lnTo>
                    <a:pt x="12" y="231"/>
                  </a:lnTo>
                  <a:lnTo>
                    <a:pt x="11" y="226"/>
                  </a:lnTo>
                  <a:lnTo>
                    <a:pt x="11" y="221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3"/>
                  </a:lnTo>
                  <a:lnTo>
                    <a:pt x="12" y="29"/>
                  </a:lnTo>
                  <a:lnTo>
                    <a:pt x="15" y="23"/>
                  </a:lnTo>
                  <a:lnTo>
                    <a:pt x="19" y="19"/>
                  </a:lnTo>
                  <a:lnTo>
                    <a:pt x="23" y="17"/>
                  </a:lnTo>
                  <a:lnTo>
                    <a:pt x="27" y="14"/>
                  </a:lnTo>
                  <a:lnTo>
                    <a:pt x="32" y="13"/>
                  </a:lnTo>
                  <a:lnTo>
                    <a:pt x="38" y="11"/>
                  </a:lnTo>
                  <a:lnTo>
                    <a:pt x="223" y="11"/>
                  </a:lnTo>
                  <a:close/>
                  <a:moveTo>
                    <a:pt x="223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29" y="2"/>
                  </a:lnTo>
                  <a:lnTo>
                    <a:pt x="23" y="5"/>
                  </a:lnTo>
                  <a:lnTo>
                    <a:pt x="16" y="7"/>
                  </a:lnTo>
                  <a:lnTo>
                    <a:pt x="11" y="13"/>
                  </a:lnTo>
                  <a:lnTo>
                    <a:pt x="5" y="18"/>
                  </a:lnTo>
                  <a:lnTo>
                    <a:pt x="2" y="23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29"/>
                  </a:lnTo>
                  <a:lnTo>
                    <a:pt x="2" y="235"/>
                  </a:lnTo>
                  <a:lnTo>
                    <a:pt x="5" y="242"/>
                  </a:lnTo>
                  <a:lnTo>
                    <a:pt x="11" y="248"/>
                  </a:lnTo>
                  <a:lnTo>
                    <a:pt x="16" y="252"/>
                  </a:lnTo>
                  <a:lnTo>
                    <a:pt x="23" y="256"/>
                  </a:lnTo>
                  <a:lnTo>
                    <a:pt x="29" y="257"/>
                  </a:lnTo>
                  <a:lnTo>
                    <a:pt x="38" y="258"/>
                  </a:lnTo>
                  <a:lnTo>
                    <a:pt x="223" y="258"/>
                  </a:lnTo>
                  <a:lnTo>
                    <a:pt x="223" y="258"/>
                  </a:lnTo>
                  <a:lnTo>
                    <a:pt x="231" y="257"/>
                  </a:lnTo>
                  <a:lnTo>
                    <a:pt x="237" y="256"/>
                  </a:lnTo>
                  <a:lnTo>
                    <a:pt x="244" y="252"/>
                  </a:lnTo>
                  <a:lnTo>
                    <a:pt x="250" y="248"/>
                  </a:lnTo>
                  <a:lnTo>
                    <a:pt x="254" y="242"/>
                  </a:lnTo>
                  <a:lnTo>
                    <a:pt x="258" y="235"/>
                  </a:lnTo>
                  <a:lnTo>
                    <a:pt x="259" y="229"/>
                  </a:lnTo>
                  <a:lnTo>
                    <a:pt x="260" y="221"/>
                  </a:lnTo>
                  <a:lnTo>
                    <a:pt x="260" y="38"/>
                  </a:lnTo>
                  <a:lnTo>
                    <a:pt x="260" y="38"/>
                  </a:lnTo>
                  <a:lnTo>
                    <a:pt x="259" y="32"/>
                  </a:lnTo>
                  <a:lnTo>
                    <a:pt x="258" y="23"/>
                  </a:lnTo>
                  <a:lnTo>
                    <a:pt x="254" y="18"/>
                  </a:lnTo>
                  <a:lnTo>
                    <a:pt x="250" y="13"/>
                  </a:lnTo>
                  <a:lnTo>
                    <a:pt x="244" y="7"/>
                  </a:lnTo>
                  <a:lnTo>
                    <a:pt x="237" y="5"/>
                  </a:lnTo>
                  <a:lnTo>
                    <a:pt x="231" y="2"/>
                  </a:lnTo>
                  <a:lnTo>
                    <a:pt x="223" y="0"/>
                  </a:lnTo>
                  <a:lnTo>
                    <a:pt x="2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8" name="Freeform 109"/>
            <p:cNvSpPr/>
            <p:nvPr/>
          </p:nvSpPr>
          <p:spPr bwMode="auto">
            <a:xfrm>
              <a:off x="3394" y="7979"/>
              <a:ext cx="170" cy="166"/>
            </a:xfrm>
            <a:custGeom>
              <a:avLst/>
              <a:gdLst/>
              <a:ahLst/>
              <a:cxnLst>
                <a:cxn ang="0">
                  <a:pos x="60" y="69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69" y="61"/>
                </a:cxn>
                <a:cxn ang="0">
                  <a:pos x="60" y="69"/>
                </a:cxn>
              </a:cxnLst>
              <a:rect l="0" t="0" r="r" b="b"/>
              <a:pathLst>
                <a:path w="69" h="69">
                  <a:moveTo>
                    <a:pt x="60" y="69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69" y="61"/>
                  </a:lnTo>
                  <a:lnTo>
                    <a:pt x="60" y="6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09" name="Freeform 110"/>
            <p:cNvSpPr/>
            <p:nvPr/>
          </p:nvSpPr>
          <p:spPr bwMode="auto">
            <a:xfrm>
              <a:off x="3394" y="7979"/>
              <a:ext cx="170" cy="166"/>
            </a:xfrm>
            <a:custGeom>
              <a:avLst/>
              <a:gdLst/>
              <a:ahLst/>
              <a:cxnLst>
                <a:cxn ang="0">
                  <a:pos x="8" y="69"/>
                </a:cxn>
                <a:cxn ang="0">
                  <a:pos x="0" y="61"/>
                </a:cxn>
                <a:cxn ang="0">
                  <a:pos x="60" y="0"/>
                </a:cxn>
                <a:cxn ang="0">
                  <a:pos x="69" y="8"/>
                </a:cxn>
                <a:cxn ang="0">
                  <a:pos x="8" y="69"/>
                </a:cxn>
              </a:cxnLst>
              <a:rect l="0" t="0" r="r" b="b"/>
              <a:pathLst>
                <a:path w="69" h="69">
                  <a:moveTo>
                    <a:pt x="8" y="69"/>
                  </a:moveTo>
                  <a:lnTo>
                    <a:pt x="0" y="61"/>
                  </a:lnTo>
                  <a:lnTo>
                    <a:pt x="60" y="0"/>
                  </a:lnTo>
                  <a:lnTo>
                    <a:pt x="69" y="8"/>
                  </a:lnTo>
                  <a:lnTo>
                    <a:pt x="8" y="6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0" name="Freeform 111"/>
            <p:cNvSpPr>
              <a:spLocks noEditPoints="1"/>
            </p:cNvSpPr>
            <p:nvPr/>
          </p:nvSpPr>
          <p:spPr bwMode="auto">
            <a:xfrm>
              <a:off x="4437" y="7754"/>
              <a:ext cx="644" cy="623"/>
            </a:xfrm>
            <a:custGeom>
              <a:avLst/>
              <a:gdLst/>
              <a:ahLst/>
              <a:cxnLst>
                <a:cxn ang="0">
                  <a:pos x="224" y="11"/>
                </a:cxn>
                <a:cxn ang="0">
                  <a:pos x="235" y="14"/>
                </a:cxn>
                <a:cxn ang="0">
                  <a:pos x="243" y="19"/>
                </a:cxn>
                <a:cxn ang="0">
                  <a:pos x="248" y="29"/>
                </a:cxn>
                <a:cxn ang="0">
                  <a:pos x="251" y="38"/>
                </a:cxn>
                <a:cxn ang="0">
                  <a:pos x="251" y="221"/>
                </a:cxn>
                <a:cxn ang="0">
                  <a:pos x="248" y="231"/>
                </a:cxn>
                <a:cxn ang="0">
                  <a:pos x="243" y="239"/>
                </a:cxn>
                <a:cxn ang="0">
                  <a:pos x="235" y="245"/>
                </a:cxn>
                <a:cxn ang="0">
                  <a:pos x="224" y="248"/>
                </a:cxn>
                <a:cxn ang="0">
                  <a:pos x="38" y="248"/>
                </a:cxn>
                <a:cxn ang="0">
                  <a:pos x="28" y="245"/>
                </a:cxn>
                <a:cxn ang="0">
                  <a:pos x="19" y="239"/>
                </a:cxn>
                <a:cxn ang="0">
                  <a:pos x="13" y="231"/>
                </a:cxn>
                <a:cxn ang="0">
                  <a:pos x="11" y="221"/>
                </a:cxn>
                <a:cxn ang="0">
                  <a:pos x="11" y="38"/>
                </a:cxn>
                <a:cxn ang="0">
                  <a:pos x="13" y="29"/>
                </a:cxn>
                <a:cxn ang="0">
                  <a:pos x="19" y="19"/>
                </a:cxn>
                <a:cxn ang="0">
                  <a:pos x="28" y="14"/>
                </a:cxn>
                <a:cxn ang="0">
                  <a:pos x="38" y="11"/>
                </a:cxn>
                <a:cxn ang="0">
                  <a:pos x="224" y="0"/>
                </a:cxn>
                <a:cxn ang="0">
                  <a:pos x="38" y="0"/>
                </a:cxn>
                <a:cxn ang="0">
                  <a:pos x="24" y="5"/>
                </a:cxn>
                <a:cxn ang="0">
                  <a:pos x="12" y="13"/>
                </a:cxn>
                <a:cxn ang="0">
                  <a:pos x="4" y="23"/>
                </a:cxn>
                <a:cxn ang="0">
                  <a:pos x="0" y="38"/>
                </a:cxn>
                <a:cxn ang="0">
                  <a:pos x="0" y="221"/>
                </a:cxn>
                <a:cxn ang="0">
                  <a:pos x="4" y="235"/>
                </a:cxn>
                <a:cxn ang="0">
                  <a:pos x="12" y="248"/>
                </a:cxn>
                <a:cxn ang="0">
                  <a:pos x="24" y="256"/>
                </a:cxn>
                <a:cxn ang="0">
                  <a:pos x="38" y="258"/>
                </a:cxn>
                <a:cxn ang="0">
                  <a:pos x="224" y="258"/>
                </a:cxn>
                <a:cxn ang="0">
                  <a:pos x="239" y="256"/>
                </a:cxn>
                <a:cxn ang="0">
                  <a:pos x="251" y="248"/>
                </a:cxn>
                <a:cxn ang="0">
                  <a:pos x="259" y="235"/>
                </a:cxn>
                <a:cxn ang="0">
                  <a:pos x="262" y="221"/>
                </a:cxn>
                <a:cxn ang="0">
                  <a:pos x="262" y="38"/>
                </a:cxn>
                <a:cxn ang="0">
                  <a:pos x="259" y="23"/>
                </a:cxn>
                <a:cxn ang="0">
                  <a:pos x="251" y="13"/>
                </a:cxn>
                <a:cxn ang="0">
                  <a:pos x="239" y="5"/>
                </a:cxn>
                <a:cxn ang="0">
                  <a:pos x="224" y="0"/>
                </a:cxn>
              </a:cxnLst>
              <a:rect l="0" t="0" r="r" b="b"/>
              <a:pathLst>
                <a:path w="262" h="258">
                  <a:moveTo>
                    <a:pt x="224" y="11"/>
                  </a:moveTo>
                  <a:lnTo>
                    <a:pt x="224" y="11"/>
                  </a:lnTo>
                  <a:lnTo>
                    <a:pt x="229" y="13"/>
                  </a:lnTo>
                  <a:lnTo>
                    <a:pt x="235" y="14"/>
                  </a:lnTo>
                  <a:lnTo>
                    <a:pt x="239" y="17"/>
                  </a:lnTo>
                  <a:lnTo>
                    <a:pt x="243" y="19"/>
                  </a:lnTo>
                  <a:lnTo>
                    <a:pt x="246" y="23"/>
                  </a:lnTo>
                  <a:lnTo>
                    <a:pt x="248" y="29"/>
                  </a:lnTo>
                  <a:lnTo>
                    <a:pt x="250" y="33"/>
                  </a:lnTo>
                  <a:lnTo>
                    <a:pt x="251" y="38"/>
                  </a:lnTo>
                  <a:lnTo>
                    <a:pt x="251" y="221"/>
                  </a:lnTo>
                  <a:lnTo>
                    <a:pt x="251" y="221"/>
                  </a:lnTo>
                  <a:lnTo>
                    <a:pt x="250" y="226"/>
                  </a:lnTo>
                  <a:lnTo>
                    <a:pt x="248" y="231"/>
                  </a:lnTo>
                  <a:lnTo>
                    <a:pt x="246" y="235"/>
                  </a:lnTo>
                  <a:lnTo>
                    <a:pt x="243" y="239"/>
                  </a:lnTo>
                  <a:lnTo>
                    <a:pt x="239" y="244"/>
                  </a:lnTo>
                  <a:lnTo>
                    <a:pt x="235" y="245"/>
                  </a:lnTo>
                  <a:lnTo>
                    <a:pt x="229" y="248"/>
                  </a:lnTo>
                  <a:lnTo>
                    <a:pt x="224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2" y="248"/>
                  </a:lnTo>
                  <a:lnTo>
                    <a:pt x="28" y="245"/>
                  </a:lnTo>
                  <a:lnTo>
                    <a:pt x="23" y="244"/>
                  </a:lnTo>
                  <a:lnTo>
                    <a:pt x="19" y="239"/>
                  </a:lnTo>
                  <a:lnTo>
                    <a:pt x="16" y="235"/>
                  </a:lnTo>
                  <a:lnTo>
                    <a:pt x="13" y="231"/>
                  </a:lnTo>
                  <a:lnTo>
                    <a:pt x="12" y="226"/>
                  </a:lnTo>
                  <a:lnTo>
                    <a:pt x="11" y="221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3"/>
                  </a:lnTo>
                  <a:lnTo>
                    <a:pt x="13" y="29"/>
                  </a:lnTo>
                  <a:lnTo>
                    <a:pt x="16" y="23"/>
                  </a:lnTo>
                  <a:lnTo>
                    <a:pt x="19" y="19"/>
                  </a:lnTo>
                  <a:lnTo>
                    <a:pt x="23" y="17"/>
                  </a:lnTo>
                  <a:lnTo>
                    <a:pt x="28" y="14"/>
                  </a:lnTo>
                  <a:lnTo>
                    <a:pt x="32" y="13"/>
                  </a:lnTo>
                  <a:lnTo>
                    <a:pt x="38" y="11"/>
                  </a:lnTo>
                  <a:lnTo>
                    <a:pt x="224" y="11"/>
                  </a:lnTo>
                  <a:close/>
                  <a:moveTo>
                    <a:pt x="224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1" y="2"/>
                  </a:lnTo>
                  <a:lnTo>
                    <a:pt x="24" y="5"/>
                  </a:lnTo>
                  <a:lnTo>
                    <a:pt x="17" y="7"/>
                  </a:lnTo>
                  <a:lnTo>
                    <a:pt x="12" y="13"/>
                  </a:lnTo>
                  <a:lnTo>
                    <a:pt x="7" y="18"/>
                  </a:lnTo>
                  <a:lnTo>
                    <a:pt x="4" y="23"/>
                  </a:lnTo>
                  <a:lnTo>
                    <a:pt x="1" y="32"/>
                  </a:lnTo>
                  <a:lnTo>
                    <a:pt x="0" y="3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1" y="229"/>
                  </a:lnTo>
                  <a:lnTo>
                    <a:pt x="4" y="235"/>
                  </a:lnTo>
                  <a:lnTo>
                    <a:pt x="7" y="242"/>
                  </a:lnTo>
                  <a:lnTo>
                    <a:pt x="12" y="248"/>
                  </a:lnTo>
                  <a:lnTo>
                    <a:pt x="17" y="252"/>
                  </a:lnTo>
                  <a:lnTo>
                    <a:pt x="24" y="256"/>
                  </a:lnTo>
                  <a:lnTo>
                    <a:pt x="31" y="257"/>
                  </a:lnTo>
                  <a:lnTo>
                    <a:pt x="38" y="258"/>
                  </a:lnTo>
                  <a:lnTo>
                    <a:pt x="224" y="258"/>
                  </a:lnTo>
                  <a:lnTo>
                    <a:pt x="224" y="258"/>
                  </a:lnTo>
                  <a:lnTo>
                    <a:pt x="231" y="257"/>
                  </a:lnTo>
                  <a:lnTo>
                    <a:pt x="239" y="256"/>
                  </a:lnTo>
                  <a:lnTo>
                    <a:pt x="244" y="252"/>
                  </a:lnTo>
                  <a:lnTo>
                    <a:pt x="251" y="248"/>
                  </a:lnTo>
                  <a:lnTo>
                    <a:pt x="255" y="242"/>
                  </a:lnTo>
                  <a:lnTo>
                    <a:pt x="259" y="235"/>
                  </a:lnTo>
                  <a:lnTo>
                    <a:pt x="260" y="229"/>
                  </a:lnTo>
                  <a:lnTo>
                    <a:pt x="262" y="221"/>
                  </a:lnTo>
                  <a:lnTo>
                    <a:pt x="262" y="38"/>
                  </a:lnTo>
                  <a:lnTo>
                    <a:pt x="262" y="38"/>
                  </a:lnTo>
                  <a:lnTo>
                    <a:pt x="260" y="32"/>
                  </a:lnTo>
                  <a:lnTo>
                    <a:pt x="259" y="23"/>
                  </a:lnTo>
                  <a:lnTo>
                    <a:pt x="255" y="18"/>
                  </a:lnTo>
                  <a:lnTo>
                    <a:pt x="251" y="13"/>
                  </a:lnTo>
                  <a:lnTo>
                    <a:pt x="244" y="7"/>
                  </a:lnTo>
                  <a:lnTo>
                    <a:pt x="239" y="5"/>
                  </a:lnTo>
                  <a:lnTo>
                    <a:pt x="231" y="2"/>
                  </a:lnTo>
                  <a:lnTo>
                    <a:pt x="224" y="0"/>
                  </a:lnTo>
                  <a:lnTo>
                    <a:pt x="2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1" name="Rectangle 114"/>
            <p:cNvSpPr>
              <a:spLocks noChangeArrowheads="1"/>
            </p:cNvSpPr>
            <p:nvPr/>
          </p:nvSpPr>
          <p:spPr bwMode="auto">
            <a:xfrm>
              <a:off x="4652" y="8051"/>
              <a:ext cx="215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2" name="Freeform 115"/>
            <p:cNvSpPr>
              <a:spLocks noEditPoints="1"/>
            </p:cNvSpPr>
            <p:nvPr/>
          </p:nvSpPr>
          <p:spPr bwMode="auto">
            <a:xfrm>
              <a:off x="14669" y="7899"/>
              <a:ext cx="473" cy="471"/>
            </a:xfrm>
            <a:custGeom>
              <a:avLst/>
              <a:gdLst/>
              <a:ahLst/>
              <a:cxnLst>
                <a:cxn ang="0">
                  <a:pos x="88" y="195"/>
                </a:cxn>
                <a:cxn ang="0">
                  <a:pos x="59" y="187"/>
                </a:cxn>
                <a:cxn ang="0">
                  <a:pos x="35" y="173"/>
                </a:cxn>
                <a:cxn ang="0">
                  <a:pos x="18" y="151"/>
                </a:cxn>
                <a:cxn ang="0">
                  <a:pos x="5" y="127"/>
                </a:cxn>
                <a:cxn ang="0">
                  <a:pos x="0" y="97"/>
                </a:cxn>
                <a:cxn ang="0">
                  <a:pos x="3" y="79"/>
                </a:cxn>
                <a:cxn ang="0">
                  <a:pos x="12" y="52"/>
                </a:cxn>
                <a:cxn ang="0">
                  <a:pos x="28" y="29"/>
                </a:cxn>
                <a:cxn ang="0">
                  <a:pos x="51" y="12"/>
                </a:cxn>
                <a:cxn ang="0">
                  <a:pos x="78" y="3"/>
                </a:cxn>
                <a:cxn ang="0">
                  <a:pos x="97" y="0"/>
                </a:cxn>
                <a:cxn ang="0">
                  <a:pos x="127" y="4"/>
                </a:cxn>
                <a:cxn ang="0">
                  <a:pos x="151" y="18"/>
                </a:cxn>
                <a:cxn ang="0">
                  <a:pos x="173" y="35"/>
                </a:cxn>
                <a:cxn ang="0">
                  <a:pos x="186" y="60"/>
                </a:cxn>
                <a:cxn ang="0">
                  <a:pos x="194" y="88"/>
                </a:cxn>
                <a:cxn ang="0">
                  <a:pos x="194" y="108"/>
                </a:cxn>
                <a:cxn ang="0">
                  <a:pos x="186" y="135"/>
                </a:cxn>
                <a:cxn ang="0">
                  <a:pos x="173" y="160"/>
                </a:cxn>
                <a:cxn ang="0">
                  <a:pos x="151" y="178"/>
                </a:cxn>
                <a:cxn ang="0">
                  <a:pos x="127" y="191"/>
                </a:cxn>
                <a:cxn ang="0">
                  <a:pos x="97" y="195"/>
                </a:cxn>
                <a:cxn ang="0">
                  <a:pos x="97" y="11"/>
                </a:cxn>
                <a:cxn ang="0">
                  <a:pos x="72" y="15"/>
                </a:cxn>
                <a:cxn ang="0">
                  <a:pos x="49" y="26"/>
                </a:cxn>
                <a:cxn ang="0">
                  <a:pos x="22" y="57"/>
                </a:cxn>
                <a:cxn ang="0">
                  <a:pos x="14" y="80"/>
                </a:cxn>
                <a:cxn ang="0">
                  <a:pos x="11" y="97"/>
                </a:cxn>
                <a:cxn ang="0">
                  <a:pos x="15" y="123"/>
                </a:cxn>
                <a:cxn ang="0">
                  <a:pos x="26" y="146"/>
                </a:cxn>
                <a:cxn ang="0">
                  <a:pos x="57" y="173"/>
                </a:cxn>
                <a:cxn ang="0">
                  <a:pos x="80" y="183"/>
                </a:cxn>
                <a:cxn ang="0">
                  <a:pos x="97" y="184"/>
                </a:cxn>
                <a:cxn ang="0">
                  <a:pos x="123" y="180"/>
                </a:cxn>
                <a:cxn ang="0">
                  <a:pos x="146" y="169"/>
                </a:cxn>
                <a:cxn ang="0">
                  <a:pos x="173" y="139"/>
                </a:cxn>
                <a:cxn ang="0">
                  <a:pos x="182" y="115"/>
                </a:cxn>
                <a:cxn ang="0">
                  <a:pos x="184" y="97"/>
                </a:cxn>
                <a:cxn ang="0">
                  <a:pos x="180" y="72"/>
                </a:cxn>
                <a:cxn ang="0">
                  <a:pos x="169" y="49"/>
                </a:cxn>
                <a:cxn ang="0">
                  <a:pos x="139" y="22"/>
                </a:cxn>
                <a:cxn ang="0">
                  <a:pos x="115" y="14"/>
                </a:cxn>
                <a:cxn ang="0">
                  <a:pos x="97" y="11"/>
                </a:cxn>
              </a:cxnLst>
              <a:rect l="0" t="0" r="r" b="b"/>
              <a:pathLst>
                <a:path w="194" h="195">
                  <a:moveTo>
                    <a:pt x="97" y="195"/>
                  </a:moveTo>
                  <a:lnTo>
                    <a:pt x="97" y="195"/>
                  </a:lnTo>
                  <a:lnTo>
                    <a:pt x="88" y="195"/>
                  </a:lnTo>
                  <a:lnTo>
                    <a:pt x="78" y="193"/>
                  </a:lnTo>
                  <a:lnTo>
                    <a:pt x="69" y="191"/>
                  </a:lnTo>
                  <a:lnTo>
                    <a:pt x="59" y="187"/>
                  </a:lnTo>
                  <a:lnTo>
                    <a:pt x="51" y="183"/>
                  </a:lnTo>
                  <a:lnTo>
                    <a:pt x="43" y="178"/>
                  </a:lnTo>
                  <a:lnTo>
                    <a:pt x="35" y="173"/>
                  </a:lnTo>
                  <a:lnTo>
                    <a:pt x="28" y="166"/>
                  </a:lnTo>
                  <a:lnTo>
                    <a:pt x="23" y="160"/>
                  </a:lnTo>
                  <a:lnTo>
                    <a:pt x="18" y="151"/>
                  </a:lnTo>
                  <a:lnTo>
                    <a:pt x="12" y="143"/>
                  </a:lnTo>
                  <a:lnTo>
                    <a:pt x="8" y="135"/>
                  </a:lnTo>
                  <a:lnTo>
                    <a:pt x="5" y="127"/>
                  </a:lnTo>
                  <a:lnTo>
                    <a:pt x="3" y="118"/>
                  </a:lnTo>
                  <a:lnTo>
                    <a:pt x="1" y="108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" y="88"/>
                  </a:lnTo>
                  <a:lnTo>
                    <a:pt x="3" y="79"/>
                  </a:lnTo>
                  <a:lnTo>
                    <a:pt x="5" y="69"/>
                  </a:lnTo>
                  <a:lnTo>
                    <a:pt x="8" y="60"/>
                  </a:lnTo>
                  <a:lnTo>
                    <a:pt x="12" y="52"/>
                  </a:lnTo>
                  <a:lnTo>
                    <a:pt x="18" y="43"/>
                  </a:lnTo>
                  <a:lnTo>
                    <a:pt x="23" y="35"/>
                  </a:lnTo>
                  <a:lnTo>
                    <a:pt x="28" y="29"/>
                  </a:lnTo>
                  <a:lnTo>
                    <a:pt x="35" y="23"/>
                  </a:lnTo>
                  <a:lnTo>
                    <a:pt x="43" y="18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9" y="4"/>
                  </a:lnTo>
                  <a:lnTo>
                    <a:pt x="78" y="3"/>
                  </a:lnTo>
                  <a:lnTo>
                    <a:pt x="88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108" y="2"/>
                  </a:lnTo>
                  <a:lnTo>
                    <a:pt x="117" y="3"/>
                  </a:lnTo>
                  <a:lnTo>
                    <a:pt x="127" y="4"/>
                  </a:lnTo>
                  <a:lnTo>
                    <a:pt x="135" y="8"/>
                  </a:lnTo>
                  <a:lnTo>
                    <a:pt x="143" y="12"/>
                  </a:lnTo>
                  <a:lnTo>
                    <a:pt x="151" y="18"/>
                  </a:lnTo>
                  <a:lnTo>
                    <a:pt x="159" y="23"/>
                  </a:lnTo>
                  <a:lnTo>
                    <a:pt x="166" y="29"/>
                  </a:lnTo>
                  <a:lnTo>
                    <a:pt x="173" y="35"/>
                  </a:lnTo>
                  <a:lnTo>
                    <a:pt x="178" y="43"/>
                  </a:lnTo>
                  <a:lnTo>
                    <a:pt x="182" y="52"/>
                  </a:lnTo>
                  <a:lnTo>
                    <a:pt x="186" y="60"/>
                  </a:lnTo>
                  <a:lnTo>
                    <a:pt x="190" y="69"/>
                  </a:lnTo>
                  <a:lnTo>
                    <a:pt x="193" y="79"/>
                  </a:lnTo>
                  <a:lnTo>
                    <a:pt x="194" y="88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108"/>
                  </a:lnTo>
                  <a:lnTo>
                    <a:pt x="193" y="118"/>
                  </a:lnTo>
                  <a:lnTo>
                    <a:pt x="190" y="127"/>
                  </a:lnTo>
                  <a:lnTo>
                    <a:pt x="186" y="135"/>
                  </a:lnTo>
                  <a:lnTo>
                    <a:pt x="182" y="143"/>
                  </a:lnTo>
                  <a:lnTo>
                    <a:pt x="178" y="151"/>
                  </a:lnTo>
                  <a:lnTo>
                    <a:pt x="173" y="160"/>
                  </a:lnTo>
                  <a:lnTo>
                    <a:pt x="166" y="166"/>
                  </a:lnTo>
                  <a:lnTo>
                    <a:pt x="159" y="173"/>
                  </a:lnTo>
                  <a:lnTo>
                    <a:pt x="151" y="178"/>
                  </a:lnTo>
                  <a:lnTo>
                    <a:pt x="143" y="183"/>
                  </a:lnTo>
                  <a:lnTo>
                    <a:pt x="135" y="187"/>
                  </a:lnTo>
                  <a:lnTo>
                    <a:pt x="127" y="191"/>
                  </a:lnTo>
                  <a:lnTo>
                    <a:pt x="117" y="193"/>
                  </a:lnTo>
                  <a:lnTo>
                    <a:pt x="108" y="195"/>
                  </a:lnTo>
                  <a:lnTo>
                    <a:pt x="97" y="195"/>
                  </a:lnTo>
                  <a:lnTo>
                    <a:pt x="97" y="195"/>
                  </a:lnTo>
                  <a:close/>
                  <a:moveTo>
                    <a:pt x="97" y="11"/>
                  </a:moveTo>
                  <a:lnTo>
                    <a:pt x="97" y="11"/>
                  </a:lnTo>
                  <a:lnTo>
                    <a:pt x="89" y="12"/>
                  </a:lnTo>
                  <a:lnTo>
                    <a:pt x="80" y="14"/>
                  </a:lnTo>
                  <a:lnTo>
                    <a:pt x="72" y="15"/>
                  </a:lnTo>
                  <a:lnTo>
                    <a:pt x="63" y="18"/>
                  </a:lnTo>
                  <a:lnTo>
                    <a:pt x="57" y="22"/>
                  </a:lnTo>
                  <a:lnTo>
                    <a:pt x="49" y="26"/>
                  </a:lnTo>
                  <a:lnTo>
                    <a:pt x="36" y="37"/>
                  </a:lnTo>
                  <a:lnTo>
                    <a:pt x="26" y="49"/>
                  </a:lnTo>
                  <a:lnTo>
                    <a:pt x="22" y="57"/>
                  </a:lnTo>
                  <a:lnTo>
                    <a:pt x="18" y="64"/>
                  </a:lnTo>
                  <a:lnTo>
                    <a:pt x="15" y="72"/>
                  </a:lnTo>
                  <a:lnTo>
                    <a:pt x="14" y="80"/>
                  </a:lnTo>
                  <a:lnTo>
                    <a:pt x="12" y="89"/>
                  </a:lnTo>
                  <a:lnTo>
                    <a:pt x="11" y="97"/>
                  </a:lnTo>
                  <a:lnTo>
                    <a:pt x="11" y="97"/>
                  </a:lnTo>
                  <a:lnTo>
                    <a:pt x="12" y="107"/>
                  </a:lnTo>
                  <a:lnTo>
                    <a:pt x="14" y="115"/>
                  </a:lnTo>
                  <a:lnTo>
                    <a:pt x="15" y="123"/>
                  </a:lnTo>
                  <a:lnTo>
                    <a:pt x="18" y="131"/>
                  </a:lnTo>
                  <a:lnTo>
                    <a:pt x="22" y="139"/>
                  </a:lnTo>
                  <a:lnTo>
                    <a:pt x="26" y="146"/>
                  </a:lnTo>
                  <a:lnTo>
                    <a:pt x="36" y="158"/>
                  </a:lnTo>
                  <a:lnTo>
                    <a:pt x="49" y="169"/>
                  </a:lnTo>
                  <a:lnTo>
                    <a:pt x="57" y="173"/>
                  </a:lnTo>
                  <a:lnTo>
                    <a:pt x="63" y="177"/>
                  </a:lnTo>
                  <a:lnTo>
                    <a:pt x="72" y="180"/>
                  </a:lnTo>
                  <a:lnTo>
                    <a:pt x="80" y="183"/>
                  </a:lnTo>
                  <a:lnTo>
                    <a:pt x="89" y="184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107" y="184"/>
                  </a:lnTo>
                  <a:lnTo>
                    <a:pt x="115" y="183"/>
                  </a:lnTo>
                  <a:lnTo>
                    <a:pt x="123" y="180"/>
                  </a:lnTo>
                  <a:lnTo>
                    <a:pt x="131" y="177"/>
                  </a:lnTo>
                  <a:lnTo>
                    <a:pt x="139" y="173"/>
                  </a:lnTo>
                  <a:lnTo>
                    <a:pt x="146" y="169"/>
                  </a:lnTo>
                  <a:lnTo>
                    <a:pt x="158" y="158"/>
                  </a:lnTo>
                  <a:lnTo>
                    <a:pt x="169" y="146"/>
                  </a:lnTo>
                  <a:lnTo>
                    <a:pt x="173" y="139"/>
                  </a:lnTo>
                  <a:lnTo>
                    <a:pt x="177" y="131"/>
                  </a:lnTo>
                  <a:lnTo>
                    <a:pt x="180" y="123"/>
                  </a:lnTo>
                  <a:lnTo>
                    <a:pt x="182" y="115"/>
                  </a:lnTo>
                  <a:lnTo>
                    <a:pt x="184" y="107"/>
                  </a:lnTo>
                  <a:lnTo>
                    <a:pt x="184" y="97"/>
                  </a:lnTo>
                  <a:lnTo>
                    <a:pt x="184" y="97"/>
                  </a:lnTo>
                  <a:lnTo>
                    <a:pt x="184" y="89"/>
                  </a:lnTo>
                  <a:lnTo>
                    <a:pt x="182" y="80"/>
                  </a:lnTo>
                  <a:lnTo>
                    <a:pt x="180" y="72"/>
                  </a:lnTo>
                  <a:lnTo>
                    <a:pt x="177" y="64"/>
                  </a:lnTo>
                  <a:lnTo>
                    <a:pt x="173" y="57"/>
                  </a:lnTo>
                  <a:lnTo>
                    <a:pt x="169" y="49"/>
                  </a:lnTo>
                  <a:lnTo>
                    <a:pt x="158" y="37"/>
                  </a:lnTo>
                  <a:lnTo>
                    <a:pt x="146" y="26"/>
                  </a:lnTo>
                  <a:lnTo>
                    <a:pt x="139" y="22"/>
                  </a:lnTo>
                  <a:lnTo>
                    <a:pt x="131" y="18"/>
                  </a:lnTo>
                  <a:lnTo>
                    <a:pt x="123" y="15"/>
                  </a:lnTo>
                  <a:lnTo>
                    <a:pt x="115" y="14"/>
                  </a:lnTo>
                  <a:lnTo>
                    <a:pt x="107" y="12"/>
                  </a:lnTo>
                  <a:lnTo>
                    <a:pt x="97" y="11"/>
                  </a:lnTo>
                  <a:lnTo>
                    <a:pt x="97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3" name="Freeform 116"/>
            <p:cNvSpPr>
              <a:spLocks noEditPoints="1"/>
            </p:cNvSpPr>
            <p:nvPr/>
          </p:nvSpPr>
          <p:spPr bwMode="auto">
            <a:xfrm>
              <a:off x="14898" y="7769"/>
              <a:ext cx="385" cy="376"/>
            </a:xfrm>
            <a:custGeom>
              <a:avLst/>
              <a:gdLst/>
              <a:ahLst/>
              <a:cxnLst>
                <a:cxn ang="0">
                  <a:pos x="78" y="157"/>
                </a:cxn>
                <a:cxn ang="0">
                  <a:pos x="62" y="155"/>
                </a:cxn>
                <a:cxn ang="0">
                  <a:pos x="33" y="143"/>
                </a:cxn>
                <a:cxn ang="0">
                  <a:pos x="13" y="122"/>
                </a:cxn>
                <a:cxn ang="0">
                  <a:pos x="1" y="93"/>
                </a:cxn>
                <a:cxn ang="0">
                  <a:pos x="0" y="79"/>
                </a:cxn>
                <a:cxn ang="0">
                  <a:pos x="0" y="70"/>
                </a:cxn>
                <a:cxn ang="0">
                  <a:pos x="5" y="47"/>
                </a:cxn>
                <a:cxn ang="0">
                  <a:pos x="22" y="23"/>
                </a:cxn>
                <a:cxn ang="0">
                  <a:pos x="47" y="6"/>
                </a:cxn>
                <a:cxn ang="0">
                  <a:pos x="70" y="0"/>
                </a:cxn>
                <a:cxn ang="0">
                  <a:pos x="78" y="0"/>
                </a:cxn>
                <a:cxn ang="0">
                  <a:pos x="93" y="2"/>
                </a:cxn>
                <a:cxn ang="0">
                  <a:pos x="121" y="14"/>
                </a:cxn>
                <a:cxn ang="0">
                  <a:pos x="143" y="34"/>
                </a:cxn>
                <a:cxn ang="0">
                  <a:pos x="153" y="62"/>
                </a:cxn>
                <a:cxn ang="0">
                  <a:pos x="156" y="79"/>
                </a:cxn>
                <a:cxn ang="0">
                  <a:pos x="155" y="87"/>
                </a:cxn>
                <a:cxn ang="0">
                  <a:pos x="149" y="108"/>
                </a:cxn>
                <a:cxn ang="0">
                  <a:pos x="133" y="134"/>
                </a:cxn>
                <a:cxn ang="0">
                  <a:pos x="108" y="150"/>
                </a:cxn>
                <a:cxn ang="0">
                  <a:pos x="86" y="155"/>
                </a:cxn>
                <a:cxn ang="0">
                  <a:pos x="78" y="157"/>
                </a:cxn>
                <a:cxn ang="0">
                  <a:pos x="78" y="6"/>
                </a:cxn>
                <a:cxn ang="0">
                  <a:pos x="50" y="11"/>
                </a:cxn>
                <a:cxn ang="0">
                  <a:pos x="27" y="27"/>
                </a:cxn>
                <a:cxn ang="0">
                  <a:pos x="10" y="50"/>
                </a:cxn>
                <a:cxn ang="0">
                  <a:pos x="5" y="79"/>
                </a:cxn>
                <a:cxn ang="0">
                  <a:pos x="6" y="93"/>
                </a:cxn>
                <a:cxn ang="0">
                  <a:pos x="17" y="119"/>
                </a:cxn>
                <a:cxn ang="0">
                  <a:pos x="37" y="139"/>
                </a:cxn>
                <a:cxn ang="0">
                  <a:pos x="63" y="150"/>
                </a:cxn>
                <a:cxn ang="0">
                  <a:pos x="78" y="151"/>
                </a:cxn>
                <a:cxn ang="0">
                  <a:pos x="106" y="145"/>
                </a:cxn>
                <a:cxn ang="0">
                  <a:pos x="129" y="130"/>
                </a:cxn>
                <a:cxn ang="0">
                  <a:pos x="144" y="107"/>
                </a:cxn>
                <a:cxn ang="0">
                  <a:pos x="151" y="79"/>
                </a:cxn>
                <a:cxn ang="0">
                  <a:pos x="149" y="64"/>
                </a:cxn>
                <a:cxn ang="0">
                  <a:pos x="137" y="38"/>
                </a:cxn>
                <a:cxn ang="0">
                  <a:pos x="118" y="18"/>
                </a:cxn>
                <a:cxn ang="0">
                  <a:pos x="93" y="7"/>
                </a:cxn>
                <a:cxn ang="0">
                  <a:pos x="78" y="6"/>
                </a:cxn>
              </a:cxnLst>
              <a:rect l="0" t="0" r="r" b="b"/>
              <a:pathLst>
                <a:path w="156" h="157">
                  <a:moveTo>
                    <a:pt x="78" y="157"/>
                  </a:moveTo>
                  <a:lnTo>
                    <a:pt x="78" y="157"/>
                  </a:lnTo>
                  <a:lnTo>
                    <a:pt x="70" y="155"/>
                  </a:lnTo>
                  <a:lnTo>
                    <a:pt x="62" y="155"/>
                  </a:lnTo>
                  <a:lnTo>
                    <a:pt x="47" y="150"/>
                  </a:lnTo>
                  <a:lnTo>
                    <a:pt x="33" y="143"/>
                  </a:lnTo>
                  <a:lnTo>
                    <a:pt x="22" y="134"/>
                  </a:lnTo>
                  <a:lnTo>
                    <a:pt x="13" y="122"/>
                  </a:lnTo>
                  <a:lnTo>
                    <a:pt x="5" y="108"/>
                  </a:lnTo>
                  <a:lnTo>
                    <a:pt x="1" y="93"/>
                  </a:lnTo>
                  <a:lnTo>
                    <a:pt x="0" y="87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70"/>
                  </a:lnTo>
                  <a:lnTo>
                    <a:pt x="1" y="62"/>
                  </a:lnTo>
                  <a:lnTo>
                    <a:pt x="5" y="47"/>
                  </a:lnTo>
                  <a:lnTo>
                    <a:pt x="13" y="34"/>
                  </a:lnTo>
                  <a:lnTo>
                    <a:pt x="22" y="23"/>
                  </a:lnTo>
                  <a:lnTo>
                    <a:pt x="33" y="14"/>
                  </a:lnTo>
                  <a:lnTo>
                    <a:pt x="47" y="6"/>
                  </a:lnTo>
                  <a:lnTo>
                    <a:pt x="62" y="2"/>
                  </a:lnTo>
                  <a:lnTo>
                    <a:pt x="70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86" y="0"/>
                  </a:lnTo>
                  <a:lnTo>
                    <a:pt x="93" y="2"/>
                  </a:lnTo>
                  <a:lnTo>
                    <a:pt x="108" y="6"/>
                  </a:lnTo>
                  <a:lnTo>
                    <a:pt x="121" y="14"/>
                  </a:lnTo>
                  <a:lnTo>
                    <a:pt x="133" y="23"/>
                  </a:lnTo>
                  <a:lnTo>
                    <a:pt x="143" y="34"/>
                  </a:lnTo>
                  <a:lnTo>
                    <a:pt x="149" y="47"/>
                  </a:lnTo>
                  <a:lnTo>
                    <a:pt x="153" y="62"/>
                  </a:lnTo>
                  <a:lnTo>
                    <a:pt x="155" y="70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5" y="87"/>
                  </a:lnTo>
                  <a:lnTo>
                    <a:pt x="153" y="93"/>
                  </a:lnTo>
                  <a:lnTo>
                    <a:pt x="149" y="108"/>
                  </a:lnTo>
                  <a:lnTo>
                    <a:pt x="143" y="122"/>
                  </a:lnTo>
                  <a:lnTo>
                    <a:pt x="133" y="134"/>
                  </a:lnTo>
                  <a:lnTo>
                    <a:pt x="121" y="143"/>
                  </a:lnTo>
                  <a:lnTo>
                    <a:pt x="108" y="150"/>
                  </a:lnTo>
                  <a:lnTo>
                    <a:pt x="93" y="155"/>
                  </a:lnTo>
                  <a:lnTo>
                    <a:pt x="86" y="155"/>
                  </a:lnTo>
                  <a:lnTo>
                    <a:pt x="78" y="157"/>
                  </a:lnTo>
                  <a:lnTo>
                    <a:pt x="78" y="157"/>
                  </a:lnTo>
                  <a:close/>
                  <a:moveTo>
                    <a:pt x="78" y="6"/>
                  </a:moveTo>
                  <a:lnTo>
                    <a:pt x="78" y="6"/>
                  </a:lnTo>
                  <a:lnTo>
                    <a:pt x="63" y="7"/>
                  </a:lnTo>
                  <a:lnTo>
                    <a:pt x="50" y="11"/>
                  </a:lnTo>
                  <a:lnTo>
                    <a:pt x="37" y="18"/>
                  </a:lnTo>
                  <a:lnTo>
                    <a:pt x="27" y="27"/>
                  </a:lnTo>
                  <a:lnTo>
                    <a:pt x="17" y="38"/>
                  </a:lnTo>
                  <a:lnTo>
                    <a:pt x="10" y="50"/>
                  </a:lnTo>
                  <a:lnTo>
                    <a:pt x="6" y="64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6" y="93"/>
                  </a:lnTo>
                  <a:lnTo>
                    <a:pt x="10" y="107"/>
                  </a:lnTo>
                  <a:lnTo>
                    <a:pt x="17" y="119"/>
                  </a:lnTo>
                  <a:lnTo>
                    <a:pt x="27" y="130"/>
                  </a:lnTo>
                  <a:lnTo>
                    <a:pt x="37" y="139"/>
                  </a:lnTo>
                  <a:lnTo>
                    <a:pt x="50" y="145"/>
                  </a:lnTo>
                  <a:lnTo>
                    <a:pt x="63" y="150"/>
                  </a:lnTo>
                  <a:lnTo>
                    <a:pt x="78" y="151"/>
                  </a:lnTo>
                  <a:lnTo>
                    <a:pt x="78" y="151"/>
                  </a:lnTo>
                  <a:lnTo>
                    <a:pt x="93" y="150"/>
                  </a:lnTo>
                  <a:lnTo>
                    <a:pt x="106" y="145"/>
                  </a:lnTo>
                  <a:lnTo>
                    <a:pt x="118" y="139"/>
                  </a:lnTo>
                  <a:lnTo>
                    <a:pt x="129" y="130"/>
                  </a:lnTo>
                  <a:lnTo>
                    <a:pt x="137" y="119"/>
                  </a:lnTo>
                  <a:lnTo>
                    <a:pt x="144" y="107"/>
                  </a:lnTo>
                  <a:lnTo>
                    <a:pt x="149" y="93"/>
                  </a:lnTo>
                  <a:lnTo>
                    <a:pt x="151" y="79"/>
                  </a:lnTo>
                  <a:lnTo>
                    <a:pt x="151" y="79"/>
                  </a:lnTo>
                  <a:lnTo>
                    <a:pt x="149" y="64"/>
                  </a:lnTo>
                  <a:lnTo>
                    <a:pt x="144" y="50"/>
                  </a:lnTo>
                  <a:lnTo>
                    <a:pt x="137" y="38"/>
                  </a:lnTo>
                  <a:lnTo>
                    <a:pt x="129" y="27"/>
                  </a:lnTo>
                  <a:lnTo>
                    <a:pt x="118" y="18"/>
                  </a:lnTo>
                  <a:lnTo>
                    <a:pt x="106" y="11"/>
                  </a:lnTo>
                  <a:lnTo>
                    <a:pt x="93" y="7"/>
                  </a:lnTo>
                  <a:lnTo>
                    <a:pt x="78" y="6"/>
                  </a:lnTo>
                  <a:lnTo>
                    <a:pt x="78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4" name="Rectangle 117"/>
            <p:cNvSpPr>
              <a:spLocks noChangeArrowheads="1"/>
            </p:cNvSpPr>
            <p:nvPr/>
          </p:nvSpPr>
          <p:spPr bwMode="auto">
            <a:xfrm>
              <a:off x="3180" y="2868"/>
              <a:ext cx="407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5" name="Rectangle 118"/>
            <p:cNvSpPr>
              <a:spLocks noChangeArrowheads="1"/>
            </p:cNvSpPr>
            <p:nvPr/>
          </p:nvSpPr>
          <p:spPr bwMode="auto">
            <a:xfrm>
              <a:off x="3180" y="2984"/>
              <a:ext cx="407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6" name="Rectangle 119"/>
            <p:cNvSpPr>
              <a:spLocks noChangeArrowheads="1"/>
            </p:cNvSpPr>
            <p:nvPr/>
          </p:nvSpPr>
          <p:spPr bwMode="auto">
            <a:xfrm>
              <a:off x="3180" y="2984"/>
              <a:ext cx="518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7" name="Rectangle 120"/>
            <p:cNvSpPr>
              <a:spLocks noChangeArrowheads="1"/>
            </p:cNvSpPr>
            <p:nvPr/>
          </p:nvSpPr>
          <p:spPr bwMode="auto">
            <a:xfrm>
              <a:off x="3180" y="3100"/>
              <a:ext cx="451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8" name="Rectangle 121"/>
            <p:cNvSpPr>
              <a:spLocks noChangeArrowheads="1"/>
            </p:cNvSpPr>
            <p:nvPr/>
          </p:nvSpPr>
          <p:spPr bwMode="auto">
            <a:xfrm>
              <a:off x="3180" y="3216"/>
              <a:ext cx="562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19" name="Rectangle 122"/>
            <p:cNvSpPr>
              <a:spLocks noChangeArrowheads="1"/>
            </p:cNvSpPr>
            <p:nvPr/>
          </p:nvSpPr>
          <p:spPr bwMode="auto">
            <a:xfrm>
              <a:off x="4548" y="2868"/>
              <a:ext cx="407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0" name="Rectangle 123"/>
            <p:cNvSpPr>
              <a:spLocks noChangeArrowheads="1"/>
            </p:cNvSpPr>
            <p:nvPr/>
          </p:nvSpPr>
          <p:spPr bwMode="auto">
            <a:xfrm>
              <a:off x="4548" y="2984"/>
              <a:ext cx="407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1" name="Rectangle 124"/>
            <p:cNvSpPr>
              <a:spLocks noChangeArrowheads="1"/>
            </p:cNvSpPr>
            <p:nvPr/>
          </p:nvSpPr>
          <p:spPr bwMode="auto">
            <a:xfrm>
              <a:off x="4489" y="2984"/>
              <a:ext cx="518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2" name="Rectangle 125"/>
            <p:cNvSpPr>
              <a:spLocks noChangeArrowheads="1"/>
            </p:cNvSpPr>
            <p:nvPr/>
          </p:nvSpPr>
          <p:spPr bwMode="auto">
            <a:xfrm>
              <a:off x="4526" y="3100"/>
              <a:ext cx="451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3" name="Rectangle 126"/>
            <p:cNvSpPr>
              <a:spLocks noChangeArrowheads="1"/>
            </p:cNvSpPr>
            <p:nvPr/>
          </p:nvSpPr>
          <p:spPr bwMode="auto">
            <a:xfrm>
              <a:off x="4474" y="3216"/>
              <a:ext cx="555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4" name="Rectangle 127"/>
            <p:cNvSpPr>
              <a:spLocks noChangeArrowheads="1"/>
            </p:cNvSpPr>
            <p:nvPr/>
          </p:nvSpPr>
          <p:spPr bwMode="auto">
            <a:xfrm>
              <a:off x="5909" y="2868"/>
              <a:ext cx="407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5" name="Rectangle 128"/>
            <p:cNvSpPr>
              <a:spLocks noChangeArrowheads="1"/>
            </p:cNvSpPr>
            <p:nvPr/>
          </p:nvSpPr>
          <p:spPr bwMode="auto">
            <a:xfrm>
              <a:off x="5909" y="2984"/>
              <a:ext cx="407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6" name="Rectangle 129"/>
            <p:cNvSpPr>
              <a:spLocks noChangeArrowheads="1"/>
            </p:cNvSpPr>
            <p:nvPr/>
          </p:nvSpPr>
          <p:spPr bwMode="auto">
            <a:xfrm>
              <a:off x="5798" y="2984"/>
              <a:ext cx="518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7" name="Rectangle 130"/>
            <p:cNvSpPr>
              <a:spLocks noChangeArrowheads="1"/>
            </p:cNvSpPr>
            <p:nvPr/>
          </p:nvSpPr>
          <p:spPr bwMode="auto">
            <a:xfrm>
              <a:off x="5865" y="3100"/>
              <a:ext cx="451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8" name="Rectangle 131"/>
            <p:cNvSpPr>
              <a:spLocks noChangeArrowheads="1"/>
            </p:cNvSpPr>
            <p:nvPr/>
          </p:nvSpPr>
          <p:spPr bwMode="auto">
            <a:xfrm>
              <a:off x="5754" y="3216"/>
              <a:ext cx="562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29" name="Rectangle 132"/>
            <p:cNvSpPr>
              <a:spLocks noChangeArrowheads="1"/>
            </p:cNvSpPr>
            <p:nvPr/>
          </p:nvSpPr>
          <p:spPr bwMode="auto">
            <a:xfrm>
              <a:off x="7027" y="3216"/>
              <a:ext cx="555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0" name="Rectangle 133"/>
            <p:cNvSpPr>
              <a:spLocks noChangeArrowheads="1"/>
            </p:cNvSpPr>
            <p:nvPr/>
          </p:nvSpPr>
          <p:spPr bwMode="auto">
            <a:xfrm>
              <a:off x="7027" y="3100"/>
              <a:ext cx="555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1" name="Rectangle 134"/>
            <p:cNvSpPr>
              <a:spLocks noChangeArrowheads="1"/>
            </p:cNvSpPr>
            <p:nvPr/>
          </p:nvSpPr>
          <p:spPr bwMode="auto">
            <a:xfrm>
              <a:off x="7027" y="2984"/>
              <a:ext cx="555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2" name="Rectangle 135"/>
            <p:cNvSpPr>
              <a:spLocks noChangeArrowheads="1"/>
            </p:cNvSpPr>
            <p:nvPr/>
          </p:nvSpPr>
          <p:spPr bwMode="auto">
            <a:xfrm>
              <a:off x="7027" y="2868"/>
              <a:ext cx="555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3" name="Rectangle 136"/>
            <p:cNvSpPr>
              <a:spLocks noChangeArrowheads="1"/>
            </p:cNvSpPr>
            <p:nvPr/>
          </p:nvSpPr>
          <p:spPr bwMode="auto">
            <a:xfrm>
              <a:off x="8410" y="3216"/>
              <a:ext cx="436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4" name="Rectangle 137"/>
            <p:cNvSpPr>
              <a:spLocks noChangeArrowheads="1"/>
            </p:cNvSpPr>
            <p:nvPr/>
          </p:nvSpPr>
          <p:spPr bwMode="auto">
            <a:xfrm>
              <a:off x="8410" y="3100"/>
              <a:ext cx="436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5" name="Rectangle 138"/>
            <p:cNvSpPr>
              <a:spLocks noChangeArrowheads="1"/>
            </p:cNvSpPr>
            <p:nvPr/>
          </p:nvSpPr>
          <p:spPr bwMode="auto">
            <a:xfrm>
              <a:off x="8410" y="2984"/>
              <a:ext cx="436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6" name="Rectangle 139"/>
            <p:cNvSpPr>
              <a:spLocks noChangeArrowheads="1"/>
            </p:cNvSpPr>
            <p:nvPr/>
          </p:nvSpPr>
          <p:spPr bwMode="auto">
            <a:xfrm>
              <a:off x="8410" y="2868"/>
              <a:ext cx="436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7" name="Rectangle 140"/>
            <p:cNvSpPr>
              <a:spLocks noChangeArrowheads="1"/>
            </p:cNvSpPr>
            <p:nvPr/>
          </p:nvSpPr>
          <p:spPr bwMode="auto">
            <a:xfrm>
              <a:off x="8314" y="3216"/>
              <a:ext cx="67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8" name="Rectangle 141"/>
            <p:cNvSpPr>
              <a:spLocks noChangeArrowheads="1"/>
            </p:cNvSpPr>
            <p:nvPr/>
          </p:nvSpPr>
          <p:spPr bwMode="auto">
            <a:xfrm>
              <a:off x="8314" y="3100"/>
              <a:ext cx="67" cy="2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39" name="Rectangle 142"/>
            <p:cNvSpPr>
              <a:spLocks noChangeArrowheads="1"/>
            </p:cNvSpPr>
            <p:nvPr/>
          </p:nvSpPr>
          <p:spPr bwMode="auto">
            <a:xfrm>
              <a:off x="8314" y="2984"/>
              <a:ext cx="67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0" name="Rectangle 143"/>
            <p:cNvSpPr>
              <a:spLocks noChangeArrowheads="1"/>
            </p:cNvSpPr>
            <p:nvPr/>
          </p:nvSpPr>
          <p:spPr bwMode="auto">
            <a:xfrm>
              <a:off x="8314" y="2868"/>
              <a:ext cx="67" cy="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1" name="Freeform 144"/>
            <p:cNvSpPr>
              <a:spLocks noEditPoints="1"/>
            </p:cNvSpPr>
            <p:nvPr/>
          </p:nvSpPr>
          <p:spPr bwMode="auto">
            <a:xfrm>
              <a:off x="9557" y="2817"/>
              <a:ext cx="148" cy="145"/>
            </a:xfrm>
            <a:custGeom>
              <a:avLst/>
              <a:gdLst/>
              <a:ahLst/>
              <a:cxnLst>
                <a:cxn ang="0">
                  <a:pos x="61" y="59"/>
                </a:cxn>
                <a:cxn ang="0">
                  <a:pos x="0" y="59"/>
                </a:cxn>
                <a:cxn ang="0">
                  <a:pos x="0" y="0"/>
                </a:cxn>
                <a:cxn ang="0">
                  <a:pos x="61" y="0"/>
                </a:cxn>
                <a:cxn ang="0">
                  <a:pos x="61" y="59"/>
                </a:cxn>
                <a:cxn ang="0">
                  <a:pos x="11" y="49"/>
                </a:cxn>
                <a:cxn ang="0">
                  <a:pos x="50" y="49"/>
                </a:cxn>
                <a:cxn ang="0">
                  <a:pos x="50" y="11"/>
                </a:cxn>
                <a:cxn ang="0">
                  <a:pos x="11" y="11"/>
                </a:cxn>
                <a:cxn ang="0">
                  <a:pos x="11" y="49"/>
                </a:cxn>
              </a:cxnLst>
              <a:rect l="0" t="0" r="r" b="b"/>
              <a:pathLst>
                <a:path w="61" h="59">
                  <a:moveTo>
                    <a:pt x="61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61" y="0"/>
                  </a:lnTo>
                  <a:lnTo>
                    <a:pt x="61" y="59"/>
                  </a:lnTo>
                  <a:close/>
                  <a:moveTo>
                    <a:pt x="11" y="49"/>
                  </a:moveTo>
                  <a:lnTo>
                    <a:pt x="50" y="49"/>
                  </a:lnTo>
                  <a:lnTo>
                    <a:pt x="50" y="11"/>
                  </a:lnTo>
                  <a:lnTo>
                    <a:pt x="11" y="11"/>
                  </a:lnTo>
                  <a:lnTo>
                    <a:pt x="11" y="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2" name="Freeform 145"/>
            <p:cNvSpPr>
              <a:spLocks noEditPoints="1"/>
            </p:cNvSpPr>
            <p:nvPr/>
          </p:nvSpPr>
          <p:spPr bwMode="auto">
            <a:xfrm>
              <a:off x="10844" y="2781"/>
              <a:ext cx="289" cy="268"/>
            </a:xfrm>
            <a:custGeom>
              <a:avLst/>
              <a:gdLst/>
              <a:ahLst/>
              <a:cxnLst>
                <a:cxn ang="0">
                  <a:pos x="115" y="111"/>
                </a:cxn>
                <a:cxn ang="0">
                  <a:pos x="0" y="111"/>
                </a:cxn>
                <a:cxn ang="0">
                  <a:pos x="0" y="0"/>
                </a:cxn>
                <a:cxn ang="0">
                  <a:pos x="115" y="0"/>
                </a:cxn>
                <a:cxn ang="0">
                  <a:pos x="115" y="111"/>
                </a:cxn>
                <a:cxn ang="0">
                  <a:pos x="11" y="100"/>
                </a:cxn>
                <a:cxn ang="0">
                  <a:pos x="104" y="100"/>
                </a:cxn>
                <a:cxn ang="0">
                  <a:pos x="104" y="11"/>
                </a:cxn>
                <a:cxn ang="0">
                  <a:pos x="11" y="11"/>
                </a:cxn>
                <a:cxn ang="0">
                  <a:pos x="11" y="100"/>
                </a:cxn>
              </a:cxnLst>
              <a:rect l="0" t="0" r="r" b="b"/>
              <a:pathLst>
                <a:path w="115" h="111">
                  <a:moveTo>
                    <a:pt x="115" y="111"/>
                  </a:moveTo>
                  <a:lnTo>
                    <a:pt x="0" y="111"/>
                  </a:lnTo>
                  <a:lnTo>
                    <a:pt x="0" y="0"/>
                  </a:lnTo>
                  <a:lnTo>
                    <a:pt x="115" y="0"/>
                  </a:lnTo>
                  <a:lnTo>
                    <a:pt x="115" y="111"/>
                  </a:lnTo>
                  <a:close/>
                  <a:moveTo>
                    <a:pt x="11" y="100"/>
                  </a:moveTo>
                  <a:lnTo>
                    <a:pt x="104" y="100"/>
                  </a:lnTo>
                  <a:lnTo>
                    <a:pt x="104" y="11"/>
                  </a:lnTo>
                  <a:lnTo>
                    <a:pt x="11" y="11"/>
                  </a:lnTo>
                  <a:lnTo>
                    <a:pt x="11" y="1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3" name="Freeform 146"/>
            <p:cNvSpPr>
              <a:spLocks noEditPoints="1"/>
            </p:cNvSpPr>
            <p:nvPr/>
          </p:nvSpPr>
          <p:spPr bwMode="auto">
            <a:xfrm>
              <a:off x="11155" y="2781"/>
              <a:ext cx="281" cy="268"/>
            </a:xfrm>
            <a:custGeom>
              <a:avLst/>
              <a:gdLst/>
              <a:ahLst/>
              <a:cxnLst>
                <a:cxn ang="0">
                  <a:pos x="114" y="111"/>
                </a:cxn>
                <a:cxn ang="0">
                  <a:pos x="0" y="111"/>
                </a:cxn>
                <a:cxn ang="0">
                  <a:pos x="0" y="0"/>
                </a:cxn>
                <a:cxn ang="0">
                  <a:pos x="114" y="0"/>
                </a:cxn>
                <a:cxn ang="0">
                  <a:pos x="114" y="111"/>
                </a:cxn>
                <a:cxn ang="0">
                  <a:pos x="10" y="100"/>
                </a:cxn>
                <a:cxn ang="0">
                  <a:pos x="104" y="100"/>
                </a:cxn>
                <a:cxn ang="0">
                  <a:pos x="104" y="11"/>
                </a:cxn>
                <a:cxn ang="0">
                  <a:pos x="10" y="11"/>
                </a:cxn>
                <a:cxn ang="0">
                  <a:pos x="10" y="100"/>
                </a:cxn>
              </a:cxnLst>
              <a:rect l="0" t="0" r="r" b="b"/>
              <a:pathLst>
                <a:path w="114" h="111">
                  <a:moveTo>
                    <a:pt x="114" y="111"/>
                  </a:moveTo>
                  <a:lnTo>
                    <a:pt x="0" y="111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111"/>
                  </a:lnTo>
                  <a:close/>
                  <a:moveTo>
                    <a:pt x="10" y="100"/>
                  </a:moveTo>
                  <a:lnTo>
                    <a:pt x="104" y="100"/>
                  </a:lnTo>
                  <a:lnTo>
                    <a:pt x="104" y="11"/>
                  </a:lnTo>
                  <a:lnTo>
                    <a:pt x="10" y="11"/>
                  </a:lnTo>
                  <a:lnTo>
                    <a:pt x="10" y="1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4" name="Freeform 147"/>
            <p:cNvSpPr>
              <a:spLocks noEditPoints="1"/>
            </p:cNvSpPr>
            <p:nvPr/>
          </p:nvSpPr>
          <p:spPr bwMode="auto">
            <a:xfrm>
              <a:off x="10844" y="3071"/>
              <a:ext cx="289" cy="261"/>
            </a:xfrm>
            <a:custGeom>
              <a:avLst/>
              <a:gdLst/>
              <a:ahLst/>
              <a:cxnLst>
                <a:cxn ang="0">
                  <a:pos x="115" y="110"/>
                </a:cxn>
                <a:cxn ang="0">
                  <a:pos x="0" y="110"/>
                </a:cxn>
                <a:cxn ang="0">
                  <a:pos x="0" y="0"/>
                </a:cxn>
                <a:cxn ang="0">
                  <a:pos x="115" y="0"/>
                </a:cxn>
                <a:cxn ang="0">
                  <a:pos x="115" y="110"/>
                </a:cxn>
                <a:cxn ang="0">
                  <a:pos x="11" y="100"/>
                </a:cxn>
                <a:cxn ang="0">
                  <a:pos x="104" y="100"/>
                </a:cxn>
                <a:cxn ang="0">
                  <a:pos x="104" y="10"/>
                </a:cxn>
                <a:cxn ang="0">
                  <a:pos x="11" y="10"/>
                </a:cxn>
                <a:cxn ang="0">
                  <a:pos x="11" y="100"/>
                </a:cxn>
              </a:cxnLst>
              <a:rect l="0" t="0" r="r" b="b"/>
              <a:pathLst>
                <a:path w="115" h="110">
                  <a:moveTo>
                    <a:pt x="115" y="110"/>
                  </a:moveTo>
                  <a:lnTo>
                    <a:pt x="0" y="110"/>
                  </a:lnTo>
                  <a:lnTo>
                    <a:pt x="0" y="0"/>
                  </a:lnTo>
                  <a:lnTo>
                    <a:pt x="115" y="0"/>
                  </a:lnTo>
                  <a:lnTo>
                    <a:pt x="115" y="110"/>
                  </a:lnTo>
                  <a:close/>
                  <a:moveTo>
                    <a:pt x="11" y="100"/>
                  </a:moveTo>
                  <a:lnTo>
                    <a:pt x="104" y="100"/>
                  </a:lnTo>
                  <a:lnTo>
                    <a:pt x="104" y="10"/>
                  </a:lnTo>
                  <a:lnTo>
                    <a:pt x="11" y="10"/>
                  </a:lnTo>
                  <a:lnTo>
                    <a:pt x="11" y="1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5" name="Freeform 148"/>
            <p:cNvSpPr>
              <a:spLocks noEditPoints="1"/>
            </p:cNvSpPr>
            <p:nvPr/>
          </p:nvSpPr>
          <p:spPr bwMode="auto">
            <a:xfrm>
              <a:off x="11155" y="3071"/>
              <a:ext cx="281" cy="261"/>
            </a:xfrm>
            <a:custGeom>
              <a:avLst/>
              <a:gdLst/>
              <a:ahLst/>
              <a:cxnLst>
                <a:cxn ang="0">
                  <a:pos x="114" y="110"/>
                </a:cxn>
                <a:cxn ang="0">
                  <a:pos x="0" y="110"/>
                </a:cxn>
                <a:cxn ang="0">
                  <a:pos x="0" y="0"/>
                </a:cxn>
                <a:cxn ang="0">
                  <a:pos x="114" y="0"/>
                </a:cxn>
                <a:cxn ang="0">
                  <a:pos x="114" y="110"/>
                </a:cxn>
                <a:cxn ang="0">
                  <a:pos x="10" y="100"/>
                </a:cxn>
                <a:cxn ang="0">
                  <a:pos x="104" y="100"/>
                </a:cxn>
                <a:cxn ang="0">
                  <a:pos x="104" y="10"/>
                </a:cxn>
                <a:cxn ang="0">
                  <a:pos x="10" y="10"/>
                </a:cxn>
                <a:cxn ang="0">
                  <a:pos x="10" y="100"/>
                </a:cxn>
              </a:cxnLst>
              <a:rect l="0" t="0" r="r" b="b"/>
              <a:pathLst>
                <a:path w="114" h="110">
                  <a:moveTo>
                    <a:pt x="114" y="110"/>
                  </a:moveTo>
                  <a:lnTo>
                    <a:pt x="0" y="110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110"/>
                  </a:lnTo>
                  <a:close/>
                  <a:moveTo>
                    <a:pt x="10" y="100"/>
                  </a:moveTo>
                  <a:lnTo>
                    <a:pt x="104" y="100"/>
                  </a:lnTo>
                  <a:lnTo>
                    <a:pt x="104" y="10"/>
                  </a:lnTo>
                  <a:lnTo>
                    <a:pt x="10" y="10"/>
                  </a:lnTo>
                  <a:lnTo>
                    <a:pt x="10" y="1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6" name="Freeform 149"/>
            <p:cNvSpPr>
              <a:spLocks noEditPoints="1"/>
            </p:cNvSpPr>
            <p:nvPr/>
          </p:nvSpPr>
          <p:spPr bwMode="auto">
            <a:xfrm>
              <a:off x="12094" y="2752"/>
              <a:ext cx="207" cy="195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0" y="81"/>
                </a:cxn>
                <a:cxn ang="0">
                  <a:pos x="0" y="0"/>
                </a:cxn>
                <a:cxn ang="0">
                  <a:pos x="83" y="0"/>
                </a:cxn>
                <a:cxn ang="0">
                  <a:pos x="83" y="81"/>
                </a:cxn>
                <a:cxn ang="0">
                  <a:pos x="10" y="70"/>
                </a:cxn>
                <a:cxn ang="0">
                  <a:pos x="73" y="70"/>
                </a:cxn>
                <a:cxn ang="0">
                  <a:pos x="73" y="11"/>
                </a:cxn>
                <a:cxn ang="0">
                  <a:pos x="10" y="11"/>
                </a:cxn>
                <a:cxn ang="0">
                  <a:pos x="10" y="70"/>
                </a:cxn>
              </a:cxnLst>
              <a:rect l="0" t="0" r="r" b="b"/>
              <a:pathLst>
                <a:path w="83" h="81">
                  <a:moveTo>
                    <a:pt x="83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81"/>
                  </a:lnTo>
                  <a:close/>
                  <a:moveTo>
                    <a:pt x="10" y="70"/>
                  </a:moveTo>
                  <a:lnTo>
                    <a:pt x="73" y="70"/>
                  </a:lnTo>
                  <a:lnTo>
                    <a:pt x="73" y="11"/>
                  </a:lnTo>
                  <a:lnTo>
                    <a:pt x="10" y="11"/>
                  </a:lnTo>
                  <a:lnTo>
                    <a:pt x="10" y="7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7" name="Freeform 150"/>
            <p:cNvSpPr>
              <a:spLocks noEditPoints="1"/>
            </p:cNvSpPr>
            <p:nvPr/>
          </p:nvSpPr>
          <p:spPr bwMode="auto">
            <a:xfrm>
              <a:off x="12309" y="2752"/>
              <a:ext cx="207" cy="195"/>
            </a:xfrm>
            <a:custGeom>
              <a:avLst/>
              <a:gdLst/>
              <a:ahLst/>
              <a:cxnLst>
                <a:cxn ang="0">
                  <a:pos x="84" y="81"/>
                </a:cxn>
                <a:cxn ang="0">
                  <a:pos x="0" y="81"/>
                </a:cxn>
                <a:cxn ang="0">
                  <a:pos x="0" y="0"/>
                </a:cxn>
                <a:cxn ang="0">
                  <a:pos x="84" y="0"/>
                </a:cxn>
                <a:cxn ang="0">
                  <a:pos x="84" y="81"/>
                </a:cxn>
                <a:cxn ang="0">
                  <a:pos x="11" y="70"/>
                </a:cxn>
                <a:cxn ang="0">
                  <a:pos x="73" y="70"/>
                </a:cxn>
                <a:cxn ang="0">
                  <a:pos x="73" y="11"/>
                </a:cxn>
                <a:cxn ang="0">
                  <a:pos x="11" y="11"/>
                </a:cxn>
                <a:cxn ang="0">
                  <a:pos x="11" y="70"/>
                </a:cxn>
              </a:cxnLst>
              <a:rect l="0" t="0" r="r" b="b"/>
              <a:pathLst>
                <a:path w="84" h="81">
                  <a:moveTo>
                    <a:pt x="84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81"/>
                  </a:lnTo>
                  <a:close/>
                  <a:moveTo>
                    <a:pt x="11" y="70"/>
                  </a:moveTo>
                  <a:lnTo>
                    <a:pt x="73" y="70"/>
                  </a:lnTo>
                  <a:lnTo>
                    <a:pt x="73" y="11"/>
                  </a:lnTo>
                  <a:lnTo>
                    <a:pt x="11" y="11"/>
                  </a:lnTo>
                  <a:lnTo>
                    <a:pt x="11" y="7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8" name="Freeform 151"/>
            <p:cNvSpPr>
              <a:spLocks noEditPoints="1"/>
            </p:cNvSpPr>
            <p:nvPr/>
          </p:nvSpPr>
          <p:spPr bwMode="auto">
            <a:xfrm>
              <a:off x="12094" y="2955"/>
              <a:ext cx="207" cy="195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0" y="81"/>
                </a:cxn>
                <a:cxn ang="0">
                  <a:pos x="0" y="0"/>
                </a:cxn>
                <a:cxn ang="0">
                  <a:pos x="83" y="0"/>
                </a:cxn>
                <a:cxn ang="0">
                  <a:pos x="83" y="81"/>
                </a:cxn>
                <a:cxn ang="0">
                  <a:pos x="10" y="70"/>
                </a:cxn>
                <a:cxn ang="0">
                  <a:pos x="73" y="70"/>
                </a:cxn>
                <a:cxn ang="0">
                  <a:pos x="73" y="11"/>
                </a:cxn>
                <a:cxn ang="0">
                  <a:pos x="10" y="11"/>
                </a:cxn>
                <a:cxn ang="0">
                  <a:pos x="10" y="70"/>
                </a:cxn>
              </a:cxnLst>
              <a:rect l="0" t="0" r="r" b="b"/>
              <a:pathLst>
                <a:path w="83" h="81">
                  <a:moveTo>
                    <a:pt x="83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81"/>
                  </a:lnTo>
                  <a:close/>
                  <a:moveTo>
                    <a:pt x="10" y="70"/>
                  </a:moveTo>
                  <a:lnTo>
                    <a:pt x="73" y="70"/>
                  </a:lnTo>
                  <a:lnTo>
                    <a:pt x="73" y="11"/>
                  </a:lnTo>
                  <a:lnTo>
                    <a:pt x="10" y="11"/>
                  </a:lnTo>
                  <a:lnTo>
                    <a:pt x="10" y="7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49" name="Freeform 152"/>
            <p:cNvSpPr>
              <a:spLocks noEditPoints="1"/>
            </p:cNvSpPr>
            <p:nvPr/>
          </p:nvSpPr>
          <p:spPr bwMode="auto">
            <a:xfrm>
              <a:off x="12309" y="2955"/>
              <a:ext cx="207" cy="195"/>
            </a:xfrm>
            <a:custGeom>
              <a:avLst/>
              <a:gdLst/>
              <a:ahLst/>
              <a:cxnLst>
                <a:cxn ang="0">
                  <a:pos x="84" y="81"/>
                </a:cxn>
                <a:cxn ang="0">
                  <a:pos x="0" y="81"/>
                </a:cxn>
                <a:cxn ang="0">
                  <a:pos x="0" y="0"/>
                </a:cxn>
                <a:cxn ang="0">
                  <a:pos x="84" y="0"/>
                </a:cxn>
                <a:cxn ang="0">
                  <a:pos x="84" y="81"/>
                </a:cxn>
                <a:cxn ang="0">
                  <a:pos x="11" y="70"/>
                </a:cxn>
                <a:cxn ang="0">
                  <a:pos x="73" y="70"/>
                </a:cxn>
                <a:cxn ang="0">
                  <a:pos x="73" y="11"/>
                </a:cxn>
                <a:cxn ang="0">
                  <a:pos x="11" y="11"/>
                </a:cxn>
                <a:cxn ang="0">
                  <a:pos x="11" y="70"/>
                </a:cxn>
              </a:cxnLst>
              <a:rect l="0" t="0" r="r" b="b"/>
              <a:pathLst>
                <a:path w="84" h="81">
                  <a:moveTo>
                    <a:pt x="84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81"/>
                  </a:lnTo>
                  <a:close/>
                  <a:moveTo>
                    <a:pt x="11" y="70"/>
                  </a:moveTo>
                  <a:lnTo>
                    <a:pt x="73" y="70"/>
                  </a:lnTo>
                  <a:lnTo>
                    <a:pt x="73" y="11"/>
                  </a:lnTo>
                  <a:lnTo>
                    <a:pt x="11" y="11"/>
                  </a:lnTo>
                  <a:lnTo>
                    <a:pt x="11" y="7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0" name="Freeform 153"/>
            <p:cNvSpPr>
              <a:spLocks noEditPoints="1"/>
            </p:cNvSpPr>
            <p:nvPr/>
          </p:nvSpPr>
          <p:spPr bwMode="auto">
            <a:xfrm>
              <a:off x="12531" y="2752"/>
              <a:ext cx="207" cy="195"/>
            </a:xfrm>
            <a:custGeom>
              <a:avLst/>
              <a:gdLst/>
              <a:ahLst/>
              <a:cxnLst>
                <a:cxn ang="0">
                  <a:pos x="84" y="81"/>
                </a:cxn>
                <a:cxn ang="0">
                  <a:pos x="0" y="81"/>
                </a:cxn>
                <a:cxn ang="0">
                  <a:pos x="0" y="0"/>
                </a:cxn>
                <a:cxn ang="0">
                  <a:pos x="84" y="0"/>
                </a:cxn>
                <a:cxn ang="0">
                  <a:pos x="84" y="81"/>
                </a:cxn>
                <a:cxn ang="0">
                  <a:pos x="11" y="70"/>
                </a:cxn>
                <a:cxn ang="0">
                  <a:pos x="73" y="70"/>
                </a:cxn>
                <a:cxn ang="0">
                  <a:pos x="73" y="11"/>
                </a:cxn>
                <a:cxn ang="0">
                  <a:pos x="11" y="11"/>
                </a:cxn>
                <a:cxn ang="0">
                  <a:pos x="11" y="70"/>
                </a:cxn>
              </a:cxnLst>
              <a:rect l="0" t="0" r="r" b="b"/>
              <a:pathLst>
                <a:path w="84" h="81">
                  <a:moveTo>
                    <a:pt x="84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81"/>
                  </a:lnTo>
                  <a:close/>
                  <a:moveTo>
                    <a:pt x="11" y="70"/>
                  </a:moveTo>
                  <a:lnTo>
                    <a:pt x="73" y="70"/>
                  </a:lnTo>
                  <a:lnTo>
                    <a:pt x="73" y="11"/>
                  </a:lnTo>
                  <a:lnTo>
                    <a:pt x="11" y="11"/>
                  </a:lnTo>
                  <a:lnTo>
                    <a:pt x="11" y="7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1" name="Freeform 154"/>
            <p:cNvSpPr>
              <a:spLocks noEditPoints="1"/>
            </p:cNvSpPr>
            <p:nvPr/>
          </p:nvSpPr>
          <p:spPr bwMode="auto">
            <a:xfrm>
              <a:off x="12531" y="2955"/>
              <a:ext cx="207" cy="195"/>
            </a:xfrm>
            <a:custGeom>
              <a:avLst/>
              <a:gdLst/>
              <a:ahLst/>
              <a:cxnLst>
                <a:cxn ang="0">
                  <a:pos x="84" y="81"/>
                </a:cxn>
                <a:cxn ang="0">
                  <a:pos x="0" y="81"/>
                </a:cxn>
                <a:cxn ang="0">
                  <a:pos x="0" y="0"/>
                </a:cxn>
                <a:cxn ang="0">
                  <a:pos x="84" y="0"/>
                </a:cxn>
                <a:cxn ang="0">
                  <a:pos x="84" y="81"/>
                </a:cxn>
                <a:cxn ang="0">
                  <a:pos x="11" y="70"/>
                </a:cxn>
                <a:cxn ang="0">
                  <a:pos x="73" y="70"/>
                </a:cxn>
                <a:cxn ang="0">
                  <a:pos x="73" y="11"/>
                </a:cxn>
                <a:cxn ang="0">
                  <a:pos x="11" y="11"/>
                </a:cxn>
                <a:cxn ang="0">
                  <a:pos x="11" y="70"/>
                </a:cxn>
              </a:cxnLst>
              <a:rect l="0" t="0" r="r" b="b"/>
              <a:pathLst>
                <a:path w="84" h="81">
                  <a:moveTo>
                    <a:pt x="84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81"/>
                  </a:lnTo>
                  <a:close/>
                  <a:moveTo>
                    <a:pt x="11" y="70"/>
                  </a:moveTo>
                  <a:lnTo>
                    <a:pt x="73" y="70"/>
                  </a:lnTo>
                  <a:lnTo>
                    <a:pt x="73" y="11"/>
                  </a:lnTo>
                  <a:lnTo>
                    <a:pt x="11" y="11"/>
                  </a:lnTo>
                  <a:lnTo>
                    <a:pt x="11" y="7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2" name="Freeform 155"/>
            <p:cNvSpPr>
              <a:spLocks noEditPoints="1"/>
            </p:cNvSpPr>
            <p:nvPr/>
          </p:nvSpPr>
          <p:spPr bwMode="auto">
            <a:xfrm>
              <a:off x="12094" y="3158"/>
              <a:ext cx="207" cy="195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0" y="81"/>
                </a:cxn>
                <a:cxn ang="0">
                  <a:pos x="0" y="0"/>
                </a:cxn>
                <a:cxn ang="0">
                  <a:pos x="83" y="0"/>
                </a:cxn>
                <a:cxn ang="0">
                  <a:pos x="83" y="81"/>
                </a:cxn>
                <a:cxn ang="0">
                  <a:pos x="10" y="71"/>
                </a:cxn>
                <a:cxn ang="0">
                  <a:pos x="73" y="71"/>
                </a:cxn>
                <a:cxn ang="0">
                  <a:pos x="73" y="11"/>
                </a:cxn>
                <a:cxn ang="0">
                  <a:pos x="10" y="11"/>
                </a:cxn>
                <a:cxn ang="0">
                  <a:pos x="10" y="71"/>
                </a:cxn>
              </a:cxnLst>
              <a:rect l="0" t="0" r="r" b="b"/>
              <a:pathLst>
                <a:path w="83" h="81">
                  <a:moveTo>
                    <a:pt x="83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81"/>
                  </a:lnTo>
                  <a:close/>
                  <a:moveTo>
                    <a:pt x="10" y="71"/>
                  </a:moveTo>
                  <a:lnTo>
                    <a:pt x="73" y="71"/>
                  </a:lnTo>
                  <a:lnTo>
                    <a:pt x="73" y="11"/>
                  </a:lnTo>
                  <a:lnTo>
                    <a:pt x="10" y="11"/>
                  </a:lnTo>
                  <a:lnTo>
                    <a:pt x="10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3" name="Freeform 156"/>
            <p:cNvSpPr>
              <a:spLocks noEditPoints="1"/>
            </p:cNvSpPr>
            <p:nvPr/>
          </p:nvSpPr>
          <p:spPr bwMode="auto">
            <a:xfrm>
              <a:off x="12309" y="3158"/>
              <a:ext cx="207" cy="195"/>
            </a:xfrm>
            <a:custGeom>
              <a:avLst/>
              <a:gdLst/>
              <a:ahLst/>
              <a:cxnLst>
                <a:cxn ang="0">
                  <a:pos x="84" y="81"/>
                </a:cxn>
                <a:cxn ang="0">
                  <a:pos x="0" y="81"/>
                </a:cxn>
                <a:cxn ang="0">
                  <a:pos x="0" y="0"/>
                </a:cxn>
                <a:cxn ang="0">
                  <a:pos x="84" y="0"/>
                </a:cxn>
                <a:cxn ang="0">
                  <a:pos x="84" y="81"/>
                </a:cxn>
                <a:cxn ang="0">
                  <a:pos x="11" y="71"/>
                </a:cxn>
                <a:cxn ang="0">
                  <a:pos x="73" y="71"/>
                </a:cxn>
                <a:cxn ang="0">
                  <a:pos x="73" y="11"/>
                </a:cxn>
                <a:cxn ang="0">
                  <a:pos x="11" y="11"/>
                </a:cxn>
                <a:cxn ang="0">
                  <a:pos x="11" y="71"/>
                </a:cxn>
              </a:cxnLst>
              <a:rect l="0" t="0" r="r" b="b"/>
              <a:pathLst>
                <a:path w="84" h="81">
                  <a:moveTo>
                    <a:pt x="84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81"/>
                  </a:lnTo>
                  <a:close/>
                  <a:moveTo>
                    <a:pt x="11" y="71"/>
                  </a:moveTo>
                  <a:lnTo>
                    <a:pt x="73" y="71"/>
                  </a:lnTo>
                  <a:lnTo>
                    <a:pt x="73" y="11"/>
                  </a:lnTo>
                  <a:lnTo>
                    <a:pt x="11" y="11"/>
                  </a:lnTo>
                  <a:lnTo>
                    <a:pt x="11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4" name="Freeform 157"/>
            <p:cNvSpPr>
              <a:spLocks noEditPoints="1"/>
            </p:cNvSpPr>
            <p:nvPr/>
          </p:nvSpPr>
          <p:spPr bwMode="auto">
            <a:xfrm>
              <a:off x="12531" y="3158"/>
              <a:ext cx="207" cy="195"/>
            </a:xfrm>
            <a:custGeom>
              <a:avLst/>
              <a:gdLst/>
              <a:ahLst/>
              <a:cxnLst>
                <a:cxn ang="0">
                  <a:pos x="84" y="81"/>
                </a:cxn>
                <a:cxn ang="0">
                  <a:pos x="0" y="81"/>
                </a:cxn>
                <a:cxn ang="0">
                  <a:pos x="0" y="0"/>
                </a:cxn>
                <a:cxn ang="0">
                  <a:pos x="84" y="0"/>
                </a:cxn>
                <a:cxn ang="0">
                  <a:pos x="84" y="81"/>
                </a:cxn>
                <a:cxn ang="0">
                  <a:pos x="11" y="71"/>
                </a:cxn>
                <a:cxn ang="0">
                  <a:pos x="73" y="71"/>
                </a:cxn>
                <a:cxn ang="0">
                  <a:pos x="73" y="11"/>
                </a:cxn>
                <a:cxn ang="0">
                  <a:pos x="11" y="11"/>
                </a:cxn>
                <a:cxn ang="0">
                  <a:pos x="11" y="71"/>
                </a:cxn>
              </a:cxnLst>
              <a:rect l="0" t="0" r="r" b="b"/>
              <a:pathLst>
                <a:path w="84" h="81">
                  <a:moveTo>
                    <a:pt x="84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81"/>
                  </a:lnTo>
                  <a:close/>
                  <a:moveTo>
                    <a:pt x="11" y="71"/>
                  </a:moveTo>
                  <a:lnTo>
                    <a:pt x="73" y="71"/>
                  </a:lnTo>
                  <a:lnTo>
                    <a:pt x="73" y="11"/>
                  </a:lnTo>
                  <a:lnTo>
                    <a:pt x="11" y="11"/>
                  </a:lnTo>
                  <a:lnTo>
                    <a:pt x="11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5" name="Freeform 158"/>
            <p:cNvSpPr>
              <a:spLocks noEditPoints="1"/>
            </p:cNvSpPr>
            <p:nvPr/>
          </p:nvSpPr>
          <p:spPr bwMode="auto">
            <a:xfrm>
              <a:off x="9742" y="2817"/>
              <a:ext cx="429" cy="145"/>
            </a:xfrm>
            <a:custGeom>
              <a:avLst/>
              <a:gdLst/>
              <a:ahLst/>
              <a:cxnLst>
                <a:cxn ang="0">
                  <a:pos x="175" y="59"/>
                </a:cxn>
                <a:cxn ang="0">
                  <a:pos x="0" y="59"/>
                </a:cxn>
                <a:cxn ang="0">
                  <a:pos x="0" y="0"/>
                </a:cxn>
                <a:cxn ang="0">
                  <a:pos x="175" y="0"/>
                </a:cxn>
                <a:cxn ang="0">
                  <a:pos x="175" y="59"/>
                </a:cxn>
                <a:cxn ang="0">
                  <a:pos x="11" y="49"/>
                </a:cxn>
                <a:cxn ang="0">
                  <a:pos x="164" y="49"/>
                </a:cxn>
                <a:cxn ang="0">
                  <a:pos x="164" y="11"/>
                </a:cxn>
                <a:cxn ang="0">
                  <a:pos x="11" y="11"/>
                </a:cxn>
                <a:cxn ang="0">
                  <a:pos x="11" y="49"/>
                </a:cxn>
              </a:cxnLst>
              <a:rect l="0" t="0" r="r" b="b"/>
              <a:pathLst>
                <a:path w="175" h="59">
                  <a:moveTo>
                    <a:pt x="175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175" y="0"/>
                  </a:lnTo>
                  <a:lnTo>
                    <a:pt x="175" y="59"/>
                  </a:lnTo>
                  <a:close/>
                  <a:moveTo>
                    <a:pt x="11" y="49"/>
                  </a:moveTo>
                  <a:lnTo>
                    <a:pt x="164" y="49"/>
                  </a:lnTo>
                  <a:lnTo>
                    <a:pt x="164" y="11"/>
                  </a:lnTo>
                  <a:lnTo>
                    <a:pt x="11" y="11"/>
                  </a:lnTo>
                  <a:lnTo>
                    <a:pt x="11" y="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6" name="Freeform 159"/>
            <p:cNvSpPr>
              <a:spLocks noEditPoints="1"/>
            </p:cNvSpPr>
            <p:nvPr/>
          </p:nvSpPr>
          <p:spPr bwMode="auto">
            <a:xfrm>
              <a:off x="9557" y="2991"/>
              <a:ext cx="148" cy="145"/>
            </a:xfrm>
            <a:custGeom>
              <a:avLst/>
              <a:gdLst/>
              <a:ahLst/>
              <a:cxnLst>
                <a:cxn ang="0">
                  <a:pos x="61" y="60"/>
                </a:cxn>
                <a:cxn ang="0">
                  <a:pos x="0" y="60"/>
                </a:cxn>
                <a:cxn ang="0">
                  <a:pos x="0" y="0"/>
                </a:cxn>
                <a:cxn ang="0">
                  <a:pos x="61" y="0"/>
                </a:cxn>
                <a:cxn ang="0">
                  <a:pos x="61" y="60"/>
                </a:cxn>
                <a:cxn ang="0">
                  <a:pos x="11" y="49"/>
                </a:cxn>
                <a:cxn ang="0">
                  <a:pos x="50" y="49"/>
                </a:cxn>
                <a:cxn ang="0">
                  <a:pos x="50" y="11"/>
                </a:cxn>
                <a:cxn ang="0">
                  <a:pos x="11" y="11"/>
                </a:cxn>
                <a:cxn ang="0">
                  <a:pos x="11" y="49"/>
                </a:cxn>
              </a:cxnLst>
              <a:rect l="0" t="0" r="r" b="b"/>
              <a:pathLst>
                <a:path w="61" h="60">
                  <a:moveTo>
                    <a:pt x="61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61" y="0"/>
                  </a:lnTo>
                  <a:lnTo>
                    <a:pt x="61" y="60"/>
                  </a:lnTo>
                  <a:close/>
                  <a:moveTo>
                    <a:pt x="11" y="49"/>
                  </a:moveTo>
                  <a:lnTo>
                    <a:pt x="50" y="49"/>
                  </a:lnTo>
                  <a:lnTo>
                    <a:pt x="50" y="11"/>
                  </a:lnTo>
                  <a:lnTo>
                    <a:pt x="11" y="11"/>
                  </a:lnTo>
                  <a:lnTo>
                    <a:pt x="11" y="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7" name="Freeform 160"/>
            <p:cNvSpPr>
              <a:spLocks noEditPoints="1"/>
            </p:cNvSpPr>
            <p:nvPr/>
          </p:nvSpPr>
          <p:spPr bwMode="auto">
            <a:xfrm>
              <a:off x="9742" y="2991"/>
              <a:ext cx="429" cy="145"/>
            </a:xfrm>
            <a:custGeom>
              <a:avLst/>
              <a:gdLst/>
              <a:ahLst/>
              <a:cxnLst>
                <a:cxn ang="0">
                  <a:pos x="175" y="60"/>
                </a:cxn>
                <a:cxn ang="0">
                  <a:pos x="0" y="60"/>
                </a:cxn>
                <a:cxn ang="0">
                  <a:pos x="0" y="0"/>
                </a:cxn>
                <a:cxn ang="0">
                  <a:pos x="175" y="0"/>
                </a:cxn>
                <a:cxn ang="0">
                  <a:pos x="175" y="60"/>
                </a:cxn>
                <a:cxn ang="0">
                  <a:pos x="11" y="49"/>
                </a:cxn>
                <a:cxn ang="0">
                  <a:pos x="164" y="49"/>
                </a:cxn>
                <a:cxn ang="0">
                  <a:pos x="164" y="11"/>
                </a:cxn>
                <a:cxn ang="0">
                  <a:pos x="11" y="11"/>
                </a:cxn>
                <a:cxn ang="0">
                  <a:pos x="11" y="49"/>
                </a:cxn>
              </a:cxnLst>
              <a:rect l="0" t="0" r="r" b="b"/>
              <a:pathLst>
                <a:path w="175" h="60">
                  <a:moveTo>
                    <a:pt x="175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75" y="0"/>
                  </a:lnTo>
                  <a:lnTo>
                    <a:pt x="175" y="60"/>
                  </a:lnTo>
                  <a:close/>
                  <a:moveTo>
                    <a:pt x="11" y="49"/>
                  </a:moveTo>
                  <a:lnTo>
                    <a:pt x="164" y="49"/>
                  </a:lnTo>
                  <a:lnTo>
                    <a:pt x="164" y="11"/>
                  </a:lnTo>
                  <a:lnTo>
                    <a:pt x="11" y="11"/>
                  </a:lnTo>
                  <a:lnTo>
                    <a:pt x="11" y="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8" name="Freeform 161"/>
            <p:cNvSpPr>
              <a:spLocks noEditPoints="1"/>
            </p:cNvSpPr>
            <p:nvPr/>
          </p:nvSpPr>
          <p:spPr bwMode="auto">
            <a:xfrm>
              <a:off x="9557" y="3165"/>
              <a:ext cx="148" cy="138"/>
            </a:xfrm>
            <a:custGeom>
              <a:avLst/>
              <a:gdLst/>
              <a:ahLst/>
              <a:cxnLst>
                <a:cxn ang="0">
                  <a:pos x="61" y="59"/>
                </a:cxn>
                <a:cxn ang="0">
                  <a:pos x="0" y="59"/>
                </a:cxn>
                <a:cxn ang="0">
                  <a:pos x="0" y="0"/>
                </a:cxn>
                <a:cxn ang="0">
                  <a:pos x="61" y="0"/>
                </a:cxn>
                <a:cxn ang="0">
                  <a:pos x="61" y="59"/>
                </a:cxn>
                <a:cxn ang="0">
                  <a:pos x="11" y="48"/>
                </a:cxn>
                <a:cxn ang="0">
                  <a:pos x="50" y="48"/>
                </a:cxn>
                <a:cxn ang="0">
                  <a:pos x="50" y="11"/>
                </a:cxn>
                <a:cxn ang="0">
                  <a:pos x="11" y="11"/>
                </a:cxn>
                <a:cxn ang="0">
                  <a:pos x="11" y="48"/>
                </a:cxn>
              </a:cxnLst>
              <a:rect l="0" t="0" r="r" b="b"/>
              <a:pathLst>
                <a:path w="61" h="59">
                  <a:moveTo>
                    <a:pt x="61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61" y="0"/>
                  </a:lnTo>
                  <a:lnTo>
                    <a:pt x="61" y="59"/>
                  </a:lnTo>
                  <a:close/>
                  <a:moveTo>
                    <a:pt x="11" y="48"/>
                  </a:moveTo>
                  <a:lnTo>
                    <a:pt x="50" y="48"/>
                  </a:lnTo>
                  <a:lnTo>
                    <a:pt x="50" y="11"/>
                  </a:lnTo>
                  <a:lnTo>
                    <a:pt x="11" y="11"/>
                  </a:lnTo>
                  <a:lnTo>
                    <a:pt x="1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59" name="Freeform 162"/>
            <p:cNvSpPr>
              <a:spLocks noEditPoints="1"/>
            </p:cNvSpPr>
            <p:nvPr/>
          </p:nvSpPr>
          <p:spPr bwMode="auto">
            <a:xfrm>
              <a:off x="9742" y="3165"/>
              <a:ext cx="429" cy="138"/>
            </a:xfrm>
            <a:custGeom>
              <a:avLst/>
              <a:gdLst/>
              <a:ahLst/>
              <a:cxnLst>
                <a:cxn ang="0">
                  <a:pos x="175" y="59"/>
                </a:cxn>
                <a:cxn ang="0">
                  <a:pos x="0" y="59"/>
                </a:cxn>
                <a:cxn ang="0">
                  <a:pos x="0" y="0"/>
                </a:cxn>
                <a:cxn ang="0">
                  <a:pos x="175" y="0"/>
                </a:cxn>
                <a:cxn ang="0">
                  <a:pos x="175" y="59"/>
                </a:cxn>
                <a:cxn ang="0">
                  <a:pos x="11" y="48"/>
                </a:cxn>
                <a:cxn ang="0">
                  <a:pos x="164" y="48"/>
                </a:cxn>
                <a:cxn ang="0">
                  <a:pos x="164" y="11"/>
                </a:cxn>
                <a:cxn ang="0">
                  <a:pos x="11" y="11"/>
                </a:cxn>
                <a:cxn ang="0">
                  <a:pos x="11" y="48"/>
                </a:cxn>
              </a:cxnLst>
              <a:rect l="0" t="0" r="r" b="b"/>
              <a:pathLst>
                <a:path w="175" h="59">
                  <a:moveTo>
                    <a:pt x="175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175" y="0"/>
                  </a:lnTo>
                  <a:lnTo>
                    <a:pt x="175" y="59"/>
                  </a:lnTo>
                  <a:close/>
                  <a:moveTo>
                    <a:pt x="11" y="48"/>
                  </a:moveTo>
                  <a:lnTo>
                    <a:pt x="164" y="48"/>
                  </a:lnTo>
                  <a:lnTo>
                    <a:pt x="164" y="11"/>
                  </a:lnTo>
                  <a:lnTo>
                    <a:pt x="11" y="11"/>
                  </a:lnTo>
                  <a:lnTo>
                    <a:pt x="1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0" name="Freeform 163"/>
            <p:cNvSpPr>
              <a:spLocks noEditPoints="1"/>
            </p:cNvSpPr>
            <p:nvPr/>
          </p:nvSpPr>
          <p:spPr bwMode="auto">
            <a:xfrm>
              <a:off x="15934" y="9093"/>
              <a:ext cx="636" cy="434"/>
            </a:xfrm>
            <a:custGeom>
              <a:avLst/>
              <a:gdLst/>
              <a:ahLst/>
              <a:cxnLst>
                <a:cxn ang="0">
                  <a:pos x="259" y="180"/>
                </a:cxn>
                <a:cxn ang="0">
                  <a:pos x="0" y="180"/>
                </a:cxn>
                <a:cxn ang="0">
                  <a:pos x="0" y="0"/>
                </a:cxn>
                <a:cxn ang="0">
                  <a:pos x="259" y="0"/>
                </a:cxn>
                <a:cxn ang="0">
                  <a:pos x="259" y="180"/>
                </a:cxn>
                <a:cxn ang="0">
                  <a:pos x="11" y="169"/>
                </a:cxn>
                <a:cxn ang="0">
                  <a:pos x="249" y="169"/>
                </a:cxn>
                <a:cxn ang="0">
                  <a:pos x="249" y="11"/>
                </a:cxn>
                <a:cxn ang="0">
                  <a:pos x="11" y="11"/>
                </a:cxn>
                <a:cxn ang="0">
                  <a:pos x="11" y="169"/>
                </a:cxn>
              </a:cxnLst>
              <a:rect l="0" t="0" r="r" b="b"/>
              <a:pathLst>
                <a:path w="259" h="180">
                  <a:moveTo>
                    <a:pt x="259" y="180"/>
                  </a:moveTo>
                  <a:lnTo>
                    <a:pt x="0" y="180"/>
                  </a:lnTo>
                  <a:lnTo>
                    <a:pt x="0" y="0"/>
                  </a:lnTo>
                  <a:lnTo>
                    <a:pt x="259" y="0"/>
                  </a:lnTo>
                  <a:lnTo>
                    <a:pt x="259" y="180"/>
                  </a:lnTo>
                  <a:close/>
                  <a:moveTo>
                    <a:pt x="11" y="169"/>
                  </a:moveTo>
                  <a:lnTo>
                    <a:pt x="249" y="169"/>
                  </a:lnTo>
                  <a:lnTo>
                    <a:pt x="249" y="11"/>
                  </a:lnTo>
                  <a:lnTo>
                    <a:pt x="11" y="11"/>
                  </a:lnTo>
                  <a:lnTo>
                    <a:pt x="11" y="16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1" name="Freeform 164"/>
            <p:cNvSpPr/>
            <p:nvPr/>
          </p:nvSpPr>
          <p:spPr bwMode="auto">
            <a:xfrm>
              <a:off x="16245" y="9101"/>
              <a:ext cx="318" cy="261"/>
            </a:xfrm>
            <a:custGeom>
              <a:avLst/>
              <a:gdLst/>
              <a:ahLst/>
              <a:cxnLst>
                <a:cxn ang="0">
                  <a:pos x="3" y="108"/>
                </a:cxn>
                <a:cxn ang="0">
                  <a:pos x="3" y="108"/>
                </a:cxn>
                <a:cxn ang="0">
                  <a:pos x="1" y="107"/>
                </a:cxn>
                <a:cxn ang="0">
                  <a:pos x="1" y="107"/>
                </a:cxn>
                <a:cxn ang="0">
                  <a:pos x="0" y="104"/>
                </a:cxn>
                <a:cxn ang="0">
                  <a:pos x="1" y="103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28" y="0"/>
                </a:cxn>
                <a:cxn ang="0">
                  <a:pos x="130" y="2"/>
                </a:cxn>
                <a:cxn ang="0">
                  <a:pos x="130" y="2"/>
                </a:cxn>
                <a:cxn ang="0">
                  <a:pos x="130" y="3"/>
                </a:cxn>
                <a:cxn ang="0">
                  <a:pos x="130" y="6"/>
                </a:cxn>
                <a:cxn ang="0">
                  <a:pos x="4" y="107"/>
                </a:cxn>
                <a:cxn ang="0">
                  <a:pos x="4" y="107"/>
                </a:cxn>
                <a:cxn ang="0">
                  <a:pos x="3" y="108"/>
                </a:cxn>
                <a:cxn ang="0">
                  <a:pos x="3" y="108"/>
                </a:cxn>
              </a:cxnLst>
              <a:rect l="0" t="0" r="r" b="b"/>
              <a:pathLst>
                <a:path w="130" h="108">
                  <a:moveTo>
                    <a:pt x="3" y="108"/>
                  </a:moveTo>
                  <a:lnTo>
                    <a:pt x="3" y="108"/>
                  </a:lnTo>
                  <a:lnTo>
                    <a:pt x="1" y="107"/>
                  </a:lnTo>
                  <a:lnTo>
                    <a:pt x="1" y="107"/>
                  </a:lnTo>
                  <a:lnTo>
                    <a:pt x="0" y="104"/>
                  </a:lnTo>
                  <a:lnTo>
                    <a:pt x="1" y="103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8" y="0"/>
                  </a:lnTo>
                  <a:lnTo>
                    <a:pt x="130" y="2"/>
                  </a:lnTo>
                  <a:lnTo>
                    <a:pt x="130" y="2"/>
                  </a:lnTo>
                  <a:lnTo>
                    <a:pt x="130" y="3"/>
                  </a:lnTo>
                  <a:lnTo>
                    <a:pt x="130" y="6"/>
                  </a:lnTo>
                  <a:lnTo>
                    <a:pt x="4" y="107"/>
                  </a:lnTo>
                  <a:lnTo>
                    <a:pt x="4" y="107"/>
                  </a:lnTo>
                  <a:lnTo>
                    <a:pt x="3" y="108"/>
                  </a:lnTo>
                  <a:lnTo>
                    <a:pt x="3" y="10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2" name="Freeform 165"/>
            <p:cNvSpPr/>
            <p:nvPr/>
          </p:nvSpPr>
          <p:spPr bwMode="auto">
            <a:xfrm>
              <a:off x="15941" y="9101"/>
              <a:ext cx="318" cy="261"/>
            </a:xfrm>
            <a:custGeom>
              <a:avLst/>
              <a:gdLst/>
              <a:ahLst/>
              <a:cxnLst>
                <a:cxn ang="0">
                  <a:pos x="127" y="108"/>
                </a:cxn>
                <a:cxn ang="0">
                  <a:pos x="127" y="108"/>
                </a:cxn>
                <a:cxn ang="0">
                  <a:pos x="125" y="107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128" y="103"/>
                </a:cxn>
                <a:cxn ang="0">
                  <a:pos x="128" y="103"/>
                </a:cxn>
                <a:cxn ang="0">
                  <a:pos x="129" y="104"/>
                </a:cxn>
                <a:cxn ang="0">
                  <a:pos x="129" y="107"/>
                </a:cxn>
                <a:cxn ang="0">
                  <a:pos x="129" y="107"/>
                </a:cxn>
                <a:cxn ang="0">
                  <a:pos x="127" y="108"/>
                </a:cxn>
                <a:cxn ang="0">
                  <a:pos x="127" y="108"/>
                </a:cxn>
              </a:cxnLst>
              <a:rect l="0" t="0" r="r" b="b"/>
              <a:pathLst>
                <a:path w="129" h="108">
                  <a:moveTo>
                    <a:pt x="127" y="108"/>
                  </a:moveTo>
                  <a:lnTo>
                    <a:pt x="127" y="108"/>
                  </a:lnTo>
                  <a:lnTo>
                    <a:pt x="125" y="107"/>
                  </a:lnTo>
                  <a:lnTo>
                    <a:pt x="1" y="6"/>
                  </a:lnTo>
                  <a:lnTo>
                    <a:pt x="1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129" y="104"/>
                  </a:lnTo>
                  <a:lnTo>
                    <a:pt x="129" y="107"/>
                  </a:lnTo>
                  <a:lnTo>
                    <a:pt x="129" y="107"/>
                  </a:lnTo>
                  <a:lnTo>
                    <a:pt x="127" y="108"/>
                  </a:lnTo>
                  <a:lnTo>
                    <a:pt x="127" y="10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3" name="Freeform 166"/>
            <p:cNvSpPr>
              <a:spLocks noEditPoints="1"/>
            </p:cNvSpPr>
            <p:nvPr/>
          </p:nvSpPr>
          <p:spPr bwMode="auto">
            <a:xfrm>
              <a:off x="14743" y="9086"/>
              <a:ext cx="459" cy="449"/>
            </a:xfrm>
            <a:custGeom>
              <a:avLst/>
              <a:gdLst/>
              <a:ahLst/>
              <a:cxnLst>
                <a:cxn ang="0">
                  <a:pos x="135" y="185"/>
                </a:cxn>
                <a:cxn ang="0">
                  <a:pos x="49" y="99"/>
                </a:cxn>
                <a:cxn ang="0">
                  <a:pos x="0" y="147"/>
                </a:cxn>
                <a:cxn ang="0">
                  <a:pos x="0" y="0"/>
                </a:cxn>
                <a:cxn ang="0">
                  <a:pos x="147" y="0"/>
                </a:cxn>
                <a:cxn ang="0">
                  <a:pos x="99" y="49"/>
                </a:cxn>
                <a:cxn ang="0">
                  <a:pos x="185" y="135"/>
                </a:cxn>
                <a:cxn ang="0">
                  <a:pos x="135" y="185"/>
                </a:cxn>
                <a:cxn ang="0">
                  <a:pos x="49" y="84"/>
                </a:cxn>
                <a:cxn ang="0">
                  <a:pos x="135" y="170"/>
                </a:cxn>
                <a:cxn ang="0">
                  <a:pos x="170" y="135"/>
                </a:cxn>
                <a:cxn ang="0">
                  <a:pos x="84" y="49"/>
                </a:cxn>
                <a:cxn ang="0">
                  <a:pos x="122" y="11"/>
                </a:cxn>
                <a:cxn ang="0">
                  <a:pos x="11" y="11"/>
                </a:cxn>
                <a:cxn ang="0">
                  <a:pos x="11" y="122"/>
                </a:cxn>
                <a:cxn ang="0">
                  <a:pos x="49" y="84"/>
                </a:cxn>
              </a:cxnLst>
              <a:rect l="0" t="0" r="r" b="b"/>
              <a:pathLst>
                <a:path w="185" h="185">
                  <a:moveTo>
                    <a:pt x="135" y="185"/>
                  </a:moveTo>
                  <a:lnTo>
                    <a:pt x="49" y="99"/>
                  </a:lnTo>
                  <a:lnTo>
                    <a:pt x="0" y="147"/>
                  </a:lnTo>
                  <a:lnTo>
                    <a:pt x="0" y="0"/>
                  </a:lnTo>
                  <a:lnTo>
                    <a:pt x="147" y="0"/>
                  </a:lnTo>
                  <a:lnTo>
                    <a:pt x="99" y="49"/>
                  </a:lnTo>
                  <a:lnTo>
                    <a:pt x="185" y="135"/>
                  </a:lnTo>
                  <a:lnTo>
                    <a:pt x="135" y="185"/>
                  </a:lnTo>
                  <a:close/>
                  <a:moveTo>
                    <a:pt x="49" y="84"/>
                  </a:moveTo>
                  <a:lnTo>
                    <a:pt x="135" y="170"/>
                  </a:lnTo>
                  <a:lnTo>
                    <a:pt x="170" y="135"/>
                  </a:lnTo>
                  <a:lnTo>
                    <a:pt x="84" y="49"/>
                  </a:lnTo>
                  <a:lnTo>
                    <a:pt x="122" y="11"/>
                  </a:lnTo>
                  <a:lnTo>
                    <a:pt x="11" y="11"/>
                  </a:lnTo>
                  <a:lnTo>
                    <a:pt x="11" y="122"/>
                  </a:lnTo>
                  <a:lnTo>
                    <a:pt x="49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4" name="Freeform 167"/>
            <p:cNvSpPr>
              <a:spLocks noEditPoints="1"/>
            </p:cNvSpPr>
            <p:nvPr/>
          </p:nvSpPr>
          <p:spPr bwMode="auto">
            <a:xfrm>
              <a:off x="5784" y="9072"/>
              <a:ext cx="496" cy="449"/>
            </a:xfrm>
            <a:custGeom>
              <a:avLst/>
              <a:gdLst/>
              <a:ahLst/>
              <a:cxnLst>
                <a:cxn ang="0">
                  <a:pos x="138" y="187"/>
                </a:cxn>
                <a:cxn ang="0">
                  <a:pos x="62" y="187"/>
                </a:cxn>
                <a:cxn ang="0">
                  <a:pos x="62" y="100"/>
                </a:cxn>
                <a:cxn ang="0">
                  <a:pos x="0" y="100"/>
                </a:cxn>
                <a:cxn ang="0">
                  <a:pos x="100" y="0"/>
                </a:cxn>
                <a:cxn ang="0">
                  <a:pos x="200" y="100"/>
                </a:cxn>
                <a:cxn ang="0">
                  <a:pos x="138" y="100"/>
                </a:cxn>
                <a:cxn ang="0">
                  <a:pos x="138" y="187"/>
                </a:cxn>
                <a:cxn ang="0">
                  <a:pos x="73" y="176"/>
                </a:cxn>
                <a:cxn ang="0">
                  <a:pos x="127" y="176"/>
                </a:cxn>
                <a:cxn ang="0">
                  <a:pos x="127" y="89"/>
                </a:cxn>
                <a:cxn ang="0">
                  <a:pos x="173" y="89"/>
                </a:cxn>
                <a:cxn ang="0">
                  <a:pos x="100" y="17"/>
                </a:cxn>
                <a:cxn ang="0">
                  <a:pos x="27" y="89"/>
                </a:cxn>
                <a:cxn ang="0">
                  <a:pos x="73" y="89"/>
                </a:cxn>
                <a:cxn ang="0">
                  <a:pos x="73" y="176"/>
                </a:cxn>
              </a:cxnLst>
              <a:rect l="0" t="0" r="r" b="b"/>
              <a:pathLst>
                <a:path w="200" h="187">
                  <a:moveTo>
                    <a:pt x="138" y="187"/>
                  </a:moveTo>
                  <a:lnTo>
                    <a:pt x="62" y="187"/>
                  </a:lnTo>
                  <a:lnTo>
                    <a:pt x="62" y="100"/>
                  </a:lnTo>
                  <a:lnTo>
                    <a:pt x="0" y="100"/>
                  </a:lnTo>
                  <a:lnTo>
                    <a:pt x="100" y="0"/>
                  </a:lnTo>
                  <a:lnTo>
                    <a:pt x="200" y="100"/>
                  </a:lnTo>
                  <a:lnTo>
                    <a:pt x="138" y="100"/>
                  </a:lnTo>
                  <a:lnTo>
                    <a:pt x="138" y="187"/>
                  </a:lnTo>
                  <a:close/>
                  <a:moveTo>
                    <a:pt x="73" y="176"/>
                  </a:moveTo>
                  <a:lnTo>
                    <a:pt x="127" y="176"/>
                  </a:lnTo>
                  <a:lnTo>
                    <a:pt x="127" y="89"/>
                  </a:lnTo>
                  <a:lnTo>
                    <a:pt x="173" y="89"/>
                  </a:lnTo>
                  <a:lnTo>
                    <a:pt x="100" y="17"/>
                  </a:lnTo>
                  <a:lnTo>
                    <a:pt x="27" y="89"/>
                  </a:lnTo>
                  <a:lnTo>
                    <a:pt x="73" y="89"/>
                  </a:lnTo>
                  <a:lnTo>
                    <a:pt x="73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5" name="Freeform 168"/>
            <p:cNvSpPr>
              <a:spLocks noEditPoints="1"/>
            </p:cNvSpPr>
            <p:nvPr/>
          </p:nvSpPr>
          <p:spPr bwMode="auto">
            <a:xfrm>
              <a:off x="7049" y="9079"/>
              <a:ext cx="459" cy="449"/>
            </a:xfrm>
            <a:custGeom>
              <a:avLst/>
              <a:gdLst/>
              <a:ahLst/>
              <a:cxnLst>
                <a:cxn ang="0">
                  <a:pos x="51" y="186"/>
                </a:cxn>
                <a:cxn ang="0">
                  <a:pos x="0" y="135"/>
                </a:cxn>
                <a:cxn ang="0">
                  <a:pos x="87" y="49"/>
                </a:cxn>
                <a:cxn ang="0">
                  <a:pos x="38" y="0"/>
                </a:cxn>
                <a:cxn ang="0">
                  <a:pos x="186" y="0"/>
                </a:cxn>
                <a:cxn ang="0">
                  <a:pos x="186" y="149"/>
                </a:cxn>
                <a:cxn ang="0">
                  <a:pos x="138" y="100"/>
                </a:cxn>
                <a:cxn ang="0">
                  <a:pos x="51" y="186"/>
                </a:cxn>
                <a:cxn ang="0">
                  <a:pos x="16" y="135"/>
                </a:cxn>
                <a:cxn ang="0">
                  <a:pos x="51" y="170"/>
                </a:cxn>
                <a:cxn ang="0">
                  <a:pos x="138" y="84"/>
                </a:cxn>
                <a:cxn ang="0">
                  <a:pos x="176" y="122"/>
                </a:cxn>
                <a:cxn ang="0">
                  <a:pos x="176" y="11"/>
                </a:cxn>
                <a:cxn ang="0">
                  <a:pos x="65" y="11"/>
                </a:cxn>
                <a:cxn ang="0">
                  <a:pos x="103" y="49"/>
                </a:cxn>
                <a:cxn ang="0">
                  <a:pos x="16" y="135"/>
                </a:cxn>
              </a:cxnLst>
              <a:rect l="0" t="0" r="r" b="b"/>
              <a:pathLst>
                <a:path w="186" h="186">
                  <a:moveTo>
                    <a:pt x="51" y="186"/>
                  </a:moveTo>
                  <a:lnTo>
                    <a:pt x="0" y="135"/>
                  </a:lnTo>
                  <a:lnTo>
                    <a:pt x="87" y="49"/>
                  </a:lnTo>
                  <a:lnTo>
                    <a:pt x="38" y="0"/>
                  </a:lnTo>
                  <a:lnTo>
                    <a:pt x="186" y="0"/>
                  </a:lnTo>
                  <a:lnTo>
                    <a:pt x="186" y="149"/>
                  </a:lnTo>
                  <a:lnTo>
                    <a:pt x="138" y="100"/>
                  </a:lnTo>
                  <a:lnTo>
                    <a:pt x="51" y="186"/>
                  </a:lnTo>
                  <a:close/>
                  <a:moveTo>
                    <a:pt x="16" y="135"/>
                  </a:moveTo>
                  <a:lnTo>
                    <a:pt x="51" y="170"/>
                  </a:lnTo>
                  <a:lnTo>
                    <a:pt x="138" y="84"/>
                  </a:lnTo>
                  <a:lnTo>
                    <a:pt x="176" y="122"/>
                  </a:lnTo>
                  <a:lnTo>
                    <a:pt x="176" y="11"/>
                  </a:lnTo>
                  <a:lnTo>
                    <a:pt x="65" y="11"/>
                  </a:lnTo>
                  <a:lnTo>
                    <a:pt x="103" y="49"/>
                  </a:lnTo>
                  <a:lnTo>
                    <a:pt x="16" y="1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6" name="Freeform 169"/>
            <p:cNvSpPr>
              <a:spLocks noEditPoints="1"/>
            </p:cNvSpPr>
            <p:nvPr/>
          </p:nvSpPr>
          <p:spPr bwMode="auto">
            <a:xfrm>
              <a:off x="8366" y="9057"/>
              <a:ext cx="459" cy="485"/>
            </a:xfrm>
            <a:custGeom>
              <a:avLst/>
              <a:gdLst/>
              <a:ahLst/>
              <a:cxnLst>
                <a:cxn ang="0">
                  <a:pos x="87" y="200"/>
                </a:cxn>
                <a:cxn ang="0">
                  <a:pos x="87" y="138"/>
                </a:cxn>
                <a:cxn ang="0">
                  <a:pos x="0" y="138"/>
                </a:cxn>
                <a:cxn ang="0">
                  <a:pos x="0" y="62"/>
                </a:cxn>
                <a:cxn ang="0">
                  <a:pos x="87" y="62"/>
                </a:cxn>
                <a:cxn ang="0">
                  <a:pos x="87" y="0"/>
                </a:cxn>
                <a:cxn ang="0">
                  <a:pos x="186" y="100"/>
                </a:cxn>
                <a:cxn ang="0">
                  <a:pos x="87" y="200"/>
                </a:cxn>
                <a:cxn ang="0">
                  <a:pos x="11" y="127"/>
                </a:cxn>
                <a:cxn ang="0">
                  <a:pos x="97" y="127"/>
                </a:cxn>
                <a:cxn ang="0">
                  <a:pos x="97" y="173"/>
                </a:cxn>
                <a:cxn ang="0">
                  <a:pos x="170" y="100"/>
                </a:cxn>
                <a:cxn ang="0">
                  <a:pos x="97" y="27"/>
                </a:cxn>
                <a:cxn ang="0">
                  <a:pos x="97" y="73"/>
                </a:cxn>
                <a:cxn ang="0">
                  <a:pos x="11" y="73"/>
                </a:cxn>
                <a:cxn ang="0">
                  <a:pos x="11" y="127"/>
                </a:cxn>
              </a:cxnLst>
              <a:rect l="0" t="0" r="r" b="b"/>
              <a:pathLst>
                <a:path w="186" h="200">
                  <a:moveTo>
                    <a:pt x="87" y="200"/>
                  </a:moveTo>
                  <a:lnTo>
                    <a:pt x="87" y="138"/>
                  </a:lnTo>
                  <a:lnTo>
                    <a:pt x="0" y="138"/>
                  </a:lnTo>
                  <a:lnTo>
                    <a:pt x="0" y="62"/>
                  </a:lnTo>
                  <a:lnTo>
                    <a:pt x="87" y="62"/>
                  </a:lnTo>
                  <a:lnTo>
                    <a:pt x="87" y="0"/>
                  </a:lnTo>
                  <a:lnTo>
                    <a:pt x="186" y="100"/>
                  </a:lnTo>
                  <a:lnTo>
                    <a:pt x="87" y="200"/>
                  </a:lnTo>
                  <a:close/>
                  <a:moveTo>
                    <a:pt x="11" y="127"/>
                  </a:moveTo>
                  <a:lnTo>
                    <a:pt x="97" y="127"/>
                  </a:lnTo>
                  <a:lnTo>
                    <a:pt x="97" y="173"/>
                  </a:lnTo>
                  <a:lnTo>
                    <a:pt x="170" y="100"/>
                  </a:lnTo>
                  <a:lnTo>
                    <a:pt x="97" y="27"/>
                  </a:lnTo>
                  <a:lnTo>
                    <a:pt x="97" y="73"/>
                  </a:lnTo>
                  <a:lnTo>
                    <a:pt x="11" y="73"/>
                  </a:lnTo>
                  <a:lnTo>
                    <a:pt x="11" y="12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7" name="Freeform 170"/>
            <p:cNvSpPr>
              <a:spLocks noEditPoints="1"/>
            </p:cNvSpPr>
            <p:nvPr/>
          </p:nvSpPr>
          <p:spPr bwMode="auto">
            <a:xfrm>
              <a:off x="9623" y="9072"/>
              <a:ext cx="459" cy="449"/>
            </a:xfrm>
            <a:custGeom>
              <a:avLst/>
              <a:gdLst/>
              <a:ahLst/>
              <a:cxnLst>
                <a:cxn ang="0">
                  <a:pos x="186" y="187"/>
                </a:cxn>
                <a:cxn ang="0">
                  <a:pos x="37" y="187"/>
                </a:cxn>
                <a:cxn ang="0">
                  <a:pos x="86" y="138"/>
                </a:cxn>
                <a:cxn ang="0">
                  <a:pos x="0" y="52"/>
                </a:cxn>
                <a:cxn ang="0">
                  <a:pos x="51" y="0"/>
                </a:cxn>
                <a:cxn ang="0">
                  <a:pos x="137" y="87"/>
                </a:cxn>
                <a:cxn ang="0">
                  <a:pos x="186" y="38"/>
                </a:cxn>
                <a:cxn ang="0">
                  <a:pos x="186" y="187"/>
                </a:cxn>
                <a:cxn ang="0">
                  <a:pos x="64" y="176"/>
                </a:cxn>
                <a:cxn ang="0">
                  <a:pos x="175" y="176"/>
                </a:cxn>
                <a:cxn ang="0">
                  <a:pos x="175" y="65"/>
                </a:cxn>
                <a:cxn ang="0">
                  <a:pos x="137" y="103"/>
                </a:cxn>
                <a:cxn ang="0">
                  <a:pos x="51" y="17"/>
                </a:cxn>
                <a:cxn ang="0">
                  <a:pos x="16" y="52"/>
                </a:cxn>
                <a:cxn ang="0">
                  <a:pos x="102" y="138"/>
                </a:cxn>
                <a:cxn ang="0">
                  <a:pos x="64" y="176"/>
                </a:cxn>
              </a:cxnLst>
              <a:rect l="0" t="0" r="r" b="b"/>
              <a:pathLst>
                <a:path w="186" h="187">
                  <a:moveTo>
                    <a:pt x="186" y="187"/>
                  </a:moveTo>
                  <a:lnTo>
                    <a:pt x="37" y="187"/>
                  </a:lnTo>
                  <a:lnTo>
                    <a:pt x="86" y="138"/>
                  </a:lnTo>
                  <a:lnTo>
                    <a:pt x="0" y="52"/>
                  </a:lnTo>
                  <a:lnTo>
                    <a:pt x="51" y="0"/>
                  </a:lnTo>
                  <a:lnTo>
                    <a:pt x="137" y="87"/>
                  </a:lnTo>
                  <a:lnTo>
                    <a:pt x="186" y="38"/>
                  </a:lnTo>
                  <a:lnTo>
                    <a:pt x="186" y="187"/>
                  </a:lnTo>
                  <a:close/>
                  <a:moveTo>
                    <a:pt x="64" y="176"/>
                  </a:moveTo>
                  <a:lnTo>
                    <a:pt x="175" y="176"/>
                  </a:lnTo>
                  <a:lnTo>
                    <a:pt x="175" y="65"/>
                  </a:lnTo>
                  <a:lnTo>
                    <a:pt x="137" y="103"/>
                  </a:lnTo>
                  <a:lnTo>
                    <a:pt x="51" y="17"/>
                  </a:lnTo>
                  <a:lnTo>
                    <a:pt x="16" y="52"/>
                  </a:lnTo>
                  <a:lnTo>
                    <a:pt x="102" y="138"/>
                  </a:lnTo>
                  <a:lnTo>
                    <a:pt x="64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8" name="Freeform 171"/>
            <p:cNvSpPr>
              <a:spLocks noEditPoints="1"/>
            </p:cNvSpPr>
            <p:nvPr/>
          </p:nvSpPr>
          <p:spPr bwMode="auto">
            <a:xfrm>
              <a:off x="10888" y="9079"/>
              <a:ext cx="488" cy="449"/>
            </a:xfrm>
            <a:custGeom>
              <a:avLst/>
              <a:gdLst/>
              <a:ahLst/>
              <a:cxnLst>
                <a:cxn ang="0">
                  <a:pos x="99" y="186"/>
                </a:cxn>
                <a:cxn ang="0">
                  <a:pos x="0" y="86"/>
                </a:cxn>
                <a:cxn ang="0">
                  <a:pos x="62" y="86"/>
                </a:cxn>
                <a:cxn ang="0">
                  <a:pos x="62" y="0"/>
                </a:cxn>
                <a:cxn ang="0">
                  <a:pos x="137" y="0"/>
                </a:cxn>
                <a:cxn ang="0">
                  <a:pos x="137" y="86"/>
                </a:cxn>
                <a:cxn ang="0">
                  <a:pos x="199" y="86"/>
                </a:cxn>
                <a:cxn ang="0">
                  <a:pos x="99" y="186"/>
                </a:cxn>
                <a:cxn ang="0">
                  <a:pos x="27" y="97"/>
                </a:cxn>
                <a:cxn ang="0">
                  <a:pos x="99" y="170"/>
                </a:cxn>
                <a:cxn ang="0">
                  <a:pos x="172" y="97"/>
                </a:cxn>
                <a:cxn ang="0">
                  <a:pos x="126" y="97"/>
                </a:cxn>
                <a:cxn ang="0">
                  <a:pos x="126" y="11"/>
                </a:cxn>
                <a:cxn ang="0">
                  <a:pos x="72" y="11"/>
                </a:cxn>
                <a:cxn ang="0">
                  <a:pos x="72" y="97"/>
                </a:cxn>
                <a:cxn ang="0">
                  <a:pos x="27" y="97"/>
                </a:cxn>
              </a:cxnLst>
              <a:rect l="0" t="0" r="r" b="b"/>
              <a:pathLst>
                <a:path w="199" h="186">
                  <a:moveTo>
                    <a:pt x="99" y="186"/>
                  </a:moveTo>
                  <a:lnTo>
                    <a:pt x="0" y="86"/>
                  </a:lnTo>
                  <a:lnTo>
                    <a:pt x="62" y="86"/>
                  </a:lnTo>
                  <a:lnTo>
                    <a:pt x="62" y="0"/>
                  </a:lnTo>
                  <a:lnTo>
                    <a:pt x="137" y="0"/>
                  </a:lnTo>
                  <a:lnTo>
                    <a:pt x="137" y="86"/>
                  </a:lnTo>
                  <a:lnTo>
                    <a:pt x="199" y="86"/>
                  </a:lnTo>
                  <a:lnTo>
                    <a:pt x="99" y="186"/>
                  </a:lnTo>
                  <a:close/>
                  <a:moveTo>
                    <a:pt x="27" y="97"/>
                  </a:moveTo>
                  <a:lnTo>
                    <a:pt x="99" y="170"/>
                  </a:lnTo>
                  <a:lnTo>
                    <a:pt x="172" y="97"/>
                  </a:lnTo>
                  <a:lnTo>
                    <a:pt x="126" y="97"/>
                  </a:lnTo>
                  <a:lnTo>
                    <a:pt x="126" y="11"/>
                  </a:lnTo>
                  <a:lnTo>
                    <a:pt x="72" y="11"/>
                  </a:lnTo>
                  <a:lnTo>
                    <a:pt x="72" y="97"/>
                  </a:lnTo>
                  <a:lnTo>
                    <a:pt x="27" y="9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69" name="Freeform 172"/>
            <p:cNvSpPr>
              <a:spLocks noEditPoints="1"/>
            </p:cNvSpPr>
            <p:nvPr/>
          </p:nvSpPr>
          <p:spPr bwMode="auto">
            <a:xfrm>
              <a:off x="12198" y="9072"/>
              <a:ext cx="459" cy="449"/>
            </a:xfrm>
            <a:custGeom>
              <a:avLst/>
              <a:gdLst/>
              <a:ahLst/>
              <a:cxnLst>
                <a:cxn ang="0">
                  <a:pos x="148" y="187"/>
                </a:cxn>
                <a:cxn ang="0">
                  <a:pos x="0" y="187"/>
                </a:cxn>
                <a:cxn ang="0">
                  <a:pos x="0" y="38"/>
                </a:cxn>
                <a:cxn ang="0">
                  <a:pos x="48" y="87"/>
                </a:cxn>
                <a:cxn ang="0">
                  <a:pos x="135" y="0"/>
                </a:cxn>
                <a:cxn ang="0">
                  <a:pos x="186" y="52"/>
                </a:cxn>
                <a:cxn ang="0">
                  <a:pos x="99" y="138"/>
                </a:cxn>
                <a:cxn ang="0">
                  <a:pos x="148" y="187"/>
                </a:cxn>
                <a:cxn ang="0">
                  <a:pos x="10" y="176"/>
                </a:cxn>
                <a:cxn ang="0">
                  <a:pos x="121" y="176"/>
                </a:cxn>
                <a:cxn ang="0">
                  <a:pos x="83" y="138"/>
                </a:cxn>
                <a:cxn ang="0">
                  <a:pos x="170" y="52"/>
                </a:cxn>
                <a:cxn ang="0">
                  <a:pos x="135" y="17"/>
                </a:cxn>
                <a:cxn ang="0">
                  <a:pos x="48" y="103"/>
                </a:cxn>
                <a:cxn ang="0">
                  <a:pos x="10" y="65"/>
                </a:cxn>
                <a:cxn ang="0">
                  <a:pos x="10" y="176"/>
                </a:cxn>
              </a:cxnLst>
              <a:rect l="0" t="0" r="r" b="b"/>
              <a:pathLst>
                <a:path w="186" h="187">
                  <a:moveTo>
                    <a:pt x="148" y="187"/>
                  </a:moveTo>
                  <a:lnTo>
                    <a:pt x="0" y="187"/>
                  </a:lnTo>
                  <a:lnTo>
                    <a:pt x="0" y="38"/>
                  </a:lnTo>
                  <a:lnTo>
                    <a:pt x="48" y="87"/>
                  </a:lnTo>
                  <a:lnTo>
                    <a:pt x="135" y="0"/>
                  </a:lnTo>
                  <a:lnTo>
                    <a:pt x="186" y="52"/>
                  </a:lnTo>
                  <a:lnTo>
                    <a:pt x="99" y="138"/>
                  </a:lnTo>
                  <a:lnTo>
                    <a:pt x="148" y="187"/>
                  </a:lnTo>
                  <a:close/>
                  <a:moveTo>
                    <a:pt x="10" y="176"/>
                  </a:moveTo>
                  <a:lnTo>
                    <a:pt x="121" y="176"/>
                  </a:lnTo>
                  <a:lnTo>
                    <a:pt x="83" y="138"/>
                  </a:lnTo>
                  <a:lnTo>
                    <a:pt x="170" y="52"/>
                  </a:lnTo>
                  <a:lnTo>
                    <a:pt x="135" y="17"/>
                  </a:lnTo>
                  <a:lnTo>
                    <a:pt x="48" y="103"/>
                  </a:lnTo>
                  <a:lnTo>
                    <a:pt x="10" y="65"/>
                  </a:lnTo>
                  <a:lnTo>
                    <a:pt x="10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70" name="Freeform 173"/>
            <p:cNvSpPr>
              <a:spLocks noEditPoints="1"/>
            </p:cNvSpPr>
            <p:nvPr/>
          </p:nvSpPr>
          <p:spPr bwMode="auto">
            <a:xfrm>
              <a:off x="13433" y="9057"/>
              <a:ext cx="459" cy="485"/>
            </a:xfrm>
            <a:custGeom>
              <a:avLst/>
              <a:gdLst/>
              <a:ahLst/>
              <a:cxnLst>
                <a:cxn ang="0">
                  <a:pos x="100" y="200"/>
                </a:cxn>
                <a:cxn ang="0">
                  <a:pos x="0" y="100"/>
                </a:cxn>
                <a:cxn ang="0">
                  <a:pos x="100" y="0"/>
                </a:cxn>
                <a:cxn ang="0">
                  <a:pos x="100" y="62"/>
                </a:cxn>
                <a:cxn ang="0">
                  <a:pos x="186" y="62"/>
                </a:cxn>
                <a:cxn ang="0">
                  <a:pos x="186" y="138"/>
                </a:cxn>
                <a:cxn ang="0">
                  <a:pos x="100" y="138"/>
                </a:cxn>
                <a:cxn ang="0">
                  <a:pos x="100" y="200"/>
                </a:cxn>
                <a:cxn ang="0">
                  <a:pos x="16" y="100"/>
                </a:cxn>
                <a:cxn ang="0">
                  <a:pos x="89" y="173"/>
                </a:cxn>
                <a:cxn ang="0">
                  <a:pos x="89" y="127"/>
                </a:cxn>
                <a:cxn ang="0">
                  <a:pos x="176" y="127"/>
                </a:cxn>
                <a:cxn ang="0">
                  <a:pos x="176" y="73"/>
                </a:cxn>
                <a:cxn ang="0">
                  <a:pos x="89" y="73"/>
                </a:cxn>
                <a:cxn ang="0">
                  <a:pos x="89" y="27"/>
                </a:cxn>
                <a:cxn ang="0">
                  <a:pos x="16" y="100"/>
                </a:cxn>
              </a:cxnLst>
              <a:rect l="0" t="0" r="r" b="b"/>
              <a:pathLst>
                <a:path w="186" h="200">
                  <a:moveTo>
                    <a:pt x="100" y="200"/>
                  </a:moveTo>
                  <a:lnTo>
                    <a:pt x="0" y="100"/>
                  </a:lnTo>
                  <a:lnTo>
                    <a:pt x="100" y="0"/>
                  </a:lnTo>
                  <a:lnTo>
                    <a:pt x="100" y="62"/>
                  </a:lnTo>
                  <a:lnTo>
                    <a:pt x="186" y="62"/>
                  </a:lnTo>
                  <a:lnTo>
                    <a:pt x="186" y="138"/>
                  </a:lnTo>
                  <a:lnTo>
                    <a:pt x="100" y="138"/>
                  </a:lnTo>
                  <a:lnTo>
                    <a:pt x="100" y="200"/>
                  </a:lnTo>
                  <a:close/>
                  <a:moveTo>
                    <a:pt x="16" y="100"/>
                  </a:moveTo>
                  <a:lnTo>
                    <a:pt x="89" y="173"/>
                  </a:lnTo>
                  <a:lnTo>
                    <a:pt x="89" y="127"/>
                  </a:lnTo>
                  <a:lnTo>
                    <a:pt x="176" y="127"/>
                  </a:lnTo>
                  <a:lnTo>
                    <a:pt x="176" y="73"/>
                  </a:lnTo>
                  <a:lnTo>
                    <a:pt x="89" y="73"/>
                  </a:lnTo>
                  <a:lnTo>
                    <a:pt x="89" y="27"/>
                  </a:lnTo>
                  <a:lnTo>
                    <a:pt x="16" y="1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71" name="Freeform 174"/>
            <p:cNvSpPr>
              <a:spLocks noEditPoints="1"/>
            </p:cNvSpPr>
            <p:nvPr/>
          </p:nvSpPr>
          <p:spPr bwMode="auto">
            <a:xfrm>
              <a:off x="4489" y="9072"/>
              <a:ext cx="533" cy="456"/>
            </a:xfrm>
            <a:custGeom>
              <a:avLst/>
              <a:gdLst/>
              <a:ahLst/>
              <a:cxnLst>
                <a:cxn ang="0">
                  <a:pos x="0" y="189"/>
                </a:cxn>
                <a:cxn ang="0">
                  <a:pos x="0" y="172"/>
                </a:cxn>
                <a:cxn ang="0">
                  <a:pos x="4" y="150"/>
                </a:cxn>
                <a:cxn ang="0">
                  <a:pos x="16" y="131"/>
                </a:cxn>
                <a:cxn ang="0">
                  <a:pos x="35" y="119"/>
                </a:cxn>
                <a:cxn ang="0">
                  <a:pos x="57" y="115"/>
                </a:cxn>
                <a:cxn ang="0">
                  <a:pos x="159" y="115"/>
                </a:cxn>
                <a:cxn ang="0">
                  <a:pos x="181" y="119"/>
                </a:cxn>
                <a:cxn ang="0">
                  <a:pos x="200" y="131"/>
                </a:cxn>
                <a:cxn ang="0">
                  <a:pos x="212" y="150"/>
                </a:cxn>
                <a:cxn ang="0">
                  <a:pos x="216" y="172"/>
                </a:cxn>
                <a:cxn ang="0">
                  <a:pos x="11" y="179"/>
                </a:cxn>
                <a:cxn ang="0">
                  <a:pos x="205" y="172"/>
                </a:cxn>
                <a:cxn ang="0">
                  <a:pos x="204" y="162"/>
                </a:cxn>
                <a:cxn ang="0">
                  <a:pos x="197" y="146"/>
                </a:cxn>
                <a:cxn ang="0">
                  <a:pos x="185" y="134"/>
                </a:cxn>
                <a:cxn ang="0">
                  <a:pos x="169" y="127"/>
                </a:cxn>
                <a:cxn ang="0">
                  <a:pos x="57" y="126"/>
                </a:cxn>
                <a:cxn ang="0">
                  <a:pos x="47" y="127"/>
                </a:cxn>
                <a:cxn ang="0">
                  <a:pos x="31" y="134"/>
                </a:cxn>
                <a:cxn ang="0">
                  <a:pos x="19" y="146"/>
                </a:cxn>
                <a:cxn ang="0">
                  <a:pos x="12" y="162"/>
                </a:cxn>
                <a:cxn ang="0">
                  <a:pos x="11" y="179"/>
                </a:cxn>
                <a:cxn ang="0">
                  <a:pos x="108" y="112"/>
                </a:cxn>
                <a:cxn ang="0">
                  <a:pos x="86" y="108"/>
                </a:cxn>
                <a:cxn ang="0">
                  <a:pos x="67" y="96"/>
                </a:cxn>
                <a:cxn ang="0">
                  <a:pos x="55" y="79"/>
                </a:cxn>
                <a:cxn ang="0">
                  <a:pos x="51" y="57"/>
                </a:cxn>
                <a:cxn ang="0">
                  <a:pos x="53" y="45"/>
                </a:cxn>
                <a:cxn ang="0">
                  <a:pos x="61" y="25"/>
                </a:cxn>
                <a:cxn ang="0">
                  <a:pos x="77" y="10"/>
                </a:cxn>
                <a:cxn ang="0">
                  <a:pos x="97" y="0"/>
                </a:cxn>
                <a:cxn ang="0">
                  <a:pos x="108" y="0"/>
                </a:cxn>
                <a:cxn ang="0">
                  <a:pos x="129" y="4"/>
                </a:cxn>
                <a:cxn ang="0">
                  <a:pos x="148" y="17"/>
                </a:cxn>
                <a:cxn ang="0">
                  <a:pos x="161" y="34"/>
                </a:cxn>
                <a:cxn ang="0">
                  <a:pos x="165" y="57"/>
                </a:cxn>
                <a:cxn ang="0">
                  <a:pos x="163" y="68"/>
                </a:cxn>
                <a:cxn ang="0">
                  <a:pos x="155" y="88"/>
                </a:cxn>
                <a:cxn ang="0">
                  <a:pos x="140" y="103"/>
                </a:cxn>
                <a:cxn ang="0">
                  <a:pos x="120" y="112"/>
                </a:cxn>
                <a:cxn ang="0">
                  <a:pos x="108" y="112"/>
                </a:cxn>
                <a:cxn ang="0">
                  <a:pos x="108" y="11"/>
                </a:cxn>
                <a:cxn ang="0">
                  <a:pos x="90" y="14"/>
                </a:cxn>
                <a:cxn ang="0">
                  <a:pos x="75" y="25"/>
                </a:cxn>
                <a:cxn ang="0">
                  <a:pos x="66" y="38"/>
                </a:cxn>
                <a:cxn ang="0">
                  <a:pos x="62" y="57"/>
                </a:cxn>
                <a:cxn ang="0">
                  <a:pos x="63" y="65"/>
                </a:cxn>
                <a:cxn ang="0">
                  <a:pos x="70" y="83"/>
                </a:cxn>
                <a:cxn ang="0">
                  <a:pos x="82" y="95"/>
                </a:cxn>
                <a:cxn ang="0">
                  <a:pos x="98" y="102"/>
                </a:cxn>
                <a:cxn ang="0">
                  <a:pos x="108" y="102"/>
                </a:cxn>
                <a:cxn ang="0">
                  <a:pos x="125" y="99"/>
                </a:cxn>
                <a:cxn ang="0">
                  <a:pos x="140" y="89"/>
                </a:cxn>
                <a:cxn ang="0">
                  <a:pos x="150" y="75"/>
                </a:cxn>
                <a:cxn ang="0">
                  <a:pos x="154" y="57"/>
                </a:cxn>
                <a:cxn ang="0">
                  <a:pos x="152" y="48"/>
                </a:cxn>
                <a:cxn ang="0">
                  <a:pos x="146" y="31"/>
                </a:cxn>
                <a:cxn ang="0">
                  <a:pos x="134" y="18"/>
                </a:cxn>
                <a:cxn ang="0">
                  <a:pos x="117" y="11"/>
                </a:cxn>
                <a:cxn ang="0">
                  <a:pos x="108" y="11"/>
                </a:cxn>
              </a:cxnLst>
              <a:rect l="0" t="0" r="r" b="b"/>
              <a:pathLst>
                <a:path w="216" h="189">
                  <a:moveTo>
                    <a:pt x="216" y="189"/>
                  </a:moveTo>
                  <a:lnTo>
                    <a:pt x="0" y="189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1" y="160"/>
                  </a:lnTo>
                  <a:lnTo>
                    <a:pt x="4" y="150"/>
                  </a:lnTo>
                  <a:lnTo>
                    <a:pt x="9" y="139"/>
                  </a:lnTo>
                  <a:lnTo>
                    <a:pt x="16" y="131"/>
                  </a:lnTo>
                  <a:lnTo>
                    <a:pt x="26" y="125"/>
                  </a:lnTo>
                  <a:lnTo>
                    <a:pt x="35" y="119"/>
                  </a:lnTo>
                  <a:lnTo>
                    <a:pt x="46" y="116"/>
                  </a:lnTo>
                  <a:lnTo>
                    <a:pt x="57" y="115"/>
                  </a:lnTo>
                  <a:lnTo>
                    <a:pt x="159" y="115"/>
                  </a:lnTo>
                  <a:lnTo>
                    <a:pt x="159" y="115"/>
                  </a:lnTo>
                  <a:lnTo>
                    <a:pt x="170" y="116"/>
                  </a:lnTo>
                  <a:lnTo>
                    <a:pt x="181" y="119"/>
                  </a:lnTo>
                  <a:lnTo>
                    <a:pt x="190" y="125"/>
                  </a:lnTo>
                  <a:lnTo>
                    <a:pt x="200" y="131"/>
                  </a:lnTo>
                  <a:lnTo>
                    <a:pt x="206" y="139"/>
                  </a:lnTo>
                  <a:lnTo>
                    <a:pt x="212" y="150"/>
                  </a:lnTo>
                  <a:lnTo>
                    <a:pt x="215" y="160"/>
                  </a:lnTo>
                  <a:lnTo>
                    <a:pt x="216" y="172"/>
                  </a:lnTo>
                  <a:lnTo>
                    <a:pt x="216" y="189"/>
                  </a:lnTo>
                  <a:close/>
                  <a:moveTo>
                    <a:pt x="11" y="179"/>
                  </a:moveTo>
                  <a:lnTo>
                    <a:pt x="205" y="179"/>
                  </a:lnTo>
                  <a:lnTo>
                    <a:pt x="205" y="172"/>
                  </a:lnTo>
                  <a:lnTo>
                    <a:pt x="205" y="172"/>
                  </a:lnTo>
                  <a:lnTo>
                    <a:pt x="204" y="162"/>
                  </a:lnTo>
                  <a:lnTo>
                    <a:pt x="201" y="154"/>
                  </a:lnTo>
                  <a:lnTo>
                    <a:pt x="197" y="146"/>
                  </a:lnTo>
                  <a:lnTo>
                    <a:pt x="192" y="139"/>
                  </a:lnTo>
                  <a:lnTo>
                    <a:pt x="185" y="134"/>
                  </a:lnTo>
                  <a:lnTo>
                    <a:pt x="177" y="130"/>
                  </a:lnTo>
                  <a:lnTo>
                    <a:pt x="169" y="127"/>
                  </a:lnTo>
                  <a:lnTo>
                    <a:pt x="159" y="126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47" y="127"/>
                  </a:lnTo>
                  <a:lnTo>
                    <a:pt x="39" y="130"/>
                  </a:lnTo>
                  <a:lnTo>
                    <a:pt x="31" y="134"/>
                  </a:lnTo>
                  <a:lnTo>
                    <a:pt x="24" y="139"/>
                  </a:lnTo>
                  <a:lnTo>
                    <a:pt x="19" y="146"/>
                  </a:lnTo>
                  <a:lnTo>
                    <a:pt x="15" y="154"/>
                  </a:lnTo>
                  <a:lnTo>
                    <a:pt x="12" y="162"/>
                  </a:lnTo>
                  <a:lnTo>
                    <a:pt x="11" y="172"/>
                  </a:lnTo>
                  <a:lnTo>
                    <a:pt x="11" y="179"/>
                  </a:lnTo>
                  <a:close/>
                  <a:moveTo>
                    <a:pt x="108" y="112"/>
                  </a:moveTo>
                  <a:lnTo>
                    <a:pt x="108" y="112"/>
                  </a:lnTo>
                  <a:lnTo>
                    <a:pt x="97" y="112"/>
                  </a:lnTo>
                  <a:lnTo>
                    <a:pt x="86" y="108"/>
                  </a:lnTo>
                  <a:lnTo>
                    <a:pt x="77" y="103"/>
                  </a:lnTo>
                  <a:lnTo>
                    <a:pt x="67" y="96"/>
                  </a:lnTo>
                  <a:lnTo>
                    <a:pt x="61" y="88"/>
                  </a:lnTo>
                  <a:lnTo>
                    <a:pt x="55" y="79"/>
                  </a:lnTo>
                  <a:lnTo>
                    <a:pt x="53" y="68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3" y="45"/>
                  </a:lnTo>
                  <a:lnTo>
                    <a:pt x="55" y="34"/>
                  </a:lnTo>
                  <a:lnTo>
                    <a:pt x="61" y="25"/>
                  </a:lnTo>
                  <a:lnTo>
                    <a:pt x="67" y="17"/>
                  </a:lnTo>
                  <a:lnTo>
                    <a:pt x="77" y="10"/>
                  </a:lnTo>
                  <a:lnTo>
                    <a:pt x="86" y="4"/>
                  </a:lnTo>
                  <a:lnTo>
                    <a:pt x="97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129" y="4"/>
                  </a:lnTo>
                  <a:lnTo>
                    <a:pt x="140" y="10"/>
                  </a:lnTo>
                  <a:lnTo>
                    <a:pt x="148" y="17"/>
                  </a:lnTo>
                  <a:lnTo>
                    <a:pt x="155" y="25"/>
                  </a:lnTo>
                  <a:lnTo>
                    <a:pt x="161" y="34"/>
                  </a:lnTo>
                  <a:lnTo>
                    <a:pt x="163" y="45"/>
                  </a:lnTo>
                  <a:lnTo>
                    <a:pt x="165" y="57"/>
                  </a:lnTo>
                  <a:lnTo>
                    <a:pt x="165" y="57"/>
                  </a:lnTo>
                  <a:lnTo>
                    <a:pt x="163" y="68"/>
                  </a:lnTo>
                  <a:lnTo>
                    <a:pt x="161" y="79"/>
                  </a:lnTo>
                  <a:lnTo>
                    <a:pt x="155" y="88"/>
                  </a:lnTo>
                  <a:lnTo>
                    <a:pt x="148" y="96"/>
                  </a:lnTo>
                  <a:lnTo>
                    <a:pt x="140" y="103"/>
                  </a:lnTo>
                  <a:lnTo>
                    <a:pt x="129" y="108"/>
                  </a:lnTo>
                  <a:lnTo>
                    <a:pt x="120" y="112"/>
                  </a:lnTo>
                  <a:lnTo>
                    <a:pt x="108" y="112"/>
                  </a:lnTo>
                  <a:lnTo>
                    <a:pt x="108" y="112"/>
                  </a:lnTo>
                  <a:close/>
                  <a:moveTo>
                    <a:pt x="108" y="11"/>
                  </a:moveTo>
                  <a:lnTo>
                    <a:pt x="108" y="11"/>
                  </a:lnTo>
                  <a:lnTo>
                    <a:pt x="98" y="11"/>
                  </a:lnTo>
                  <a:lnTo>
                    <a:pt x="90" y="14"/>
                  </a:lnTo>
                  <a:lnTo>
                    <a:pt x="82" y="18"/>
                  </a:lnTo>
                  <a:lnTo>
                    <a:pt x="75" y="25"/>
                  </a:lnTo>
                  <a:lnTo>
                    <a:pt x="70" y="31"/>
                  </a:lnTo>
                  <a:lnTo>
                    <a:pt x="66" y="38"/>
                  </a:lnTo>
                  <a:lnTo>
                    <a:pt x="63" y="48"/>
                  </a:lnTo>
                  <a:lnTo>
                    <a:pt x="62" y="57"/>
                  </a:lnTo>
                  <a:lnTo>
                    <a:pt x="62" y="57"/>
                  </a:lnTo>
                  <a:lnTo>
                    <a:pt x="63" y="65"/>
                  </a:lnTo>
                  <a:lnTo>
                    <a:pt x="66" y="75"/>
                  </a:lnTo>
                  <a:lnTo>
                    <a:pt x="70" y="83"/>
                  </a:lnTo>
                  <a:lnTo>
                    <a:pt x="75" y="89"/>
                  </a:lnTo>
                  <a:lnTo>
                    <a:pt x="82" y="95"/>
                  </a:lnTo>
                  <a:lnTo>
                    <a:pt x="90" y="99"/>
                  </a:lnTo>
                  <a:lnTo>
                    <a:pt x="98" y="102"/>
                  </a:lnTo>
                  <a:lnTo>
                    <a:pt x="108" y="102"/>
                  </a:lnTo>
                  <a:lnTo>
                    <a:pt x="108" y="102"/>
                  </a:lnTo>
                  <a:lnTo>
                    <a:pt x="117" y="102"/>
                  </a:lnTo>
                  <a:lnTo>
                    <a:pt x="125" y="99"/>
                  </a:lnTo>
                  <a:lnTo>
                    <a:pt x="134" y="95"/>
                  </a:lnTo>
                  <a:lnTo>
                    <a:pt x="140" y="89"/>
                  </a:lnTo>
                  <a:lnTo>
                    <a:pt x="146" y="83"/>
                  </a:lnTo>
                  <a:lnTo>
                    <a:pt x="150" y="75"/>
                  </a:lnTo>
                  <a:lnTo>
                    <a:pt x="152" y="65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52" y="48"/>
                  </a:lnTo>
                  <a:lnTo>
                    <a:pt x="150" y="38"/>
                  </a:lnTo>
                  <a:lnTo>
                    <a:pt x="146" y="31"/>
                  </a:lnTo>
                  <a:lnTo>
                    <a:pt x="140" y="25"/>
                  </a:lnTo>
                  <a:lnTo>
                    <a:pt x="134" y="18"/>
                  </a:lnTo>
                  <a:lnTo>
                    <a:pt x="125" y="14"/>
                  </a:lnTo>
                  <a:lnTo>
                    <a:pt x="117" y="11"/>
                  </a:lnTo>
                  <a:lnTo>
                    <a:pt x="108" y="11"/>
                  </a:lnTo>
                  <a:lnTo>
                    <a:pt x="108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72" name="Freeform 175"/>
            <p:cNvSpPr>
              <a:spLocks noEditPoints="1"/>
            </p:cNvSpPr>
            <p:nvPr/>
          </p:nvSpPr>
          <p:spPr bwMode="auto">
            <a:xfrm>
              <a:off x="3209" y="9064"/>
              <a:ext cx="518" cy="485"/>
            </a:xfrm>
            <a:custGeom>
              <a:avLst/>
              <a:gdLst/>
              <a:ahLst/>
              <a:cxnLst>
                <a:cxn ang="0">
                  <a:pos x="0" y="197"/>
                </a:cxn>
                <a:cxn ang="0">
                  <a:pos x="3" y="187"/>
                </a:cxn>
                <a:cxn ang="0">
                  <a:pos x="20" y="165"/>
                </a:cxn>
                <a:cxn ang="0">
                  <a:pos x="59" y="142"/>
                </a:cxn>
                <a:cxn ang="0">
                  <a:pos x="78" y="135"/>
                </a:cxn>
                <a:cxn ang="0">
                  <a:pos x="77" y="123"/>
                </a:cxn>
                <a:cxn ang="0">
                  <a:pos x="64" y="98"/>
                </a:cxn>
                <a:cxn ang="0">
                  <a:pos x="55" y="87"/>
                </a:cxn>
                <a:cxn ang="0">
                  <a:pos x="53" y="75"/>
                </a:cxn>
                <a:cxn ang="0">
                  <a:pos x="57" y="62"/>
                </a:cxn>
                <a:cxn ang="0">
                  <a:pos x="57" y="53"/>
                </a:cxn>
                <a:cxn ang="0">
                  <a:pos x="59" y="27"/>
                </a:cxn>
                <a:cxn ang="0">
                  <a:pos x="68" y="14"/>
                </a:cxn>
                <a:cxn ang="0">
                  <a:pos x="93" y="0"/>
                </a:cxn>
                <a:cxn ang="0">
                  <a:pos x="118" y="0"/>
                </a:cxn>
                <a:cxn ang="0">
                  <a:pos x="143" y="14"/>
                </a:cxn>
                <a:cxn ang="0">
                  <a:pos x="151" y="27"/>
                </a:cxn>
                <a:cxn ang="0">
                  <a:pos x="154" y="53"/>
                </a:cxn>
                <a:cxn ang="0">
                  <a:pos x="154" y="62"/>
                </a:cxn>
                <a:cxn ang="0">
                  <a:pos x="158" y="75"/>
                </a:cxn>
                <a:cxn ang="0">
                  <a:pos x="155" y="87"/>
                </a:cxn>
                <a:cxn ang="0">
                  <a:pos x="147" y="98"/>
                </a:cxn>
                <a:cxn ang="0">
                  <a:pos x="134" y="123"/>
                </a:cxn>
                <a:cxn ang="0">
                  <a:pos x="132" y="135"/>
                </a:cxn>
                <a:cxn ang="0">
                  <a:pos x="151" y="142"/>
                </a:cxn>
                <a:cxn ang="0">
                  <a:pos x="190" y="165"/>
                </a:cxn>
                <a:cxn ang="0">
                  <a:pos x="208" y="187"/>
                </a:cxn>
                <a:cxn ang="0">
                  <a:pos x="211" y="203"/>
                </a:cxn>
                <a:cxn ang="0">
                  <a:pos x="199" y="192"/>
                </a:cxn>
                <a:cxn ang="0">
                  <a:pos x="181" y="172"/>
                </a:cxn>
                <a:cxn ang="0">
                  <a:pos x="158" y="157"/>
                </a:cxn>
                <a:cxn ang="0">
                  <a:pos x="130" y="146"/>
                </a:cxn>
                <a:cxn ang="0">
                  <a:pos x="124" y="143"/>
                </a:cxn>
                <a:cxn ang="0">
                  <a:pos x="120" y="126"/>
                </a:cxn>
                <a:cxn ang="0">
                  <a:pos x="122" y="122"/>
                </a:cxn>
                <a:cxn ang="0">
                  <a:pos x="136" y="98"/>
                </a:cxn>
                <a:cxn ang="0">
                  <a:pos x="143" y="87"/>
                </a:cxn>
                <a:cxn ang="0">
                  <a:pos x="146" y="81"/>
                </a:cxn>
                <a:cxn ang="0">
                  <a:pos x="146" y="71"/>
                </a:cxn>
                <a:cxn ang="0">
                  <a:pos x="143" y="65"/>
                </a:cxn>
                <a:cxn ang="0">
                  <a:pos x="143" y="61"/>
                </a:cxn>
                <a:cxn ang="0">
                  <a:pos x="140" y="31"/>
                </a:cxn>
                <a:cxn ang="0">
                  <a:pos x="135" y="21"/>
                </a:cxn>
                <a:cxn ang="0">
                  <a:pos x="115" y="11"/>
                </a:cxn>
                <a:cxn ang="0">
                  <a:pos x="96" y="11"/>
                </a:cxn>
                <a:cxn ang="0">
                  <a:pos x="76" y="21"/>
                </a:cxn>
                <a:cxn ang="0">
                  <a:pos x="70" y="31"/>
                </a:cxn>
                <a:cxn ang="0">
                  <a:pos x="68" y="61"/>
                </a:cxn>
                <a:cxn ang="0">
                  <a:pos x="69" y="68"/>
                </a:cxn>
                <a:cxn ang="0">
                  <a:pos x="65" y="71"/>
                </a:cxn>
                <a:cxn ang="0">
                  <a:pos x="65" y="81"/>
                </a:cxn>
                <a:cxn ang="0">
                  <a:pos x="73" y="87"/>
                </a:cxn>
                <a:cxn ang="0">
                  <a:pos x="74" y="98"/>
                </a:cxn>
                <a:cxn ang="0">
                  <a:pos x="89" y="122"/>
                </a:cxn>
                <a:cxn ang="0">
                  <a:pos x="91" y="126"/>
                </a:cxn>
                <a:cxn ang="0">
                  <a:pos x="86" y="143"/>
                </a:cxn>
                <a:cxn ang="0">
                  <a:pos x="81" y="146"/>
                </a:cxn>
                <a:cxn ang="0">
                  <a:pos x="53" y="157"/>
                </a:cxn>
                <a:cxn ang="0">
                  <a:pos x="30" y="172"/>
                </a:cxn>
                <a:cxn ang="0">
                  <a:pos x="12" y="192"/>
                </a:cxn>
              </a:cxnLst>
              <a:rect l="0" t="0" r="r" b="b"/>
              <a:pathLst>
                <a:path w="211" h="203">
                  <a:moveTo>
                    <a:pt x="211" y="203"/>
                  </a:moveTo>
                  <a:lnTo>
                    <a:pt x="0" y="203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1" y="192"/>
                  </a:lnTo>
                  <a:lnTo>
                    <a:pt x="3" y="187"/>
                  </a:lnTo>
                  <a:lnTo>
                    <a:pt x="5" y="180"/>
                  </a:lnTo>
                  <a:lnTo>
                    <a:pt x="9" y="175"/>
                  </a:lnTo>
                  <a:lnTo>
                    <a:pt x="20" y="165"/>
                  </a:lnTo>
                  <a:lnTo>
                    <a:pt x="32" y="156"/>
                  </a:lnTo>
                  <a:lnTo>
                    <a:pt x="46" y="147"/>
                  </a:lnTo>
                  <a:lnTo>
                    <a:pt x="59" y="142"/>
                  </a:lnTo>
                  <a:lnTo>
                    <a:pt x="70" y="138"/>
                  </a:lnTo>
                  <a:lnTo>
                    <a:pt x="78" y="135"/>
                  </a:lnTo>
                  <a:lnTo>
                    <a:pt x="78" y="135"/>
                  </a:lnTo>
                  <a:lnTo>
                    <a:pt x="80" y="129"/>
                  </a:lnTo>
                  <a:lnTo>
                    <a:pt x="80" y="129"/>
                  </a:lnTo>
                  <a:lnTo>
                    <a:pt x="77" y="123"/>
                  </a:lnTo>
                  <a:lnTo>
                    <a:pt x="72" y="116"/>
                  </a:lnTo>
                  <a:lnTo>
                    <a:pt x="68" y="107"/>
                  </a:lnTo>
                  <a:lnTo>
                    <a:pt x="64" y="98"/>
                  </a:lnTo>
                  <a:lnTo>
                    <a:pt x="64" y="98"/>
                  </a:lnTo>
                  <a:lnTo>
                    <a:pt x="58" y="93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4" y="81"/>
                  </a:lnTo>
                  <a:lnTo>
                    <a:pt x="53" y="75"/>
                  </a:lnTo>
                  <a:lnTo>
                    <a:pt x="54" y="68"/>
                  </a:lnTo>
                  <a:lnTo>
                    <a:pt x="57" y="62"/>
                  </a:lnTo>
                  <a:lnTo>
                    <a:pt x="57" y="62"/>
                  </a:lnTo>
                  <a:lnTo>
                    <a:pt x="57" y="62"/>
                  </a:lnTo>
                  <a:lnTo>
                    <a:pt x="57" y="62"/>
                  </a:lnTo>
                  <a:lnTo>
                    <a:pt x="57" y="53"/>
                  </a:lnTo>
                  <a:lnTo>
                    <a:pt x="57" y="41"/>
                  </a:lnTo>
                  <a:lnTo>
                    <a:pt x="58" y="34"/>
                  </a:lnTo>
                  <a:lnTo>
                    <a:pt x="59" y="27"/>
                  </a:lnTo>
                  <a:lnTo>
                    <a:pt x="64" y="21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4" y="8"/>
                  </a:lnTo>
                  <a:lnTo>
                    <a:pt x="84" y="3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18" y="0"/>
                  </a:lnTo>
                  <a:lnTo>
                    <a:pt x="127" y="3"/>
                  </a:lnTo>
                  <a:lnTo>
                    <a:pt x="136" y="8"/>
                  </a:lnTo>
                  <a:lnTo>
                    <a:pt x="143" y="14"/>
                  </a:lnTo>
                  <a:lnTo>
                    <a:pt x="143" y="14"/>
                  </a:lnTo>
                  <a:lnTo>
                    <a:pt x="147" y="21"/>
                  </a:lnTo>
                  <a:lnTo>
                    <a:pt x="151" y="27"/>
                  </a:lnTo>
                  <a:lnTo>
                    <a:pt x="153" y="34"/>
                  </a:lnTo>
                  <a:lnTo>
                    <a:pt x="154" y="41"/>
                  </a:lnTo>
                  <a:lnTo>
                    <a:pt x="154" y="53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7" y="68"/>
                  </a:lnTo>
                  <a:lnTo>
                    <a:pt x="158" y="75"/>
                  </a:lnTo>
                  <a:lnTo>
                    <a:pt x="157" y="80"/>
                  </a:lnTo>
                  <a:lnTo>
                    <a:pt x="155" y="87"/>
                  </a:lnTo>
                  <a:lnTo>
                    <a:pt x="155" y="87"/>
                  </a:lnTo>
                  <a:lnTo>
                    <a:pt x="153" y="93"/>
                  </a:lnTo>
                  <a:lnTo>
                    <a:pt x="147" y="98"/>
                  </a:lnTo>
                  <a:lnTo>
                    <a:pt x="147" y="98"/>
                  </a:lnTo>
                  <a:lnTo>
                    <a:pt x="143" y="107"/>
                  </a:lnTo>
                  <a:lnTo>
                    <a:pt x="139" y="116"/>
                  </a:lnTo>
                  <a:lnTo>
                    <a:pt x="134" y="123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2" y="135"/>
                  </a:lnTo>
                  <a:lnTo>
                    <a:pt x="132" y="135"/>
                  </a:lnTo>
                  <a:lnTo>
                    <a:pt x="140" y="138"/>
                  </a:lnTo>
                  <a:lnTo>
                    <a:pt x="151" y="142"/>
                  </a:lnTo>
                  <a:lnTo>
                    <a:pt x="165" y="147"/>
                  </a:lnTo>
                  <a:lnTo>
                    <a:pt x="178" y="156"/>
                  </a:lnTo>
                  <a:lnTo>
                    <a:pt x="190" y="165"/>
                  </a:lnTo>
                  <a:lnTo>
                    <a:pt x="201" y="175"/>
                  </a:lnTo>
                  <a:lnTo>
                    <a:pt x="205" y="180"/>
                  </a:lnTo>
                  <a:lnTo>
                    <a:pt x="208" y="187"/>
                  </a:lnTo>
                  <a:lnTo>
                    <a:pt x="209" y="192"/>
                  </a:lnTo>
                  <a:lnTo>
                    <a:pt x="211" y="197"/>
                  </a:lnTo>
                  <a:lnTo>
                    <a:pt x="211" y="203"/>
                  </a:lnTo>
                  <a:close/>
                  <a:moveTo>
                    <a:pt x="12" y="192"/>
                  </a:moveTo>
                  <a:lnTo>
                    <a:pt x="199" y="192"/>
                  </a:lnTo>
                  <a:lnTo>
                    <a:pt x="199" y="192"/>
                  </a:lnTo>
                  <a:lnTo>
                    <a:pt x="196" y="185"/>
                  </a:lnTo>
                  <a:lnTo>
                    <a:pt x="189" y="179"/>
                  </a:lnTo>
                  <a:lnTo>
                    <a:pt x="181" y="172"/>
                  </a:lnTo>
                  <a:lnTo>
                    <a:pt x="170" y="164"/>
                  </a:lnTo>
                  <a:lnTo>
                    <a:pt x="170" y="164"/>
                  </a:lnTo>
                  <a:lnTo>
                    <a:pt x="158" y="157"/>
                  </a:lnTo>
                  <a:lnTo>
                    <a:pt x="146" y="152"/>
                  </a:lnTo>
                  <a:lnTo>
                    <a:pt x="136" y="147"/>
                  </a:lnTo>
                  <a:lnTo>
                    <a:pt x="130" y="146"/>
                  </a:lnTo>
                  <a:lnTo>
                    <a:pt x="130" y="146"/>
                  </a:lnTo>
                  <a:lnTo>
                    <a:pt x="127" y="145"/>
                  </a:lnTo>
                  <a:lnTo>
                    <a:pt x="124" y="143"/>
                  </a:lnTo>
                  <a:lnTo>
                    <a:pt x="122" y="138"/>
                  </a:lnTo>
                  <a:lnTo>
                    <a:pt x="120" y="131"/>
                  </a:lnTo>
                  <a:lnTo>
                    <a:pt x="120" y="126"/>
                  </a:lnTo>
                  <a:lnTo>
                    <a:pt x="120" y="125"/>
                  </a:lnTo>
                  <a:lnTo>
                    <a:pt x="122" y="122"/>
                  </a:lnTo>
                  <a:lnTo>
                    <a:pt x="122" y="122"/>
                  </a:lnTo>
                  <a:lnTo>
                    <a:pt x="128" y="114"/>
                  </a:lnTo>
                  <a:lnTo>
                    <a:pt x="134" y="104"/>
                  </a:lnTo>
                  <a:lnTo>
                    <a:pt x="136" y="98"/>
                  </a:lnTo>
                  <a:lnTo>
                    <a:pt x="138" y="92"/>
                  </a:lnTo>
                  <a:lnTo>
                    <a:pt x="138" y="87"/>
                  </a:lnTo>
                  <a:lnTo>
                    <a:pt x="143" y="87"/>
                  </a:lnTo>
                  <a:lnTo>
                    <a:pt x="143" y="87"/>
                  </a:lnTo>
                  <a:lnTo>
                    <a:pt x="145" y="85"/>
                  </a:lnTo>
                  <a:lnTo>
                    <a:pt x="146" y="81"/>
                  </a:lnTo>
                  <a:lnTo>
                    <a:pt x="146" y="81"/>
                  </a:lnTo>
                  <a:lnTo>
                    <a:pt x="147" y="73"/>
                  </a:lnTo>
                  <a:lnTo>
                    <a:pt x="146" y="71"/>
                  </a:lnTo>
                  <a:lnTo>
                    <a:pt x="145" y="69"/>
                  </a:lnTo>
                  <a:lnTo>
                    <a:pt x="142" y="68"/>
                  </a:lnTo>
                  <a:lnTo>
                    <a:pt x="143" y="65"/>
                  </a:lnTo>
                  <a:lnTo>
                    <a:pt x="143" y="65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53"/>
                  </a:lnTo>
                  <a:lnTo>
                    <a:pt x="143" y="42"/>
                  </a:lnTo>
                  <a:lnTo>
                    <a:pt x="140" y="31"/>
                  </a:lnTo>
                  <a:lnTo>
                    <a:pt x="139" y="26"/>
                  </a:lnTo>
                  <a:lnTo>
                    <a:pt x="135" y="21"/>
                  </a:lnTo>
                  <a:lnTo>
                    <a:pt x="135" y="21"/>
                  </a:lnTo>
                  <a:lnTo>
                    <a:pt x="130" y="17"/>
                  </a:lnTo>
                  <a:lnTo>
                    <a:pt x="123" y="14"/>
                  </a:lnTo>
                  <a:lnTo>
                    <a:pt x="115" y="11"/>
                  </a:lnTo>
                  <a:lnTo>
                    <a:pt x="105" y="11"/>
                  </a:lnTo>
                  <a:lnTo>
                    <a:pt x="105" y="11"/>
                  </a:lnTo>
                  <a:lnTo>
                    <a:pt x="96" y="11"/>
                  </a:lnTo>
                  <a:lnTo>
                    <a:pt x="88" y="14"/>
                  </a:lnTo>
                  <a:lnTo>
                    <a:pt x="81" y="17"/>
                  </a:lnTo>
                  <a:lnTo>
                    <a:pt x="76" y="21"/>
                  </a:lnTo>
                  <a:lnTo>
                    <a:pt x="76" y="21"/>
                  </a:lnTo>
                  <a:lnTo>
                    <a:pt x="72" y="26"/>
                  </a:lnTo>
                  <a:lnTo>
                    <a:pt x="70" y="31"/>
                  </a:lnTo>
                  <a:lnTo>
                    <a:pt x="68" y="42"/>
                  </a:lnTo>
                  <a:lnTo>
                    <a:pt x="68" y="53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68" y="65"/>
                  </a:lnTo>
                  <a:lnTo>
                    <a:pt x="69" y="68"/>
                  </a:lnTo>
                  <a:lnTo>
                    <a:pt x="66" y="69"/>
                  </a:lnTo>
                  <a:lnTo>
                    <a:pt x="66" y="69"/>
                  </a:lnTo>
                  <a:lnTo>
                    <a:pt x="65" y="71"/>
                  </a:lnTo>
                  <a:lnTo>
                    <a:pt x="64" y="73"/>
                  </a:lnTo>
                  <a:lnTo>
                    <a:pt x="65" y="81"/>
                  </a:lnTo>
                  <a:lnTo>
                    <a:pt x="65" y="81"/>
                  </a:lnTo>
                  <a:lnTo>
                    <a:pt x="66" y="85"/>
                  </a:lnTo>
                  <a:lnTo>
                    <a:pt x="68" y="87"/>
                  </a:lnTo>
                  <a:lnTo>
                    <a:pt x="73" y="87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4" y="98"/>
                  </a:lnTo>
                  <a:lnTo>
                    <a:pt x="77" y="104"/>
                  </a:lnTo>
                  <a:lnTo>
                    <a:pt x="82" y="114"/>
                  </a:lnTo>
                  <a:lnTo>
                    <a:pt x="89" y="122"/>
                  </a:lnTo>
                  <a:lnTo>
                    <a:pt x="91" y="125"/>
                  </a:lnTo>
                  <a:lnTo>
                    <a:pt x="91" y="126"/>
                  </a:lnTo>
                  <a:lnTo>
                    <a:pt x="91" y="126"/>
                  </a:lnTo>
                  <a:lnTo>
                    <a:pt x="91" y="131"/>
                  </a:lnTo>
                  <a:lnTo>
                    <a:pt x="89" y="138"/>
                  </a:lnTo>
                  <a:lnTo>
                    <a:pt x="86" y="143"/>
                  </a:lnTo>
                  <a:lnTo>
                    <a:pt x="84" y="145"/>
                  </a:lnTo>
                  <a:lnTo>
                    <a:pt x="81" y="146"/>
                  </a:lnTo>
                  <a:lnTo>
                    <a:pt x="81" y="146"/>
                  </a:lnTo>
                  <a:lnTo>
                    <a:pt x="74" y="147"/>
                  </a:lnTo>
                  <a:lnTo>
                    <a:pt x="65" y="152"/>
                  </a:lnTo>
                  <a:lnTo>
                    <a:pt x="53" y="157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30" y="172"/>
                  </a:lnTo>
                  <a:lnTo>
                    <a:pt x="22" y="179"/>
                  </a:lnTo>
                  <a:lnTo>
                    <a:pt x="15" y="185"/>
                  </a:lnTo>
                  <a:lnTo>
                    <a:pt x="12" y="192"/>
                  </a:lnTo>
                  <a:lnTo>
                    <a:pt x="12" y="19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5828" y="1500"/>
              <a:ext cx="399" cy="543"/>
            </a:xfrm>
            <a:custGeom>
              <a:avLst/>
              <a:gdLst/>
              <a:ahLst/>
              <a:cxnLst>
                <a:cxn ang="0">
                  <a:pos x="77" y="219"/>
                </a:cxn>
                <a:cxn ang="0">
                  <a:pos x="63" y="203"/>
                </a:cxn>
                <a:cxn ang="0">
                  <a:pos x="37" y="165"/>
                </a:cxn>
                <a:cxn ang="0">
                  <a:pos x="12" y="120"/>
                </a:cxn>
                <a:cxn ang="0">
                  <a:pos x="4" y="99"/>
                </a:cxn>
                <a:cxn ang="0">
                  <a:pos x="0" y="81"/>
                </a:cxn>
                <a:cxn ang="0">
                  <a:pos x="1" y="73"/>
                </a:cxn>
                <a:cxn ang="0">
                  <a:pos x="6" y="50"/>
                </a:cxn>
                <a:cxn ang="0">
                  <a:pos x="24" y="24"/>
                </a:cxn>
                <a:cxn ang="0">
                  <a:pos x="50" y="7"/>
                </a:cxn>
                <a:cxn ang="0">
                  <a:pos x="73" y="0"/>
                </a:cxn>
                <a:cxn ang="0">
                  <a:pos x="81" y="0"/>
                </a:cxn>
                <a:cxn ang="0">
                  <a:pos x="97" y="1"/>
                </a:cxn>
                <a:cxn ang="0">
                  <a:pos x="127" y="14"/>
                </a:cxn>
                <a:cxn ang="0">
                  <a:pos x="148" y="35"/>
                </a:cxn>
                <a:cxn ang="0">
                  <a:pos x="160" y="65"/>
                </a:cxn>
                <a:cxn ang="0">
                  <a:pos x="162" y="81"/>
                </a:cxn>
                <a:cxn ang="0">
                  <a:pos x="162" y="89"/>
                </a:cxn>
                <a:cxn ang="0">
                  <a:pos x="155" y="109"/>
                </a:cxn>
                <a:cxn ang="0">
                  <a:pos x="139" y="143"/>
                </a:cxn>
                <a:cxn ang="0">
                  <a:pos x="112" y="185"/>
                </a:cxn>
                <a:cxn ang="0">
                  <a:pos x="85" y="219"/>
                </a:cxn>
                <a:cxn ang="0">
                  <a:pos x="81" y="11"/>
                </a:cxn>
                <a:cxn ang="0">
                  <a:pos x="67" y="12"/>
                </a:cxn>
                <a:cxn ang="0">
                  <a:pos x="41" y="23"/>
                </a:cxn>
                <a:cxn ang="0">
                  <a:pos x="23" y="42"/>
                </a:cxn>
                <a:cxn ang="0">
                  <a:pos x="12" y="66"/>
                </a:cxn>
                <a:cxn ang="0">
                  <a:pos x="10" y="81"/>
                </a:cxn>
                <a:cxn ang="0">
                  <a:pos x="13" y="96"/>
                </a:cxn>
                <a:cxn ang="0">
                  <a:pos x="29" y="131"/>
                </a:cxn>
                <a:cxn ang="0">
                  <a:pos x="63" y="184"/>
                </a:cxn>
                <a:cxn ang="0">
                  <a:pos x="81" y="208"/>
                </a:cxn>
                <a:cxn ang="0">
                  <a:pos x="123" y="150"/>
                </a:cxn>
                <a:cxn ang="0">
                  <a:pos x="143" y="112"/>
                </a:cxn>
                <a:cxn ang="0">
                  <a:pos x="151" y="88"/>
                </a:cxn>
                <a:cxn ang="0">
                  <a:pos x="151" y="81"/>
                </a:cxn>
                <a:cxn ang="0">
                  <a:pos x="145" y="54"/>
                </a:cxn>
                <a:cxn ang="0">
                  <a:pos x="131" y="31"/>
                </a:cxn>
                <a:cxn ang="0">
                  <a:pos x="109" y="16"/>
                </a:cxn>
                <a:cxn ang="0">
                  <a:pos x="81" y="11"/>
                </a:cxn>
              </a:cxnLst>
              <a:rect l="0" t="0" r="r" b="b"/>
              <a:pathLst>
                <a:path w="162" h="224">
                  <a:moveTo>
                    <a:pt x="81" y="224"/>
                  </a:moveTo>
                  <a:lnTo>
                    <a:pt x="77" y="219"/>
                  </a:lnTo>
                  <a:lnTo>
                    <a:pt x="77" y="219"/>
                  </a:lnTo>
                  <a:lnTo>
                    <a:pt x="63" y="203"/>
                  </a:lnTo>
                  <a:lnTo>
                    <a:pt x="51" y="185"/>
                  </a:lnTo>
                  <a:lnTo>
                    <a:pt x="37" y="165"/>
                  </a:lnTo>
                  <a:lnTo>
                    <a:pt x="24" y="143"/>
                  </a:lnTo>
                  <a:lnTo>
                    <a:pt x="12" y="120"/>
                  </a:lnTo>
                  <a:lnTo>
                    <a:pt x="6" y="109"/>
                  </a:lnTo>
                  <a:lnTo>
                    <a:pt x="4" y="99"/>
                  </a:lnTo>
                  <a:lnTo>
                    <a:pt x="1" y="8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2" y="65"/>
                  </a:lnTo>
                  <a:lnTo>
                    <a:pt x="6" y="50"/>
                  </a:lnTo>
                  <a:lnTo>
                    <a:pt x="14" y="35"/>
                  </a:lnTo>
                  <a:lnTo>
                    <a:pt x="24" y="24"/>
                  </a:lnTo>
                  <a:lnTo>
                    <a:pt x="36" y="14"/>
                  </a:lnTo>
                  <a:lnTo>
                    <a:pt x="50" y="7"/>
                  </a:lnTo>
                  <a:lnTo>
                    <a:pt x="64" y="1"/>
                  </a:lnTo>
                  <a:lnTo>
                    <a:pt x="73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9" y="0"/>
                  </a:lnTo>
                  <a:lnTo>
                    <a:pt x="97" y="1"/>
                  </a:lnTo>
                  <a:lnTo>
                    <a:pt x="113" y="7"/>
                  </a:lnTo>
                  <a:lnTo>
                    <a:pt x="127" y="14"/>
                  </a:lnTo>
                  <a:lnTo>
                    <a:pt x="139" y="24"/>
                  </a:lnTo>
                  <a:lnTo>
                    <a:pt x="148" y="35"/>
                  </a:lnTo>
                  <a:lnTo>
                    <a:pt x="156" y="50"/>
                  </a:lnTo>
                  <a:lnTo>
                    <a:pt x="160" y="65"/>
                  </a:lnTo>
                  <a:lnTo>
                    <a:pt x="162" y="73"/>
                  </a:lnTo>
                  <a:lnTo>
                    <a:pt x="162" y="81"/>
                  </a:lnTo>
                  <a:lnTo>
                    <a:pt x="162" y="81"/>
                  </a:lnTo>
                  <a:lnTo>
                    <a:pt x="162" y="89"/>
                  </a:lnTo>
                  <a:lnTo>
                    <a:pt x="159" y="99"/>
                  </a:lnTo>
                  <a:lnTo>
                    <a:pt x="155" y="109"/>
                  </a:lnTo>
                  <a:lnTo>
                    <a:pt x="151" y="120"/>
                  </a:lnTo>
                  <a:lnTo>
                    <a:pt x="139" y="143"/>
                  </a:lnTo>
                  <a:lnTo>
                    <a:pt x="125" y="165"/>
                  </a:lnTo>
                  <a:lnTo>
                    <a:pt x="112" y="185"/>
                  </a:lnTo>
                  <a:lnTo>
                    <a:pt x="98" y="203"/>
                  </a:lnTo>
                  <a:lnTo>
                    <a:pt x="85" y="219"/>
                  </a:lnTo>
                  <a:lnTo>
                    <a:pt x="81" y="224"/>
                  </a:lnTo>
                  <a:close/>
                  <a:moveTo>
                    <a:pt x="81" y="11"/>
                  </a:moveTo>
                  <a:lnTo>
                    <a:pt x="81" y="11"/>
                  </a:lnTo>
                  <a:lnTo>
                    <a:pt x="67" y="12"/>
                  </a:lnTo>
                  <a:lnTo>
                    <a:pt x="54" y="16"/>
                  </a:lnTo>
                  <a:lnTo>
                    <a:pt x="41" y="23"/>
                  </a:lnTo>
                  <a:lnTo>
                    <a:pt x="32" y="31"/>
                  </a:lnTo>
                  <a:lnTo>
                    <a:pt x="23" y="42"/>
                  </a:lnTo>
                  <a:lnTo>
                    <a:pt x="16" y="54"/>
                  </a:lnTo>
                  <a:lnTo>
                    <a:pt x="12" y="66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2" y="88"/>
                  </a:lnTo>
                  <a:lnTo>
                    <a:pt x="13" y="96"/>
                  </a:lnTo>
                  <a:lnTo>
                    <a:pt x="20" y="112"/>
                  </a:lnTo>
                  <a:lnTo>
                    <a:pt x="29" y="131"/>
                  </a:lnTo>
                  <a:lnTo>
                    <a:pt x="40" y="150"/>
                  </a:lnTo>
                  <a:lnTo>
                    <a:pt x="63" y="184"/>
                  </a:lnTo>
                  <a:lnTo>
                    <a:pt x="81" y="208"/>
                  </a:lnTo>
                  <a:lnTo>
                    <a:pt x="81" y="208"/>
                  </a:lnTo>
                  <a:lnTo>
                    <a:pt x="98" y="184"/>
                  </a:lnTo>
                  <a:lnTo>
                    <a:pt x="123" y="150"/>
                  </a:lnTo>
                  <a:lnTo>
                    <a:pt x="133" y="131"/>
                  </a:lnTo>
                  <a:lnTo>
                    <a:pt x="143" y="112"/>
                  </a:lnTo>
                  <a:lnTo>
                    <a:pt x="150" y="96"/>
                  </a:lnTo>
                  <a:lnTo>
                    <a:pt x="151" y="88"/>
                  </a:lnTo>
                  <a:lnTo>
                    <a:pt x="151" y="81"/>
                  </a:lnTo>
                  <a:lnTo>
                    <a:pt x="151" y="81"/>
                  </a:lnTo>
                  <a:lnTo>
                    <a:pt x="150" y="66"/>
                  </a:lnTo>
                  <a:lnTo>
                    <a:pt x="145" y="54"/>
                  </a:lnTo>
                  <a:lnTo>
                    <a:pt x="139" y="42"/>
                  </a:lnTo>
                  <a:lnTo>
                    <a:pt x="131" y="31"/>
                  </a:lnTo>
                  <a:lnTo>
                    <a:pt x="120" y="23"/>
                  </a:lnTo>
                  <a:lnTo>
                    <a:pt x="109" y="16"/>
                  </a:lnTo>
                  <a:lnTo>
                    <a:pt x="96" y="12"/>
                  </a:lnTo>
                  <a:lnTo>
                    <a:pt x="81" y="11"/>
                  </a:lnTo>
                  <a:lnTo>
                    <a:pt x="81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74" name="Freeform 177"/>
            <p:cNvSpPr>
              <a:spLocks noEditPoints="1"/>
            </p:cNvSpPr>
            <p:nvPr/>
          </p:nvSpPr>
          <p:spPr bwMode="auto">
            <a:xfrm>
              <a:off x="5932" y="1601"/>
              <a:ext cx="200" cy="195"/>
            </a:xfrm>
            <a:custGeom>
              <a:avLst/>
              <a:gdLst/>
              <a:ahLst/>
              <a:cxnLst>
                <a:cxn ang="0">
                  <a:pos x="41" y="81"/>
                </a:cxn>
                <a:cxn ang="0">
                  <a:pos x="26" y="78"/>
                </a:cxn>
                <a:cxn ang="0">
                  <a:pos x="12" y="68"/>
                </a:cxn>
                <a:cxn ang="0">
                  <a:pos x="4" y="56"/>
                </a:cxn>
                <a:cxn ang="0">
                  <a:pos x="0" y="40"/>
                </a:cxn>
                <a:cxn ang="0">
                  <a:pos x="1" y="32"/>
                </a:cxn>
                <a:cxn ang="0">
                  <a:pos x="8" y="17"/>
                </a:cxn>
                <a:cxn ang="0">
                  <a:pos x="19" y="6"/>
                </a:cxn>
                <a:cxn ang="0">
                  <a:pos x="33" y="1"/>
                </a:cxn>
                <a:cxn ang="0">
                  <a:pos x="41" y="0"/>
                </a:cxn>
                <a:cxn ang="0">
                  <a:pos x="57" y="2"/>
                </a:cxn>
                <a:cxn ang="0">
                  <a:pos x="70" y="12"/>
                </a:cxn>
                <a:cxn ang="0">
                  <a:pos x="78" y="24"/>
                </a:cxn>
                <a:cxn ang="0">
                  <a:pos x="81" y="40"/>
                </a:cxn>
                <a:cxn ang="0">
                  <a:pos x="81" y="48"/>
                </a:cxn>
                <a:cxn ang="0">
                  <a:pos x="74" y="63"/>
                </a:cxn>
                <a:cxn ang="0">
                  <a:pos x="64" y="74"/>
                </a:cxn>
                <a:cxn ang="0">
                  <a:pos x="49" y="79"/>
                </a:cxn>
                <a:cxn ang="0">
                  <a:pos x="41" y="81"/>
                </a:cxn>
                <a:cxn ang="0">
                  <a:pos x="41" y="5"/>
                </a:cxn>
                <a:cxn ang="0">
                  <a:pos x="27" y="8"/>
                </a:cxn>
                <a:cxn ang="0">
                  <a:pos x="16" y="16"/>
                </a:cxn>
                <a:cxn ang="0">
                  <a:pos x="8" y="27"/>
                </a:cxn>
                <a:cxn ang="0">
                  <a:pos x="6" y="40"/>
                </a:cxn>
                <a:cxn ang="0">
                  <a:pos x="7" y="47"/>
                </a:cxn>
                <a:cxn ang="0">
                  <a:pos x="12" y="59"/>
                </a:cxn>
                <a:cxn ang="0">
                  <a:pos x="22" y="70"/>
                </a:cxn>
                <a:cxn ang="0">
                  <a:pos x="34" y="74"/>
                </a:cxn>
                <a:cxn ang="0">
                  <a:pos x="41" y="75"/>
                </a:cxn>
                <a:cxn ang="0">
                  <a:pos x="54" y="73"/>
                </a:cxn>
                <a:cxn ang="0">
                  <a:pos x="66" y="64"/>
                </a:cxn>
                <a:cxn ang="0">
                  <a:pos x="73" y="54"/>
                </a:cxn>
                <a:cxn ang="0">
                  <a:pos x="76" y="40"/>
                </a:cxn>
                <a:cxn ang="0">
                  <a:pos x="76" y="33"/>
                </a:cxn>
                <a:cxn ang="0">
                  <a:pos x="70" y="20"/>
                </a:cxn>
                <a:cxn ang="0">
                  <a:pos x="61" y="10"/>
                </a:cxn>
                <a:cxn ang="0">
                  <a:pos x="49" y="5"/>
                </a:cxn>
                <a:cxn ang="0">
                  <a:pos x="41" y="5"/>
                </a:cxn>
              </a:cxnLst>
              <a:rect l="0" t="0" r="r" b="b"/>
              <a:pathLst>
                <a:path w="81" h="81">
                  <a:moveTo>
                    <a:pt x="41" y="81"/>
                  </a:moveTo>
                  <a:lnTo>
                    <a:pt x="41" y="81"/>
                  </a:lnTo>
                  <a:lnTo>
                    <a:pt x="33" y="79"/>
                  </a:lnTo>
                  <a:lnTo>
                    <a:pt x="26" y="78"/>
                  </a:lnTo>
                  <a:lnTo>
                    <a:pt x="19" y="74"/>
                  </a:lnTo>
                  <a:lnTo>
                    <a:pt x="12" y="68"/>
                  </a:lnTo>
                  <a:lnTo>
                    <a:pt x="8" y="63"/>
                  </a:lnTo>
                  <a:lnTo>
                    <a:pt x="4" y="56"/>
                  </a:lnTo>
                  <a:lnTo>
                    <a:pt x="1" y="4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1" y="32"/>
                  </a:lnTo>
                  <a:lnTo>
                    <a:pt x="4" y="24"/>
                  </a:lnTo>
                  <a:lnTo>
                    <a:pt x="8" y="17"/>
                  </a:lnTo>
                  <a:lnTo>
                    <a:pt x="12" y="12"/>
                  </a:lnTo>
                  <a:lnTo>
                    <a:pt x="19" y="6"/>
                  </a:lnTo>
                  <a:lnTo>
                    <a:pt x="26" y="2"/>
                  </a:lnTo>
                  <a:lnTo>
                    <a:pt x="33" y="1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9" y="1"/>
                  </a:lnTo>
                  <a:lnTo>
                    <a:pt x="57" y="2"/>
                  </a:lnTo>
                  <a:lnTo>
                    <a:pt x="64" y="6"/>
                  </a:lnTo>
                  <a:lnTo>
                    <a:pt x="70" y="12"/>
                  </a:lnTo>
                  <a:lnTo>
                    <a:pt x="74" y="17"/>
                  </a:lnTo>
                  <a:lnTo>
                    <a:pt x="78" y="24"/>
                  </a:lnTo>
                  <a:lnTo>
                    <a:pt x="81" y="32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8"/>
                  </a:lnTo>
                  <a:lnTo>
                    <a:pt x="78" y="56"/>
                  </a:lnTo>
                  <a:lnTo>
                    <a:pt x="74" y="63"/>
                  </a:lnTo>
                  <a:lnTo>
                    <a:pt x="70" y="68"/>
                  </a:lnTo>
                  <a:lnTo>
                    <a:pt x="64" y="74"/>
                  </a:lnTo>
                  <a:lnTo>
                    <a:pt x="57" y="78"/>
                  </a:lnTo>
                  <a:lnTo>
                    <a:pt x="49" y="79"/>
                  </a:lnTo>
                  <a:lnTo>
                    <a:pt x="41" y="81"/>
                  </a:lnTo>
                  <a:lnTo>
                    <a:pt x="41" y="81"/>
                  </a:lnTo>
                  <a:close/>
                  <a:moveTo>
                    <a:pt x="41" y="5"/>
                  </a:moveTo>
                  <a:lnTo>
                    <a:pt x="41" y="5"/>
                  </a:lnTo>
                  <a:lnTo>
                    <a:pt x="34" y="5"/>
                  </a:lnTo>
                  <a:lnTo>
                    <a:pt x="27" y="8"/>
                  </a:lnTo>
                  <a:lnTo>
                    <a:pt x="22" y="10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8" y="27"/>
                  </a:lnTo>
                  <a:lnTo>
                    <a:pt x="7" y="33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7" y="47"/>
                  </a:lnTo>
                  <a:lnTo>
                    <a:pt x="8" y="54"/>
                  </a:lnTo>
                  <a:lnTo>
                    <a:pt x="12" y="59"/>
                  </a:lnTo>
                  <a:lnTo>
                    <a:pt x="16" y="64"/>
                  </a:lnTo>
                  <a:lnTo>
                    <a:pt x="22" y="70"/>
                  </a:lnTo>
                  <a:lnTo>
                    <a:pt x="27" y="73"/>
                  </a:lnTo>
                  <a:lnTo>
                    <a:pt x="34" y="74"/>
                  </a:lnTo>
                  <a:lnTo>
                    <a:pt x="41" y="75"/>
                  </a:lnTo>
                  <a:lnTo>
                    <a:pt x="41" y="75"/>
                  </a:lnTo>
                  <a:lnTo>
                    <a:pt x="49" y="74"/>
                  </a:lnTo>
                  <a:lnTo>
                    <a:pt x="54" y="73"/>
                  </a:lnTo>
                  <a:lnTo>
                    <a:pt x="61" y="70"/>
                  </a:lnTo>
                  <a:lnTo>
                    <a:pt x="66" y="64"/>
                  </a:lnTo>
                  <a:lnTo>
                    <a:pt x="70" y="59"/>
                  </a:lnTo>
                  <a:lnTo>
                    <a:pt x="73" y="54"/>
                  </a:lnTo>
                  <a:lnTo>
                    <a:pt x="76" y="47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33"/>
                  </a:lnTo>
                  <a:lnTo>
                    <a:pt x="73" y="27"/>
                  </a:lnTo>
                  <a:lnTo>
                    <a:pt x="70" y="20"/>
                  </a:lnTo>
                  <a:lnTo>
                    <a:pt x="66" y="16"/>
                  </a:lnTo>
                  <a:lnTo>
                    <a:pt x="61" y="10"/>
                  </a:lnTo>
                  <a:lnTo>
                    <a:pt x="54" y="8"/>
                  </a:lnTo>
                  <a:lnTo>
                    <a:pt x="49" y="5"/>
                  </a:lnTo>
                  <a:lnTo>
                    <a:pt x="41" y="5"/>
                  </a:lnTo>
                  <a:lnTo>
                    <a:pt x="4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75" name="Freeform 178"/>
            <p:cNvSpPr/>
            <p:nvPr/>
          </p:nvSpPr>
          <p:spPr bwMode="auto">
            <a:xfrm>
              <a:off x="5821" y="1970"/>
              <a:ext cx="414" cy="138"/>
            </a:xfrm>
            <a:custGeom>
              <a:avLst/>
              <a:gdLst/>
              <a:ahLst/>
              <a:cxnLst>
                <a:cxn ang="0">
                  <a:pos x="124" y="6"/>
                </a:cxn>
                <a:cxn ang="0">
                  <a:pos x="140" y="10"/>
                </a:cxn>
                <a:cxn ang="0">
                  <a:pos x="159" y="21"/>
                </a:cxn>
                <a:cxn ang="0">
                  <a:pos x="162" y="27"/>
                </a:cxn>
                <a:cxn ang="0">
                  <a:pos x="161" y="31"/>
                </a:cxn>
                <a:cxn ang="0">
                  <a:pos x="150" y="39"/>
                </a:cxn>
                <a:cxn ang="0">
                  <a:pos x="130" y="47"/>
                </a:cxn>
                <a:cxn ang="0">
                  <a:pos x="101" y="51"/>
                </a:cxn>
                <a:cxn ang="0">
                  <a:pos x="84" y="51"/>
                </a:cxn>
                <a:cxn ang="0">
                  <a:pos x="53" y="48"/>
                </a:cxn>
                <a:cxn ang="0">
                  <a:pos x="28" y="43"/>
                </a:cxn>
                <a:cxn ang="0">
                  <a:pos x="12" y="35"/>
                </a:cxn>
                <a:cxn ang="0">
                  <a:pos x="5" y="27"/>
                </a:cxn>
                <a:cxn ang="0">
                  <a:pos x="7" y="24"/>
                </a:cxn>
                <a:cxn ang="0">
                  <a:pos x="16" y="14"/>
                </a:cxn>
                <a:cxn ang="0">
                  <a:pos x="44" y="6"/>
                </a:cxn>
                <a:cxn ang="0">
                  <a:pos x="44" y="0"/>
                </a:cxn>
                <a:cxn ang="0">
                  <a:pos x="13" y="10"/>
                </a:cxn>
                <a:cxn ang="0">
                  <a:pos x="4" y="17"/>
                </a:cxn>
                <a:cxn ang="0">
                  <a:pos x="0" y="27"/>
                </a:cxn>
                <a:cxn ang="0">
                  <a:pos x="1" y="31"/>
                </a:cxn>
                <a:cxn ang="0">
                  <a:pos x="8" y="39"/>
                </a:cxn>
                <a:cxn ang="0">
                  <a:pos x="27" y="48"/>
                </a:cxn>
                <a:cxn ang="0">
                  <a:pos x="54" y="55"/>
                </a:cxn>
                <a:cxn ang="0">
                  <a:pos x="84" y="56"/>
                </a:cxn>
                <a:cxn ang="0">
                  <a:pos x="100" y="56"/>
                </a:cxn>
                <a:cxn ang="0">
                  <a:pos x="128" y="52"/>
                </a:cxn>
                <a:cxn ang="0">
                  <a:pos x="153" y="44"/>
                </a:cxn>
                <a:cxn ang="0">
                  <a:pos x="166" y="33"/>
                </a:cxn>
                <a:cxn ang="0">
                  <a:pos x="167" y="27"/>
                </a:cxn>
                <a:cxn ang="0">
                  <a:pos x="167" y="22"/>
                </a:cxn>
                <a:cxn ang="0">
                  <a:pos x="161" y="13"/>
                </a:cxn>
                <a:cxn ang="0">
                  <a:pos x="142" y="5"/>
                </a:cxn>
                <a:cxn ang="0">
                  <a:pos x="124" y="0"/>
                </a:cxn>
              </a:cxnLst>
              <a:rect l="0" t="0" r="r" b="b"/>
              <a:pathLst>
                <a:path w="167" h="56">
                  <a:moveTo>
                    <a:pt x="124" y="0"/>
                  </a:moveTo>
                  <a:lnTo>
                    <a:pt x="124" y="6"/>
                  </a:lnTo>
                  <a:lnTo>
                    <a:pt x="124" y="6"/>
                  </a:lnTo>
                  <a:lnTo>
                    <a:pt x="140" y="10"/>
                  </a:lnTo>
                  <a:lnTo>
                    <a:pt x="153" y="14"/>
                  </a:lnTo>
                  <a:lnTo>
                    <a:pt x="159" y="21"/>
                  </a:lnTo>
                  <a:lnTo>
                    <a:pt x="162" y="24"/>
                  </a:lnTo>
                  <a:lnTo>
                    <a:pt x="162" y="27"/>
                  </a:lnTo>
                  <a:lnTo>
                    <a:pt x="162" y="27"/>
                  </a:lnTo>
                  <a:lnTo>
                    <a:pt x="161" y="31"/>
                  </a:lnTo>
                  <a:lnTo>
                    <a:pt x="157" y="35"/>
                  </a:lnTo>
                  <a:lnTo>
                    <a:pt x="150" y="39"/>
                  </a:lnTo>
                  <a:lnTo>
                    <a:pt x="140" y="43"/>
                  </a:lnTo>
                  <a:lnTo>
                    <a:pt x="130" y="47"/>
                  </a:lnTo>
                  <a:lnTo>
                    <a:pt x="116" y="48"/>
                  </a:lnTo>
                  <a:lnTo>
                    <a:pt x="101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67" y="51"/>
                  </a:lnTo>
                  <a:lnTo>
                    <a:pt x="53" y="48"/>
                  </a:lnTo>
                  <a:lnTo>
                    <a:pt x="39" y="47"/>
                  </a:lnTo>
                  <a:lnTo>
                    <a:pt x="28" y="43"/>
                  </a:lnTo>
                  <a:lnTo>
                    <a:pt x="19" y="39"/>
                  </a:lnTo>
                  <a:lnTo>
                    <a:pt x="12" y="35"/>
                  </a:lnTo>
                  <a:lnTo>
                    <a:pt x="7" y="31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4"/>
                  </a:lnTo>
                  <a:lnTo>
                    <a:pt x="8" y="21"/>
                  </a:lnTo>
                  <a:lnTo>
                    <a:pt x="16" y="14"/>
                  </a:lnTo>
                  <a:lnTo>
                    <a:pt x="28" y="10"/>
                  </a:lnTo>
                  <a:lnTo>
                    <a:pt x="44" y="6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27" y="5"/>
                  </a:lnTo>
                  <a:lnTo>
                    <a:pt x="13" y="10"/>
                  </a:lnTo>
                  <a:lnTo>
                    <a:pt x="8" y="13"/>
                  </a:lnTo>
                  <a:lnTo>
                    <a:pt x="4" y="17"/>
                  </a:lnTo>
                  <a:lnTo>
                    <a:pt x="1" y="22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3"/>
                  </a:lnTo>
                  <a:lnTo>
                    <a:pt x="8" y="39"/>
                  </a:lnTo>
                  <a:lnTo>
                    <a:pt x="16" y="44"/>
                  </a:lnTo>
                  <a:lnTo>
                    <a:pt x="27" y="48"/>
                  </a:lnTo>
                  <a:lnTo>
                    <a:pt x="40" y="52"/>
                  </a:lnTo>
                  <a:lnTo>
                    <a:pt x="54" y="55"/>
                  </a:lnTo>
                  <a:lnTo>
                    <a:pt x="69" y="56"/>
                  </a:lnTo>
                  <a:lnTo>
                    <a:pt x="84" y="56"/>
                  </a:lnTo>
                  <a:lnTo>
                    <a:pt x="84" y="56"/>
                  </a:lnTo>
                  <a:lnTo>
                    <a:pt x="100" y="56"/>
                  </a:lnTo>
                  <a:lnTo>
                    <a:pt x="115" y="55"/>
                  </a:lnTo>
                  <a:lnTo>
                    <a:pt x="128" y="52"/>
                  </a:lnTo>
                  <a:lnTo>
                    <a:pt x="142" y="48"/>
                  </a:lnTo>
                  <a:lnTo>
                    <a:pt x="153" y="44"/>
                  </a:lnTo>
                  <a:lnTo>
                    <a:pt x="161" y="39"/>
                  </a:lnTo>
                  <a:lnTo>
                    <a:pt x="166" y="33"/>
                  </a:lnTo>
                  <a:lnTo>
                    <a:pt x="167" y="31"/>
                  </a:lnTo>
                  <a:lnTo>
                    <a:pt x="167" y="27"/>
                  </a:lnTo>
                  <a:lnTo>
                    <a:pt x="167" y="27"/>
                  </a:lnTo>
                  <a:lnTo>
                    <a:pt x="167" y="22"/>
                  </a:lnTo>
                  <a:lnTo>
                    <a:pt x="165" y="17"/>
                  </a:lnTo>
                  <a:lnTo>
                    <a:pt x="161" y="13"/>
                  </a:lnTo>
                  <a:lnTo>
                    <a:pt x="155" y="10"/>
                  </a:lnTo>
                  <a:lnTo>
                    <a:pt x="142" y="5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76" name="Freeform 179"/>
            <p:cNvSpPr>
              <a:spLocks noEditPoints="1"/>
            </p:cNvSpPr>
            <p:nvPr/>
          </p:nvSpPr>
          <p:spPr bwMode="auto">
            <a:xfrm>
              <a:off x="13604" y="5488"/>
              <a:ext cx="178" cy="181"/>
            </a:xfrm>
            <a:custGeom>
              <a:avLst/>
              <a:gdLst/>
              <a:ahLst/>
              <a:cxnLst>
                <a:cxn ang="0">
                  <a:pos x="38" y="74"/>
                </a:cxn>
                <a:cxn ang="0">
                  <a:pos x="23" y="72"/>
                </a:cxn>
                <a:cxn ang="0">
                  <a:pos x="11" y="63"/>
                </a:cxn>
                <a:cxn ang="0">
                  <a:pos x="3" y="51"/>
                </a:cxn>
                <a:cxn ang="0">
                  <a:pos x="0" y="36"/>
                </a:cxn>
                <a:cxn ang="0">
                  <a:pos x="0" y="30"/>
                </a:cxn>
                <a:cxn ang="0">
                  <a:pos x="7" y="16"/>
                </a:cxn>
                <a:cxn ang="0">
                  <a:pos x="16" y="5"/>
                </a:cxn>
                <a:cxn ang="0">
                  <a:pos x="30" y="0"/>
                </a:cxn>
                <a:cxn ang="0">
                  <a:pos x="38" y="0"/>
                </a:cxn>
                <a:cxn ang="0">
                  <a:pos x="51" y="3"/>
                </a:cxn>
                <a:cxn ang="0">
                  <a:pos x="63" y="11"/>
                </a:cxn>
                <a:cxn ang="0">
                  <a:pos x="72" y="22"/>
                </a:cxn>
                <a:cxn ang="0">
                  <a:pos x="74" y="36"/>
                </a:cxn>
                <a:cxn ang="0">
                  <a:pos x="74" y="45"/>
                </a:cxn>
                <a:cxn ang="0">
                  <a:pos x="67" y="58"/>
                </a:cxn>
                <a:cxn ang="0">
                  <a:pos x="58" y="67"/>
                </a:cxn>
                <a:cxn ang="0">
                  <a:pos x="45" y="73"/>
                </a:cxn>
                <a:cxn ang="0">
                  <a:pos x="38" y="74"/>
                </a:cxn>
                <a:cxn ang="0">
                  <a:pos x="38" y="5"/>
                </a:cxn>
                <a:cxn ang="0">
                  <a:pos x="24" y="7"/>
                </a:cxn>
                <a:cxn ang="0">
                  <a:pos x="15" y="15"/>
                </a:cxn>
                <a:cxn ang="0">
                  <a:pos x="8" y="24"/>
                </a:cxn>
                <a:cxn ang="0">
                  <a:pos x="5" y="36"/>
                </a:cxn>
                <a:cxn ang="0">
                  <a:pos x="5" y="43"/>
                </a:cxn>
                <a:cxn ang="0">
                  <a:pos x="11" y="54"/>
                </a:cxn>
                <a:cxn ang="0">
                  <a:pos x="19" y="63"/>
                </a:cxn>
                <a:cxn ang="0">
                  <a:pos x="31" y="67"/>
                </a:cxn>
                <a:cxn ang="0">
                  <a:pos x="38" y="69"/>
                </a:cxn>
                <a:cxn ang="0">
                  <a:pos x="50" y="66"/>
                </a:cxn>
                <a:cxn ang="0">
                  <a:pos x="59" y="59"/>
                </a:cxn>
                <a:cxn ang="0">
                  <a:pos x="66" y="49"/>
                </a:cxn>
                <a:cxn ang="0">
                  <a:pos x="69" y="36"/>
                </a:cxn>
                <a:cxn ang="0">
                  <a:pos x="69" y="30"/>
                </a:cxn>
                <a:cxn ang="0">
                  <a:pos x="63" y="19"/>
                </a:cxn>
                <a:cxn ang="0">
                  <a:pos x="55" y="11"/>
                </a:cxn>
                <a:cxn ang="0">
                  <a:pos x="43" y="5"/>
                </a:cxn>
                <a:cxn ang="0">
                  <a:pos x="38" y="5"/>
                </a:cxn>
              </a:cxnLst>
              <a:rect l="0" t="0" r="r" b="b"/>
              <a:pathLst>
                <a:path w="74" h="74">
                  <a:moveTo>
                    <a:pt x="38" y="74"/>
                  </a:moveTo>
                  <a:lnTo>
                    <a:pt x="38" y="74"/>
                  </a:lnTo>
                  <a:lnTo>
                    <a:pt x="30" y="73"/>
                  </a:lnTo>
                  <a:lnTo>
                    <a:pt x="23" y="72"/>
                  </a:lnTo>
                  <a:lnTo>
                    <a:pt x="16" y="67"/>
                  </a:lnTo>
                  <a:lnTo>
                    <a:pt x="11" y="63"/>
                  </a:lnTo>
                  <a:lnTo>
                    <a:pt x="7" y="58"/>
                  </a:lnTo>
                  <a:lnTo>
                    <a:pt x="3" y="51"/>
                  </a:lnTo>
                  <a:lnTo>
                    <a:pt x="0" y="45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3" y="22"/>
                  </a:lnTo>
                  <a:lnTo>
                    <a:pt x="7" y="16"/>
                  </a:lnTo>
                  <a:lnTo>
                    <a:pt x="11" y="11"/>
                  </a:lnTo>
                  <a:lnTo>
                    <a:pt x="16" y="5"/>
                  </a:lnTo>
                  <a:lnTo>
                    <a:pt x="23" y="3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5" y="0"/>
                  </a:lnTo>
                  <a:lnTo>
                    <a:pt x="51" y="3"/>
                  </a:lnTo>
                  <a:lnTo>
                    <a:pt x="58" y="5"/>
                  </a:lnTo>
                  <a:lnTo>
                    <a:pt x="63" y="11"/>
                  </a:lnTo>
                  <a:lnTo>
                    <a:pt x="67" y="16"/>
                  </a:lnTo>
                  <a:lnTo>
                    <a:pt x="72" y="22"/>
                  </a:lnTo>
                  <a:lnTo>
                    <a:pt x="74" y="30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4" y="45"/>
                  </a:lnTo>
                  <a:lnTo>
                    <a:pt x="72" y="51"/>
                  </a:lnTo>
                  <a:lnTo>
                    <a:pt x="67" y="58"/>
                  </a:lnTo>
                  <a:lnTo>
                    <a:pt x="63" y="63"/>
                  </a:lnTo>
                  <a:lnTo>
                    <a:pt x="58" y="67"/>
                  </a:lnTo>
                  <a:lnTo>
                    <a:pt x="51" y="72"/>
                  </a:lnTo>
                  <a:lnTo>
                    <a:pt x="45" y="73"/>
                  </a:lnTo>
                  <a:lnTo>
                    <a:pt x="38" y="74"/>
                  </a:lnTo>
                  <a:lnTo>
                    <a:pt x="38" y="74"/>
                  </a:lnTo>
                  <a:close/>
                  <a:moveTo>
                    <a:pt x="38" y="5"/>
                  </a:moveTo>
                  <a:lnTo>
                    <a:pt x="38" y="5"/>
                  </a:lnTo>
                  <a:lnTo>
                    <a:pt x="31" y="5"/>
                  </a:lnTo>
                  <a:lnTo>
                    <a:pt x="24" y="7"/>
                  </a:lnTo>
                  <a:lnTo>
                    <a:pt x="19" y="11"/>
                  </a:lnTo>
                  <a:lnTo>
                    <a:pt x="15" y="15"/>
                  </a:lnTo>
                  <a:lnTo>
                    <a:pt x="11" y="19"/>
                  </a:lnTo>
                  <a:lnTo>
                    <a:pt x="8" y="24"/>
                  </a:lnTo>
                  <a:lnTo>
                    <a:pt x="5" y="30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43"/>
                  </a:lnTo>
                  <a:lnTo>
                    <a:pt x="8" y="49"/>
                  </a:lnTo>
                  <a:lnTo>
                    <a:pt x="11" y="54"/>
                  </a:lnTo>
                  <a:lnTo>
                    <a:pt x="15" y="59"/>
                  </a:lnTo>
                  <a:lnTo>
                    <a:pt x="19" y="63"/>
                  </a:lnTo>
                  <a:lnTo>
                    <a:pt x="24" y="66"/>
                  </a:lnTo>
                  <a:lnTo>
                    <a:pt x="31" y="67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43" y="67"/>
                  </a:lnTo>
                  <a:lnTo>
                    <a:pt x="50" y="66"/>
                  </a:lnTo>
                  <a:lnTo>
                    <a:pt x="55" y="63"/>
                  </a:lnTo>
                  <a:lnTo>
                    <a:pt x="59" y="59"/>
                  </a:lnTo>
                  <a:lnTo>
                    <a:pt x="63" y="54"/>
                  </a:lnTo>
                  <a:lnTo>
                    <a:pt x="66" y="49"/>
                  </a:lnTo>
                  <a:lnTo>
                    <a:pt x="69" y="43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69" y="30"/>
                  </a:lnTo>
                  <a:lnTo>
                    <a:pt x="66" y="24"/>
                  </a:lnTo>
                  <a:lnTo>
                    <a:pt x="63" y="19"/>
                  </a:lnTo>
                  <a:lnTo>
                    <a:pt x="59" y="15"/>
                  </a:lnTo>
                  <a:lnTo>
                    <a:pt x="55" y="11"/>
                  </a:lnTo>
                  <a:lnTo>
                    <a:pt x="50" y="7"/>
                  </a:lnTo>
                  <a:lnTo>
                    <a:pt x="43" y="5"/>
                  </a:lnTo>
                  <a:lnTo>
                    <a:pt x="38" y="5"/>
                  </a:lnTo>
                  <a:lnTo>
                    <a:pt x="3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77" name="Freeform 180"/>
            <p:cNvSpPr>
              <a:spLocks noEditPoints="1"/>
            </p:cNvSpPr>
            <p:nvPr/>
          </p:nvSpPr>
          <p:spPr bwMode="auto">
            <a:xfrm>
              <a:off x="10822" y="1529"/>
              <a:ext cx="636" cy="536"/>
            </a:xfrm>
            <a:custGeom>
              <a:avLst/>
              <a:gdLst/>
              <a:ahLst/>
              <a:cxnLst>
                <a:cxn ang="0">
                  <a:pos x="257" y="223"/>
                </a:cxn>
                <a:cxn ang="0">
                  <a:pos x="0" y="223"/>
                </a:cxn>
                <a:cxn ang="0">
                  <a:pos x="128" y="0"/>
                </a:cxn>
                <a:cxn ang="0">
                  <a:pos x="257" y="223"/>
                </a:cxn>
                <a:cxn ang="0">
                  <a:pos x="13" y="215"/>
                </a:cxn>
                <a:cxn ang="0">
                  <a:pos x="244" y="215"/>
                </a:cxn>
                <a:cxn ang="0">
                  <a:pos x="128" y="15"/>
                </a:cxn>
                <a:cxn ang="0">
                  <a:pos x="13" y="215"/>
                </a:cxn>
              </a:cxnLst>
              <a:rect l="0" t="0" r="r" b="b"/>
              <a:pathLst>
                <a:path w="257" h="223">
                  <a:moveTo>
                    <a:pt x="257" y="223"/>
                  </a:moveTo>
                  <a:lnTo>
                    <a:pt x="0" y="223"/>
                  </a:lnTo>
                  <a:lnTo>
                    <a:pt x="128" y="0"/>
                  </a:lnTo>
                  <a:lnTo>
                    <a:pt x="257" y="223"/>
                  </a:lnTo>
                  <a:close/>
                  <a:moveTo>
                    <a:pt x="13" y="215"/>
                  </a:moveTo>
                  <a:lnTo>
                    <a:pt x="244" y="215"/>
                  </a:lnTo>
                  <a:lnTo>
                    <a:pt x="128" y="15"/>
                  </a:lnTo>
                  <a:lnTo>
                    <a:pt x="13" y="21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  <p:sp>
          <p:nvSpPr>
            <p:cNvPr id="178" name="Freeform 181"/>
            <p:cNvSpPr>
              <a:spLocks noEditPoints="1"/>
            </p:cNvSpPr>
            <p:nvPr/>
          </p:nvSpPr>
          <p:spPr bwMode="auto">
            <a:xfrm>
              <a:off x="11118" y="1753"/>
              <a:ext cx="44" cy="232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88"/>
                </a:cxn>
                <a:cxn ang="0">
                  <a:pos x="0" y="84"/>
                </a:cxn>
                <a:cxn ang="0">
                  <a:pos x="1" y="81"/>
                </a:cxn>
                <a:cxn ang="0">
                  <a:pos x="5" y="78"/>
                </a:cxn>
                <a:cxn ang="0">
                  <a:pos x="9" y="78"/>
                </a:cxn>
                <a:cxn ang="0">
                  <a:pos x="9" y="78"/>
                </a:cxn>
                <a:cxn ang="0">
                  <a:pos x="12" y="78"/>
                </a:cxn>
                <a:cxn ang="0">
                  <a:pos x="16" y="81"/>
                </a:cxn>
                <a:cxn ang="0">
                  <a:pos x="17" y="84"/>
                </a:cxn>
                <a:cxn ang="0">
                  <a:pos x="17" y="88"/>
                </a:cxn>
                <a:cxn ang="0">
                  <a:pos x="17" y="88"/>
                </a:cxn>
                <a:cxn ang="0">
                  <a:pos x="17" y="92"/>
                </a:cxn>
                <a:cxn ang="0">
                  <a:pos x="16" y="95"/>
                </a:cxn>
                <a:cxn ang="0">
                  <a:pos x="12" y="96"/>
                </a:cxn>
                <a:cxn ang="0">
                  <a:pos x="9" y="97"/>
                </a:cxn>
                <a:cxn ang="0">
                  <a:pos x="9" y="97"/>
                </a:cxn>
                <a:cxn ang="0">
                  <a:pos x="5" y="96"/>
                </a:cxn>
                <a:cxn ang="0">
                  <a:pos x="1" y="95"/>
                </a:cxn>
                <a:cxn ang="0">
                  <a:pos x="0" y="92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17" y="8"/>
                </a:cxn>
                <a:cxn ang="0">
                  <a:pos x="15" y="64"/>
                </a:cxn>
                <a:cxn ang="0">
                  <a:pos x="15" y="64"/>
                </a:cxn>
                <a:cxn ang="0">
                  <a:pos x="15" y="66"/>
                </a:cxn>
                <a:cxn ang="0">
                  <a:pos x="13" y="68"/>
                </a:cxn>
                <a:cxn ang="0">
                  <a:pos x="11" y="69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6" y="69"/>
                </a:cxn>
                <a:cxn ang="0">
                  <a:pos x="4" y="68"/>
                </a:cxn>
                <a:cxn ang="0">
                  <a:pos x="2" y="66"/>
                </a:cxn>
                <a:cxn ang="0">
                  <a:pos x="2" y="6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2" y="1"/>
                </a:cxn>
                <a:cxn ang="0">
                  <a:pos x="5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5" y="1"/>
                </a:cxn>
                <a:cxn ang="0">
                  <a:pos x="17" y="4"/>
                </a:cxn>
                <a:cxn ang="0">
                  <a:pos x="17" y="8"/>
                </a:cxn>
                <a:cxn ang="0">
                  <a:pos x="17" y="8"/>
                </a:cxn>
              </a:cxnLst>
              <a:rect l="0" t="0" r="r" b="b"/>
              <a:pathLst>
                <a:path w="17" h="97">
                  <a:moveTo>
                    <a:pt x="0" y="88"/>
                  </a:moveTo>
                  <a:lnTo>
                    <a:pt x="0" y="88"/>
                  </a:lnTo>
                  <a:lnTo>
                    <a:pt x="0" y="84"/>
                  </a:lnTo>
                  <a:lnTo>
                    <a:pt x="1" y="81"/>
                  </a:lnTo>
                  <a:lnTo>
                    <a:pt x="5" y="78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2" y="78"/>
                  </a:lnTo>
                  <a:lnTo>
                    <a:pt x="16" y="81"/>
                  </a:lnTo>
                  <a:lnTo>
                    <a:pt x="17" y="84"/>
                  </a:lnTo>
                  <a:lnTo>
                    <a:pt x="17" y="88"/>
                  </a:lnTo>
                  <a:lnTo>
                    <a:pt x="17" y="88"/>
                  </a:lnTo>
                  <a:lnTo>
                    <a:pt x="17" y="92"/>
                  </a:lnTo>
                  <a:lnTo>
                    <a:pt x="16" y="95"/>
                  </a:lnTo>
                  <a:lnTo>
                    <a:pt x="12" y="96"/>
                  </a:lnTo>
                  <a:lnTo>
                    <a:pt x="9" y="97"/>
                  </a:lnTo>
                  <a:lnTo>
                    <a:pt x="9" y="97"/>
                  </a:lnTo>
                  <a:lnTo>
                    <a:pt x="5" y="96"/>
                  </a:lnTo>
                  <a:lnTo>
                    <a:pt x="1" y="95"/>
                  </a:lnTo>
                  <a:lnTo>
                    <a:pt x="0" y="92"/>
                  </a:lnTo>
                  <a:lnTo>
                    <a:pt x="0" y="88"/>
                  </a:lnTo>
                  <a:lnTo>
                    <a:pt x="0" y="88"/>
                  </a:lnTo>
                  <a:close/>
                  <a:moveTo>
                    <a:pt x="17" y="8"/>
                  </a:moveTo>
                  <a:lnTo>
                    <a:pt x="15" y="64"/>
                  </a:lnTo>
                  <a:lnTo>
                    <a:pt x="15" y="64"/>
                  </a:lnTo>
                  <a:lnTo>
                    <a:pt x="15" y="66"/>
                  </a:lnTo>
                  <a:lnTo>
                    <a:pt x="13" y="68"/>
                  </a:lnTo>
                  <a:lnTo>
                    <a:pt x="11" y="69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4" y="68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7" y="4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656965" y="3933825"/>
            <a:ext cx="8221980" cy="1306195"/>
            <a:chOff x="5759" y="6195"/>
            <a:chExt cx="12948" cy="2057"/>
          </a:xfrm>
        </p:grpSpPr>
        <p:sp>
          <p:nvSpPr>
            <p:cNvPr id="4" name="文本框 3"/>
            <p:cNvSpPr txBox="1"/>
            <p:nvPr/>
          </p:nvSpPr>
          <p:spPr>
            <a:xfrm>
              <a:off x="5759" y="6195"/>
              <a:ext cx="12948" cy="1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4000" kern="100" spc="900" smtClean="0">
                  <a:solidFill>
                    <a:srgbClr val="222128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+mn-ea"/>
                </a:rPr>
                <a:t>答辩完毕，谢谢您的观赏！</a:t>
              </a:r>
              <a:endParaRPr lang="en-US" altLang="zh-CN" sz="1200" kern="100" spc="100" smtClean="0">
                <a:solidFill>
                  <a:srgbClr val="222128"/>
                </a:solidFill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666" y="7793"/>
              <a:ext cx="10806" cy="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kern="100" spc="100" smtClean="0">
                  <a:solidFill>
                    <a:srgbClr val="222128"/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  <a:sym typeface="+mn-ea"/>
                </a:rPr>
                <a:t>S</a:t>
              </a:r>
              <a:r>
                <a:rPr lang="en-US" altLang="zh-CN" sz="1300" kern="100" spc="100" smtClean="0">
                  <a:solidFill>
                    <a:srgbClr val="222128"/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  <a:sym typeface="+mn-ea"/>
                </a:rPr>
                <a:t>MALL FRESH FLOWERS GRADUATION REPLY TEMPLATE</a:t>
              </a:r>
              <a:r>
                <a:rPr lang="en-US" altLang="zh-CN" sz="1200" kern="100" spc="100" smtClean="0">
                  <a:solidFill>
                    <a:srgbClr val="222128"/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  <a:sym typeface="+mn-ea"/>
                </a:rPr>
                <a:t> 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41190" y="3134995"/>
            <a:ext cx="7288530" cy="3049270"/>
            <a:chOff x="6994" y="4937"/>
            <a:chExt cx="11478" cy="4802"/>
          </a:xfrm>
        </p:grpSpPr>
        <p:grpSp>
          <p:nvGrpSpPr>
            <p:cNvPr id="9" name="组合 8"/>
            <p:cNvGrpSpPr/>
            <p:nvPr/>
          </p:nvGrpSpPr>
          <p:grpSpPr>
            <a:xfrm>
              <a:off x="11604" y="4937"/>
              <a:ext cx="6755" cy="1448"/>
              <a:chOff x="11567" y="4782"/>
              <a:chExt cx="6755" cy="1448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11567" y="4782"/>
                <a:ext cx="1448" cy="1448"/>
              </a:xfrm>
              <a:prstGeom prst="ellipse">
                <a:avLst/>
              </a:prstGeom>
              <a:solidFill>
                <a:srgbClr val="088754">
                  <a:alpha val="6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5400">
                    <a:solidFill>
                      <a:prstClr val="white"/>
                    </a:solidFill>
                    <a:latin typeface="Arial" panose="020B0604020202020204" pitchFamily="34" charset="0"/>
                  </a:rPr>
                  <a:t>2</a:t>
                </a:r>
                <a:endParaRPr lang="en-US" altLang="zh-CN" sz="540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3336" y="4782"/>
                <a:ext cx="1448" cy="144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5400">
                    <a:solidFill>
                      <a:prstClr val="white"/>
                    </a:solidFill>
                    <a:latin typeface="Arial" panose="020B0604020202020204" pitchFamily="34" charset="0"/>
                  </a:rPr>
                  <a:t>0</a:t>
                </a:r>
                <a:endParaRPr lang="en-US" altLang="zh-CN" sz="540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5105" y="4782"/>
                <a:ext cx="1448" cy="1448"/>
              </a:xfrm>
              <a:prstGeom prst="ellipse">
                <a:avLst/>
              </a:prstGeom>
              <a:solidFill>
                <a:srgbClr val="088754">
                  <a:alpha val="6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5400">
                    <a:solidFill>
                      <a:prstClr val="white"/>
                    </a:solidFill>
                    <a:latin typeface="Arial" panose="020B0604020202020204" pitchFamily="34" charset="0"/>
                  </a:rPr>
                  <a:t>1</a:t>
                </a:r>
                <a:endParaRPr lang="en-US" altLang="zh-CN" sz="540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16874" y="4782"/>
                <a:ext cx="1448" cy="144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5400">
                    <a:solidFill>
                      <a:prstClr val="white"/>
                    </a:solidFill>
                    <a:latin typeface="Arial" panose="020B0604020202020204" pitchFamily="34" charset="0"/>
                  </a:rPr>
                  <a:t>8</a:t>
                </a:r>
                <a:endParaRPr lang="en-US" altLang="zh-CN" sz="540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4" name="PA_矩形 13"/>
            <p:cNvSpPr/>
            <p:nvPr>
              <p:custDataLst>
                <p:tags r:id="rId2"/>
              </p:custDataLst>
            </p:nvPr>
          </p:nvSpPr>
          <p:spPr>
            <a:xfrm>
              <a:off x="6994" y="8585"/>
              <a:ext cx="11478" cy="1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90000"/>
                </a:lnSpc>
              </a:pPr>
              <a:r>
                <a:rPr lang="en-US" altLang="zh-CN" sz="110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 Light" panose="020F0302020204030204"/>
                </a:rPr>
                <a:t>Lorem ipsum dolor sit amet, consectetur adipiscing elit. Donec luctus nibh sit amet sem vulputate venenatis bibendum orci pulvinar. </a:t>
              </a:r>
              <a:r>
                <a:rPr lang="en-US" altLang="zh-CN" sz="110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 Light" panose="020F0302020204030204"/>
                  <a:sym typeface="+mn-ea"/>
                </a:rPr>
                <a:t>Lorem ipsum dolor sit amet, consectetur adipiscing elit.</a:t>
              </a:r>
              <a:endParaRPr lang="en-US" altLang="zh-CN" sz="110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  <a:sym typeface="+mn-ea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17559" y="8555"/>
              <a:ext cx="540" cy="0"/>
            </a:xfrm>
            <a:custGeom>
              <a:avLst/>
              <a:gdLst>
                <a:gd name="connisteX0" fmla="*/ 0 w 342900"/>
                <a:gd name="connsiteY0" fmla="*/ 0 h 0"/>
                <a:gd name="connisteX1" fmla="*/ 342900 w 342900"/>
                <a:gd name="connsiteY1" fmla="*/ 0 h 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34290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19050">
              <a:solidFill>
                <a:srgbClr val="0887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ags/tag3.xml><?xml version="1.0" encoding="utf-8"?>
<p:tagLst xmlns:p="http://schemas.openxmlformats.org/presentationml/2006/main">
  <p:tag name="PA" val="v4.1.3"/>
</p:tagLst>
</file>

<file path=ppt/tags/tag4.xml><?xml version="1.0" encoding="utf-8"?>
<p:tagLst xmlns:p="http://schemas.openxmlformats.org/presentationml/2006/main">
  <p:tag name="PA" val="v4.1.3"/>
</p:tagLst>
</file>

<file path=ppt/tags/tag5.xml><?xml version="1.0" encoding="utf-8"?>
<p:tagLst xmlns:p="http://schemas.openxmlformats.org/presentationml/2006/main">
  <p:tag name="PA" val="v4.1.3"/>
</p:tagLst>
</file>

<file path=ppt/tags/tag6.xml><?xml version="1.0" encoding="utf-8"?>
<p:tagLst xmlns:p="http://schemas.openxmlformats.org/presentationml/2006/main">
  <p:tag name="PA" val="v4.1.3"/>
</p:tagLst>
</file>

<file path=ppt/tags/tag7.xml><?xml version="1.0" encoding="utf-8"?>
<p:tagLst xmlns:p="http://schemas.openxmlformats.org/presentationml/2006/main">
  <p:tag name="PA" val="v4.1.3"/>
</p:tagLst>
</file>

<file path=ppt/tags/tag8.xml><?xml version="1.0" encoding="utf-8"?>
<p:tagLst xmlns:p="http://schemas.openxmlformats.org/presentationml/2006/main">
  <p:tag name="PA" val="v4.1.3"/>
</p:tagLst>
</file>

<file path=ppt/tags/tag9.xml><?xml version="1.0" encoding="utf-8"?>
<p:tagLst xmlns:p="http://schemas.openxmlformats.org/presentationml/2006/main">
  <p:tag name="PA" val="v4.1.3"/>
</p:tagLst>
</file>

<file path=ppt/tags/tag10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9742</Words>
  <Application>WPS 演示</Application>
  <PresentationFormat>宽屏</PresentationFormat>
  <Paragraphs>388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Times New Roman</vt:lpstr>
      <vt:lpstr>Calibri Light</vt:lpstr>
      <vt:lpstr>方正宋刻本秀楷简体</vt:lpstr>
      <vt:lpstr>Arial Unicode MS</vt:lpstr>
      <vt:lpstr>Calibri</vt:lpstr>
      <vt:lpstr>Calibri Light</vt:lpstr>
      <vt:lpstr>Arial Rounded MT Bold</vt:lpstr>
      <vt:lpstr>Helvetica Light</vt:lpstr>
      <vt:lpstr>华文细黑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清泉石上流1396330722</cp:lastModifiedBy>
  <cp:revision>39</cp:revision>
  <dcterms:created xsi:type="dcterms:W3CDTF">2015-05-05T08:02:00Z</dcterms:created>
  <dcterms:modified xsi:type="dcterms:W3CDTF">2018-08-31T03:45:01Z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2052-11.1.0.7764</vt:lpwstr>
  </property>
</Properties>
</file>