
<file path=[Content_Types].xml><?xml version="1.0" encoding="utf-8"?>
<Types xmlns="http://schemas.openxmlformats.org/package/2006/content-types">
  <Default Extension="jpeg" ContentType="image/jpeg"/>
  <Default Extension="wdp" ContentType="image/vnd.ms-photo"/>
  <Default Extension="tiff" ContentType="image/tif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9" r:id="rId5"/>
    <p:sldId id="272" r:id="rId6"/>
    <p:sldId id="258" r:id="rId7"/>
    <p:sldId id="273" r:id="rId8"/>
    <p:sldId id="274" r:id="rId9"/>
    <p:sldId id="275" r:id="rId10"/>
    <p:sldId id="287" r:id="rId11"/>
    <p:sldId id="276" r:id="rId12"/>
    <p:sldId id="277" r:id="rId13"/>
    <p:sldId id="278" r:id="rId14"/>
    <p:sldId id="279" r:id="rId15"/>
    <p:sldId id="288" r:id="rId16"/>
    <p:sldId id="280" r:id="rId17"/>
    <p:sldId id="281" r:id="rId18"/>
    <p:sldId id="282" r:id="rId19"/>
    <p:sldId id="283" r:id="rId20"/>
    <p:sldId id="289" r:id="rId21"/>
    <p:sldId id="284" r:id="rId22"/>
    <p:sldId id="285" r:id="rId23"/>
    <p:sldId id="286" r:id="rId24"/>
    <p:sldId id="290"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7664"/>
    <a:srgbClr val="761330"/>
    <a:srgbClr val="E9B968"/>
    <a:srgbClr val="EE7D70"/>
    <a:srgbClr val="640000"/>
    <a:srgbClr val="7C2C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0" autoAdjust="0"/>
    <p:restoredTop sz="94660"/>
  </p:normalViewPr>
  <p:slideViewPr>
    <p:cSldViewPr snapToGrid="0">
      <p:cViewPr>
        <p:scale>
          <a:sx n="66" d="100"/>
          <a:sy n="66" d="100"/>
        </p:scale>
        <p:origin x="768" y="48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406FB96-F68E-4EB0-950B-33B404585A7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FE4FEEF-BB15-4B10-A801-ECEE719DCB0F}"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406FB96-F68E-4EB0-950B-33B404585A7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FE4FEEF-BB15-4B10-A801-ECEE719DCB0F}"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406FB96-F68E-4EB0-950B-33B404585A7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FE4FEEF-BB15-4B10-A801-ECEE719DCB0F}"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406FB96-F68E-4EB0-950B-33B404585A7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FE4FEEF-BB15-4B10-A801-ECEE719DCB0F}"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406FB96-F68E-4EB0-950B-33B404585A7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FE4FEEF-BB15-4B10-A801-ECEE719DCB0F}"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406FB96-F68E-4EB0-950B-33B404585A7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FE4FEEF-BB15-4B10-A801-ECEE719DCB0F}"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406FB96-F68E-4EB0-950B-33B404585A7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FE4FEEF-BB15-4B10-A801-ECEE719DCB0F}"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406FB96-F68E-4EB0-950B-33B404585A7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FE4FEEF-BB15-4B10-A801-ECEE719DCB0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406FB96-F68E-4EB0-950B-33B404585A7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FE4FEEF-BB15-4B10-A801-ECEE719DCB0F}"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406FB96-F68E-4EB0-950B-33B404585A7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FE4FEEF-BB15-4B10-A801-ECEE719DCB0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406FB96-F68E-4EB0-950B-33B404585A7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FE4FEEF-BB15-4B10-A801-ECEE719DCB0F}"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06FB96-F68E-4EB0-950B-33B404585A7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E4FEEF-BB15-4B10-A801-ECEE719DCB0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8.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0.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1.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2.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8.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3.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4.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8.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0.jpe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1.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tiff"/><Relationship Id="rId4" Type="http://schemas.openxmlformats.org/officeDocument/2006/relationships/image" Target="../media/image22.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8.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3.jpe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4.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2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cstate="screen"/>
          <a:srcRect b="12641"/>
          <a:stretch>
            <a:fillRect/>
          </a:stretch>
        </p:blipFill>
        <p:spPr>
          <a:xfrm>
            <a:off x="2747589" y="-107419"/>
            <a:ext cx="5898700" cy="4609971"/>
          </a:xfrm>
          <a:prstGeom prst="rect">
            <a:avLst/>
          </a:prstGeom>
        </p:spPr>
      </p:pic>
      <p:pic>
        <p:nvPicPr>
          <p:cNvPr id="4" name="图片 3"/>
          <p:cNvPicPr>
            <a:picLocks noChangeAspect="1"/>
          </p:cNvPicPr>
          <p:nvPr/>
        </p:nvPicPr>
        <p:blipFill rotWithShape="1">
          <a:blip r:embed="rId3"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4" cstate="screen"/>
          <a:srcRect/>
          <a:stretch>
            <a:fillRect/>
          </a:stretch>
        </p:blipFill>
        <p:spPr>
          <a:xfrm>
            <a:off x="-2770" y="3162300"/>
            <a:ext cx="12190992" cy="3695700"/>
          </a:xfrm>
          <a:prstGeom prst="rect">
            <a:avLst/>
          </a:prstGeom>
        </p:spPr>
      </p:pic>
      <p:pic>
        <p:nvPicPr>
          <p:cNvPr id="7" name="图片 6"/>
          <p:cNvPicPr>
            <a:picLocks noChangeAspect="1"/>
          </p:cNvPicPr>
          <p:nvPr/>
        </p:nvPicPr>
        <p:blipFill rotWithShape="1">
          <a:blip r:embed="rId5" cstate="screen"/>
          <a:srcRect/>
          <a:stretch>
            <a:fillRect/>
          </a:stretch>
        </p:blipFill>
        <p:spPr>
          <a:xfrm flipH="1">
            <a:off x="-2770" y="-219077"/>
            <a:ext cx="3915137" cy="2464407"/>
          </a:xfrm>
          <a:prstGeom prst="rect">
            <a:avLst/>
          </a:prstGeom>
        </p:spPr>
      </p:pic>
      <p:pic>
        <p:nvPicPr>
          <p:cNvPr id="8" name="图片 7"/>
          <p:cNvPicPr>
            <a:picLocks noChangeAspect="1"/>
          </p:cNvPicPr>
          <p:nvPr/>
        </p:nvPicPr>
        <p:blipFill>
          <a:blip r:embed="rId6" cstate="screen"/>
          <a:stretch>
            <a:fillRect/>
          </a:stretch>
        </p:blipFill>
        <p:spPr>
          <a:xfrm>
            <a:off x="4259866" y="146567"/>
            <a:ext cx="3136357" cy="3663333"/>
          </a:xfrm>
          <a:prstGeom prst="rect">
            <a:avLst/>
          </a:prstGeom>
        </p:spPr>
      </p:pic>
      <p:pic>
        <p:nvPicPr>
          <p:cNvPr id="10" name="图片 9"/>
          <p:cNvPicPr>
            <a:picLocks noChangeAspect="1"/>
          </p:cNvPicPr>
          <p:nvPr/>
        </p:nvPicPr>
        <p:blipFill rotWithShape="1">
          <a:blip r:embed="rId5" cstate="screen"/>
          <a:srcRect/>
          <a:stretch>
            <a:fillRect/>
          </a:stretch>
        </p:blipFill>
        <p:spPr>
          <a:xfrm>
            <a:off x="8275855" y="-219077"/>
            <a:ext cx="3915137" cy="2464407"/>
          </a:xfrm>
          <a:prstGeom prst="rect">
            <a:avLst/>
          </a:prstGeom>
        </p:spPr>
      </p:pic>
      <p:sp>
        <p:nvSpPr>
          <p:cNvPr id="11" name="TextBox 78"/>
          <p:cNvSpPr txBox="1"/>
          <p:nvPr/>
        </p:nvSpPr>
        <p:spPr>
          <a:xfrm>
            <a:off x="2257063" y="3803540"/>
            <a:ext cx="7419372" cy="923330"/>
          </a:xfrm>
          <a:prstGeom prst="rect">
            <a:avLst/>
          </a:prstGeom>
          <a:noFill/>
        </p:spPr>
        <p:txBody>
          <a:bodyPr wrap="square" rtlCol="0">
            <a:spAutoFit/>
          </a:bodyPr>
          <a:lstStyle/>
          <a:p>
            <a:pPr algn="ctr"/>
            <a:r>
              <a:rPr lang="zh-CN" sz="5400" spc="-300" dirty="0">
                <a:solidFill>
                  <a:srgbClr val="640000"/>
                </a:solidFill>
                <a:effectLst>
                  <a:outerShdw blurRad="50800" dist="25400" dir="2700000" algn="tl" rotWithShape="0">
                    <a:schemeClr val="bg1"/>
                  </a:outerShdw>
                </a:effectLst>
                <a:latin typeface="隶书" panose="02010509060101010101" pitchFamily="49" charset="-122"/>
                <a:ea typeface="隶书" panose="02010509060101010101" pitchFamily="49" charset="-122"/>
              </a:rPr>
              <a:t>团圆中秋节活动策划模板</a:t>
            </a:r>
            <a:endParaRPr lang="zh-CN" sz="5400" spc="-300" dirty="0">
              <a:solidFill>
                <a:srgbClr val="640000"/>
              </a:solidFill>
              <a:effectLst>
                <a:outerShdw blurRad="50800" dist="25400" dir="2700000" algn="tl" rotWithShape="0">
                  <a:schemeClr val="bg1"/>
                </a:outerShdw>
              </a:effectLst>
              <a:latin typeface="隶书" panose="02010509060101010101" pitchFamily="49" charset="-122"/>
              <a:ea typeface="隶书" panose="020105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
                                          </p:val>
                                        </p:tav>
                                        <p:tav tm="100000">
                                          <p:val>
                                            <p:strVal val="#ppt_x"/>
                                          </p:val>
                                        </p:tav>
                                      </p:tavLst>
                                    </p:anim>
                                    <p:anim calcmode="lin" valueType="num">
                                      <p:cBhvr>
                                        <p:cTn id="14" dur="5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2" presetClass="entr" presetSubtype="4"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ppt_x"/>
                                          </p:val>
                                        </p:tav>
                                        <p:tav tm="100000">
                                          <p:val>
                                            <p:strVal val="#ppt_x"/>
                                          </p:val>
                                        </p:tav>
                                      </p:tavLst>
                                    </p:anim>
                                    <p:anim calcmode="lin" valueType="num">
                                      <p:cBhvr additive="base">
                                        <p:cTn id="31" dur="500" fill="hold"/>
                                        <p:tgtEl>
                                          <p:spTgt spid="4"/>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22" presetClass="entr" presetSubtype="4"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00"/>
                                        <p:tgtEl>
                                          <p:spTgt spid="5"/>
                                        </p:tgtEl>
                                      </p:cBhvr>
                                    </p:animEffect>
                                  </p:childTnLst>
                                </p:cTn>
                              </p:par>
                              <p:par>
                                <p:cTn id="36" presetID="23" presetClass="entr" presetSubtype="16" fill="hold" grpId="0" nodeType="withEffect">
                                  <p:stCondLst>
                                    <p:cond delay="0"/>
                                  </p:stCondLst>
                                  <p:iterate type="lt">
                                    <p:tmPct val="10000"/>
                                  </p:iterate>
                                  <p:childTnLst>
                                    <p:set>
                                      <p:cBhvr>
                                        <p:cTn id="37" dur="1" fill="hold">
                                          <p:stCondLst>
                                            <p:cond delay="0"/>
                                          </p:stCondLst>
                                        </p:cTn>
                                        <p:tgtEl>
                                          <p:spTgt spid="11"/>
                                        </p:tgtEl>
                                        <p:attrNameLst>
                                          <p:attrName>style.visibility</p:attrName>
                                        </p:attrNameLst>
                                      </p:cBhvr>
                                      <p:to>
                                        <p:strVal val="visible"/>
                                      </p:to>
                                    </p:set>
                                    <p:anim calcmode="lin" valueType="num">
                                      <p:cBhvr>
                                        <p:cTn id="38" dur="700" fill="hold"/>
                                        <p:tgtEl>
                                          <p:spTgt spid="11"/>
                                        </p:tgtEl>
                                        <p:attrNameLst>
                                          <p:attrName>ppt_w</p:attrName>
                                        </p:attrNameLst>
                                      </p:cBhvr>
                                      <p:tavLst>
                                        <p:tav tm="0">
                                          <p:val>
                                            <p:fltVal val="0"/>
                                          </p:val>
                                        </p:tav>
                                        <p:tav tm="100000">
                                          <p:val>
                                            <p:strVal val="#ppt_w"/>
                                          </p:val>
                                        </p:tav>
                                      </p:tavLst>
                                    </p:anim>
                                    <p:anim calcmode="lin" valueType="num">
                                      <p:cBhvr>
                                        <p:cTn id="39" dur="7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3" cstate="screen"/>
          <a:srcRect/>
          <a:stretch>
            <a:fillRect/>
          </a:stretch>
        </p:blipFill>
        <p:spPr>
          <a:xfrm>
            <a:off x="-2770" y="3162300"/>
            <a:ext cx="12190992" cy="3695700"/>
          </a:xfrm>
          <a:prstGeom prst="rect">
            <a:avLst/>
          </a:prstGeom>
        </p:spPr>
      </p:pic>
      <p:pic>
        <p:nvPicPr>
          <p:cNvPr id="7" name="图片 6"/>
          <p:cNvPicPr>
            <a:picLocks noChangeAspect="1"/>
          </p:cNvPicPr>
          <p:nvPr/>
        </p:nvPicPr>
        <p:blipFill rotWithShape="1">
          <a:blip r:embed="rId4" cstate="screen"/>
          <a:srcRect/>
          <a:stretch>
            <a:fillRect/>
          </a:stretch>
        </p:blipFill>
        <p:spPr>
          <a:xfrm flipH="1">
            <a:off x="-2770" y="-219077"/>
            <a:ext cx="3915137" cy="2464407"/>
          </a:xfrm>
          <a:prstGeom prst="rect">
            <a:avLst/>
          </a:prstGeom>
        </p:spPr>
      </p:pic>
      <p:pic>
        <p:nvPicPr>
          <p:cNvPr id="10" name="图片 9"/>
          <p:cNvPicPr>
            <a:picLocks noChangeAspect="1"/>
          </p:cNvPicPr>
          <p:nvPr/>
        </p:nvPicPr>
        <p:blipFill rotWithShape="1">
          <a:blip r:embed="rId4" cstate="screen"/>
          <a:srcRect/>
          <a:stretch>
            <a:fillRect/>
          </a:stretch>
        </p:blipFill>
        <p:spPr>
          <a:xfrm>
            <a:off x="8275855" y="-219077"/>
            <a:ext cx="3915137" cy="2464407"/>
          </a:xfrm>
          <a:prstGeom prst="rect">
            <a:avLst/>
          </a:prstGeom>
        </p:spPr>
      </p:pic>
      <p:sp>
        <p:nvSpPr>
          <p:cNvPr id="12" name="矩形 11"/>
          <p:cNvSpPr/>
          <p:nvPr/>
        </p:nvSpPr>
        <p:spPr>
          <a:xfrm>
            <a:off x="3119550" y="1959957"/>
            <a:ext cx="5946351" cy="2332946"/>
          </a:xfrm>
          <a:prstGeom prst="rect">
            <a:avLst/>
          </a:prstGeom>
        </p:spPr>
        <p:txBody>
          <a:bodyPr wrap="square">
            <a:spAutoFit/>
          </a:bodyPr>
          <a:lstStyle/>
          <a:p>
            <a:pPr>
              <a:lnSpc>
                <a:spcPct val="130000"/>
              </a:lnSpc>
            </a:pPr>
            <a:endParaRPr lang="zh-CN" altLang="en-US" sz="2800" dirty="0">
              <a:solidFill>
                <a:schemeClr val="tx1">
                  <a:lumMod val="75000"/>
                  <a:lumOff val="25000"/>
                </a:schemeClr>
              </a:solidFill>
              <a:latin typeface="楷体" panose="02010609060101010101" pitchFamily="49" charset="-122"/>
              <a:ea typeface="楷体" panose="02010609060101010101" pitchFamily="49" charset="-122"/>
            </a:endParaRPr>
          </a:p>
          <a:p>
            <a:pPr>
              <a:lnSpc>
                <a:spcPct val="130000"/>
              </a:lnSpc>
            </a:pPr>
            <a:r>
              <a:rPr lang="zh-CN" altLang="en-US" sz="2800" dirty="0">
                <a:solidFill>
                  <a:schemeClr val="tx1">
                    <a:lumMod val="75000"/>
                    <a:lumOff val="25000"/>
                  </a:schemeClr>
                </a:solidFill>
                <a:latin typeface="楷体" panose="02010609060101010101" pitchFamily="49" charset="-122"/>
                <a:ea typeface="楷体" panose="02010609060101010101" pitchFamily="49" charset="-122"/>
              </a:rPr>
              <a:t>一年一度中秋节，一年一度团圆夜，年年月圆人不圆，岁岁形只影孤单。只愿大家能够团团圆圆，合家美满。</a:t>
            </a:r>
            <a:endParaRPr lang="zh-CN" altLang="en-US" sz="2800" dirty="0">
              <a:solidFill>
                <a:schemeClr val="tx1">
                  <a:lumMod val="75000"/>
                  <a:lumOff val="25000"/>
                </a:schemeClr>
              </a:solidFill>
              <a:latin typeface="楷体" panose="02010609060101010101" pitchFamily="49" charset="-122"/>
              <a:ea typeface="楷体" panose="02010609060101010101" pitchFamily="49" charset="-122"/>
            </a:endParaRPr>
          </a:p>
        </p:txBody>
      </p:sp>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75408" y="374750"/>
            <a:ext cx="3623107" cy="2122716"/>
          </a:xfrm>
          <a:prstGeom prst="rect">
            <a:avLst/>
          </a:prstGeom>
        </p:spPr>
      </p:pic>
      <p:sp>
        <p:nvSpPr>
          <p:cNvPr id="14" name="文本框 13"/>
          <p:cNvSpPr txBox="1"/>
          <p:nvPr/>
        </p:nvSpPr>
        <p:spPr>
          <a:xfrm>
            <a:off x="4236165" y="4292903"/>
            <a:ext cx="3562350" cy="461665"/>
          </a:xfrm>
          <a:prstGeom prst="rect">
            <a:avLst/>
          </a:prstGeom>
          <a:noFill/>
        </p:spPr>
        <p:txBody>
          <a:bodyPr wrap="square" rtlCol="0">
            <a:spAutoFit/>
          </a:bodyPr>
          <a:lstStyle/>
          <a:p>
            <a:r>
              <a:rPr lang="zh-CN" altLang="en-US" sz="2400" b="1" dirty="0">
                <a:solidFill>
                  <a:srgbClr val="C30D23"/>
                </a:solidFill>
                <a:latin typeface="楷体" panose="02010609060101010101" pitchFamily="49" charset="-122"/>
                <a:ea typeface="楷体" panose="02010609060101010101" pitchFamily="49" charset="-122"/>
              </a:rPr>
              <a:t>恭 贺 中 秋 节 快 乐！</a:t>
            </a:r>
            <a:endParaRPr lang="zh-CN" altLang="en-US" sz="2400" b="1" dirty="0">
              <a:solidFill>
                <a:srgbClr val="C30D23"/>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
                                          </p:val>
                                        </p:tav>
                                        <p:tav tm="100000">
                                          <p:val>
                                            <p:strVal val="#ppt_x"/>
                                          </p:val>
                                        </p:tav>
                                      </p:tavLst>
                                    </p:anim>
                                    <p:anim calcmode="lin" valueType="num">
                                      <p:cBhvr>
                                        <p:cTn id="14" dur="5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4"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3" cstate="screen"/>
          <a:srcRect/>
          <a:stretch>
            <a:fillRect/>
          </a:stretch>
        </p:blipFill>
        <p:spPr>
          <a:xfrm>
            <a:off x="-2770" y="3162300"/>
            <a:ext cx="12190992" cy="3695700"/>
          </a:xfrm>
          <a:prstGeom prst="rect">
            <a:avLst/>
          </a:prstGeom>
        </p:spPr>
      </p:pic>
      <p:sp>
        <p:nvSpPr>
          <p:cNvPr id="6" name="矩形 5"/>
          <p:cNvSpPr/>
          <p:nvPr/>
        </p:nvSpPr>
        <p:spPr>
          <a:xfrm>
            <a:off x="4555486" y="221016"/>
            <a:ext cx="2672668" cy="49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tx1">
                    <a:lumMod val="75000"/>
                    <a:lumOff val="25000"/>
                  </a:schemeClr>
                </a:solidFill>
                <a:latin typeface="楷体" panose="02010609060101010101" pitchFamily="49" charset="-122"/>
                <a:ea typeface="楷体" panose="02010609060101010101" pitchFamily="49" charset="-122"/>
                <a:cs typeface="Songti SC" charset="-122"/>
              </a:rPr>
              <a:t>目    录</a:t>
            </a:r>
            <a:endPar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endParaRPr>
          </a:p>
        </p:txBody>
      </p:sp>
      <p:sp>
        <p:nvSpPr>
          <p:cNvPr id="8" name="矩形 7"/>
          <p:cNvSpPr/>
          <p:nvPr/>
        </p:nvSpPr>
        <p:spPr>
          <a:xfrm>
            <a:off x="4423380" y="668367"/>
            <a:ext cx="3027365" cy="350865"/>
          </a:xfrm>
          <a:prstGeom prst="rect">
            <a:avLst/>
          </a:prstGeom>
        </p:spPr>
        <p:txBody>
          <a:bodyPr wrap="square">
            <a:spAutoFit/>
          </a:bodyPr>
          <a:lstStyle/>
          <a:p>
            <a:pPr algn="dist" defTabSz="798830">
              <a:lnSpc>
                <a:spcPct val="120000"/>
              </a:lnSpc>
            </a:pPr>
            <a:r>
              <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rPr>
              <a:t>PLANNING SCHEME THEME</a:t>
            </a:r>
            <a:endPar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endParaRPr>
          </a:p>
        </p:txBody>
      </p:sp>
      <p:sp>
        <p:nvSpPr>
          <p:cNvPr id="11" name="文本框 10"/>
          <p:cNvSpPr txBox="1"/>
          <p:nvPr/>
        </p:nvSpPr>
        <p:spPr>
          <a:xfrm>
            <a:off x="7664727" y="3307121"/>
            <a:ext cx="1452466" cy="461665"/>
          </a:xfrm>
          <a:prstGeom prst="rect">
            <a:avLst/>
          </a:prstGeom>
          <a:noFill/>
        </p:spPr>
        <p:txBody>
          <a:bodyPr wrap="square" rtlCol="0">
            <a:spAutoFit/>
          </a:bodyPr>
          <a:lstStyle/>
          <a:p>
            <a:pPr algn="ctr">
              <a:lnSpc>
                <a:spcPct val="120000"/>
              </a:lnSpc>
            </a:pPr>
            <a:r>
              <a:rPr lang="zh-CN" altLang="en-US" sz="2000" b="1" dirty="0">
                <a:solidFill>
                  <a:srgbClr val="EE7D70"/>
                </a:solidFill>
                <a:latin typeface="楷体" panose="02010609060101010101" pitchFamily="49" charset="-122"/>
                <a:ea typeface="楷体" panose="02010609060101010101" pitchFamily="49" charset="-122"/>
                <a:cs typeface="微软雅黑" panose="020B0503020204020204" charset="-122"/>
                <a:sym typeface="+mn-lt"/>
              </a:rPr>
              <a:t>现场布置</a:t>
            </a:r>
            <a:endParaRPr lang="zh-CN" altLang="en-US" sz="2000" b="1" dirty="0">
              <a:solidFill>
                <a:srgbClr val="EE7D70"/>
              </a:solidFill>
              <a:latin typeface="楷体" panose="02010609060101010101" pitchFamily="49" charset="-122"/>
              <a:ea typeface="楷体" panose="02010609060101010101" pitchFamily="49" charset="-122"/>
              <a:cs typeface="微软雅黑" panose="020B0503020204020204" charset="-122"/>
              <a:sym typeface="+mn-lt"/>
            </a:endParaRPr>
          </a:p>
        </p:txBody>
      </p:sp>
      <p:sp>
        <p:nvSpPr>
          <p:cNvPr id="12" name="Text Placeholder 2"/>
          <p:cNvSpPr txBox="1"/>
          <p:nvPr/>
        </p:nvSpPr>
        <p:spPr>
          <a:xfrm>
            <a:off x="7719229" y="3744546"/>
            <a:ext cx="2592370" cy="259421"/>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800" dirty="0">
                <a:solidFill>
                  <a:srgbClr val="33250C"/>
                </a:solidFill>
                <a:latin typeface="楷体" panose="02010609060101010101" pitchFamily="49" charset="-122"/>
                <a:ea typeface="楷体" panose="02010609060101010101" pitchFamily="49" charset="-122"/>
                <a:cs typeface="+mn-ea"/>
                <a:sym typeface="+mn-lt"/>
              </a:rPr>
              <a:t>点击添加相关标题文字</a:t>
            </a:r>
            <a:endParaRPr lang="en-GB" altLang="zh-CN" sz="1800" dirty="0">
              <a:solidFill>
                <a:srgbClr val="33250C"/>
              </a:solidFill>
              <a:latin typeface="楷体" panose="02010609060101010101" pitchFamily="49" charset="-122"/>
              <a:ea typeface="楷体" panose="02010609060101010101" pitchFamily="49" charset="-122"/>
              <a:cs typeface="+mn-ea"/>
              <a:sym typeface="+mn-lt"/>
            </a:endParaRPr>
          </a:p>
        </p:txBody>
      </p:sp>
      <p:sp>
        <p:nvSpPr>
          <p:cNvPr id="14" name="文本框 13"/>
          <p:cNvSpPr txBox="1"/>
          <p:nvPr/>
        </p:nvSpPr>
        <p:spPr>
          <a:xfrm>
            <a:off x="7625329" y="1733178"/>
            <a:ext cx="1760482" cy="461665"/>
          </a:xfrm>
          <a:prstGeom prst="rect">
            <a:avLst/>
          </a:prstGeom>
          <a:noFill/>
        </p:spPr>
        <p:txBody>
          <a:bodyPr wrap="square" rtlCol="0">
            <a:spAutoFit/>
          </a:bodyPr>
          <a:lstStyle/>
          <a:p>
            <a:pPr algn="ctr">
              <a:lnSpc>
                <a:spcPct val="120000"/>
              </a:lnSpc>
            </a:pPr>
            <a:r>
              <a:rPr lang="zh-CN" altLang="en-US" sz="2000" b="1" dirty="0">
                <a:solidFill>
                  <a:srgbClr val="EE7D70"/>
                </a:solidFill>
                <a:latin typeface="楷体" panose="02010609060101010101" pitchFamily="49" charset="-122"/>
                <a:ea typeface="楷体" panose="02010609060101010101" pitchFamily="49" charset="-122"/>
                <a:cs typeface="微软雅黑" panose="020B0503020204020204" charset="-122"/>
                <a:sym typeface="+mn-lt"/>
              </a:rPr>
              <a:t>时间、地点</a:t>
            </a:r>
            <a:endParaRPr lang="zh-CN" altLang="en-US" sz="2000" b="1" dirty="0">
              <a:solidFill>
                <a:srgbClr val="EE7D70"/>
              </a:solidFill>
              <a:latin typeface="楷体" panose="02010609060101010101" pitchFamily="49" charset="-122"/>
              <a:ea typeface="楷体" panose="02010609060101010101" pitchFamily="49" charset="-122"/>
              <a:cs typeface="微软雅黑" panose="020B0503020204020204" charset="-122"/>
              <a:sym typeface="+mn-lt"/>
            </a:endParaRPr>
          </a:p>
        </p:txBody>
      </p:sp>
      <p:sp>
        <p:nvSpPr>
          <p:cNvPr id="15" name="Text Placeholder 2"/>
          <p:cNvSpPr txBox="1"/>
          <p:nvPr/>
        </p:nvSpPr>
        <p:spPr>
          <a:xfrm>
            <a:off x="7693457" y="2167567"/>
            <a:ext cx="2592370" cy="259421"/>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800" dirty="0">
                <a:solidFill>
                  <a:srgbClr val="33250C"/>
                </a:solidFill>
                <a:latin typeface="楷体" panose="02010609060101010101" pitchFamily="49" charset="-122"/>
                <a:ea typeface="楷体" panose="02010609060101010101" pitchFamily="49" charset="-122"/>
                <a:cs typeface="+mn-ea"/>
                <a:sym typeface="+mn-lt"/>
              </a:rPr>
              <a:t>点击添加相关标题文字</a:t>
            </a:r>
            <a:endParaRPr lang="en-GB" altLang="zh-CN" sz="1800" dirty="0">
              <a:solidFill>
                <a:srgbClr val="33250C"/>
              </a:solidFill>
              <a:latin typeface="楷体" panose="02010609060101010101" pitchFamily="49" charset="-122"/>
              <a:ea typeface="楷体" panose="02010609060101010101" pitchFamily="49" charset="-122"/>
              <a:cs typeface="+mn-ea"/>
              <a:sym typeface="+mn-lt"/>
            </a:endParaRPr>
          </a:p>
        </p:txBody>
      </p:sp>
      <p:sp>
        <p:nvSpPr>
          <p:cNvPr id="17" name="文本框 16"/>
          <p:cNvSpPr txBox="1"/>
          <p:nvPr/>
        </p:nvSpPr>
        <p:spPr>
          <a:xfrm>
            <a:off x="3539863" y="3352562"/>
            <a:ext cx="2068499" cy="461665"/>
          </a:xfrm>
          <a:prstGeom prst="rect">
            <a:avLst/>
          </a:prstGeom>
          <a:noFill/>
        </p:spPr>
        <p:txBody>
          <a:bodyPr wrap="square" rtlCol="0">
            <a:spAutoFit/>
          </a:bodyPr>
          <a:lstStyle/>
          <a:p>
            <a:pPr algn="ctr">
              <a:lnSpc>
                <a:spcPct val="120000"/>
              </a:lnSpc>
            </a:pPr>
            <a:r>
              <a:rPr lang="zh-CN" altLang="en-US" sz="2000" b="1" dirty="0">
                <a:solidFill>
                  <a:srgbClr val="EE7D70"/>
                </a:solidFill>
                <a:latin typeface="楷体" panose="02010609060101010101" pitchFamily="49" charset="-122"/>
                <a:ea typeface="楷体" panose="02010609060101010101" pitchFamily="49" charset="-122"/>
                <a:cs typeface="微软雅黑" panose="020B0503020204020204" charset="-122"/>
                <a:sym typeface="+mn-lt"/>
              </a:rPr>
              <a:t>策划方案特色</a:t>
            </a:r>
            <a:endParaRPr lang="zh-CN" altLang="en-US" sz="2000" b="1" dirty="0">
              <a:solidFill>
                <a:srgbClr val="EE7D70"/>
              </a:solidFill>
              <a:latin typeface="楷体" panose="02010609060101010101" pitchFamily="49" charset="-122"/>
              <a:ea typeface="楷体" panose="02010609060101010101" pitchFamily="49" charset="-122"/>
              <a:cs typeface="微软雅黑" panose="020B0503020204020204" charset="-122"/>
              <a:sym typeface="+mn-lt"/>
            </a:endParaRPr>
          </a:p>
        </p:txBody>
      </p:sp>
      <p:sp>
        <p:nvSpPr>
          <p:cNvPr id="18" name="Text Placeholder 2"/>
          <p:cNvSpPr txBox="1"/>
          <p:nvPr/>
        </p:nvSpPr>
        <p:spPr>
          <a:xfrm>
            <a:off x="3621616" y="3770018"/>
            <a:ext cx="2592370" cy="259421"/>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800" dirty="0">
                <a:solidFill>
                  <a:srgbClr val="33250C"/>
                </a:solidFill>
                <a:latin typeface="楷体" panose="02010609060101010101" pitchFamily="49" charset="-122"/>
                <a:ea typeface="楷体" panose="02010609060101010101" pitchFamily="49" charset="-122"/>
                <a:cs typeface="+mn-ea"/>
                <a:sym typeface="+mn-lt"/>
              </a:rPr>
              <a:t>点击添加相关标题文字</a:t>
            </a:r>
            <a:endParaRPr lang="en-GB" altLang="zh-CN" sz="1800" dirty="0">
              <a:solidFill>
                <a:srgbClr val="33250C"/>
              </a:solidFill>
              <a:latin typeface="楷体" panose="02010609060101010101" pitchFamily="49" charset="-122"/>
              <a:ea typeface="楷体" panose="02010609060101010101" pitchFamily="49" charset="-122"/>
              <a:cs typeface="+mn-ea"/>
              <a:sym typeface="+mn-lt"/>
            </a:endParaRPr>
          </a:p>
        </p:txBody>
      </p:sp>
      <p:sp>
        <p:nvSpPr>
          <p:cNvPr id="19" name="矩形 18"/>
          <p:cNvSpPr/>
          <p:nvPr/>
        </p:nvSpPr>
        <p:spPr>
          <a:xfrm>
            <a:off x="4375451" y="1729416"/>
            <a:ext cx="184731" cy="387798"/>
          </a:xfrm>
          <a:prstGeom prst="rect">
            <a:avLst/>
          </a:prstGeom>
          <a:noFill/>
        </p:spPr>
        <p:txBody>
          <a:bodyPr wrap="none" rtlCol="0">
            <a:spAutoFit/>
          </a:bodyPr>
          <a:lstStyle/>
          <a:p>
            <a:pPr algn="ctr">
              <a:lnSpc>
                <a:spcPct val="120000"/>
              </a:lnSpc>
            </a:pPr>
            <a:endParaRPr lang="zh-CN" altLang="en-US" sz="1600">
              <a:solidFill>
                <a:srgbClr val="915505"/>
              </a:solidFill>
              <a:cs typeface="+mn-ea"/>
            </a:endParaRPr>
          </a:p>
        </p:txBody>
      </p:sp>
      <p:sp>
        <p:nvSpPr>
          <p:cNvPr id="20" name="菱形 19"/>
          <p:cNvSpPr/>
          <p:nvPr/>
        </p:nvSpPr>
        <p:spPr>
          <a:xfrm>
            <a:off x="2399830" y="3158919"/>
            <a:ext cx="1052973" cy="1052973"/>
          </a:xfrm>
          <a:prstGeom prst="diamond">
            <a:avLst/>
          </a:prstGeom>
          <a:solidFill>
            <a:srgbClr val="EE7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微软雅黑" panose="020B0503020204020204" charset="-122"/>
                <a:ea typeface="微软雅黑" panose="020B0503020204020204" charset="-122"/>
                <a:cs typeface="微软雅黑" panose="020B0503020204020204" charset="-122"/>
              </a:rPr>
              <a:t>03</a:t>
            </a:r>
            <a:endParaRPr lang="zh-CN" altLang="en-US" sz="2000" dirty="0">
              <a:latin typeface="微软雅黑" panose="020B0503020204020204" charset="-122"/>
              <a:ea typeface="微软雅黑" panose="020B0503020204020204" charset="-122"/>
              <a:cs typeface="微软雅黑" panose="020B0503020204020204" charset="-122"/>
            </a:endParaRPr>
          </a:p>
        </p:txBody>
      </p:sp>
      <p:sp>
        <p:nvSpPr>
          <p:cNvPr id="21" name="菱形 20"/>
          <p:cNvSpPr/>
          <p:nvPr/>
        </p:nvSpPr>
        <p:spPr>
          <a:xfrm>
            <a:off x="6462328" y="3158919"/>
            <a:ext cx="1052973" cy="1052973"/>
          </a:xfrm>
          <a:prstGeom prst="diamond">
            <a:avLst/>
          </a:prstGeom>
          <a:solidFill>
            <a:srgbClr val="EE7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latin typeface="微软雅黑" panose="020B0503020204020204" charset="-122"/>
                <a:ea typeface="微软雅黑" panose="020B0503020204020204" charset="-122"/>
                <a:cs typeface="微软雅黑" panose="020B0503020204020204" charset="-122"/>
              </a:rPr>
              <a:t>04</a:t>
            </a:r>
            <a:endParaRPr lang="zh-CN" altLang="en-US" sz="20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22" name="菱形 21"/>
          <p:cNvSpPr/>
          <p:nvPr/>
        </p:nvSpPr>
        <p:spPr>
          <a:xfrm>
            <a:off x="6462328" y="1570870"/>
            <a:ext cx="1052973" cy="1052973"/>
          </a:xfrm>
          <a:prstGeom prst="diamond">
            <a:avLst/>
          </a:prstGeom>
          <a:solidFill>
            <a:srgbClr val="EE7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latin typeface="微软雅黑" panose="020B0503020204020204" charset="-122"/>
                <a:ea typeface="微软雅黑" panose="020B0503020204020204" charset="-122"/>
                <a:cs typeface="微软雅黑" panose="020B0503020204020204" charset="-122"/>
              </a:rPr>
              <a:t>02</a:t>
            </a:r>
            <a:endParaRPr lang="zh-CN" altLang="en-US" sz="20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23" name="菱形 22"/>
          <p:cNvSpPr/>
          <p:nvPr/>
        </p:nvSpPr>
        <p:spPr>
          <a:xfrm>
            <a:off x="2399830" y="1570870"/>
            <a:ext cx="1052973" cy="1052973"/>
          </a:xfrm>
          <a:prstGeom prst="diamond">
            <a:avLst/>
          </a:prstGeom>
          <a:solidFill>
            <a:srgbClr val="EE7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微软雅黑" panose="020B0503020204020204" charset="-122"/>
                <a:ea typeface="微软雅黑" panose="020B0503020204020204" charset="-122"/>
                <a:cs typeface="微软雅黑" panose="020B0503020204020204" charset="-122"/>
              </a:rPr>
              <a:t>01</a:t>
            </a:r>
            <a:endParaRPr lang="zh-CN" altLang="en-US" sz="2000" dirty="0">
              <a:latin typeface="微软雅黑" panose="020B0503020204020204" charset="-122"/>
              <a:ea typeface="微软雅黑" panose="020B0503020204020204" charset="-122"/>
              <a:cs typeface="微软雅黑" panose="020B0503020204020204" charset="-122"/>
            </a:endParaRPr>
          </a:p>
        </p:txBody>
      </p:sp>
      <p:sp>
        <p:nvSpPr>
          <p:cNvPr id="24" name="文本框 23"/>
          <p:cNvSpPr txBox="1"/>
          <p:nvPr/>
        </p:nvSpPr>
        <p:spPr>
          <a:xfrm>
            <a:off x="3556797" y="1733178"/>
            <a:ext cx="2068499" cy="461665"/>
          </a:xfrm>
          <a:prstGeom prst="rect">
            <a:avLst/>
          </a:prstGeom>
          <a:noFill/>
        </p:spPr>
        <p:txBody>
          <a:bodyPr wrap="square" rtlCol="0">
            <a:spAutoFit/>
          </a:bodyPr>
          <a:lstStyle/>
          <a:p>
            <a:pPr algn="ctr">
              <a:lnSpc>
                <a:spcPct val="120000"/>
              </a:lnSpc>
            </a:pPr>
            <a:r>
              <a:rPr lang="zh-CN" altLang="en-US" sz="2000" b="1" dirty="0">
                <a:solidFill>
                  <a:srgbClr val="EE7D70"/>
                </a:solidFill>
                <a:latin typeface="楷体" panose="02010609060101010101" pitchFamily="49" charset="-122"/>
                <a:ea typeface="楷体" panose="02010609060101010101" pitchFamily="49" charset="-122"/>
                <a:cs typeface="微软雅黑" panose="020B0503020204020204" charset="-122"/>
                <a:sym typeface="+mn-lt"/>
              </a:rPr>
              <a:t>策划方案主题</a:t>
            </a:r>
            <a:endParaRPr lang="zh-CN" altLang="en-US" sz="2000" b="1" dirty="0">
              <a:solidFill>
                <a:srgbClr val="EE7D70"/>
              </a:solidFill>
              <a:latin typeface="楷体" panose="02010609060101010101" pitchFamily="49" charset="-122"/>
              <a:ea typeface="楷体" panose="02010609060101010101" pitchFamily="49" charset="-122"/>
              <a:cs typeface="微软雅黑" panose="020B0503020204020204" charset="-122"/>
              <a:sym typeface="+mn-lt"/>
            </a:endParaRPr>
          </a:p>
        </p:txBody>
      </p:sp>
      <p:sp>
        <p:nvSpPr>
          <p:cNvPr id="25" name="Text Placeholder 2"/>
          <p:cNvSpPr txBox="1"/>
          <p:nvPr/>
        </p:nvSpPr>
        <p:spPr>
          <a:xfrm>
            <a:off x="3638550" y="2167567"/>
            <a:ext cx="2592370" cy="259421"/>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800" dirty="0">
                <a:solidFill>
                  <a:srgbClr val="33250C"/>
                </a:solidFill>
                <a:latin typeface="楷体" panose="02010609060101010101" pitchFamily="49" charset="-122"/>
                <a:ea typeface="楷体" panose="02010609060101010101" pitchFamily="49" charset="-122"/>
                <a:cs typeface="+mn-ea"/>
                <a:sym typeface="+mn-lt"/>
              </a:rPr>
              <a:t>点击添加相关标题文字</a:t>
            </a:r>
            <a:endParaRPr lang="en-GB" altLang="zh-CN" sz="1800" dirty="0">
              <a:solidFill>
                <a:srgbClr val="33250C"/>
              </a:solidFill>
              <a:latin typeface="楷体" panose="02010609060101010101" pitchFamily="49" charset="-122"/>
              <a:ea typeface="楷体" panose="02010609060101010101" pitchFamily="49" charset="-122"/>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anim calcmode="lin" valueType="num">
                                      <p:cBhvr>
                                        <p:cTn id="18" dur="500" fill="hold"/>
                                        <p:tgtEl>
                                          <p:spTgt spid="23"/>
                                        </p:tgtEl>
                                        <p:attrNameLst>
                                          <p:attrName>ppt_x</p:attrName>
                                        </p:attrNameLst>
                                      </p:cBhvr>
                                      <p:tavLst>
                                        <p:tav tm="0">
                                          <p:val>
                                            <p:strVal val="#ppt_x"/>
                                          </p:val>
                                        </p:tav>
                                        <p:tav tm="100000">
                                          <p:val>
                                            <p:strVal val="#ppt_x"/>
                                          </p:val>
                                        </p:tav>
                                      </p:tavLst>
                                    </p:anim>
                                    <p:anim calcmode="lin" valueType="num">
                                      <p:cBhvr>
                                        <p:cTn id="19" dur="500" fill="hold"/>
                                        <p:tgtEl>
                                          <p:spTgt spid="23"/>
                                        </p:tgtEl>
                                        <p:attrNameLst>
                                          <p:attrName>ppt_y</p:attrName>
                                        </p:attrNameLst>
                                      </p:cBhvr>
                                      <p:tavLst>
                                        <p:tav tm="0">
                                          <p:val>
                                            <p:strVal val="#ppt_y+.1"/>
                                          </p:val>
                                        </p:tav>
                                        <p:tav tm="100000">
                                          <p:val>
                                            <p:strVal val="#ppt_y"/>
                                          </p:val>
                                        </p:tav>
                                      </p:tavLst>
                                    </p:anim>
                                  </p:childTnLst>
                                </p:cTn>
                              </p:par>
                            </p:childTnLst>
                          </p:cTn>
                        </p:par>
                        <p:par>
                          <p:cTn id="20" fill="hold">
                            <p:stCondLst>
                              <p:cond delay="500"/>
                            </p:stCondLst>
                            <p:childTnLst>
                              <p:par>
                                <p:cTn id="21" presetID="22" presetClass="entr" presetSubtype="4"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down)">
                                      <p:cBhvr>
                                        <p:cTn id="23" dur="500"/>
                                        <p:tgtEl>
                                          <p:spTgt spid="24"/>
                                        </p:tgtEl>
                                      </p:cBhvr>
                                    </p:animEffect>
                                  </p:childTnLst>
                                </p:cTn>
                              </p:par>
                            </p:childTnLst>
                          </p:cTn>
                        </p:par>
                        <p:par>
                          <p:cTn id="24" fill="hold">
                            <p:stCondLst>
                              <p:cond delay="1000"/>
                            </p:stCondLst>
                            <p:childTnLst>
                              <p:par>
                                <p:cTn id="25" presetID="22" presetClass="entr" presetSubtype="4"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down)">
                                      <p:cBhvr>
                                        <p:cTn id="27" dur="500"/>
                                        <p:tgtEl>
                                          <p:spTgt spid="25"/>
                                        </p:tgtEl>
                                      </p:cBhvr>
                                    </p:animEffect>
                                  </p:childTnLst>
                                </p:cTn>
                              </p:par>
                              <p:par>
                                <p:cTn id="28" presetID="42"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anim calcmode="lin" valueType="num">
                                      <p:cBhvr>
                                        <p:cTn id="31" dur="500" fill="hold"/>
                                        <p:tgtEl>
                                          <p:spTgt spid="22"/>
                                        </p:tgtEl>
                                        <p:attrNameLst>
                                          <p:attrName>ppt_x</p:attrName>
                                        </p:attrNameLst>
                                      </p:cBhvr>
                                      <p:tavLst>
                                        <p:tav tm="0">
                                          <p:val>
                                            <p:strVal val="#ppt_x"/>
                                          </p:val>
                                        </p:tav>
                                        <p:tav tm="100000">
                                          <p:val>
                                            <p:strVal val="#ppt_x"/>
                                          </p:val>
                                        </p:tav>
                                      </p:tavLst>
                                    </p:anim>
                                    <p:anim calcmode="lin" valueType="num">
                                      <p:cBhvr>
                                        <p:cTn id="32" dur="500" fill="hold"/>
                                        <p:tgtEl>
                                          <p:spTgt spid="22"/>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22" presetClass="entr" presetSubtype="4"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down)">
                                      <p:cBhvr>
                                        <p:cTn id="36" dur="500"/>
                                        <p:tgtEl>
                                          <p:spTgt spid="14"/>
                                        </p:tgtEl>
                                      </p:cBhvr>
                                    </p:animEffect>
                                  </p:childTnLst>
                                </p:cTn>
                              </p:par>
                            </p:childTnLst>
                          </p:cTn>
                        </p:par>
                        <p:par>
                          <p:cTn id="37" fill="hold">
                            <p:stCondLst>
                              <p:cond delay="2000"/>
                            </p:stCondLst>
                            <p:childTnLst>
                              <p:par>
                                <p:cTn id="38" presetID="22" presetClass="entr" presetSubtype="4"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par>
                                <p:cTn id="41" presetID="42"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anim calcmode="lin" valueType="num">
                                      <p:cBhvr>
                                        <p:cTn id="44" dur="500" fill="hold"/>
                                        <p:tgtEl>
                                          <p:spTgt spid="20"/>
                                        </p:tgtEl>
                                        <p:attrNameLst>
                                          <p:attrName>ppt_x</p:attrName>
                                        </p:attrNameLst>
                                      </p:cBhvr>
                                      <p:tavLst>
                                        <p:tav tm="0">
                                          <p:val>
                                            <p:strVal val="#ppt_x"/>
                                          </p:val>
                                        </p:tav>
                                        <p:tav tm="100000">
                                          <p:val>
                                            <p:strVal val="#ppt_x"/>
                                          </p:val>
                                        </p:tav>
                                      </p:tavLst>
                                    </p:anim>
                                    <p:anim calcmode="lin" valueType="num">
                                      <p:cBhvr>
                                        <p:cTn id="45" dur="500" fill="hold"/>
                                        <p:tgtEl>
                                          <p:spTgt spid="20"/>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22" presetClass="entr" presetSubtype="4"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down)">
                                      <p:cBhvr>
                                        <p:cTn id="49" dur="500"/>
                                        <p:tgtEl>
                                          <p:spTgt spid="17"/>
                                        </p:tgtEl>
                                      </p:cBhvr>
                                    </p:animEffect>
                                  </p:childTnLst>
                                </p:cTn>
                              </p:par>
                            </p:childTnLst>
                          </p:cTn>
                        </p:par>
                        <p:par>
                          <p:cTn id="50" fill="hold">
                            <p:stCondLst>
                              <p:cond delay="3000"/>
                            </p:stCondLst>
                            <p:childTnLst>
                              <p:par>
                                <p:cTn id="51" presetID="22" presetClass="entr" presetSubtype="4"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down)">
                                      <p:cBhvr>
                                        <p:cTn id="53" dur="500"/>
                                        <p:tgtEl>
                                          <p:spTgt spid="18"/>
                                        </p:tgtEl>
                                      </p:cBhvr>
                                    </p:animEffect>
                                  </p:childTnLst>
                                </p:cTn>
                              </p:par>
                              <p:par>
                                <p:cTn id="54" presetID="42" presetClass="entr" presetSubtype="0"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anim calcmode="lin" valueType="num">
                                      <p:cBhvr>
                                        <p:cTn id="57" dur="500" fill="hold"/>
                                        <p:tgtEl>
                                          <p:spTgt spid="21"/>
                                        </p:tgtEl>
                                        <p:attrNameLst>
                                          <p:attrName>ppt_x</p:attrName>
                                        </p:attrNameLst>
                                      </p:cBhvr>
                                      <p:tavLst>
                                        <p:tav tm="0">
                                          <p:val>
                                            <p:strVal val="#ppt_x"/>
                                          </p:val>
                                        </p:tav>
                                        <p:tav tm="100000">
                                          <p:val>
                                            <p:strVal val="#ppt_x"/>
                                          </p:val>
                                        </p:tav>
                                      </p:tavLst>
                                    </p:anim>
                                    <p:anim calcmode="lin" valueType="num">
                                      <p:cBhvr>
                                        <p:cTn id="58" dur="500" fill="hold"/>
                                        <p:tgtEl>
                                          <p:spTgt spid="21"/>
                                        </p:tgtEl>
                                        <p:attrNameLst>
                                          <p:attrName>ppt_y</p:attrName>
                                        </p:attrNameLst>
                                      </p:cBhvr>
                                      <p:tavLst>
                                        <p:tav tm="0">
                                          <p:val>
                                            <p:strVal val="#ppt_y+.1"/>
                                          </p:val>
                                        </p:tav>
                                        <p:tav tm="100000">
                                          <p:val>
                                            <p:strVal val="#ppt_y"/>
                                          </p:val>
                                        </p:tav>
                                      </p:tavLst>
                                    </p:anim>
                                  </p:childTnLst>
                                </p:cTn>
                              </p:par>
                            </p:childTnLst>
                          </p:cTn>
                        </p:par>
                        <p:par>
                          <p:cTn id="59" fill="hold">
                            <p:stCondLst>
                              <p:cond delay="3500"/>
                            </p:stCondLst>
                            <p:childTnLst>
                              <p:par>
                                <p:cTn id="60" presetID="22" presetClass="entr" presetSubtype="4"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down)">
                                      <p:cBhvr>
                                        <p:cTn id="62" dur="500"/>
                                        <p:tgtEl>
                                          <p:spTgt spid="11"/>
                                        </p:tgtEl>
                                      </p:cBhvr>
                                    </p:animEffect>
                                  </p:childTnLst>
                                </p:cTn>
                              </p:par>
                            </p:childTnLst>
                          </p:cTn>
                        </p:par>
                        <p:par>
                          <p:cTn id="63" fill="hold">
                            <p:stCondLst>
                              <p:cond delay="4000"/>
                            </p:stCondLst>
                            <p:childTnLst>
                              <p:par>
                                <p:cTn id="64" presetID="22" presetClass="entr" presetSubtype="4" fill="hold" grpId="0" nodeType="after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wipe(down)">
                                      <p:cBhvr>
                                        <p:cTn id="6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5" grpId="0"/>
      <p:bldP spid="17" grpId="0"/>
      <p:bldP spid="18" grpId="0"/>
      <p:bldP spid="20" grpId="0" animBg="1"/>
      <p:bldP spid="21" grpId="0" animBg="1"/>
      <p:bldP spid="22" grpId="0" animBg="1"/>
      <p:bldP spid="23" grpId="0" animBg="1"/>
      <p:bldP spid="24"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3" cstate="screen"/>
          <a:srcRect/>
          <a:stretch>
            <a:fillRect/>
          </a:stretch>
        </p:blipFill>
        <p:spPr>
          <a:xfrm>
            <a:off x="-2770" y="3162300"/>
            <a:ext cx="12190992" cy="3695700"/>
          </a:xfrm>
          <a:prstGeom prst="rect">
            <a:avLst/>
          </a:prstGeom>
        </p:spPr>
      </p:pic>
      <p:sp>
        <p:nvSpPr>
          <p:cNvPr id="7" name="文本框 5"/>
          <p:cNvSpPr txBox="1"/>
          <p:nvPr/>
        </p:nvSpPr>
        <p:spPr>
          <a:xfrm>
            <a:off x="4413401" y="2946429"/>
            <a:ext cx="3897222" cy="646331"/>
          </a:xfrm>
          <a:prstGeom prst="rect">
            <a:avLst/>
          </a:prstGeom>
          <a:noFill/>
          <a:ln w="9525">
            <a:noFill/>
          </a:ln>
        </p:spPr>
        <p:txBody>
          <a:bodyPr wrap="square" anchor="t">
            <a:spAutoFit/>
          </a:bodyPr>
          <a:lstStyle/>
          <a:p>
            <a:pPr lvl="0"/>
            <a:r>
              <a:rPr lang="en-US" altLang="zh-CN" sz="3600" dirty="0">
                <a:solidFill>
                  <a:srgbClr val="640000"/>
                </a:solidFill>
                <a:latin typeface="楷体" panose="02010609060101010101" pitchFamily="49" charset="-122"/>
                <a:ea typeface="楷体" panose="02010609060101010101" pitchFamily="49" charset="-122"/>
              </a:rPr>
              <a:t>01</a:t>
            </a:r>
            <a:r>
              <a:rPr lang="zh-CN" altLang="en-US" sz="3600" dirty="0">
                <a:solidFill>
                  <a:srgbClr val="640000"/>
                </a:solidFill>
                <a:latin typeface="楷体" panose="02010609060101010101" pitchFamily="49" charset="-122"/>
                <a:ea typeface="楷体" panose="02010609060101010101" pitchFamily="49" charset="-122"/>
              </a:rPr>
              <a:t> 策划方案主题</a:t>
            </a:r>
            <a:endParaRPr lang="zh-CN" altLang="en-US" sz="3600" dirty="0">
              <a:solidFill>
                <a:srgbClr val="640000"/>
              </a:solidFill>
              <a:latin typeface="楷体" panose="02010609060101010101" pitchFamily="49" charset="-122"/>
              <a:ea typeface="楷体" panose="02010609060101010101" pitchFamily="49" charset="-122"/>
            </a:endParaRPr>
          </a:p>
        </p:txBody>
      </p:sp>
      <p:sp>
        <p:nvSpPr>
          <p:cNvPr id="9" name="文本框 8"/>
          <p:cNvSpPr txBox="1"/>
          <p:nvPr/>
        </p:nvSpPr>
        <p:spPr>
          <a:xfrm>
            <a:off x="4578797" y="3674079"/>
            <a:ext cx="3506518" cy="313932"/>
          </a:xfrm>
          <a:prstGeom prst="rect">
            <a:avLst/>
          </a:prstGeom>
          <a:noFill/>
        </p:spPr>
        <p:txBody>
          <a:bodyPr wrap="square" rtlCol="0">
            <a:spAutoFit/>
          </a:bodyPr>
          <a:lstStyle/>
          <a:p>
            <a:pPr algn="dist" defTabSz="798830">
              <a:lnSpc>
                <a:spcPct val="120000"/>
              </a:lnSpc>
            </a:pPr>
            <a:r>
              <a:rPr lang="en-CA" altLang="zh-CN" sz="1200">
                <a:solidFill>
                  <a:srgbClr val="640000"/>
                </a:solidFill>
                <a:latin typeface="Avenir Roman" charset="0"/>
                <a:ea typeface="Avenir Roman" charset="0"/>
                <a:cs typeface="Avenir Roman" charset="0"/>
                <a:sym typeface="+mn-lt"/>
              </a:rPr>
              <a:t>PLANNING SCHEME THEME</a:t>
            </a:r>
            <a:endParaRPr lang="en-CA" altLang="zh-CN" sz="1200" dirty="0">
              <a:solidFill>
                <a:srgbClr val="640000"/>
              </a:solidFill>
              <a:latin typeface="Avenir Roman" charset="0"/>
              <a:ea typeface="Avenir Roman" charset="0"/>
              <a:cs typeface="Avenir Roman" charset="0"/>
              <a:sym typeface="+mn-lt"/>
            </a:endParaRPr>
          </a:p>
        </p:txBody>
      </p:sp>
      <p:pic>
        <p:nvPicPr>
          <p:cNvPr id="10" name="图片 9" descr="6f58981f531aa9a7af47684edd3af84c"/>
          <p:cNvPicPr>
            <a:picLocks noChangeAspect="1"/>
          </p:cNvPicPr>
          <p:nvPr/>
        </p:nvPicPr>
        <p:blipFill>
          <a:blip r:embed="rId4"/>
          <a:stretch>
            <a:fillRect/>
          </a:stretch>
        </p:blipFill>
        <p:spPr>
          <a:xfrm>
            <a:off x="4592558" y="754275"/>
            <a:ext cx="3492757" cy="21281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750"/>
                                        <p:tgtEl>
                                          <p:spTgt spid="7"/>
                                        </p:tgtEl>
                                      </p:cBhvr>
                                    </p:animEffect>
                                    <p:anim calcmode="lin" valueType="num">
                                      <p:cBhvr>
                                        <p:cTn id="21" dur="750" fill="hold"/>
                                        <p:tgtEl>
                                          <p:spTgt spid="7"/>
                                        </p:tgtEl>
                                        <p:attrNameLst>
                                          <p:attrName>ppt_x</p:attrName>
                                        </p:attrNameLst>
                                      </p:cBhvr>
                                      <p:tavLst>
                                        <p:tav tm="0">
                                          <p:val>
                                            <p:strVal val="#ppt_x"/>
                                          </p:val>
                                        </p:tav>
                                        <p:tav tm="100000">
                                          <p:val>
                                            <p:strVal val="#ppt_x"/>
                                          </p:val>
                                        </p:tav>
                                      </p:tavLst>
                                    </p:anim>
                                    <p:anim calcmode="lin" valueType="num">
                                      <p:cBhvr>
                                        <p:cTn id="22" dur="750" fill="hold"/>
                                        <p:tgtEl>
                                          <p:spTgt spid="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750"/>
                                        <p:tgtEl>
                                          <p:spTgt spid="9"/>
                                        </p:tgtEl>
                                      </p:cBhvr>
                                    </p:animEffect>
                                    <p:anim calcmode="lin" valueType="num">
                                      <p:cBhvr>
                                        <p:cTn id="26" dur="750" fill="hold"/>
                                        <p:tgtEl>
                                          <p:spTgt spid="9"/>
                                        </p:tgtEl>
                                        <p:attrNameLst>
                                          <p:attrName>ppt_x</p:attrName>
                                        </p:attrNameLst>
                                      </p:cBhvr>
                                      <p:tavLst>
                                        <p:tav tm="0">
                                          <p:val>
                                            <p:strVal val="#ppt_x"/>
                                          </p:val>
                                        </p:tav>
                                        <p:tav tm="100000">
                                          <p:val>
                                            <p:strVal val="#ppt_x"/>
                                          </p:val>
                                        </p:tav>
                                      </p:tavLst>
                                    </p:anim>
                                    <p:anim calcmode="lin" valueType="num">
                                      <p:cBhvr>
                                        <p:cTn id="27"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3" cstate="screen"/>
          <a:srcRect/>
          <a:stretch>
            <a:fillRect/>
          </a:stretch>
        </p:blipFill>
        <p:spPr>
          <a:xfrm>
            <a:off x="-2770" y="3162300"/>
            <a:ext cx="12190992" cy="3695700"/>
          </a:xfrm>
          <a:prstGeom prst="rect">
            <a:avLst/>
          </a:prstGeom>
        </p:spPr>
      </p:pic>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3380" y="1361968"/>
            <a:ext cx="3476625" cy="3576955"/>
          </a:xfrm>
          <a:prstGeom prst="rect">
            <a:avLst/>
          </a:prstGeom>
        </p:spPr>
      </p:pic>
      <p:sp>
        <p:nvSpPr>
          <p:cNvPr id="11" name="文本框 45"/>
          <p:cNvSpPr txBox="1">
            <a:spLocks noChangeArrowheads="1"/>
          </p:cNvSpPr>
          <p:nvPr/>
        </p:nvSpPr>
        <p:spPr bwMode="auto">
          <a:xfrm>
            <a:off x="1897613" y="1448279"/>
            <a:ext cx="15385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sz="2400" b="1">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zh-CN" b="0" dirty="0">
                <a:solidFill>
                  <a:srgbClr val="640000"/>
                </a:solidFill>
                <a:latin typeface="楷体" panose="02010609060101010101" pitchFamily="49" charset="-122"/>
                <a:ea typeface="楷体" panose="02010609060101010101" pitchFamily="49" charset="-122"/>
                <a:cs typeface="楷体" panose="02010609060101010101" pitchFamily="49" charset="-122"/>
              </a:rPr>
              <a:t>添加标题</a:t>
            </a:r>
            <a:endParaRPr lang="zh-CN" altLang="zh-CN" b="0" dirty="0">
              <a:solidFill>
                <a:srgbClr val="640000"/>
              </a:solidFill>
              <a:latin typeface="楷体" panose="02010609060101010101" pitchFamily="49" charset="-122"/>
              <a:ea typeface="楷体" panose="02010609060101010101" pitchFamily="49" charset="-122"/>
              <a:cs typeface="楷体" panose="02010609060101010101" pitchFamily="49" charset="-122"/>
            </a:endParaRPr>
          </a:p>
        </p:txBody>
      </p:sp>
      <p:sp>
        <p:nvSpPr>
          <p:cNvPr id="15" name="文本框 49"/>
          <p:cNvSpPr txBox="1">
            <a:spLocks noChangeArrowheads="1"/>
          </p:cNvSpPr>
          <p:nvPr/>
        </p:nvSpPr>
        <p:spPr bwMode="auto">
          <a:xfrm>
            <a:off x="1294756" y="1908720"/>
            <a:ext cx="2894279"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ctr">
              <a:lnSpc>
                <a:spcPct val="150000"/>
              </a:lnSpc>
              <a:defRPr/>
            </a:pPr>
            <a:r>
              <a:rPr lang="zh-CN" altLang="en-US"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点击输入本栏的具体文字，简明扼要的说明分项内容，此为概念图解，请根据您的具体内容酌情修改</a:t>
            </a:r>
            <a:endParaRPr lang="en-US" altLang="zh-CN"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a:p>
            <a:pPr algn="ctr" eaLnBrk="1" hangingPunct="1"/>
            <a:endParaRPr lang="en-US" altLang="zh-CN"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p:txBody>
      </p:sp>
      <p:sp>
        <p:nvSpPr>
          <p:cNvPr id="16" name="文本框 45"/>
          <p:cNvSpPr txBox="1">
            <a:spLocks noChangeArrowheads="1"/>
          </p:cNvSpPr>
          <p:nvPr/>
        </p:nvSpPr>
        <p:spPr bwMode="auto">
          <a:xfrm>
            <a:off x="1898248" y="3510759"/>
            <a:ext cx="15385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sz="2400" b="1">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zh-CN" b="0" dirty="0">
                <a:solidFill>
                  <a:srgbClr val="640000"/>
                </a:solidFill>
                <a:latin typeface="楷体" panose="02010609060101010101" pitchFamily="49" charset="-122"/>
                <a:ea typeface="楷体" panose="02010609060101010101" pitchFamily="49" charset="-122"/>
                <a:cs typeface="楷体" panose="02010609060101010101" pitchFamily="49" charset="-122"/>
              </a:rPr>
              <a:t>添加标题</a:t>
            </a:r>
            <a:endParaRPr lang="zh-CN" altLang="zh-CN" b="0" dirty="0">
              <a:solidFill>
                <a:srgbClr val="640000"/>
              </a:solidFill>
              <a:latin typeface="楷体" panose="02010609060101010101" pitchFamily="49" charset="-122"/>
              <a:ea typeface="楷体" panose="02010609060101010101" pitchFamily="49" charset="-122"/>
              <a:cs typeface="楷体" panose="02010609060101010101" pitchFamily="49" charset="-122"/>
            </a:endParaRPr>
          </a:p>
        </p:txBody>
      </p:sp>
      <p:sp>
        <p:nvSpPr>
          <p:cNvPr id="17" name="文本框 49"/>
          <p:cNvSpPr txBox="1">
            <a:spLocks noChangeArrowheads="1"/>
          </p:cNvSpPr>
          <p:nvPr/>
        </p:nvSpPr>
        <p:spPr bwMode="auto">
          <a:xfrm>
            <a:off x="1295391" y="3971200"/>
            <a:ext cx="2894279"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ctr">
              <a:lnSpc>
                <a:spcPct val="150000"/>
              </a:lnSpc>
              <a:defRPr/>
            </a:pPr>
            <a:r>
              <a:rPr lang="zh-CN" altLang="en-US"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点击输入本栏的具体文字，简明扼要的说明分项内容，此为概念图解，请根据您的具体内容酌情修改</a:t>
            </a:r>
            <a:endParaRPr lang="en-US" altLang="zh-CN"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a:p>
            <a:pPr algn="ctr" eaLnBrk="1" hangingPunct="1"/>
            <a:endParaRPr lang="en-US" altLang="zh-CN"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p:txBody>
      </p:sp>
      <p:sp>
        <p:nvSpPr>
          <p:cNvPr id="18" name="文本框 45"/>
          <p:cNvSpPr txBox="1">
            <a:spLocks noChangeArrowheads="1"/>
          </p:cNvSpPr>
          <p:nvPr/>
        </p:nvSpPr>
        <p:spPr bwMode="auto">
          <a:xfrm>
            <a:off x="8943573" y="1386684"/>
            <a:ext cx="15385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sz="2400" b="1">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zh-CN" b="0" dirty="0">
                <a:solidFill>
                  <a:srgbClr val="640000"/>
                </a:solidFill>
                <a:latin typeface="楷体" panose="02010609060101010101" pitchFamily="49" charset="-122"/>
                <a:ea typeface="楷体" panose="02010609060101010101" pitchFamily="49" charset="-122"/>
                <a:cs typeface="楷体" panose="02010609060101010101" pitchFamily="49" charset="-122"/>
              </a:rPr>
              <a:t>添加标题</a:t>
            </a:r>
            <a:endParaRPr lang="zh-CN" altLang="zh-CN" b="0" dirty="0">
              <a:solidFill>
                <a:srgbClr val="640000"/>
              </a:solidFill>
              <a:latin typeface="楷体" panose="02010609060101010101" pitchFamily="49" charset="-122"/>
              <a:ea typeface="楷体" panose="02010609060101010101" pitchFamily="49" charset="-122"/>
              <a:cs typeface="楷体" panose="02010609060101010101" pitchFamily="49" charset="-122"/>
            </a:endParaRPr>
          </a:p>
        </p:txBody>
      </p:sp>
      <p:sp>
        <p:nvSpPr>
          <p:cNvPr id="19" name="文本框 49"/>
          <p:cNvSpPr txBox="1">
            <a:spLocks noChangeArrowheads="1"/>
          </p:cNvSpPr>
          <p:nvPr/>
        </p:nvSpPr>
        <p:spPr bwMode="auto">
          <a:xfrm>
            <a:off x="8340716" y="1847125"/>
            <a:ext cx="2894279"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ctr">
              <a:lnSpc>
                <a:spcPct val="150000"/>
              </a:lnSpc>
              <a:defRPr/>
            </a:pPr>
            <a:r>
              <a:rPr lang="zh-CN" altLang="en-US"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点击输入本栏的具体文字，简明扼要的说明分项内容，此为概念图解，请根据您的具体内容酌情修改</a:t>
            </a:r>
            <a:endParaRPr lang="en-US" altLang="zh-CN"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a:p>
            <a:pPr algn="ctr" eaLnBrk="1" hangingPunct="1"/>
            <a:endParaRPr lang="en-US" altLang="zh-CN"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p:txBody>
      </p:sp>
      <p:sp>
        <p:nvSpPr>
          <p:cNvPr id="20" name="文本框 45"/>
          <p:cNvSpPr txBox="1">
            <a:spLocks noChangeArrowheads="1"/>
          </p:cNvSpPr>
          <p:nvPr/>
        </p:nvSpPr>
        <p:spPr bwMode="auto">
          <a:xfrm>
            <a:off x="8944208" y="3449164"/>
            <a:ext cx="15385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sz="2400" b="1">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zh-CN" b="0" dirty="0">
                <a:solidFill>
                  <a:srgbClr val="640000"/>
                </a:solidFill>
                <a:latin typeface="楷体" panose="02010609060101010101" pitchFamily="49" charset="-122"/>
                <a:ea typeface="楷体" panose="02010609060101010101" pitchFamily="49" charset="-122"/>
                <a:cs typeface="楷体" panose="02010609060101010101" pitchFamily="49" charset="-122"/>
              </a:rPr>
              <a:t>添加标题</a:t>
            </a:r>
            <a:endParaRPr lang="zh-CN" altLang="zh-CN" b="0" dirty="0">
              <a:solidFill>
                <a:srgbClr val="640000"/>
              </a:solidFill>
              <a:latin typeface="楷体" panose="02010609060101010101" pitchFamily="49" charset="-122"/>
              <a:ea typeface="楷体" panose="02010609060101010101" pitchFamily="49" charset="-122"/>
              <a:cs typeface="楷体" panose="02010609060101010101" pitchFamily="49" charset="-122"/>
            </a:endParaRPr>
          </a:p>
        </p:txBody>
      </p:sp>
      <p:sp>
        <p:nvSpPr>
          <p:cNvPr id="21" name="文本框 49"/>
          <p:cNvSpPr txBox="1">
            <a:spLocks noChangeArrowheads="1"/>
          </p:cNvSpPr>
          <p:nvPr/>
        </p:nvSpPr>
        <p:spPr bwMode="auto">
          <a:xfrm>
            <a:off x="8341351" y="3909605"/>
            <a:ext cx="2894279"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ctr">
              <a:lnSpc>
                <a:spcPct val="150000"/>
              </a:lnSpc>
              <a:defRPr/>
            </a:pPr>
            <a:r>
              <a:rPr lang="zh-CN" altLang="en-US"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点击输入本栏的具体文字，简明扼要的说明分项内容，此为概念图解，请根据您的具体内容酌情修改</a:t>
            </a:r>
            <a:endParaRPr lang="en-US" altLang="zh-CN"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a:p>
            <a:pPr algn="ctr" eaLnBrk="1" hangingPunct="1"/>
            <a:endParaRPr lang="en-US" altLang="zh-CN"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p:txBody>
      </p:sp>
      <p:sp>
        <p:nvSpPr>
          <p:cNvPr id="22" name="矩形 21"/>
          <p:cNvSpPr/>
          <p:nvPr/>
        </p:nvSpPr>
        <p:spPr>
          <a:xfrm>
            <a:off x="4555486" y="221016"/>
            <a:ext cx="2672668" cy="49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rPr>
              <a:t>策划方案主题</a:t>
            </a:r>
            <a:endPar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endParaRPr>
          </a:p>
        </p:txBody>
      </p:sp>
      <p:sp>
        <p:nvSpPr>
          <p:cNvPr id="23" name="矩形 22"/>
          <p:cNvSpPr/>
          <p:nvPr/>
        </p:nvSpPr>
        <p:spPr>
          <a:xfrm>
            <a:off x="4423380" y="668367"/>
            <a:ext cx="3027365" cy="350865"/>
          </a:xfrm>
          <a:prstGeom prst="rect">
            <a:avLst/>
          </a:prstGeom>
        </p:spPr>
        <p:txBody>
          <a:bodyPr wrap="square">
            <a:spAutoFit/>
          </a:bodyPr>
          <a:lstStyle/>
          <a:p>
            <a:pPr algn="dist" defTabSz="798830">
              <a:lnSpc>
                <a:spcPct val="120000"/>
              </a:lnSpc>
            </a:pPr>
            <a:r>
              <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rPr>
              <a:t>PLANNING SCHEME THEME</a:t>
            </a:r>
            <a:endPar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5"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000" fill="hold"/>
                                        <p:tgtEl>
                                          <p:spTgt spid="11"/>
                                        </p:tgtEl>
                                        <p:attrNameLst>
                                          <p:attrName>ppt_w</p:attrName>
                                        </p:attrNameLst>
                                      </p:cBhvr>
                                      <p:tavLst>
                                        <p:tav tm="0">
                                          <p:val>
                                            <p:strVal val="#ppt_w*0.70"/>
                                          </p:val>
                                        </p:tav>
                                        <p:tav tm="100000">
                                          <p:val>
                                            <p:strVal val="#ppt_w"/>
                                          </p:val>
                                        </p:tav>
                                      </p:tavLst>
                                    </p:anim>
                                    <p:anim calcmode="lin" valueType="num">
                                      <p:cBhvr>
                                        <p:cTn id="23" dur="1000" fill="hold"/>
                                        <p:tgtEl>
                                          <p:spTgt spid="11"/>
                                        </p:tgtEl>
                                        <p:attrNameLst>
                                          <p:attrName>ppt_h</p:attrName>
                                        </p:attrNameLst>
                                      </p:cBhvr>
                                      <p:tavLst>
                                        <p:tav tm="0">
                                          <p:val>
                                            <p:strVal val="#ppt_h"/>
                                          </p:val>
                                        </p:tav>
                                        <p:tav tm="100000">
                                          <p:val>
                                            <p:strVal val="#ppt_h"/>
                                          </p:val>
                                        </p:tav>
                                      </p:tavLst>
                                    </p:anim>
                                    <p:animEffect transition="in" filter="fade">
                                      <p:cBhvr>
                                        <p:cTn id="24" dur="1000"/>
                                        <p:tgtEl>
                                          <p:spTgt spid="11"/>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1000" fill="hold"/>
                                        <p:tgtEl>
                                          <p:spTgt spid="15"/>
                                        </p:tgtEl>
                                        <p:attrNameLst>
                                          <p:attrName>ppt_w</p:attrName>
                                        </p:attrNameLst>
                                      </p:cBhvr>
                                      <p:tavLst>
                                        <p:tav tm="0">
                                          <p:val>
                                            <p:strVal val="#ppt_w*0.70"/>
                                          </p:val>
                                        </p:tav>
                                        <p:tav tm="100000">
                                          <p:val>
                                            <p:strVal val="#ppt_w"/>
                                          </p:val>
                                        </p:tav>
                                      </p:tavLst>
                                    </p:anim>
                                    <p:anim calcmode="lin" valueType="num">
                                      <p:cBhvr>
                                        <p:cTn id="28" dur="1000" fill="hold"/>
                                        <p:tgtEl>
                                          <p:spTgt spid="15"/>
                                        </p:tgtEl>
                                        <p:attrNameLst>
                                          <p:attrName>ppt_h</p:attrName>
                                        </p:attrNameLst>
                                      </p:cBhvr>
                                      <p:tavLst>
                                        <p:tav tm="0">
                                          <p:val>
                                            <p:strVal val="#ppt_h"/>
                                          </p:val>
                                        </p:tav>
                                        <p:tav tm="100000">
                                          <p:val>
                                            <p:strVal val="#ppt_h"/>
                                          </p:val>
                                        </p:tav>
                                      </p:tavLst>
                                    </p:anim>
                                    <p:animEffect transition="in" filter="fade">
                                      <p:cBhvr>
                                        <p:cTn id="29" dur="1000"/>
                                        <p:tgtEl>
                                          <p:spTgt spid="15"/>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1000" fill="hold"/>
                                        <p:tgtEl>
                                          <p:spTgt spid="16"/>
                                        </p:tgtEl>
                                        <p:attrNameLst>
                                          <p:attrName>ppt_w</p:attrName>
                                        </p:attrNameLst>
                                      </p:cBhvr>
                                      <p:tavLst>
                                        <p:tav tm="0">
                                          <p:val>
                                            <p:strVal val="#ppt_w*0.70"/>
                                          </p:val>
                                        </p:tav>
                                        <p:tav tm="100000">
                                          <p:val>
                                            <p:strVal val="#ppt_w"/>
                                          </p:val>
                                        </p:tav>
                                      </p:tavLst>
                                    </p:anim>
                                    <p:anim calcmode="lin" valueType="num">
                                      <p:cBhvr>
                                        <p:cTn id="33" dur="1000" fill="hold"/>
                                        <p:tgtEl>
                                          <p:spTgt spid="16"/>
                                        </p:tgtEl>
                                        <p:attrNameLst>
                                          <p:attrName>ppt_h</p:attrName>
                                        </p:attrNameLst>
                                      </p:cBhvr>
                                      <p:tavLst>
                                        <p:tav tm="0">
                                          <p:val>
                                            <p:strVal val="#ppt_h"/>
                                          </p:val>
                                        </p:tav>
                                        <p:tav tm="100000">
                                          <p:val>
                                            <p:strVal val="#ppt_h"/>
                                          </p:val>
                                        </p:tav>
                                      </p:tavLst>
                                    </p:anim>
                                    <p:animEffect transition="in" filter="fade">
                                      <p:cBhvr>
                                        <p:cTn id="34" dur="1000"/>
                                        <p:tgtEl>
                                          <p:spTgt spid="16"/>
                                        </p:tgtEl>
                                      </p:cBhvr>
                                    </p:animEffect>
                                  </p:childTnLst>
                                </p:cTn>
                              </p:par>
                              <p:par>
                                <p:cTn id="35" presetID="55"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1000" fill="hold"/>
                                        <p:tgtEl>
                                          <p:spTgt spid="17"/>
                                        </p:tgtEl>
                                        <p:attrNameLst>
                                          <p:attrName>ppt_w</p:attrName>
                                        </p:attrNameLst>
                                      </p:cBhvr>
                                      <p:tavLst>
                                        <p:tav tm="0">
                                          <p:val>
                                            <p:strVal val="#ppt_w*0.70"/>
                                          </p:val>
                                        </p:tav>
                                        <p:tav tm="100000">
                                          <p:val>
                                            <p:strVal val="#ppt_w"/>
                                          </p:val>
                                        </p:tav>
                                      </p:tavLst>
                                    </p:anim>
                                    <p:anim calcmode="lin" valueType="num">
                                      <p:cBhvr>
                                        <p:cTn id="38" dur="1000" fill="hold"/>
                                        <p:tgtEl>
                                          <p:spTgt spid="17"/>
                                        </p:tgtEl>
                                        <p:attrNameLst>
                                          <p:attrName>ppt_h</p:attrName>
                                        </p:attrNameLst>
                                      </p:cBhvr>
                                      <p:tavLst>
                                        <p:tav tm="0">
                                          <p:val>
                                            <p:strVal val="#ppt_h"/>
                                          </p:val>
                                        </p:tav>
                                        <p:tav tm="100000">
                                          <p:val>
                                            <p:strVal val="#ppt_h"/>
                                          </p:val>
                                        </p:tav>
                                      </p:tavLst>
                                    </p:anim>
                                    <p:animEffect transition="in" filter="fade">
                                      <p:cBhvr>
                                        <p:cTn id="39" dur="1000"/>
                                        <p:tgtEl>
                                          <p:spTgt spid="17"/>
                                        </p:tgtEl>
                                      </p:cBhvr>
                                    </p:animEffect>
                                  </p:childTnLst>
                                </p:cTn>
                              </p:par>
                              <p:par>
                                <p:cTn id="40" presetID="55"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1000" fill="hold"/>
                                        <p:tgtEl>
                                          <p:spTgt spid="18"/>
                                        </p:tgtEl>
                                        <p:attrNameLst>
                                          <p:attrName>ppt_w</p:attrName>
                                        </p:attrNameLst>
                                      </p:cBhvr>
                                      <p:tavLst>
                                        <p:tav tm="0">
                                          <p:val>
                                            <p:strVal val="#ppt_w*0.70"/>
                                          </p:val>
                                        </p:tav>
                                        <p:tav tm="100000">
                                          <p:val>
                                            <p:strVal val="#ppt_w"/>
                                          </p:val>
                                        </p:tav>
                                      </p:tavLst>
                                    </p:anim>
                                    <p:anim calcmode="lin" valueType="num">
                                      <p:cBhvr>
                                        <p:cTn id="43" dur="1000" fill="hold"/>
                                        <p:tgtEl>
                                          <p:spTgt spid="18"/>
                                        </p:tgtEl>
                                        <p:attrNameLst>
                                          <p:attrName>ppt_h</p:attrName>
                                        </p:attrNameLst>
                                      </p:cBhvr>
                                      <p:tavLst>
                                        <p:tav tm="0">
                                          <p:val>
                                            <p:strVal val="#ppt_h"/>
                                          </p:val>
                                        </p:tav>
                                        <p:tav tm="100000">
                                          <p:val>
                                            <p:strVal val="#ppt_h"/>
                                          </p:val>
                                        </p:tav>
                                      </p:tavLst>
                                    </p:anim>
                                    <p:animEffect transition="in" filter="fade">
                                      <p:cBhvr>
                                        <p:cTn id="44" dur="1000"/>
                                        <p:tgtEl>
                                          <p:spTgt spid="18"/>
                                        </p:tgtEl>
                                      </p:cBhvr>
                                    </p:animEffect>
                                  </p:childTnLst>
                                </p:cTn>
                              </p:par>
                              <p:par>
                                <p:cTn id="45" presetID="55"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1000" fill="hold"/>
                                        <p:tgtEl>
                                          <p:spTgt spid="19"/>
                                        </p:tgtEl>
                                        <p:attrNameLst>
                                          <p:attrName>ppt_w</p:attrName>
                                        </p:attrNameLst>
                                      </p:cBhvr>
                                      <p:tavLst>
                                        <p:tav tm="0">
                                          <p:val>
                                            <p:strVal val="#ppt_w*0.70"/>
                                          </p:val>
                                        </p:tav>
                                        <p:tav tm="100000">
                                          <p:val>
                                            <p:strVal val="#ppt_w"/>
                                          </p:val>
                                        </p:tav>
                                      </p:tavLst>
                                    </p:anim>
                                    <p:anim calcmode="lin" valueType="num">
                                      <p:cBhvr>
                                        <p:cTn id="48" dur="1000" fill="hold"/>
                                        <p:tgtEl>
                                          <p:spTgt spid="19"/>
                                        </p:tgtEl>
                                        <p:attrNameLst>
                                          <p:attrName>ppt_h</p:attrName>
                                        </p:attrNameLst>
                                      </p:cBhvr>
                                      <p:tavLst>
                                        <p:tav tm="0">
                                          <p:val>
                                            <p:strVal val="#ppt_h"/>
                                          </p:val>
                                        </p:tav>
                                        <p:tav tm="100000">
                                          <p:val>
                                            <p:strVal val="#ppt_h"/>
                                          </p:val>
                                        </p:tav>
                                      </p:tavLst>
                                    </p:anim>
                                    <p:animEffect transition="in" filter="fade">
                                      <p:cBhvr>
                                        <p:cTn id="49" dur="1000"/>
                                        <p:tgtEl>
                                          <p:spTgt spid="19"/>
                                        </p:tgtEl>
                                      </p:cBhvr>
                                    </p:animEffect>
                                  </p:childTnLst>
                                </p:cTn>
                              </p:par>
                              <p:par>
                                <p:cTn id="50" presetID="55"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1000" fill="hold"/>
                                        <p:tgtEl>
                                          <p:spTgt spid="20"/>
                                        </p:tgtEl>
                                        <p:attrNameLst>
                                          <p:attrName>ppt_w</p:attrName>
                                        </p:attrNameLst>
                                      </p:cBhvr>
                                      <p:tavLst>
                                        <p:tav tm="0">
                                          <p:val>
                                            <p:strVal val="#ppt_w*0.70"/>
                                          </p:val>
                                        </p:tav>
                                        <p:tav tm="100000">
                                          <p:val>
                                            <p:strVal val="#ppt_w"/>
                                          </p:val>
                                        </p:tav>
                                      </p:tavLst>
                                    </p:anim>
                                    <p:anim calcmode="lin" valueType="num">
                                      <p:cBhvr>
                                        <p:cTn id="53" dur="1000" fill="hold"/>
                                        <p:tgtEl>
                                          <p:spTgt spid="20"/>
                                        </p:tgtEl>
                                        <p:attrNameLst>
                                          <p:attrName>ppt_h</p:attrName>
                                        </p:attrNameLst>
                                      </p:cBhvr>
                                      <p:tavLst>
                                        <p:tav tm="0">
                                          <p:val>
                                            <p:strVal val="#ppt_h"/>
                                          </p:val>
                                        </p:tav>
                                        <p:tav tm="100000">
                                          <p:val>
                                            <p:strVal val="#ppt_h"/>
                                          </p:val>
                                        </p:tav>
                                      </p:tavLst>
                                    </p:anim>
                                    <p:animEffect transition="in" filter="fade">
                                      <p:cBhvr>
                                        <p:cTn id="54" dur="1000"/>
                                        <p:tgtEl>
                                          <p:spTgt spid="20"/>
                                        </p:tgtEl>
                                      </p:cBhvr>
                                    </p:animEffect>
                                  </p:childTnLst>
                                </p:cTn>
                              </p:par>
                              <p:par>
                                <p:cTn id="55" presetID="55"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1000" fill="hold"/>
                                        <p:tgtEl>
                                          <p:spTgt spid="21"/>
                                        </p:tgtEl>
                                        <p:attrNameLst>
                                          <p:attrName>ppt_w</p:attrName>
                                        </p:attrNameLst>
                                      </p:cBhvr>
                                      <p:tavLst>
                                        <p:tav tm="0">
                                          <p:val>
                                            <p:strVal val="#ppt_w*0.70"/>
                                          </p:val>
                                        </p:tav>
                                        <p:tav tm="100000">
                                          <p:val>
                                            <p:strVal val="#ppt_w"/>
                                          </p:val>
                                        </p:tav>
                                      </p:tavLst>
                                    </p:anim>
                                    <p:anim calcmode="lin" valueType="num">
                                      <p:cBhvr>
                                        <p:cTn id="58" dur="1000" fill="hold"/>
                                        <p:tgtEl>
                                          <p:spTgt spid="21"/>
                                        </p:tgtEl>
                                        <p:attrNameLst>
                                          <p:attrName>ppt_h</p:attrName>
                                        </p:attrNameLst>
                                      </p:cBhvr>
                                      <p:tavLst>
                                        <p:tav tm="0">
                                          <p:val>
                                            <p:strVal val="#ppt_h"/>
                                          </p:val>
                                        </p:tav>
                                        <p:tav tm="100000">
                                          <p:val>
                                            <p:strVal val="#ppt_h"/>
                                          </p:val>
                                        </p:tav>
                                      </p:tavLst>
                                    </p:anim>
                                    <p:animEffect transition="in" filter="fade">
                                      <p:cBhvr>
                                        <p:cTn id="5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6" grpId="0"/>
      <p:bldP spid="17" grpId="0"/>
      <p:bldP spid="18" grpId="0"/>
      <p:bldP spid="19" grpId="0"/>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3" cstate="screen"/>
          <a:srcRect/>
          <a:stretch>
            <a:fillRect/>
          </a:stretch>
        </p:blipFill>
        <p:spPr>
          <a:xfrm>
            <a:off x="-2770" y="3162300"/>
            <a:ext cx="12190992" cy="3695700"/>
          </a:xfrm>
          <a:prstGeom prst="rect">
            <a:avLst/>
          </a:prstGeom>
        </p:spPr>
      </p:pic>
      <p:sp>
        <p:nvSpPr>
          <p:cNvPr id="6" name="矩形 5"/>
          <p:cNvSpPr/>
          <p:nvPr/>
        </p:nvSpPr>
        <p:spPr>
          <a:xfrm>
            <a:off x="4555486" y="221016"/>
            <a:ext cx="2672668" cy="49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rPr>
              <a:t>策划方案主题</a:t>
            </a:r>
            <a:endPar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endParaRPr>
          </a:p>
        </p:txBody>
      </p:sp>
      <p:sp>
        <p:nvSpPr>
          <p:cNvPr id="8" name="矩形 7"/>
          <p:cNvSpPr/>
          <p:nvPr/>
        </p:nvSpPr>
        <p:spPr>
          <a:xfrm>
            <a:off x="4423380" y="668367"/>
            <a:ext cx="3027365" cy="350865"/>
          </a:xfrm>
          <a:prstGeom prst="rect">
            <a:avLst/>
          </a:prstGeom>
        </p:spPr>
        <p:txBody>
          <a:bodyPr wrap="square">
            <a:spAutoFit/>
          </a:bodyPr>
          <a:lstStyle/>
          <a:p>
            <a:pPr algn="dist" defTabSz="798830">
              <a:lnSpc>
                <a:spcPct val="120000"/>
              </a:lnSpc>
            </a:pPr>
            <a:r>
              <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rPr>
              <a:t>PLANNING SCHEME THEME</a:t>
            </a:r>
            <a:endPar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endParaRPr>
          </a:p>
        </p:txBody>
      </p:sp>
      <p:sp>
        <p:nvSpPr>
          <p:cNvPr id="7" name="文本框 6"/>
          <p:cNvSpPr txBox="1"/>
          <p:nvPr/>
        </p:nvSpPr>
        <p:spPr>
          <a:xfrm>
            <a:off x="1355339" y="668367"/>
            <a:ext cx="3036570" cy="2646045"/>
          </a:xfrm>
          <a:prstGeom prst="rect">
            <a:avLst/>
          </a:prstGeom>
          <a:noFill/>
        </p:spPr>
        <p:txBody>
          <a:bodyPr wrap="square" rtlCol="0">
            <a:spAutoFit/>
          </a:bodyPr>
          <a:lstStyle/>
          <a:p>
            <a:r>
              <a:rPr lang="zh-CN" altLang="en-US" sz="16600">
                <a:solidFill>
                  <a:srgbClr val="EAE3CF"/>
                </a:solidFill>
                <a:latin typeface="楷体" panose="02010609060101010101" pitchFamily="49" charset="-122"/>
                <a:ea typeface="楷体" panose="02010609060101010101" pitchFamily="49" charset="-122"/>
              </a:rPr>
              <a:t>壹</a:t>
            </a:r>
            <a:endParaRPr lang="zh-CN" altLang="en-US" sz="16600">
              <a:solidFill>
                <a:srgbClr val="EAE3CF"/>
              </a:solidFill>
              <a:latin typeface="楷体" panose="02010609060101010101" pitchFamily="49" charset="-122"/>
              <a:ea typeface="楷体" panose="02010609060101010101" pitchFamily="49" charset="-122"/>
            </a:endParaRPr>
          </a:p>
        </p:txBody>
      </p:sp>
      <p:sp>
        <p:nvSpPr>
          <p:cNvPr id="9" name="文本框 8"/>
          <p:cNvSpPr txBox="1"/>
          <p:nvPr/>
        </p:nvSpPr>
        <p:spPr>
          <a:xfrm>
            <a:off x="5036434" y="757267"/>
            <a:ext cx="3036570" cy="2646045"/>
          </a:xfrm>
          <a:prstGeom prst="rect">
            <a:avLst/>
          </a:prstGeom>
          <a:noFill/>
        </p:spPr>
        <p:txBody>
          <a:bodyPr wrap="square" rtlCol="0">
            <a:spAutoFit/>
          </a:bodyPr>
          <a:lstStyle/>
          <a:p>
            <a:r>
              <a:rPr lang="zh-CN" altLang="en-US" sz="16600">
                <a:solidFill>
                  <a:srgbClr val="EAE3CF"/>
                </a:solidFill>
                <a:latin typeface="楷体" panose="02010609060101010101" pitchFamily="49" charset="-122"/>
                <a:ea typeface="楷体" panose="02010609060101010101" pitchFamily="49" charset="-122"/>
              </a:rPr>
              <a:t>贰</a:t>
            </a:r>
            <a:endParaRPr lang="zh-CN" altLang="en-US" sz="16600">
              <a:solidFill>
                <a:srgbClr val="EAE3CF"/>
              </a:solidFill>
              <a:latin typeface="楷体" panose="02010609060101010101" pitchFamily="49" charset="-122"/>
              <a:ea typeface="楷体" panose="02010609060101010101" pitchFamily="49" charset="-122"/>
            </a:endParaRPr>
          </a:p>
        </p:txBody>
      </p:sp>
      <p:sp>
        <p:nvSpPr>
          <p:cNvPr id="10" name="文本框 9"/>
          <p:cNvSpPr txBox="1"/>
          <p:nvPr/>
        </p:nvSpPr>
        <p:spPr>
          <a:xfrm>
            <a:off x="8672444" y="757267"/>
            <a:ext cx="3036570" cy="2646045"/>
          </a:xfrm>
          <a:prstGeom prst="rect">
            <a:avLst/>
          </a:prstGeom>
          <a:noFill/>
        </p:spPr>
        <p:txBody>
          <a:bodyPr wrap="square" rtlCol="0">
            <a:spAutoFit/>
          </a:bodyPr>
          <a:lstStyle/>
          <a:p>
            <a:r>
              <a:rPr lang="zh-CN" altLang="en-US" sz="16600">
                <a:solidFill>
                  <a:srgbClr val="EAE3CF"/>
                </a:solidFill>
                <a:latin typeface="楷体" panose="02010609060101010101" pitchFamily="49" charset="-122"/>
                <a:ea typeface="楷体" panose="02010609060101010101" pitchFamily="49" charset="-122"/>
              </a:rPr>
              <a:t>叁</a:t>
            </a:r>
            <a:endParaRPr lang="zh-CN" altLang="en-US" sz="16600">
              <a:solidFill>
                <a:srgbClr val="EAE3CF"/>
              </a:solidFill>
              <a:latin typeface="楷体" panose="02010609060101010101" pitchFamily="49" charset="-122"/>
              <a:ea typeface="楷体" panose="02010609060101010101" pitchFamily="49" charset="-122"/>
            </a:endParaRPr>
          </a:p>
        </p:txBody>
      </p:sp>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3703" y="950256"/>
            <a:ext cx="800100" cy="2628900"/>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6223" y="950256"/>
            <a:ext cx="800100" cy="2628900"/>
          </a:xfrm>
          <a:prstGeom prst="rect">
            <a:avLst/>
          </a:prstGeom>
        </p:spPr>
      </p:pic>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2113" y="841036"/>
            <a:ext cx="800100" cy="2628900"/>
          </a:xfrm>
          <a:prstGeom prst="rect">
            <a:avLst/>
          </a:prstGeom>
        </p:spPr>
      </p:pic>
      <p:sp>
        <p:nvSpPr>
          <p:cNvPr id="14" name="文本框 45"/>
          <p:cNvSpPr txBox="1">
            <a:spLocks noChangeArrowheads="1"/>
          </p:cNvSpPr>
          <p:nvPr/>
        </p:nvSpPr>
        <p:spPr bwMode="auto">
          <a:xfrm>
            <a:off x="1876027" y="3527198"/>
            <a:ext cx="14856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sz="2400" b="1">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zh-CN" b="0" dirty="0">
                <a:solidFill>
                  <a:srgbClr val="640000"/>
                </a:solidFill>
                <a:latin typeface="楷体" panose="02010609060101010101" pitchFamily="49" charset="-122"/>
                <a:ea typeface="楷体" panose="02010609060101010101" pitchFamily="49" charset="-122"/>
                <a:cs typeface="楷体" panose="02010609060101010101" pitchFamily="49" charset="-122"/>
              </a:rPr>
              <a:t>添加标题</a:t>
            </a:r>
            <a:endParaRPr lang="zh-CN" altLang="zh-CN" b="0" dirty="0">
              <a:solidFill>
                <a:srgbClr val="640000"/>
              </a:solidFill>
              <a:latin typeface="楷体" panose="02010609060101010101" pitchFamily="49" charset="-122"/>
              <a:ea typeface="楷体" panose="02010609060101010101" pitchFamily="49" charset="-122"/>
              <a:cs typeface="楷体" panose="02010609060101010101" pitchFamily="49" charset="-122"/>
            </a:endParaRPr>
          </a:p>
        </p:txBody>
      </p:sp>
      <p:sp>
        <p:nvSpPr>
          <p:cNvPr id="15" name="文本框 49"/>
          <p:cNvSpPr txBox="1">
            <a:spLocks noChangeArrowheads="1"/>
          </p:cNvSpPr>
          <p:nvPr/>
        </p:nvSpPr>
        <p:spPr bwMode="auto">
          <a:xfrm>
            <a:off x="1064871" y="3987639"/>
            <a:ext cx="3096646"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ctr">
              <a:lnSpc>
                <a:spcPct val="150000"/>
              </a:lnSpc>
              <a:defRPr/>
            </a:pPr>
            <a:r>
              <a:rPr lang="zh-CN" altLang="en-US"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点击输入本栏的具体文字，简明扼要的说明分项内容，此为概念图解，请根据您的具体内容酌情修改</a:t>
            </a:r>
            <a:endParaRPr lang="en-US" altLang="zh-CN"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a:p>
            <a:pPr algn="ctr" eaLnBrk="1" hangingPunct="1"/>
            <a:endParaRPr lang="en-US" altLang="zh-CN"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p:txBody>
      </p:sp>
      <p:sp>
        <p:nvSpPr>
          <p:cNvPr id="16" name="文本框 45"/>
          <p:cNvSpPr txBox="1">
            <a:spLocks noChangeArrowheads="1"/>
          </p:cNvSpPr>
          <p:nvPr/>
        </p:nvSpPr>
        <p:spPr bwMode="auto">
          <a:xfrm>
            <a:off x="5377417" y="3477668"/>
            <a:ext cx="14856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sz="2400" b="1">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zh-CN" b="0" dirty="0">
                <a:solidFill>
                  <a:srgbClr val="640000"/>
                </a:solidFill>
                <a:latin typeface="楷体" panose="02010609060101010101" pitchFamily="49" charset="-122"/>
                <a:ea typeface="楷体" panose="02010609060101010101" pitchFamily="49" charset="-122"/>
                <a:cs typeface="楷体" panose="02010609060101010101" pitchFamily="49" charset="-122"/>
              </a:rPr>
              <a:t>添加标题</a:t>
            </a:r>
            <a:endParaRPr lang="zh-CN" altLang="zh-CN" b="0" dirty="0">
              <a:solidFill>
                <a:srgbClr val="640000"/>
              </a:solidFill>
              <a:latin typeface="楷体" panose="02010609060101010101" pitchFamily="49" charset="-122"/>
              <a:ea typeface="楷体" panose="02010609060101010101" pitchFamily="49" charset="-122"/>
              <a:cs typeface="楷体" panose="02010609060101010101" pitchFamily="49" charset="-122"/>
            </a:endParaRPr>
          </a:p>
        </p:txBody>
      </p:sp>
      <p:sp>
        <p:nvSpPr>
          <p:cNvPr id="17" name="文本框 49"/>
          <p:cNvSpPr txBox="1">
            <a:spLocks noChangeArrowheads="1"/>
          </p:cNvSpPr>
          <p:nvPr/>
        </p:nvSpPr>
        <p:spPr bwMode="auto">
          <a:xfrm>
            <a:off x="4566261" y="3938109"/>
            <a:ext cx="3096646"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ctr">
              <a:lnSpc>
                <a:spcPct val="150000"/>
              </a:lnSpc>
              <a:defRPr/>
            </a:pPr>
            <a:r>
              <a:rPr lang="zh-CN" altLang="en-US"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点击输入本栏的具体文字，简明扼要的说明分项内容，此为概念图解，请根据您的具体内容酌情修改</a:t>
            </a:r>
            <a:endParaRPr lang="en-US" altLang="zh-CN"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a:p>
            <a:pPr algn="ctr" eaLnBrk="1" hangingPunct="1"/>
            <a:endParaRPr lang="en-US" altLang="zh-CN"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p:txBody>
      </p:sp>
      <p:sp>
        <p:nvSpPr>
          <p:cNvPr id="18" name="文本框 45"/>
          <p:cNvSpPr txBox="1">
            <a:spLocks noChangeArrowheads="1"/>
          </p:cNvSpPr>
          <p:nvPr/>
        </p:nvSpPr>
        <p:spPr bwMode="auto">
          <a:xfrm>
            <a:off x="9173447" y="3527198"/>
            <a:ext cx="14856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sz="2400" b="1">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zh-CN" b="0" dirty="0">
                <a:solidFill>
                  <a:srgbClr val="640000"/>
                </a:solidFill>
                <a:latin typeface="楷体" panose="02010609060101010101" pitchFamily="49" charset="-122"/>
                <a:ea typeface="楷体" panose="02010609060101010101" pitchFamily="49" charset="-122"/>
                <a:cs typeface="楷体" panose="02010609060101010101" pitchFamily="49" charset="-122"/>
              </a:rPr>
              <a:t>添加标题</a:t>
            </a:r>
            <a:endParaRPr lang="zh-CN" altLang="zh-CN" b="0" dirty="0">
              <a:solidFill>
                <a:srgbClr val="640000"/>
              </a:solidFill>
              <a:latin typeface="楷体" panose="02010609060101010101" pitchFamily="49" charset="-122"/>
              <a:ea typeface="楷体" panose="02010609060101010101" pitchFamily="49" charset="-122"/>
              <a:cs typeface="楷体" panose="02010609060101010101" pitchFamily="49" charset="-122"/>
            </a:endParaRPr>
          </a:p>
        </p:txBody>
      </p:sp>
      <p:sp>
        <p:nvSpPr>
          <p:cNvPr id="19" name="文本框 49"/>
          <p:cNvSpPr txBox="1">
            <a:spLocks noChangeArrowheads="1"/>
          </p:cNvSpPr>
          <p:nvPr/>
        </p:nvSpPr>
        <p:spPr bwMode="auto">
          <a:xfrm>
            <a:off x="8362291" y="3987639"/>
            <a:ext cx="3096646"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ctr">
              <a:lnSpc>
                <a:spcPct val="150000"/>
              </a:lnSpc>
              <a:defRPr/>
            </a:pPr>
            <a:r>
              <a:rPr lang="zh-CN" altLang="en-US"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点击输入本栏的具体文字，简明扼要的说明分项内容，此为概念图解，请根据您的具体内容酌情修改</a:t>
            </a:r>
            <a:endParaRPr lang="en-US" altLang="zh-CN"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a:p>
            <a:pPr algn="ctr" eaLnBrk="1" hangingPunct="1"/>
            <a:endParaRPr lang="en-US" altLang="zh-CN"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12" presetClass="entr" presetSubtype="4"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p:tgtEl>
                                          <p:spTgt spid="13"/>
                                        </p:tgtEl>
                                        <p:attrNameLst>
                                          <p:attrName>ppt_y</p:attrName>
                                        </p:attrNameLst>
                                      </p:cBhvr>
                                      <p:tavLst>
                                        <p:tav tm="0">
                                          <p:val>
                                            <p:strVal val="#ppt_y+#ppt_h*1.125000"/>
                                          </p:val>
                                        </p:tav>
                                        <p:tav tm="100000">
                                          <p:val>
                                            <p:strVal val="#ppt_y"/>
                                          </p:val>
                                        </p:tav>
                                      </p:tavLst>
                                    </p:anim>
                                    <p:animEffect transition="in" filter="wipe(up)">
                                      <p:cBhvr>
                                        <p:cTn id="16" dur="500"/>
                                        <p:tgtEl>
                                          <p:spTgt spid="13"/>
                                        </p:tgtEl>
                                      </p:cBhvr>
                                    </p:animEffect>
                                  </p:childTnLst>
                                </p:cTn>
                              </p:par>
                              <p:par>
                                <p:cTn id="17" presetID="1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ppt_y</p:attrName>
                                        </p:attrNameLst>
                                      </p:cBhvr>
                                      <p:tavLst>
                                        <p:tav tm="0">
                                          <p:val>
                                            <p:strVal val="#ppt_y+#ppt_h*1.125000"/>
                                          </p:val>
                                        </p:tav>
                                        <p:tav tm="100000">
                                          <p:val>
                                            <p:strVal val="#ppt_y"/>
                                          </p:val>
                                        </p:tav>
                                      </p:tavLst>
                                    </p:anim>
                                    <p:animEffect transition="in" filter="wipe(up)">
                                      <p:cBhvr>
                                        <p:cTn id="20" dur="500"/>
                                        <p:tgtEl>
                                          <p:spTgt spid="12"/>
                                        </p:tgtEl>
                                      </p:cBhvr>
                                    </p:animEffect>
                                  </p:childTnLst>
                                </p:cTn>
                              </p:par>
                              <p:par>
                                <p:cTn id="21" presetID="12" presetClass="entr" presetSubtype="4"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p:tgtEl>
                                          <p:spTgt spid="11"/>
                                        </p:tgtEl>
                                        <p:attrNameLst>
                                          <p:attrName>ppt_y</p:attrName>
                                        </p:attrNameLst>
                                      </p:cBhvr>
                                      <p:tavLst>
                                        <p:tav tm="0">
                                          <p:val>
                                            <p:strVal val="#ppt_y+#ppt_h*1.125000"/>
                                          </p:val>
                                        </p:tav>
                                        <p:tav tm="100000">
                                          <p:val>
                                            <p:strVal val="#ppt_y"/>
                                          </p:val>
                                        </p:tav>
                                      </p:tavLst>
                                    </p:anim>
                                    <p:animEffect transition="in" filter="wipe(up)">
                                      <p:cBhvr>
                                        <p:cTn id="24" dur="500"/>
                                        <p:tgtEl>
                                          <p:spTgt spid="11"/>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1000" fill="hold"/>
                                        <p:tgtEl>
                                          <p:spTgt spid="14"/>
                                        </p:tgtEl>
                                        <p:attrNameLst>
                                          <p:attrName>ppt_w</p:attrName>
                                        </p:attrNameLst>
                                      </p:cBhvr>
                                      <p:tavLst>
                                        <p:tav tm="0">
                                          <p:val>
                                            <p:strVal val="#ppt_w*0.70"/>
                                          </p:val>
                                        </p:tav>
                                        <p:tav tm="100000">
                                          <p:val>
                                            <p:strVal val="#ppt_w"/>
                                          </p:val>
                                        </p:tav>
                                      </p:tavLst>
                                    </p:anim>
                                    <p:anim calcmode="lin" valueType="num">
                                      <p:cBhvr>
                                        <p:cTn id="28" dur="1000" fill="hold"/>
                                        <p:tgtEl>
                                          <p:spTgt spid="14"/>
                                        </p:tgtEl>
                                        <p:attrNameLst>
                                          <p:attrName>ppt_h</p:attrName>
                                        </p:attrNameLst>
                                      </p:cBhvr>
                                      <p:tavLst>
                                        <p:tav tm="0">
                                          <p:val>
                                            <p:strVal val="#ppt_h"/>
                                          </p:val>
                                        </p:tav>
                                        <p:tav tm="100000">
                                          <p:val>
                                            <p:strVal val="#ppt_h"/>
                                          </p:val>
                                        </p:tav>
                                      </p:tavLst>
                                    </p:anim>
                                    <p:animEffect transition="in" filter="fade">
                                      <p:cBhvr>
                                        <p:cTn id="29" dur="1000"/>
                                        <p:tgtEl>
                                          <p:spTgt spid="14"/>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1000" fill="hold"/>
                                        <p:tgtEl>
                                          <p:spTgt spid="15"/>
                                        </p:tgtEl>
                                        <p:attrNameLst>
                                          <p:attrName>ppt_w</p:attrName>
                                        </p:attrNameLst>
                                      </p:cBhvr>
                                      <p:tavLst>
                                        <p:tav tm="0">
                                          <p:val>
                                            <p:strVal val="#ppt_w*0.70"/>
                                          </p:val>
                                        </p:tav>
                                        <p:tav tm="100000">
                                          <p:val>
                                            <p:strVal val="#ppt_w"/>
                                          </p:val>
                                        </p:tav>
                                      </p:tavLst>
                                    </p:anim>
                                    <p:anim calcmode="lin" valueType="num">
                                      <p:cBhvr>
                                        <p:cTn id="33" dur="1000" fill="hold"/>
                                        <p:tgtEl>
                                          <p:spTgt spid="15"/>
                                        </p:tgtEl>
                                        <p:attrNameLst>
                                          <p:attrName>ppt_h</p:attrName>
                                        </p:attrNameLst>
                                      </p:cBhvr>
                                      <p:tavLst>
                                        <p:tav tm="0">
                                          <p:val>
                                            <p:strVal val="#ppt_h"/>
                                          </p:val>
                                        </p:tav>
                                        <p:tav tm="100000">
                                          <p:val>
                                            <p:strVal val="#ppt_h"/>
                                          </p:val>
                                        </p:tav>
                                      </p:tavLst>
                                    </p:anim>
                                    <p:animEffect transition="in" filter="fade">
                                      <p:cBhvr>
                                        <p:cTn id="34" dur="1000"/>
                                        <p:tgtEl>
                                          <p:spTgt spid="15"/>
                                        </p:tgtEl>
                                      </p:cBhvr>
                                    </p:animEffect>
                                  </p:childTnLst>
                                </p:cTn>
                              </p:par>
                              <p:par>
                                <p:cTn id="35" presetID="55"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1000" fill="hold"/>
                                        <p:tgtEl>
                                          <p:spTgt spid="16"/>
                                        </p:tgtEl>
                                        <p:attrNameLst>
                                          <p:attrName>ppt_w</p:attrName>
                                        </p:attrNameLst>
                                      </p:cBhvr>
                                      <p:tavLst>
                                        <p:tav tm="0">
                                          <p:val>
                                            <p:strVal val="#ppt_w*0.70"/>
                                          </p:val>
                                        </p:tav>
                                        <p:tav tm="100000">
                                          <p:val>
                                            <p:strVal val="#ppt_w"/>
                                          </p:val>
                                        </p:tav>
                                      </p:tavLst>
                                    </p:anim>
                                    <p:anim calcmode="lin" valueType="num">
                                      <p:cBhvr>
                                        <p:cTn id="38" dur="1000" fill="hold"/>
                                        <p:tgtEl>
                                          <p:spTgt spid="16"/>
                                        </p:tgtEl>
                                        <p:attrNameLst>
                                          <p:attrName>ppt_h</p:attrName>
                                        </p:attrNameLst>
                                      </p:cBhvr>
                                      <p:tavLst>
                                        <p:tav tm="0">
                                          <p:val>
                                            <p:strVal val="#ppt_h"/>
                                          </p:val>
                                        </p:tav>
                                        <p:tav tm="100000">
                                          <p:val>
                                            <p:strVal val="#ppt_h"/>
                                          </p:val>
                                        </p:tav>
                                      </p:tavLst>
                                    </p:anim>
                                    <p:animEffect transition="in" filter="fade">
                                      <p:cBhvr>
                                        <p:cTn id="39" dur="1000"/>
                                        <p:tgtEl>
                                          <p:spTgt spid="16"/>
                                        </p:tgtEl>
                                      </p:cBhvr>
                                    </p:animEffect>
                                  </p:childTnLst>
                                </p:cTn>
                              </p:par>
                              <p:par>
                                <p:cTn id="40" presetID="55"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1000" fill="hold"/>
                                        <p:tgtEl>
                                          <p:spTgt spid="17"/>
                                        </p:tgtEl>
                                        <p:attrNameLst>
                                          <p:attrName>ppt_w</p:attrName>
                                        </p:attrNameLst>
                                      </p:cBhvr>
                                      <p:tavLst>
                                        <p:tav tm="0">
                                          <p:val>
                                            <p:strVal val="#ppt_w*0.70"/>
                                          </p:val>
                                        </p:tav>
                                        <p:tav tm="100000">
                                          <p:val>
                                            <p:strVal val="#ppt_w"/>
                                          </p:val>
                                        </p:tav>
                                      </p:tavLst>
                                    </p:anim>
                                    <p:anim calcmode="lin" valueType="num">
                                      <p:cBhvr>
                                        <p:cTn id="43" dur="1000" fill="hold"/>
                                        <p:tgtEl>
                                          <p:spTgt spid="17"/>
                                        </p:tgtEl>
                                        <p:attrNameLst>
                                          <p:attrName>ppt_h</p:attrName>
                                        </p:attrNameLst>
                                      </p:cBhvr>
                                      <p:tavLst>
                                        <p:tav tm="0">
                                          <p:val>
                                            <p:strVal val="#ppt_h"/>
                                          </p:val>
                                        </p:tav>
                                        <p:tav tm="100000">
                                          <p:val>
                                            <p:strVal val="#ppt_h"/>
                                          </p:val>
                                        </p:tav>
                                      </p:tavLst>
                                    </p:anim>
                                    <p:animEffect transition="in" filter="fade">
                                      <p:cBhvr>
                                        <p:cTn id="44" dur="1000"/>
                                        <p:tgtEl>
                                          <p:spTgt spid="17"/>
                                        </p:tgtEl>
                                      </p:cBhvr>
                                    </p:animEffect>
                                  </p:childTnLst>
                                </p:cTn>
                              </p:par>
                              <p:par>
                                <p:cTn id="45" presetID="55"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1000" fill="hold"/>
                                        <p:tgtEl>
                                          <p:spTgt spid="18"/>
                                        </p:tgtEl>
                                        <p:attrNameLst>
                                          <p:attrName>ppt_w</p:attrName>
                                        </p:attrNameLst>
                                      </p:cBhvr>
                                      <p:tavLst>
                                        <p:tav tm="0">
                                          <p:val>
                                            <p:strVal val="#ppt_w*0.70"/>
                                          </p:val>
                                        </p:tav>
                                        <p:tav tm="100000">
                                          <p:val>
                                            <p:strVal val="#ppt_w"/>
                                          </p:val>
                                        </p:tav>
                                      </p:tavLst>
                                    </p:anim>
                                    <p:anim calcmode="lin" valueType="num">
                                      <p:cBhvr>
                                        <p:cTn id="48" dur="1000" fill="hold"/>
                                        <p:tgtEl>
                                          <p:spTgt spid="18"/>
                                        </p:tgtEl>
                                        <p:attrNameLst>
                                          <p:attrName>ppt_h</p:attrName>
                                        </p:attrNameLst>
                                      </p:cBhvr>
                                      <p:tavLst>
                                        <p:tav tm="0">
                                          <p:val>
                                            <p:strVal val="#ppt_h"/>
                                          </p:val>
                                        </p:tav>
                                        <p:tav tm="100000">
                                          <p:val>
                                            <p:strVal val="#ppt_h"/>
                                          </p:val>
                                        </p:tav>
                                      </p:tavLst>
                                    </p:anim>
                                    <p:animEffect transition="in" filter="fade">
                                      <p:cBhvr>
                                        <p:cTn id="49" dur="1000"/>
                                        <p:tgtEl>
                                          <p:spTgt spid="18"/>
                                        </p:tgtEl>
                                      </p:cBhvr>
                                    </p:animEffect>
                                  </p:childTnLst>
                                </p:cTn>
                              </p:par>
                              <p:par>
                                <p:cTn id="50" presetID="55"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1000" fill="hold"/>
                                        <p:tgtEl>
                                          <p:spTgt spid="19"/>
                                        </p:tgtEl>
                                        <p:attrNameLst>
                                          <p:attrName>ppt_w</p:attrName>
                                        </p:attrNameLst>
                                      </p:cBhvr>
                                      <p:tavLst>
                                        <p:tav tm="0">
                                          <p:val>
                                            <p:strVal val="#ppt_w*0.70"/>
                                          </p:val>
                                        </p:tav>
                                        <p:tav tm="100000">
                                          <p:val>
                                            <p:strVal val="#ppt_w"/>
                                          </p:val>
                                        </p:tav>
                                      </p:tavLst>
                                    </p:anim>
                                    <p:anim calcmode="lin" valueType="num">
                                      <p:cBhvr>
                                        <p:cTn id="53" dur="1000" fill="hold"/>
                                        <p:tgtEl>
                                          <p:spTgt spid="19"/>
                                        </p:tgtEl>
                                        <p:attrNameLst>
                                          <p:attrName>ppt_h</p:attrName>
                                        </p:attrNameLst>
                                      </p:cBhvr>
                                      <p:tavLst>
                                        <p:tav tm="0">
                                          <p:val>
                                            <p:strVal val="#ppt_h"/>
                                          </p:val>
                                        </p:tav>
                                        <p:tav tm="100000">
                                          <p:val>
                                            <p:strVal val="#ppt_h"/>
                                          </p:val>
                                        </p:tav>
                                      </p:tavLst>
                                    </p:anim>
                                    <p:animEffect transition="in" filter="fade">
                                      <p:cBhvr>
                                        <p:cTn id="54"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3" cstate="screen"/>
          <a:srcRect/>
          <a:stretch>
            <a:fillRect/>
          </a:stretch>
        </p:blipFill>
        <p:spPr>
          <a:xfrm>
            <a:off x="-2770" y="3162300"/>
            <a:ext cx="12190992" cy="3695700"/>
          </a:xfrm>
          <a:prstGeom prst="rect">
            <a:avLst/>
          </a:prstGeom>
        </p:spPr>
      </p:pic>
      <p:sp>
        <p:nvSpPr>
          <p:cNvPr id="6" name="矩形 5"/>
          <p:cNvSpPr/>
          <p:nvPr/>
        </p:nvSpPr>
        <p:spPr>
          <a:xfrm>
            <a:off x="4555486" y="221016"/>
            <a:ext cx="2672668" cy="49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rPr>
              <a:t>策划方案主题</a:t>
            </a:r>
            <a:endPar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endParaRPr>
          </a:p>
        </p:txBody>
      </p:sp>
      <p:sp>
        <p:nvSpPr>
          <p:cNvPr id="8" name="矩形 7"/>
          <p:cNvSpPr/>
          <p:nvPr/>
        </p:nvSpPr>
        <p:spPr>
          <a:xfrm>
            <a:off x="4423380" y="668367"/>
            <a:ext cx="3027365" cy="350865"/>
          </a:xfrm>
          <a:prstGeom prst="rect">
            <a:avLst/>
          </a:prstGeom>
        </p:spPr>
        <p:txBody>
          <a:bodyPr wrap="square">
            <a:spAutoFit/>
          </a:bodyPr>
          <a:lstStyle/>
          <a:p>
            <a:pPr algn="dist" defTabSz="798830">
              <a:lnSpc>
                <a:spcPct val="120000"/>
              </a:lnSpc>
            </a:pPr>
            <a:r>
              <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rPr>
              <a:t>PLANNING SCHEME THEME</a:t>
            </a:r>
            <a:endPar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endParaRPr>
          </a:p>
        </p:txBody>
      </p:sp>
      <p:grpSp>
        <p:nvGrpSpPr>
          <p:cNvPr id="7" name="组合 6"/>
          <p:cNvGrpSpPr/>
          <p:nvPr/>
        </p:nvGrpSpPr>
        <p:grpSpPr>
          <a:xfrm>
            <a:off x="4044331" y="1675130"/>
            <a:ext cx="3493770" cy="2974340"/>
            <a:chOff x="7007" y="2935"/>
            <a:chExt cx="5502" cy="4684"/>
          </a:xfrm>
        </p:grpSpPr>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30" y="3362"/>
              <a:ext cx="4076" cy="4076"/>
            </a:xfrm>
            <a:prstGeom prst="rect">
              <a:avLst/>
            </a:prstGeom>
          </p:spPr>
        </p:pic>
        <p:sp>
          <p:nvSpPr>
            <p:cNvPr id="10" name="椭圆 9"/>
            <p:cNvSpPr/>
            <p:nvPr/>
          </p:nvSpPr>
          <p:spPr>
            <a:xfrm>
              <a:off x="7684" y="3181"/>
              <a:ext cx="4438" cy="4438"/>
            </a:xfrm>
            <a:prstGeom prst="ellipse">
              <a:avLst/>
            </a:prstGeom>
            <a:noFill/>
            <a:ln w="952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椭圆 10"/>
            <p:cNvSpPr/>
            <p:nvPr/>
          </p:nvSpPr>
          <p:spPr>
            <a:xfrm>
              <a:off x="11669" y="3705"/>
              <a:ext cx="840" cy="873"/>
            </a:xfrm>
            <a:prstGeom prst="ellipse">
              <a:avLst/>
            </a:prstGeom>
            <a:solidFill>
              <a:srgbClr val="D9D9D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Oval 58"/>
            <p:cNvSpPr/>
            <p:nvPr/>
          </p:nvSpPr>
          <p:spPr>
            <a:xfrm>
              <a:off x="10993" y="2935"/>
              <a:ext cx="1342" cy="1344"/>
            </a:xfrm>
            <a:prstGeom prst="ellips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en-US" strike="noStrike" noProof="1"/>
            </a:p>
          </p:txBody>
        </p:sp>
        <p:sp>
          <p:nvSpPr>
            <p:cNvPr id="13" name="Oval 60"/>
            <p:cNvSpPr/>
            <p:nvPr/>
          </p:nvSpPr>
          <p:spPr>
            <a:xfrm>
              <a:off x="7782" y="6142"/>
              <a:ext cx="877" cy="875"/>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en-US" strike="noStrike" noProof="1"/>
            </a:p>
          </p:txBody>
        </p:sp>
        <p:sp>
          <p:nvSpPr>
            <p:cNvPr id="14" name="Oval 62"/>
            <p:cNvSpPr/>
            <p:nvPr/>
          </p:nvSpPr>
          <p:spPr>
            <a:xfrm>
              <a:off x="7560" y="5953"/>
              <a:ext cx="572" cy="572"/>
            </a:xfrm>
            <a:prstGeom prst="ellipse">
              <a:avLst/>
            </a:prstGeom>
            <a:solidFill>
              <a:srgbClr val="D9D9D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en-US" strike="noStrike" noProof="1"/>
            </a:p>
          </p:txBody>
        </p:sp>
        <p:sp>
          <p:nvSpPr>
            <p:cNvPr id="15" name="Oval 63"/>
            <p:cNvSpPr/>
            <p:nvPr/>
          </p:nvSpPr>
          <p:spPr>
            <a:xfrm>
              <a:off x="7007" y="6783"/>
              <a:ext cx="572" cy="572"/>
            </a:xfrm>
            <a:prstGeom prst="ellipse">
              <a:avLst/>
            </a:prstGeom>
            <a:solidFill>
              <a:srgbClr val="D9D9D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en-US" strike="noStrike" noProof="1"/>
            </a:p>
          </p:txBody>
        </p:sp>
      </p:grpSp>
      <p:sp>
        <p:nvSpPr>
          <p:cNvPr id="16" name="文本框 45"/>
          <p:cNvSpPr txBox="1">
            <a:spLocks noChangeArrowheads="1"/>
          </p:cNvSpPr>
          <p:nvPr/>
        </p:nvSpPr>
        <p:spPr bwMode="auto">
          <a:xfrm>
            <a:off x="2528588" y="1214706"/>
            <a:ext cx="14772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sz="2400" b="1">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zh-CN" b="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添加标题</a:t>
            </a:r>
            <a:endParaRPr lang="zh-CN" altLang="zh-CN" b="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p:txBody>
      </p:sp>
      <p:sp>
        <p:nvSpPr>
          <p:cNvPr id="17" name="文本框 49"/>
          <p:cNvSpPr txBox="1">
            <a:spLocks noChangeArrowheads="1"/>
          </p:cNvSpPr>
          <p:nvPr/>
        </p:nvSpPr>
        <p:spPr bwMode="auto">
          <a:xfrm>
            <a:off x="1679575" y="1675147"/>
            <a:ext cx="3079101"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ctr">
              <a:lnSpc>
                <a:spcPct val="150000"/>
              </a:lnSpc>
              <a:defRPr/>
            </a:pPr>
            <a:r>
              <a:rPr lang="zh-CN" altLang="en-US"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点击输入本栏的具体文字，简明扼要的说明分项内容，此为概念图解，请根据您的具体内容酌情修改</a:t>
            </a:r>
            <a:endParaRPr lang="en-US" altLang="zh-CN"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a:p>
            <a:pPr algn="ctr" eaLnBrk="1" hangingPunct="1"/>
            <a:endParaRPr lang="en-US" altLang="zh-CN"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p:txBody>
      </p:sp>
      <p:sp>
        <p:nvSpPr>
          <p:cNvPr id="18" name="文本框 45"/>
          <p:cNvSpPr txBox="1">
            <a:spLocks noChangeArrowheads="1"/>
          </p:cNvSpPr>
          <p:nvPr/>
        </p:nvSpPr>
        <p:spPr bwMode="auto">
          <a:xfrm>
            <a:off x="1337963" y="3494356"/>
            <a:ext cx="14772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sz="2400" b="1">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zh-CN" b="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添加标题</a:t>
            </a:r>
            <a:endParaRPr lang="zh-CN" altLang="zh-CN" b="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p:txBody>
      </p:sp>
      <p:sp>
        <p:nvSpPr>
          <p:cNvPr id="19" name="文本框 49"/>
          <p:cNvSpPr txBox="1">
            <a:spLocks noChangeArrowheads="1"/>
          </p:cNvSpPr>
          <p:nvPr/>
        </p:nvSpPr>
        <p:spPr bwMode="auto">
          <a:xfrm>
            <a:off x="488950" y="3954797"/>
            <a:ext cx="3079101"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ctr">
              <a:lnSpc>
                <a:spcPct val="150000"/>
              </a:lnSpc>
              <a:defRPr/>
            </a:pPr>
            <a:r>
              <a:rPr lang="zh-CN" altLang="en-US"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点击输入本栏的具体文字，简明扼要的说明分项内容，此为概念图解，请根据您的具体内容酌情修改</a:t>
            </a:r>
            <a:endParaRPr lang="en-US" altLang="zh-CN"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a:p>
            <a:pPr algn="ctr" eaLnBrk="1" hangingPunct="1"/>
            <a:endParaRPr lang="en-US" altLang="zh-CN"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p:txBody>
      </p:sp>
      <p:sp>
        <p:nvSpPr>
          <p:cNvPr id="20" name="文本框 45"/>
          <p:cNvSpPr txBox="1">
            <a:spLocks noChangeArrowheads="1"/>
          </p:cNvSpPr>
          <p:nvPr/>
        </p:nvSpPr>
        <p:spPr bwMode="auto">
          <a:xfrm>
            <a:off x="9010033" y="1153111"/>
            <a:ext cx="14772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sz="2400" b="1">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zh-CN" b="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添加标题</a:t>
            </a:r>
            <a:endParaRPr lang="zh-CN" altLang="zh-CN" b="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p:txBody>
      </p:sp>
      <p:sp>
        <p:nvSpPr>
          <p:cNvPr id="21" name="文本框 49"/>
          <p:cNvSpPr txBox="1">
            <a:spLocks noChangeArrowheads="1"/>
          </p:cNvSpPr>
          <p:nvPr/>
        </p:nvSpPr>
        <p:spPr bwMode="auto">
          <a:xfrm>
            <a:off x="8161020" y="1613552"/>
            <a:ext cx="3079101"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ctr">
              <a:lnSpc>
                <a:spcPct val="150000"/>
              </a:lnSpc>
              <a:defRPr/>
            </a:pPr>
            <a:r>
              <a:rPr lang="zh-CN" altLang="en-US"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点击输入本栏的具体文字，简明扼要的说明分项内容，此为概念图解，请根据您的具体内容酌情修改</a:t>
            </a:r>
            <a:endParaRPr lang="en-US" altLang="zh-CN"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a:p>
            <a:pPr algn="ctr" eaLnBrk="1" hangingPunct="1"/>
            <a:endParaRPr lang="en-US" altLang="zh-CN"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p:txBody>
      </p:sp>
      <p:sp>
        <p:nvSpPr>
          <p:cNvPr id="22" name="文本框 45"/>
          <p:cNvSpPr txBox="1">
            <a:spLocks noChangeArrowheads="1"/>
          </p:cNvSpPr>
          <p:nvPr/>
        </p:nvSpPr>
        <p:spPr bwMode="auto">
          <a:xfrm>
            <a:off x="7819408" y="3432761"/>
            <a:ext cx="14772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sz="2400" b="1">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zh-CN" b="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添加标题</a:t>
            </a:r>
            <a:endParaRPr lang="zh-CN" altLang="zh-CN" b="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p:txBody>
      </p:sp>
      <p:sp>
        <p:nvSpPr>
          <p:cNvPr id="23" name="文本框 49"/>
          <p:cNvSpPr txBox="1">
            <a:spLocks noChangeArrowheads="1"/>
          </p:cNvSpPr>
          <p:nvPr/>
        </p:nvSpPr>
        <p:spPr bwMode="auto">
          <a:xfrm>
            <a:off x="6970395" y="3893202"/>
            <a:ext cx="3079101"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ctr">
              <a:lnSpc>
                <a:spcPct val="150000"/>
              </a:lnSpc>
              <a:defRPr/>
            </a:pPr>
            <a:r>
              <a:rPr lang="zh-CN" altLang="en-US"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点击输入本栏的具体文字，简明扼要的说明分项内容，此为概念图解，请根据您的具体内容酌情修改</a:t>
            </a:r>
            <a:endParaRPr lang="en-US" altLang="zh-CN"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a:p>
            <a:pPr algn="ctr" eaLnBrk="1" hangingPunct="1"/>
            <a:endParaRPr lang="en-US" altLang="zh-CN" sz="1400" kern="0"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par>
                          <p:cTn id="13" fill="hold">
                            <p:stCondLst>
                              <p:cond delay="1000"/>
                            </p:stCondLst>
                            <p:childTnLst>
                              <p:par>
                                <p:cTn id="14" presetID="21" presetClass="entr" presetSubtype="1"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1)">
                                      <p:cBhvr>
                                        <p:cTn id="16" dur="2000"/>
                                        <p:tgtEl>
                                          <p:spTgt spid="7"/>
                                        </p:tgtEl>
                                      </p:cBhvr>
                                    </p:animEffect>
                                  </p:childTnLst>
                                </p:cTn>
                              </p:par>
                            </p:childTnLst>
                          </p:cTn>
                        </p:par>
                        <p:par>
                          <p:cTn id="17" fill="hold">
                            <p:stCondLst>
                              <p:cond delay="3000"/>
                            </p:stCondLst>
                            <p:childTnLst>
                              <p:par>
                                <p:cTn id="18" presetID="55"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1000" fill="hold"/>
                                        <p:tgtEl>
                                          <p:spTgt spid="16"/>
                                        </p:tgtEl>
                                        <p:attrNameLst>
                                          <p:attrName>ppt_w</p:attrName>
                                        </p:attrNameLst>
                                      </p:cBhvr>
                                      <p:tavLst>
                                        <p:tav tm="0">
                                          <p:val>
                                            <p:strVal val="#ppt_w*0.70"/>
                                          </p:val>
                                        </p:tav>
                                        <p:tav tm="100000">
                                          <p:val>
                                            <p:strVal val="#ppt_w"/>
                                          </p:val>
                                        </p:tav>
                                      </p:tavLst>
                                    </p:anim>
                                    <p:anim calcmode="lin" valueType="num">
                                      <p:cBhvr>
                                        <p:cTn id="21" dur="1000" fill="hold"/>
                                        <p:tgtEl>
                                          <p:spTgt spid="16"/>
                                        </p:tgtEl>
                                        <p:attrNameLst>
                                          <p:attrName>ppt_h</p:attrName>
                                        </p:attrNameLst>
                                      </p:cBhvr>
                                      <p:tavLst>
                                        <p:tav tm="0">
                                          <p:val>
                                            <p:strVal val="#ppt_h"/>
                                          </p:val>
                                        </p:tav>
                                        <p:tav tm="100000">
                                          <p:val>
                                            <p:strVal val="#ppt_h"/>
                                          </p:val>
                                        </p:tav>
                                      </p:tavLst>
                                    </p:anim>
                                    <p:animEffect transition="in" filter="fade">
                                      <p:cBhvr>
                                        <p:cTn id="22" dur="1000"/>
                                        <p:tgtEl>
                                          <p:spTgt spid="16"/>
                                        </p:tgtEl>
                                      </p:cBhvr>
                                    </p:animEffect>
                                  </p:childTnLst>
                                </p:cTn>
                              </p:par>
                              <p:par>
                                <p:cTn id="23" presetID="55"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1000" fill="hold"/>
                                        <p:tgtEl>
                                          <p:spTgt spid="17"/>
                                        </p:tgtEl>
                                        <p:attrNameLst>
                                          <p:attrName>ppt_w</p:attrName>
                                        </p:attrNameLst>
                                      </p:cBhvr>
                                      <p:tavLst>
                                        <p:tav tm="0">
                                          <p:val>
                                            <p:strVal val="#ppt_w*0.70"/>
                                          </p:val>
                                        </p:tav>
                                        <p:tav tm="100000">
                                          <p:val>
                                            <p:strVal val="#ppt_w"/>
                                          </p:val>
                                        </p:tav>
                                      </p:tavLst>
                                    </p:anim>
                                    <p:anim calcmode="lin" valueType="num">
                                      <p:cBhvr>
                                        <p:cTn id="26" dur="1000" fill="hold"/>
                                        <p:tgtEl>
                                          <p:spTgt spid="17"/>
                                        </p:tgtEl>
                                        <p:attrNameLst>
                                          <p:attrName>ppt_h</p:attrName>
                                        </p:attrNameLst>
                                      </p:cBhvr>
                                      <p:tavLst>
                                        <p:tav tm="0">
                                          <p:val>
                                            <p:strVal val="#ppt_h"/>
                                          </p:val>
                                        </p:tav>
                                        <p:tav tm="100000">
                                          <p:val>
                                            <p:strVal val="#ppt_h"/>
                                          </p:val>
                                        </p:tav>
                                      </p:tavLst>
                                    </p:anim>
                                    <p:animEffect transition="in" filter="fade">
                                      <p:cBhvr>
                                        <p:cTn id="27" dur="1000"/>
                                        <p:tgtEl>
                                          <p:spTgt spid="17"/>
                                        </p:tgtEl>
                                      </p:cBhvr>
                                    </p:animEffect>
                                  </p:childTnLst>
                                </p:cTn>
                              </p:par>
                              <p:par>
                                <p:cTn id="28" presetID="55"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1000" fill="hold"/>
                                        <p:tgtEl>
                                          <p:spTgt spid="18"/>
                                        </p:tgtEl>
                                        <p:attrNameLst>
                                          <p:attrName>ppt_w</p:attrName>
                                        </p:attrNameLst>
                                      </p:cBhvr>
                                      <p:tavLst>
                                        <p:tav tm="0">
                                          <p:val>
                                            <p:strVal val="#ppt_w*0.70"/>
                                          </p:val>
                                        </p:tav>
                                        <p:tav tm="100000">
                                          <p:val>
                                            <p:strVal val="#ppt_w"/>
                                          </p:val>
                                        </p:tav>
                                      </p:tavLst>
                                    </p:anim>
                                    <p:anim calcmode="lin" valueType="num">
                                      <p:cBhvr>
                                        <p:cTn id="31" dur="1000" fill="hold"/>
                                        <p:tgtEl>
                                          <p:spTgt spid="18"/>
                                        </p:tgtEl>
                                        <p:attrNameLst>
                                          <p:attrName>ppt_h</p:attrName>
                                        </p:attrNameLst>
                                      </p:cBhvr>
                                      <p:tavLst>
                                        <p:tav tm="0">
                                          <p:val>
                                            <p:strVal val="#ppt_h"/>
                                          </p:val>
                                        </p:tav>
                                        <p:tav tm="100000">
                                          <p:val>
                                            <p:strVal val="#ppt_h"/>
                                          </p:val>
                                        </p:tav>
                                      </p:tavLst>
                                    </p:anim>
                                    <p:animEffect transition="in" filter="fade">
                                      <p:cBhvr>
                                        <p:cTn id="32" dur="1000"/>
                                        <p:tgtEl>
                                          <p:spTgt spid="18"/>
                                        </p:tgtEl>
                                      </p:cBhvr>
                                    </p:animEffect>
                                  </p:childTnLst>
                                </p:cTn>
                              </p:par>
                              <p:par>
                                <p:cTn id="33" presetID="55"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1000" fill="hold"/>
                                        <p:tgtEl>
                                          <p:spTgt spid="19"/>
                                        </p:tgtEl>
                                        <p:attrNameLst>
                                          <p:attrName>ppt_w</p:attrName>
                                        </p:attrNameLst>
                                      </p:cBhvr>
                                      <p:tavLst>
                                        <p:tav tm="0">
                                          <p:val>
                                            <p:strVal val="#ppt_w*0.70"/>
                                          </p:val>
                                        </p:tav>
                                        <p:tav tm="100000">
                                          <p:val>
                                            <p:strVal val="#ppt_w"/>
                                          </p:val>
                                        </p:tav>
                                      </p:tavLst>
                                    </p:anim>
                                    <p:anim calcmode="lin" valueType="num">
                                      <p:cBhvr>
                                        <p:cTn id="36" dur="1000" fill="hold"/>
                                        <p:tgtEl>
                                          <p:spTgt spid="19"/>
                                        </p:tgtEl>
                                        <p:attrNameLst>
                                          <p:attrName>ppt_h</p:attrName>
                                        </p:attrNameLst>
                                      </p:cBhvr>
                                      <p:tavLst>
                                        <p:tav tm="0">
                                          <p:val>
                                            <p:strVal val="#ppt_h"/>
                                          </p:val>
                                        </p:tav>
                                        <p:tav tm="100000">
                                          <p:val>
                                            <p:strVal val="#ppt_h"/>
                                          </p:val>
                                        </p:tav>
                                      </p:tavLst>
                                    </p:anim>
                                    <p:animEffect transition="in" filter="fade">
                                      <p:cBhvr>
                                        <p:cTn id="37" dur="1000"/>
                                        <p:tgtEl>
                                          <p:spTgt spid="19"/>
                                        </p:tgtEl>
                                      </p:cBhvr>
                                    </p:animEffect>
                                  </p:childTnLst>
                                </p:cTn>
                              </p:par>
                              <p:par>
                                <p:cTn id="38" presetID="55"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1000" fill="hold"/>
                                        <p:tgtEl>
                                          <p:spTgt spid="20"/>
                                        </p:tgtEl>
                                        <p:attrNameLst>
                                          <p:attrName>ppt_w</p:attrName>
                                        </p:attrNameLst>
                                      </p:cBhvr>
                                      <p:tavLst>
                                        <p:tav tm="0">
                                          <p:val>
                                            <p:strVal val="#ppt_w*0.70"/>
                                          </p:val>
                                        </p:tav>
                                        <p:tav tm="100000">
                                          <p:val>
                                            <p:strVal val="#ppt_w"/>
                                          </p:val>
                                        </p:tav>
                                      </p:tavLst>
                                    </p:anim>
                                    <p:anim calcmode="lin" valueType="num">
                                      <p:cBhvr>
                                        <p:cTn id="41" dur="1000" fill="hold"/>
                                        <p:tgtEl>
                                          <p:spTgt spid="20"/>
                                        </p:tgtEl>
                                        <p:attrNameLst>
                                          <p:attrName>ppt_h</p:attrName>
                                        </p:attrNameLst>
                                      </p:cBhvr>
                                      <p:tavLst>
                                        <p:tav tm="0">
                                          <p:val>
                                            <p:strVal val="#ppt_h"/>
                                          </p:val>
                                        </p:tav>
                                        <p:tav tm="100000">
                                          <p:val>
                                            <p:strVal val="#ppt_h"/>
                                          </p:val>
                                        </p:tav>
                                      </p:tavLst>
                                    </p:anim>
                                    <p:animEffect transition="in" filter="fade">
                                      <p:cBhvr>
                                        <p:cTn id="42" dur="1000"/>
                                        <p:tgtEl>
                                          <p:spTgt spid="20"/>
                                        </p:tgtEl>
                                      </p:cBhvr>
                                    </p:animEffect>
                                  </p:childTnLst>
                                </p:cTn>
                              </p:par>
                              <p:par>
                                <p:cTn id="43" presetID="55"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1000" fill="hold"/>
                                        <p:tgtEl>
                                          <p:spTgt spid="21"/>
                                        </p:tgtEl>
                                        <p:attrNameLst>
                                          <p:attrName>ppt_w</p:attrName>
                                        </p:attrNameLst>
                                      </p:cBhvr>
                                      <p:tavLst>
                                        <p:tav tm="0">
                                          <p:val>
                                            <p:strVal val="#ppt_w*0.70"/>
                                          </p:val>
                                        </p:tav>
                                        <p:tav tm="100000">
                                          <p:val>
                                            <p:strVal val="#ppt_w"/>
                                          </p:val>
                                        </p:tav>
                                      </p:tavLst>
                                    </p:anim>
                                    <p:anim calcmode="lin" valueType="num">
                                      <p:cBhvr>
                                        <p:cTn id="46" dur="1000" fill="hold"/>
                                        <p:tgtEl>
                                          <p:spTgt spid="21"/>
                                        </p:tgtEl>
                                        <p:attrNameLst>
                                          <p:attrName>ppt_h</p:attrName>
                                        </p:attrNameLst>
                                      </p:cBhvr>
                                      <p:tavLst>
                                        <p:tav tm="0">
                                          <p:val>
                                            <p:strVal val="#ppt_h"/>
                                          </p:val>
                                        </p:tav>
                                        <p:tav tm="100000">
                                          <p:val>
                                            <p:strVal val="#ppt_h"/>
                                          </p:val>
                                        </p:tav>
                                      </p:tavLst>
                                    </p:anim>
                                    <p:animEffect transition="in" filter="fade">
                                      <p:cBhvr>
                                        <p:cTn id="47" dur="1000"/>
                                        <p:tgtEl>
                                          <p:spTgt spid="21"/>
                                        </p:tgtEl>
                                      </p:cBhvr>
                                    </p:animEffect>
                                  </p:childTnLst>
                                </p:cTn>
                              </p:par>
                              <p:par>
                                <p:cTn id="48" presetID="55" presetClass="entr" presetSubtype="0"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p:cTn id="50" dur="1000" fill="hold"/>
                                        <p:tgtEl>
                                          <p:spTgt spid="22"/>
                                        </p:tgtEl>
                                        <p:attrNameLst>
                                          <p:attrName>ppt_w</p:attrName>
                                        </p:attrNameLst>
                                      </p:cBhvr>
                                      <p:tavLst>
                                        <p:tav tm="0">
                                          <p:val>
                                            <p:strVal val="#ppt_w*0.70"/>
                                          </p:val>
                                        </p:tav>
                                        <p:tav tm="100000">
                                          <p:val>
                                            <p:strVal val="#ppt_w"/>
                                          </p:val>
                                        </p:tav>
                                      </p:tavLst>
                                    </p:anim>
                                    <p:anim calcmode="lin" valueType="num">
                                      <p:cBhvr>
                                        <p:cTn id="51" dur="1000" fill="hold"/>
                                        <p:tgtEl>
                                          <p:spTgt spid="22"/>
                                        </p:tgtEl>
                                        <p:attrNameLst>
                                          <p:attrName>ppt_h</p:attrName>
                                        </p:attrNameLst>
                                      </p:cBhvr>
                                      <p:tavLst>
                                        <p:tav tm="0">
                                          <p:val>
                                            <p:strVal val="#ppt_h"/>
                                          </p:val>
                                        </p:tav>
                                        <p:tav tm="100000">
                                          <p:val>
                                            <p:strVal val="#ppt_h"/>
                                          </p:val>
                                        </p:tav>
                                      </p:tavLst>
                                    </p:anim>
                                    <p:animEffect transition="in" filter="fade">
                                      <p:cBhvr>
                                        <p:cTn id="52" dur="1000"/>
                                        <p:tgtEl>
                                          <p:spTgt spid="22"/>
                                        </p:tgtEl>
                                      </p:cBhvr>
                                    </p:animEffect>
                                  </p:childTnLst>
                                </p:cTn>
                              </p:par>
                              <p:par>
                                <p:cTn id="53" presetID="55"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strVal val="#ppt_w*0.70"/>
                                          </p:val>
                                        </p:tav>
                                        <p:tav tm="100000">
                                          <p:val>
                                            <p:strVal val="#ppt_w"/>
                                          </p:val>
                                        </p:tav>
                                      </p:tavLst>
                                    </p:anim>
                                    <p:anim calcmode="lin" valueType="num">
                                      <p:cBhvr>
                                        <p:cTn id="56" dur="1000" fill="hold"/>
                                        <p:tgtEl>
                                          <p:spTgt spid="23"/>
                                        </p:tgtEl>
                                        <p:attrNameLst>
                                          <p:attrName>ppt_h</p:attrName>
                                        </p:attrNameLst>
                                      </p:cBhvr>
                                      <p:tavLst>
                                        <p:tav tm="0">
                                          <p:val>
                                            <p:strVal val="#ppt_h"/>
                                          </p:val>
                                        </p:tav>
                                        <p:tav tm="100000">
                                          <p:val>
                                            <p:strVal val="#ppt_h"/>
                                          </p:val>
                                        </p:tav>
                                      </p:tavLst>
                                    </p:anim>
                                    <p:animEffect transition="in" filter="fade">
                                      <p:cBhvr>
                                        <p:cTn id="5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3" cstate="screen"/>
          <a:srcRect/>
          <a:stretch>
            <a:fillRect/>
          </a:stretch>
        </p:blipFill>
        <p:spPr>
          <a:xfrm>
            <a:off x="-2770" y="3162300"/>
            <a:ext cx="12190992" cy="3695700"/>
          </a:xfrm>
          <a:prstGeom prst="rect">
            <a:avLst/>
          </a:prstGeom>
        </p:spPr>
      </p:pic>
      <p:sp>
        <p:nvSpPr>
          <p:cNvPr id="6" name="矩形 5"/>
          <p:cNvSpPr/>
          <p:nvPr/>
        </p:nvSpPr>
        <p:spPr>
          <a:xfrm>
            <a:off x="4555486" y="221016"/>
            <a:ext cx="2672668" cy="49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rPr>
              <a:t>策划方案主题</a:t>
            </a:r>
            <a:endPar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endParaRPr>
          </a:p>
        </p:txBody>
      </p:sp>
      <p:sp>
        <p:nvSpPr>
          <p:cNvPr id="8" name="矩形 7"/>
          <p:cNvSpPr/>
          <p:nvPr/>
        </p:nvSpPr>
        <p:spPr>
          <a:xfrm>
            <a:off x="4423380" y="668367"/>
            <a:ext cx="3027365" cy="350865"/>
          </a:xfrm>
          <a:prstGeom prst="rect">
            <a:avLst/>
          </a:prstGeom>
        </p:spPr>
        <p:txBody>
          <a:bodyPr wrap="square">
            <a:spAutoFit/>
          </a:bodyPr>
          <a:lstStyle/>
          <a:p>
            <a:pPr algn="dist" defTabSz="798830">
              <a:lnSpc>
                <a:spcPct val="120000"/>
              </a:lnSpc>
            </a:pPr>
            <a:r>
              <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rPr>
              <a:t>PLANNING SCHEME THEME</a:t>
            </a:r>
            <a:endPar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endParaRP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7138" y="1431417"/>
            <a:ext cx="4993979" cy="3745484"/>
          </a:xfrm>
          <a:prstGeom prst="rect">
            <a:avLst/>
          </a:prstGeom>
        </p:spPr>
      </p:pic>
      <p:cxnSp>
        <p:nvCxnSpPr>
          <p:cNvPr id="9" name="直接连接符 8"/>
          <p:cNvCxnSpPr/>
          <p:nvPr/>
        </p:nvCxnSpPr>
        <p:spPr>
          <a:xfrm flipH="1">
            <a:off x="5720032" y="1683885"/>
            <a:ext cx="1392555" cy="1854835"/>
          </a:xfrm>
          <a:prstGeom prst="line">
            <a:avLst/>
          </a:prstGeom>
          <a:ln>
            <a:solidFill>
              <a:srgbClr val="DE4B62"/>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6589583" y="2091931"/>
            <a:ext cx="3914445" cy="707886"/>
          </a:xfrm>
          <a:prstGeom prst="rect">
            <a:avLst/>
          </a:prstGeom>
          <a:noFill/>
        </p:spPr>
        <p:txBody>
          <a:bodyPr vert="horz" wrap="square" rtlCol="0">
            <a:spAutoFit/>
          </a:bodyPr>
          <a:lstStyle/>
          <a:p>
            <a:r>
              <a:rPr lang="zh-CN" altLang="en-US" sz="4000" dirty="0">
                <a:solidFill>
                  <a:srgbClr val="640000"/>
                </a:solidFill>
                <a:latin typeface="方正楷体简体" panose="03000509000000000000" charset="-122"/>
                <a:ea typeface="方正楷体简体" panose="03000509000000000000" charset="-122"/>
              </a:rPr>
              <a:t>在此添加标题</a:t>
            </a:r>
            <a:endParaRPr lang="zh-CN" altLang="en-US" sz="4000" dirty="0">
              <a:solidFill>
                <a:srgbClr val="640000"/>
              </a:solidFill>
              <a:latin typeface="方正楷体简体" panose="03000509000000000000" charset="-122"/>
              <a:ea typeface="方正楷体简体" panose="03000509000000000000" charset="-122"/>
            </a:endParaRPr>
          </a:p>
        </p:txBody>
      </p:sp>
      <p:sp>
        <p:nvSpPr>
          <p:cNvPr id="11" name="文本框 10"/>
          <p:cNvSpPr txBox="1"/>
          <p:nvPr/>
        </p:nvSpPr>
        <p:spPr>
          <a:xfrm>
            <a:off x="6499322" y="2882995"/>
            <a:ext cx="5238695" cy="2104872"/>
          </a:xfrm>
          <a:prstGeom prst="rect">
            <a:avLst/>
          </a:prstGeom>
          <a:noFill/>
        </p:spPr>
        <p:txBody>
          <a:bodyPr vert="horz" wrap="square" rtlCol="0">
            <a:spAutoFit/>
          </a:bodyPr>
          <a:lstStyle/>
          <a:p>
            <a:pPr>
              <a:lnSpc>
                <a:spcPct val="150000"/>
              </a:lnSpc>
            </a:pPr>
            <a:r>
              <a:rPr lang="zh-CN" altLang="en-US" dirty="0">
                <a:solidFill>
                  <a:schemeClr val="tx1">
                    <a:lumMod val="75000"/>
                    <a:lumOff val="25000"/>
                  </a:schemeClr>
                </a:solidFill>
                <a:latin typeface="楷体" panose="02010609060101010101" pitchFamily="49" charset="-122"/>
                <a:ea typeface="楷体" panose="02010609060101010101" pitchFamily="49" charset="-122"/>
                <a:sym typeface="+mn-ea"/>
              </a:rPr>
              <a:t>点击添加文本信息点击添加文本信息点击添加文本信息点击添加文本信息点击添加文本信息点击添加文本信息点击添加文本信息点击添加文本点击添加文本信息点击添加文本信息点击添加文本</a:t>
            </a:r>
            <a:endParaRPr lang="zh-CN" altLang="en-US" dirty="0">
              <a:solidFill>
                <a:schemeClr val="tx1">
                  <a:lumMod val="75000"/>
                  <a:lumOff val="25000"/>
                </a:schemeClr>
              </a:solidFill>
              <a:latin typeface="楷体" panose="02010609060101010101" pitchFamily="49" charset="-122"/>
              <a:ea typeface="楷体" panose="02010609060101010101" pitchFamily="49" charset="-122"/>
            </a:endParaRPr>
          </a:p>
          <a:p>
            <a:pPr>
              <a:lnSpc>
                <a:spcPct val="150000"/>
              </a:lnSpc>
            </a:pPr>
            <a:endParaRPr lang="zh-CN" altLang="en-US" dirty="0">
              <a:solidFill>
                <a:schemeClr val="tx1">
                  <a:lumMod val="75000"/>
                  <a:lumOff val="25000"/>
                </a:schemeClr>
              </a:solidFill>
              <a:latin typeface="楷体" panose="02010609060101010101" pitchFamily="49" charset="-122"/>
              <a:ea typeface="楷体" panose="02010609060101010101" pitchFamily="49" charset="-122"/>
              <a:cs typeface="仿宋"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4"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par>
                          <p:cTn id="23" fill="hold">
                            <p:stCondLst>
                              <p:cond delay="25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0"/>
                                        </p:tgtEl>
                                        <p:attrNameLst>
                                          <p:attrName>ppt_y</p:attrName>
                                        </p:attrNameLst>
                                      </p:cBhvr>
                                      <p:tavLst>
                                        <p:tav tm="0">
                                          <p:val>
                                            <p:strVal val="#ppt_y"/>
                                          </p:val>
                                        </p:tav>
                                        <p:tav tm="100000">
                                          <p:val>
                                            <p:strVal val="#ppt_y"/>
                                          </p:val>
                                        </p:tav>
                                      </p:tavLst>
                                    </p:anim>
                                    <p:anim calcmode="lin" valueType="num">
                                      <p:cBhvr>
                                        <p:cTn id="28"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0"/>
                                        </p:tgtEl>
                                      </p:cBhvr>
                                    </p:animEffect>
                                  </p:childTnLst>
                                </p:cTn>
                              </p:par>
                            </p:childTnLst>
                          </p:cTn>
                        </p:par>
                        <p:par>
                          <p:cTn id="31" fill="hold">
                            <p:stCondLst>
                              <p:cond delay="3250"/>
                            </p:stCondLst>
                            <p:childTnLst>
                              <p:par>
                                <p:cTn id="32" presetID="10" presetClass="entr" presetSubtype="0" fill="hold" grpId="0" nodeType="afterEffect">
                                  <p:stCondLst>
                                    <p:cond delay="0"/>
                                  </p:stCondLst>
                                  <p:iterate type="lt">
                                    <p:tmPct val="3101"/>
                                  </p:iterate>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3" cstate="screen"/>
          <a:srcRect/>
          <a:stretch>
            <a:fillRect/>
          </a:stretch>
        </p:blipFill>
        <p:spPr>
          <a:xfrm>
            <a:off x="-2770" y="3162300"/>
            <a:ext cx="12190992" cy="3695700"/>
          </a:xfrm>
          <a:prstGeom prst="rect">
            <a:avLst/>
          </a:prstGeom>
        </p:spPr>
      </p:pic>
      <p:sp>
        <p:nvSpPr>
          <p:cNvPr id="7" name="文本框 5"/>
          <p:cNvSpPr txBox="1"/>
          <p:nvPr/>
        </p:nvSpPr>
        <p:spPr>
          <a:xfrm>
            <a:off x="4413401" y="2946429"/>
            <a:ext cx="3897222" cy="646331"/>
          </a:xfrm>
          <a:prstGeom prst="rect">
            <a:avLst/>
          </a:prstGeom>
          <a:noFill/>
          <a:ln w="9525">
            <a:noFill/>
          </a:ln>
        </p:spPr>
        <p:txBody>
          <a:bodyPr wrap="square" anchor="t">
            <a:spAutoFit/>
          </a:bodyPr>
          <a:lstStyle/>
          <a:p>
            <a:pPr lvl="0"/>
            <a:r>
              <a:rPr lang="en-US" altLang="zh-CN" sz="3600" dirty="0" smtClean="0">
                <a:solidFill>
                  <a:srgbClr val="640000"/>
                </a:solidFill>
                <a:latin typeface="楷体" panose="02010609060101010101" pitchFamily="49" charset="-122"/>
                <a:ea typeface="楷体" panose="02010609060101010101" pitchFamily="49" charset="-122"/>
              </a:rPr>
              <a:t>02  </a:t>
            </a:r>
            <a:r>
              <a:rPr lang="zh-CN" altLang="en-US" sz="3600" dirty="0" smtClean="0">
                <a:solidFill>
                  <a:srgbClr val="640000"/>
                </a:solidFill>
                <a:latin typeface="楷体" panose="02010609060101010101" pitchFamily="49" charset="-122"/>
                <a:ea typeface="楷体" panose="02010609060101010101" pitchFamily="49" charset="-122"/>
              </a:rPr>
              <a:t>时间、地点</a:t>
            </a:r>
            <a:endParaRPr lang="zh-CN" altLang="en-US" sz="3600" dirty="0" smtClean="0">
              <a:solidFill>
                <a:srgbClr val="640000"/>
              </a:solidFill>
              <a:latin typeface="楷体" panose="02010609060101010101" pitchFamily="49" charset="-122"/>
              <a:ea typeface="楷体" panose="02010609060101010101" pitchFamily="49" charset="-122"/>
            </a:endParaRPr>
          </a:p>
        </p:txBody>
      </p:sp>
      <p:sp>
        <p:nvSpPr>
          <p:cNvPr id="9" name="文本框 8"/>
          <p:cNvSpPr txBox="1"/>
          <p:nvPr/>
        </p:nvSpPr>
        <p:spPr>
          <a:xfrm>
            <a:off x="4578797" y="3674079"/>
            <a:ext cx="3506518" cy="313932"/>
          </a:xfrm>
          <a:prstGeom prst="rect">
            <a:avLst/>
          </a:prstGeom>
          <a:noFill/>
        </p:spPr>
        <p:txBody>
          <a:bodyPr wrap="square" rtlCol="0">
            <a:spAutoFit/>
          </a:bodyPr>
          <a:lstStyle/>
          <a:p>
            <a:pPr algn="dist" defTabSz="798830">
              <a:lnSpc>
                <a:spcPct val="120000"/>
              </a:lnSpc>
            </a:pPr>
            <a:r>
              <a:rPr lang="en-CA" altLang="zh-CN" sz="1200">
                <a:solidFill>
                  <a:srgbClr val="640000"/>
                </a:solidFill>
                <a:latin typeface="Avenir Roman" charset="0"/>
                <a:ea typeface="Avenir Roman" charset="0"/>
                <a:cs typeface="Avenir Roman" charset="0"/>
                <a:sym typeface="+mn-lt"/>
              </a:rPr>
              <a:t>PLANNING SCHEME THEME</a:t>
            </a:r>
            <a:endParaRPr lang="en-CA" altLang="zh-CN" sz="1200" dirty="0">
              <a:solidFill>
                <a:srgbClr val="640000"/>
              </a:solidFill>
              <a:latin typeface="Avenir Roman" charset="0"/>
              <a:ea typeface="Avenir Roman" charset="0"/>
              <a:cs typeface="Avenir Roman" charset="0"/>
              <a:sym typeface="+mn-lt"/>
            </a:endParaRPr>
          </a:p>
        </p:txBody>
      </p:sp>
      <p:pic>
        <p:nvPicPr>
          <p:cNvPr id="10" name="图片 9" descr="6f58981f531aa9a7af47684edd3af84c"/>
          <p:cNvPicPr>
            <a:picLocks noChangeAspect="1"/>
          </p:cNvPicPr>
          <p:nvPr/>
        </p:nvPicPr>
        <p:blipFill>
          <a:blip r:embed="rId4"/>
          <a:stretch>
            <a:fillRect/>
          </a:stretch>
        </p:blipFill>
        <p:spPr>
          <a:xfrm>
            <a:off x="4592558" y="754275"/>
            <a:ext cx="3492757" cy="21281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750"/>
                                        <p:tgtEl>
                                          <p:spTgt spid="7"/>
                                        </p:tgtEl>
                                      </p:cBhvr>
                                    </p:animEffect>
                                    <p:anim calcmode="lin" valueType="num">
                                      <p:cBhvr>
                                        <p:cTn id="21" dur="750" fill="hold"/>
                                        <p:tgtEl>
                                          <p:spTgt spid="7"/>
                                        </p:tgtEl>
                                        <p:attrNameLst>
                                          <p:attrName>ppt_x</p:attrName>
                                        </p:attrNameLst>
                                      </p:cBhvr>
                                      <p:tavLst>
                                        <p:tav tm="0">
                                          <p:val>
                                            <p:strVal val="#ppt_x"/>
                                          </p:val>
                                        </p:tav>
                                        <p:tav tm="100000">
                                          <p:val>
                                            <p:strVal val="#ppt_x"/>
                                          </p:val>
                                        </p:tav>
                                      </p:tavLst>
                                    </p:anim>
                                    <p:anim calcmode="lin" valueType="num">
                                      <p:cBhvr>
                                        <p:cTn id="22" dur="750" fill="hold"/>
                                        <p:tgtEl>
                                          <p:spTgt spid="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750"/>
                                        <p:tgtEl>
                                          <p:spTgt spid="9"/>
                                        </p:tgtEl>
                                      </p:cBhvr>
                                    </p:animEffect>
                                    <p:anim calcmode="lin" valueType="num">
                                      <p:cBhvr>
                                        <p:cTn id="26" dur="750" fill="hold"/>
                                        <p:tgtEl>
                                          <p:spTgt spid="9"/>
                                        </p:tgtEl>
                                        <p:attrNameLst>
                                          <p:attrName>ppt_x</p:attrName>
                                        </p:attrNameLst>
                                      </p:cBhvr>
                                      <p:tavLst>
                                        <p:tav tm="0">
                                          <p:val>
                                            <p:strVal val="#ppt_x"/>
                                          </p:val>
                                        </p:tav>
                                        <p:tav tm="100000">
                                          <p:val>
                                            <p:strVal val="#ppt_x"/>
                                          </p:val>
                                        </p:tav>
                                      </p:tavLst>
                                    </p:anim>
                                    <p:anim calcmode="lin" valueType="num">
                                      <p:cBhvr>
                                        <p:cTn id="27"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3" cstate="screen"/>
          <a:srcRect/>
          <a:stretch>
            <a:fillRect/>
          </a:stretch>
        </p:blipFill>
        <p:spPr>
          <a:xfrm>
            <a:off x="-2770" y="3162300"/>
            <a:ext cx="12190992" cy="3695700"/>
          </a:xfrm>
          <a:prstGeom prst="rect">
            <a:avLst/>
          </a:prstGeom>
        </p:spPr>
      </p:pic>
      <p:sp>
        <p:nvSpPr>
          <p:cNvPr id="6" name="矩形 5"/>
          <p:cNvSpPr/>
          <p:nvPr/>
        </p:nvSpPr>
        <p:spPr>
          <a:xfrm>
            <a:off x="4555486" y="221016"/>
            <a:ext cx="2672668" cy="49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rPr>
              <a:t>策划方案主题</a:t>
            </a:r>
            <a:endPar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endParaRPr>
          </a:p>
        </p:txBody>
      </p:sp>
      <p:sp>
        <p:nvSpPr>
          <p:cNvPr id="8" name="矩形 7"/>
          <p:cNvSpPr/>
          <p:nvPr/>
        </p:nvSpPr>
        <p:spPr>
          <a:xfrm>
            <a:off x="4423380" y="668367"/>
            <a:ext cx="3027365" cy="350865"/>
          </a:xfrm>
          <a:prstGeom prst="rect">
            <a:avLst/>
          </a:prstGeom>
        </p:spPr>
        <p:txBody>
          <a:bodyPr wrap="square">
            <a:spAutoFit/>
          </a:bodyPr>
          <a:lstStyle/>
          <a:p>
            <a:pPr algn="dist" defTabSz="798830">
              <a:lnSpc>
                <a:spcPct val="120000"/>
              </a:lnSpc>
            </a:pPr>
            <a:r>
              <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rPr>
              <a:t>PLANNING SCHEME THEME</a:t>
            </a:r>
            <a:endPar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endParaRPr>
          </a:p>
        </p:txBody>
      </p:sp>
      <p:grpSp>
        <p:nvGrpSpPr>
          <p:cNvPr id="2" name="组合 1"/>
          <p:cNvGrpSpPr/>
          <p:nvPr/>
        </p:nvGrpSpPr>
        <p:grpSpPr>
          <a:xfrm>
            <a:off x="1592086" y="1304982"/>
            <a:ext cx="9150318" cy="3267773"/>
            <a:chOff x="1869878" y="1592246"/>
            <a:chExt cx="7926132" cy="2830590"/>
          </a:xfrm>
        </p:grpSpPr>
        <p:grpSp>
          <p:nvGrpSpPr>
            <p:cNvPr id="7" name="组 18"/>
            <p:cNvGrpSpPr/>
            <p:nvPr/>
          </p:nvGrpSpPr>
          <p:grpSpPr>
            <a:xfrm>
              <a:off x="1869878" y="1592246"/>
              <a:ext cx="2589168" cy="1300070"/>
              <a:chOff x="3406961" y="1690501"/>
              <a:chExt cx="2997200" cy="1504950"/>
            </a:xfrm>
          </p:grpSpPr>
          <p:sp>
            <p:nvSpPr>
              <p:cNvPr id="9" name="对角圆角矩形 8"/>
              <p:cNvSpPr/>
              <p:nvPr/>
            </p:nvSpPr>
            <p:spPr>
              <a:xfrm>
                <a:off x="3406961" y="1690501"/>
                <a:ext cx="2997200" cy="1504950"/>
              </a:xfrm>
              <a:prstGeom prst="round2DiagRect">
                <a:avLst/>
              </a:prstGeom>
              <a:noFill/>
              <a:ln>
                <a:solidFill>
                  <a:srgbClr val="EC7664"/>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2400" strike="noStrike" noProof="1"/>
              </a:p>
            </p:txBody>
          </p:sp>
          <p:sp>
            <p:nvSpPr>
              <p:cNvPr id="10" name="TextBox 24"/>
              <p:cNvSpPr txBox="1"/>
              <p:nvPr/>
            </p:nvSpPr>
            <p:spPr>
              <a:xfrm>
                <a:off x="4472422" y="1923514"/>
                <a:ext cx="1573933" cy="370337"/>
              </a:xfrm>
              <a:prstGeom prst="rect">
                <a:avLst/>
              </a:prstGeom>
              <a:noFill/>
            </p:spPr>
            <p:txBody>
              <a:bodyPr wrap="none" rtlCol="0">
                <a:spAutoFit/>
              </a:bodyPr>
              <a:lstStyle/>
              <a:p>
                <a:pPr algn="ctr"/>
                <a:r>
                  <a:rPr lang="zh-CN" altLang="en-US" b="1" dirty="0">
                    <a:solidFill>
                      <a:schemeClr val="tx1">
                        <a:lumMod val="75000"/>
                        <a:lumOff val="25000"/>
                      </a:schemeClr>
                    </a:solidFill>
                    <a:latin typeface="楷体" panose="02010609060101010101" pitchFamily="49" charset="-122"/>
                    <a:ea typeface="楷体" panose="02010609060101010101" pitchFamily="49" charset="-122"/>
                  </a:rPr>
                  <a:t>标题文本预设</a:t>
                </a:r>
                <a:endParaRPr lang="zh-CN" altLang="en-US" b="1"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11" name="Freeform 64"/>
              <p:cNvSpPr>
                <a:spLocks noEditPoints="1"/>
              </p:cNvSpPr>
              <p:nvPr/>
            </p:nvSpPr>
            <p:spPr bwMode="auto">
              <a:xfrm>
                <a:off x="3667946" y="2182308"/>
                <a:ext cx="527685" cy="521970"/>
              </a:xfrm>
              <a:custGeom>
                <a:avLst/>
                <a:gdLst>
                  <a:gd name="T0" fmla="*/ 123 w 131"/>
                  <a:gd name="T1" fmla="*/ 72 h 131"/>
                  <a:gd name="T2" fmla="*/ 51 w 131"/>
                  <a:gd name="T3" fmla="*/ 0 h 131"/>
                  <a:gd name="T4" fmla="*/ 0 w 131"/>
                  <a:gd name="T5" fmla="*/ 0 h 131"/>
                  <a:gd name="T6" fmla="*/ 0 w 131"/>
                  <a:gd name="T7" fmla="*/ 51 h 131"/>
                  <a:gd name="T8" fmla="*/ 72 w 131"/>
                  <a:gd name="T9" fmla="*/ 123 h 131"/>
                  <a:gd name="T10" fmla="*/ 89 w 131"/>
                  <a:gd name="T11" fmla="*/ 123 h 131"/>
                  <a:gd name="T12" fmla="*/ 123 w 131"/>
                  <a:gd name="T13" fmla="*/ 89 h 131"/>
                  <a:gd name="T14" fmla="*/ 123 w 131"/>
                  <a:gd name="T15" fmla="*/ 72 h 131"/>
                  <a:gd name="T16" fmla="*/ 34 w 131"/>
                  <a:gd name="T17" fmla="*/ 34 h 131"/>
                  <a:gd name="T18" fmla="*/ 17 w 131"/>
                  <a:gd name="T19" fmla="*/ 34 h 131"/>
                  <a:gd name="T20" fmla="*/ 17 w 131"/>
                  <a:gd name="T21" fmla="*/ 17 h 131"/>
                  <a:gd name="T22" fmla="*/ 34 w 131"/>
                  <a:gd name="T23" fmla="*/ 17 h 131"/>
                  <a:gd name="T24" fmla="*/ 34 w 131"/>
                  <a:gd name="T25" fmla="*/ 3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131">
                    <a:moveTo>
                      <a:pt x="123" y="72"/>
                    </a:moveTo>
                    <a:cubicBezTo>
                      <a:pt x="114" y="63"/>
                      <a:pt x="51" y="0"/>
                      <a:pt x="51" y="0"/>
                    </a:cubicBezTo>
                    <a:cubicBezTo>
                      <a:pt x="0" y="0"/>
                      <a:pt x="0" y="0"/>
                      <a:pt x="0" y="0"/>
                    </a:cubicBezTo>
                    <a:cubicBezTo>
                      <a:pt x="0" y="51"/>
                      <a:pt x="0" y="51"/>
                      <a:pt x="0" y="51"/>
                    </a:cubicBezTo>
                    <a:cubicBezTo>
                      <a:pt x="72" y="123"/>
                      <a:pt x="72" y="123"/>
                      <a:pt x="72" y="123"/>
                    </a:cubicBezTo>
                    <a:cubicBezTo>
                      <a:pt x="72" y="123"/>
                      <a:pt x="80" y="131"/>
                      <a:pt x="89" y="123"/>
                    </a:cubicBezTo>
                    <a:cubicBezTo>
                      <a:pt x="123" y="89"/>
                      <a:pt x="123" y="89"/>
                      <a:pt x="123" y="89"/>
                    </a:cubicBezTo>
                    <a:cubicBezTo>
                      <a:pt x="123" y="89"/>
                      <a:pt x="131" y="80"/>
                      <a:pt x="123" y="72"/>
                    </a:cubicBezTo>
                    <a:moveTo>
                      <a:pt x="34" y="34"/>
                    </a:moveTo>
                    <a:cubicBezTo>
                      <a:pt x="29" y="38"/>
                      <a:pt x="21" y="38"/>
                      <a:pt x="17" y="34"/>
                    </a:cubicBezTo>
                    <a:cubicBezTo>
                      <a:pt x="12" y="29"/>
                      <a:pt x="12" y="21"/>
                      <a:pt x="17" y="17"/>
                    </a:cubicBezTo>
                    <a:cubicBezTo>
                      <a:pt x="21" y="12"/>
                      <a:pt x="29" y="12"/>
                      <a:pt x="34" y="17"/>
                    </a:cubicBezTo>
                    <a:cubicBezTo>
                      <a:pt x="38" y="21"/>
                      <a:pt x="38" y="29"/>
                      <a:pt x="34" y="34"/>
                    </a:cubicBezTo>
                  </a:path>
                </a:pathLst>
              </a:custGeom>
              <a:solidFill>
                <a:srgbClr val="EC7664"/>
              </a:solidFill>
              <a:ln>
                <a:noFill/>
              </a:ln>
            </p:spPr>
            <p:txBody>
              <a:bodyPr/>
              <a:lstStyle/>
              <a:p>
                <a:pPr defTabSz="685165" eaLnBrk="1" fontAlgn="auto" hangingPunct="1">
                  <a:spcBef>
                    <a:spcPts val="0"/>
                  </a:spcBef>
                  <a:spcAft>
                    <a:spcPts val="0"/>
                  </a:spcAft>
                  <a:defRPr/>
                </a:pPr>
                <a:endParaRPr lang="zh-CN" altLang="en-US" sz="1600">
                  <a:latin typeface="+mn-lt"/>
                  <a:ea typeface="+mn-ea"/>
                </a:endParaRPr>
              </a:p>
            </p:txBody>
          </p:sp>
        </p:grpSp>
        <p:grpSp>
          <p:nvGrpSpPr>
            <p:cNvPr id="12" name="组 29"/>
            <p:cNvGrpSpPr/>
            <p:nvPr/>
          </p:nvGrpSpPr>
          <p:grpSpPr>
            <a:xfrm>
              <a:off x="1869878" y="3122766"/>
              <a:ext cx="2589168" cy="1300070"/>
              <a:chOff x="3406961" y="1690501"/>
              <a:chExt cx="2997200" cy="1504950"/>
            </a:xfrm>
          </p:grpSpPr>
          <p:sp>
            <p:nvSpPr>
              <p:cNvPr id="13" name="对角圆角矩形 12"/>
              <p:cNvSpPr/>
              <p:nvPr/>
            </p:nvSpPr>
            <p:spPr>
              <a:xfrm>
                <a:off x="3406961" y="1690501"/>
                <a:ext cx="2997200" cy="1504950"/>
              </a:xfrm>
              <a:prstGeom prst="round2DiagRect">
                <a:avLst/>
              </a:prstGeom>
              <a:noFill/>
              <a:ln>
                <a:solidFill>
                  <a:srgbClr val="EC7664"/>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2400" strike="noStrike" noProof="1"/>
              </a:p>
            </p:txBody>
          </p:sp>
          <p:sp>
            <p:nvSpPr>
              <p:cNvPr id="14" name="TextBox 24"/>
              <p:cNvSpPr txBox="1"/>
              <p:nvPr/>
            </p:nvSpPr>
            <p:spPr>
              <a:xfrm>
                <a:off x="4472423" y="1923514"/>
                <a:ext cx="1573933" cy="370337"/>
              </a:xfrm>
              <a:prstGeom prst="rect">
                <a:avLst/>
              </a:prstGeom>
              <a:noFill/>
            </p:spPr>
            <p:txBody>
              <a:bodyPr wrap="none" rtlCol="0">
                <a:spAutoFit/>
              </a:bodyPr>
              <a:lstStyle/>
              <a:p>
                <a:pPr algn="ctr"/>
                <a:r>
                  <a:rPr lang="zh-CN" altLang="en-US" b="1" dirty="0">
                    <a:solidFill>
                      <a:schemeClr val="tx1">
                        <a:lumMod val="75000"/>
                        <a:lumOff val="25000"/>
                      </a:schemeClr>
                    </a:solidFill>
                    <a:latin typeface="楷体" panose="02010609060101010101" pitchFamily="49" charset="-122"/>
                    <a:ea typeface="楷体" panose="02010609060101010101" pitchFamily="49" charset="-122"/>
                  </a:rPr>
                  <a:t>标题文本预设</a:t>
                </a:r>
                <a:endParaRPr lang="zh-CN" altLang="en-US" b="1"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15" name="Freeform 64"/>
              <p:cNvSpPr>
                <a:spLocks noEditPoints="1"/>
              </p:cNvSpPr>
              <p:nvPr/>
            </p:nvSpPr>
            <p:spPr bwMode="auto">
              <a:xfrm>
                <a:off x="3667946" y="2182308"/>
                <a:ext cx="527685" cy="521970"/>
              </a:xfrm>
              <a:custGeom>
                <a:avLst/>
                <a:gdLst>
                  <a:gd name="T0" fmla="*/ 123 w 131"/>
                  <a:gd name="T1" fmla="*/ 72 h 131"/>
                  <a:gd name="T2" fmla="*/ 51 w 131"/>
                  <a:gd name="T3" fmla="*/ 0 h 131"/>
                  <a:gd name="T4" fmla="*/ 0 w 131"/>
                  <a:gd name="T5" fmla="*/ 0 h 131"/>
                  <a:gd name="T6" fmla="*/ 0 w 131"/>
                  <a:gd name="T7" fmla="*/ 51 h 131"/>
                  <a:gd name="T8" fmla="*/ 72 w 131"/>
                  <a:gd name="T9" fmla="*/ 123 h 131"/>
                  <a:gd name="T10" fmla="*/ 89 w 131"/>
                  <a:gd name="T11" fmla="*/ 123 h 131"/>
                  <a:gd name="T12" fmla="*/ 123 w 131"/>
                  <a:gd name="T13" fmla="*/ 89 h 131"/>
                  <a:gd name="T14" fmla="*/ 123 w 131"/>
                  <a:gd name="T15" fmla="*/ 72 h 131"/>
                  <a:gd name="T16" fmla="*/ 34 w 131"/>
                  <a:gd name="T17" fmla="*/ 34 h 131"/>
                  <a:gd name="T18" fmla="*/ 17 w 131"/>
                  <a:gd name="T19" fmla="*/ 34 h 131"/>
                  <a:gd name="T20" fmla="*/ 17 w 131"/>
                  <a:gd name="T21" fmla="*/ 17 h 131"/>
                  <a:gd name="T22" fmla="*/ 34 w 131"/>
                  <a:gd name="T23" fmla="*/ 17 h 131"/>
                  <a:gd name="T24" fmla="*/ 34 w 131"/>
                  <a:gd name="T25" fmla="*/ 3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131">
                    <a:moveTo>
                      <a:pt x="123" y="72"/>
                    </a:moveTo>
                    <a:cubicBezTo>
                      <a:pt x="114" y="63"/>
                      <a:pt x="51" y="0"/>
                      <a:pt x="51" y="0"/>
                    </a:cubicBezTo>
                    <a:cubicBezTo>
                      <a:pt x="0" y="0"/>
                      <a:pt x="0" y="0"/>
                      <a:pt x="0" y="0"/>
                    </a:cubicBezTo>
                    <a:cubicBezTo>
                      <a:pt x="0" y="51"/>
                      <a:pt x="0" y="51"/>
                      <a:pt x="0" y="51"/>
                    </a:cubicBezTo>
                    <a:cubicBezTo>
                      <a:pt x="72" y="123"/>
                      <a:pt x="72" y="123"/>
                      <a:pt x="72" y="123"/>
                    </a:cubicBezTo>
                    <a:cubicBezTo>
                      <a:pt x="72" y="123"/>
                      <a:pt x="80" y="131"/>
                      <a:pt x="89" y="123"/>
                    </a:cubicBezTo>
                    <a:cubicBezTo>
                      <a:pt x="123" y="89"/>
                      <a:pt x="123" y="89"/>
                      <a:pt x="123" y="89"/>
                    </a:cubicBezTo>
                    <a:cubicBezTo>
                      <a:pt x="123" y="89"/>
                      <a:pt x="131" y="80"/>
                      <a:pt x="123" y="72"/>
                    </a:cubicBezTo>
                    <a:moveTo>
                      <a:pt x="34" y="34"/>
                    </a:moveTo>
                    <a:cubicBezTo>
                      <a:pt x="29" y="38"/>
                      <a:pt x="21" y="38"/>
                      <a:pt x="17" y="34"/>
                    </a:cubicBezTo>
                    <a:cubicBezTo>
                      <a:pt x="12" y="29"/>
                      <a:pt x="12" y="21"/>
                      <a:pt x="17" y="17"/>
                    </a:cubicBezTo>
                    <a:cubicBezTo>
                      <a:pt x="21" y="12"/>
                      <a:pt x="29" y="12"/>
                      <a:pt x="34" y="17"/>
                    </a:cubicBezTo>
                    <a:cubicBezTo>
                      <a:pt x="38" y="21"/>
                      <a:pt x="38" y="29"/>
                      <a:pt x="34" y="34"/>
                    </a:cubicBezTo>
                  </a:path>
                </a:pathLst>
              </a:custGeom>
              <a:solidFill>
                <a:srgbClr val="EC7664"/>
              </a:solidFill>
              <a:ln>
                <a:noFill/>
              </a:ln>
            </p:spPr>
            <p:txBody>
              <a:bodyPr/>
              <a:lstStyle/>
              <a:p>
                <a:pPr defTabSz="685165" eaLnBrk="1" fontAlgn="auto" hangingPunct="1">
                  <a:spcBef>
                    <a:spcPts val="0"/>
                  </a:spcBef>
                  <a:spcAft>
                    <a:spcPts val="0"/>
                  </a:spcAft>
                  <a:defRPr/>
                </a:pPr>
                <a:endParaRPr lang="zh-CN" altLang="en-US" sz="1600">
                  <a:latin typeface="+mn-lt"/>
                  <a:ea typeface="+mn-ea"/>
                </a:endParaRPr>
              </a:p>
            </p:txBody>
          </p:sp>
        </p:grpSp>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6474" y="1702922"/>
              <a:ext cx="3659841" cy="2310274"/>
            </a:xfrm>
            <a:prstGeom prst="rect">
              <a:avLst/>
            </a:prstGeom>
          </p:spPr>
        </p:pic>
        <p:grpSp>
          <p:nvGrpSpPr>
            <p:cNvPr id="17" name="组 42"/>
            <p:cNvGrpSpPr/>
            <p:nvPr/>
          </p:nvGrpSpPr>
          <p:grpSpPr>
            <a:xfrm>
              <a:off x="7206841" y="1592246"/>
              <a:ext cx="2589168" cy="1300070"/>
              <a:chOff x="3406961" y="1690501"/>
              <a:chExt cx="2997200" cy="1504950"/>
            </a:xfrm>
          </p:grpSpPr>
          <p:sp>
            <p:nvSpPr>
              <p:cNvPr id="18" name="对角圆角矩形 17"/>
              <p:cNvSpPr/>
              <p:nvPr/>
            </p:nvSpPr>
            <p:spPr>
              <a:xfrm>
                <a:off x="3406961" y="1690501"/>
                <a:ext cx="2997200" cy="1504950"/>
              </a:xfrm>
              <a:prstGeom prst="round2DiagRect">
                <a:avLst/>
              </a:prstGeom>
              <a:noFill/>
              <a:ln>
                <a:solidFill>
                  <a:srgbClr val="EC7664"/>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2400" strike="noStrike" noProof="1"/>
              </a:p>
            </p:txBody>
          </p:sp>
          <p:sp>
            <p:nvSpPr>
              <p:cNvPr id="19" name="TextBox 24"/>
              <p:cNvSpPr txBox="1"/>
              <p:nvPr/>
            </p:nvSpPr>
            <p:spPr>
              <a:xfrm>
                <a:off x="4472425" y="1923514"/>
                <a:ext cx="1573933" cy="370337"/>
              </a:xfrm>
              <a:prstGeom prst="rect">
                <a:avLst/>
              </a:prstGeom>
              <a:noFill/>
            </p:spPr>
            <p:txBody>
              <a:bodyPr wrap="none" rtlCol="0">
                <a:spAutoFit/>
              </a:bodyPr>
              <a:lstStyle/>
              <a:p>
                <a:pPr algn="ctr"/>
                <a:r>
                  <a:rPr lang="zh-CN" altLang="en-US" b="1" dirty="0">
                    <a:solidFill>
                      <a:schemeClr val="tx1">
                        <a:lumMod val="75000"/>
                        <a:lumOff val="25000"/>
                      </a:schemeClr>
                    </a:solidFill>
                    <a:latin typeface="楷体" panose="02010609060101010101" pitchFamily="49" charset="-122"/>
                    <a:ea typeface="楷体" panose="02010609060101010101" pitchFamily="49" charset="-122"/>
                  </a:rPr>
                  <a:t>标题文本预设</a:t>
                </a:r>
                <a:endParaRPr lang="zh-CN" altLang="en-US" b="1"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20" name="Freeform 64"/>
              <p:cNvSpPr>
                <a:spLocks noEditPoints="1"/>
              </p:cNvSpPr>
              <p:nvPr/>
            </p:nvSpPr>
            <p:spPr bwMode="auto">
              <a:xfrm>
                <a:off x="3667946" y="2182308"/>
                <a:ext cx="527685" cy="521970"/>
              </a:xfrm>
              <a:custGeom>
                <a:avLst/>
                <a:gdLst>
                  <a:gd name="T0" fmla="*/ 123 w 131"/>
                  <a:gd name="T1" fmla="*/ 72 h 131"/>
                  <a:gd name="T2" fmla="*/ 51 w 131"/>
                  <a:gd name="T3" fmla="*/ 0 h 131"/>
                  <a:gd name="T4" fmla="*/ 0 w 131"/>
                  <a:gd name="T5" fmla="*/ 0 h 131"/>
                  <a:gd name="T6" fmla="*/ 0 w 131"/>
                  <a:gd name="T7" fmla="*/ 51 h 131"/>
                  <a:gd name="T8" fmla="*/ 72 w 131"/>
                  <a:gd name="T9" fmla="*/ 123 h 131"/>
                  <a:gd name="T10" fmla="*/ 89 w 131"/>
                  <a:gd name="T11" fmla="*/ 123 h 131"/>
                  <a:gd name="T12" fmla="*/ 123 w 131"/>
                  <a:gd name="T13" fmla="*/ 89 h 131"/>
                  <a:gd name="T14" fmla="*/ 123 w 131"/>
                  <a:gd name="T15" fmla="*/ 72 h 131"/>
                  <a:gd name="T16" fmla="*/ 34 w 131"/>
                  <a:gd name="T17" fmla="*/ 34 h 131"/>
                  <a:gd name="T18" fmla="*/ 17 w 131"/>
                  <a:gd name="T19" fmla="*/ 34 h 131"/>
                  <a:gd name="T20" fmla="*/ 17 w 131"/>
                  <a:gd name="T21" fmla="*/ 17 h 131"/>
                  <a:gd name="T22" fmla="*/ 34 w 131"/>
                  <a:gd name="T23" fmla="*/ 17 h 131"/>
                  <a:gd name="T24" fmla="*/ 34 w 131"/>
                  <a:gd name="T25" fmla="*/ 3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131">
                    <a:moveTo>
                      <a:pt x="123" y="72"/>
                    </a:moveTo>
                    <a:cubicBezTo>
                      <a:pt x="114" y="63"/>
                      <a:pt x="51" y="0"/>
                      <a:pt x="51" y="0"/>
                    </a:cubicBezTo>
                    <a:cubicBezTo>
                      <a:pt x="0" y="0"/>
                      <a:pt x="0" y="0"/>
                      <a:pt x="0" y="0"/>
                    </a:cubicBezTo>
                    <a:cubicBezTo>
                      <a:pt x="0" y="51"/>
                      <a:pt x="0" y="51"/>
                      <a:pt x="0" y="51"/>
                    </a:cubicBezTo>
                    <a:cubicBezTo>
                      <a:pt x="72" y="123"/>
                      <a:pt x="72" y="123"/>
                      <a:pt x="72" y="123"/>
                    </a:cubicBezTo>
                    <a:cubicBezTo>
                      <a:pt x="72" y="123"/>
                      <a:pt x="80" y="131"/>
                      <a:pt x="89" y="123"/>
                    </a:cubicBezTo>
                    <a:cubicBezTo>
                      <a:pt x="123" y="89"/>
                      <a:pt x="123" y="89"/>
                      <a:pt x="123" y="89"/>
                    </a:cubicBezTo>
                    <a:cubicBezTo>
                      <a:pt x="123" y="89"/>
                      <a:pt x="131" y="80"/>
                      <a:pt x="123" y="72"/>
                    </a:cubicBezTo>
                    <a:moveTo>
                      <a:pt x="34" y="34"/>
                    </a:moveTo>
                    <a:cubicBezTo>
                      <a:pt x="29" y="38"/>
                      <a:pt x="21" y="38"/>
                      <a:pt x="17" y="34"/>
                    </a:cubicBezTo>
                    <a:cubicBezTo>
                      <a:pt x="12" y="29"/>
                      <a:pt x="12" y="21"/>
                      <a:pt x="17" y="17"/>
                    </a:cubicBezTo>
                    <a:cubicBezTo>
                      <a:pt x="21" y="12"/>
                      <a:pt x="29" y="12"/>
                      <a:pt x="34" y="17"/>
                    </a:cubicBezTo>
                    <a:cubicBezTo>
                      <a:pt x="38" y="21"/>
                      <a:pt x="38" y="29"/>
                      <a:pt x="34" y="34"/>
                    </a:cubicBezTo>
                  </a:path>
                </a:pathLst>
              </a:custGeom>
              <a:solidFill>
                <a:srgbClr val="EC7664"/>
              </a:solidFill>
              <a:ln>
                <a:noFill/>
              </a:ln>
            </p:spPr>
            <p:txBody>
              <a:bodyPr/>
              <a:lstStyle/>
              <a:p>
                <a:pPr defTabSz="685165" eaLnBrk="1" fontAlgn="auto" hangingPunct="1">
                  <a:spcBef>
                    <a:spcPts val="0"/>
                  </a:spcBef>
                  <a:spcAft>
                    <a:spcPts val="0"/>
                  </a:spcAft>
                  <a:defRPr/>
                </a:pPr>
                <a:endParaRPr lang="zh-CN" altLang="en-US" sz="1600">
                  <a:latin typeface="+mn-lt"/>
                  <a:ea typeface="+mn-ea"/>
                </a:endParaRPr>
              </a:p>
            </p:txBody>
          </p:sp>
        </p:grpSp>
        <p:grpSp>
          <p:nvGrpSpPr>
            <p:cNvPr id="21" name="组 48"/>
            <p:cNvGrpSpPr/>
            <p:nvPr/>
          </p:nvGrpSpPr>
          <p:grpSpPr>
            <a:xfrm>
              <a:off x="7206841" y="3122766"/>
              <a:ext cx="2589169" cy="1300070"/>
              <a:chOff x="3406961" y="1690501"/>
              <a:chExt cx="2997200" cy="1504950"/>
            </a:xfrm>
          </p:grpSpPr>
          <p:sp>
            <p:nvSpPr>
              <p:cNvPr id="22" name="对角圆角矩形 21"/>
              <p:cNvSpPr/>
              <p:nvPr/>
            </p:nvSpPr>
            <p:spPr>
              <a:xfrm>
                <a:off x="3406961" y="1690501"/>
                <a:ext cx="2997200" cy="1504950"/>
              </a:xfrm>
              <a:prstGeom prst="round2DiagRect">
                <a:avLst/>
              </a:prstGeom>
              <a:noFill/>
              <a:ln>
                <a:solidFill>
                  <a:srgbClr val="EC7664"/>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2400" strike="noStrike" noProof="1"/>
              </a:p>
            </p:txBody>
          </p:sp>
          <p:sp>
            <p:nvSpPr>
              <p:cNvPr id="23" name="TextBox 24"/>
              <p:cNvSpPr txBox="1"/>
              <p:nvPr/>
            </p:nvSpPr>
            <p:spPr>
              <a:xfrm>
                <a:off x="4472423" y="1923514"/>
                <a:ext cx="1573932" cy="370337"/>
              </a:xfrm>
              <a:prstGeom prst="rect">
                <a:avLst/>
              </a:prstGeom>
              <a:noFill/>
            </p:spPr>
            <p:txBody>
              <a:bodyPr wrap="none" rtlCol="0">
                <a:spAutoFit/>
              </a:bodyPr>
              <a:lstStyle/>
              <a:p>
                <a:pPr algn="ctr"/>
                <a:r>
                  <a:rPr lang="zh-CN" altLang="en-US" b="1" dirty="0">
                    <a:solidFill>
                      <a:schemeClr val="tx1">
                        <a:lumMod val="75000"/>
                        <a:lumOff val="25000"/>
                      </a:schemeClr>
                    </a:solidFill>
                    <a:latin typeface="楷体" panose="02010609060101010101" pitchFamily="49" charset="-122"/>
                    <a:ea typeface="楷体" panose="02010609060101010101" pitchFamily="49" charset="-122"/>
                  </a:rPr>
                  <a:t>标题文本预设</a:t>
                </a:r>
                <a:endParaRPr lang="zh-CN" altLang="en-US" b="1"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24" name="Freeform 64"/>
              <p:cNvSpPr>
                <a:spLocks noEditPoints="1"/>
              </p:cNvSpPr>
              <p:nvPr/>
            </p:nvSpPr>
            <p:spPr bwMode="auto">
              <a:xfrm>
                <a:off x="3667946" y="2182308"/>
                <a:ext cx="527685" cy="521970"/>
              </a:xfrm>
              <a:custGeom>
                <a:avLst/>
                <a:gdLst>
                  <a:gd name="T0" fmla="*/ 123 w 131"/>
                  <a:gd name="T1" fmla="*/ 72 h 131"/>
                  <a:gd name="T2" fmla="*/ 51 w 131"/>
                  <a:gd name="T3" fmla="*/ 0 h 131"/>
                  <a:gd name="T4" fmla="*/ 0 w 131"/>
                  <a:gd name="T5" fmla="*/ 0 h 131"/>
                  <a:gd name="T6" fmla="*/ 0 w 131"/>
                  <a:gd name="T7" fmla="*/ 51 h 131"/>
                  <a:gd name="T8" fmla="*/ 72 w 131"/>
                  <a:gd name="T9" fmla="*/ 123 h 131"/>
                  <a:gd name="T10" fmla="*/ 89 w 131"/>
                  <a:gd name="T11" fmla="*/ 123 h 131"/>
                  <a:gd name="T12" fmla="*/ 123 w 131"/>
                  <a:gd name="T13" fmla="*/ 89 h 131"/>
                  <a:gd name="T14" fmla="*/ 123 w 131"/>
                  <a:gd name="T15" fmla="*/ 72 h 131"/>
                  <a:gd name="T16" fmla="*/ 34 w 131"/>
                  <a:gd name="T17" fmla="*/ 34 h 131"/>
                  <a:gd name="T18" fmla="*/ 17 w 131"/>
                  <a:gd name="T19" fmla="*/ 34 h 131"/>
                  <a:gd name="T20" fmla="*/ 17 w 131"/>
                  <a:gd name="T21" fmla="*/ 17 h 131"/>
                  <a:gd name="T22" fmla="*/ 34 w 131"/>
                  <a:gd name="T23" fmla="*/ 17 h 131"/>
                  <a:gd name="T24" fmla="*/ 34 w 131"/>
                  <a:gd name="T25" fmla="*/ 3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131">
                    <a:moveTo>
                      <a:pt x="123" y="72"/>
                    </a:moveTo>
                    <a:cubicBezTo>
                      <a:pt x="114" y="63"/>
                      <a:pt x="51" y="0"/>
                      <a:pt x="51" y="0"/>
                    </a:cubicBezTo>
                    <a:cubicBezTo>
                      <a:pt x="0" y="0"/>
                      <a:pt x="0" y="0"/>
                      <a:pt x="0" y="0"/>
                    </a:cubicBezTo>
                    <a:cubicBezTo>
                      <a:pt x="0" y="51"/>
                      <a:pt x="0" y="51"/>
                      <a:pt x="0" y="51"/>
                    </a:cubicBezTo>
                    <a:cubicBezTo>
                      <a:pt x="72" y="123"/>
                      <a:pt x="72" y="123"/>
                      <a:pt x="72" y="123"/>
                    </a:cubicBezTo>
                    <a:cubicBezTo>
                      <a:pt x="72" y="123"/>
                      <a:pt x="80" y="131"/>
                      <a:pt x="89" y="123"/>
                    </a:cubicBezTo>
                    <a:cubicBezTo>
                      <a:pt x="123" y="89"/>
                      <a:pt x="123" y="89"/>
                      <a:pt x="123" y="89"/>
                    </a:cubicBezTo>
                    <a:cubicBezTo>
                      <a:pt x="123" y="89"/>
                      <a:pt x="131" y="80"/>
                      <a:pt x="123" y="72"/>
                    </a:cubicBezTo>
                    <a:moveTo>
                      <a:pt x="34" y="34"/>
                    </a:moveTo>
                    <a:cubicBezTo>
                      <a:pt x="29" y="38"/>
                      <a:pt x="21" y="38"/>
                      <a:pt x="17" y="34"/>
                    </a:cubicBezTo>
                    <a:cubicBezTo>
                      <a:pt x="12" y="29"/>
                      <a:pt x="12" y="21"/>
                      <a:pt x="17" y="17"/>
                    </a:cubicBezTo>
                    <a:cubicBezTo>
                      <a:pt x="21" y="12"/>
                      <a:pt x="29" y="12"/>
                      <a:pt x="34" y="17"/>
                    </a:cubicBezTo>
                    <a:cubicBezTo>
                      <a:pt x="38" y="21"/>
                      <a:pt x="38" y="29"/>
                      <a:pt x="34" y="34"/>
                    </a:cubicBezTo>
                  </a:path>
                </a:pathLst>
              </a:custGeom>
              <a:solidFill>
                <a:srgbClr val="EC7664"/>
              </a:solidFill>
              <a:ln>
                <a:noFill/>
              </a:ln>
            </p:spPr>
            <p:txBody>
              <a:bodyPr/>
              <a:lstStyle/>
              <a:p>
                <a:pPr defTabSz="685165" eaLnBrk="1" fontAlgn="auto" hangingPunct="1">
                  <a:spcBef>
                    <a:spcPts val="0"/>
                  </a:spcBef>
                  <a:spcAft>
                    <a:spcPts val="0"/>
                  </a:spcAft>
                  <a:defRPr/>
                </a:pPr>
                <a:endParaRPr lang="zh-CN" altLang="en-US" sz="1600">
                  <a:latin typeface="+mn-lt"/>
                  <a:ea typeface="+mn-ea"/>
                </a:endParaRPr>
              </a:p>
            </p:txBody>
          </p:sp>
        </p:grpSp>
        <p:sp>
          <p:nvSpPr>
            <p:cNvPr id="25" name="文本框 24"/>
            <p:cNvSpPr txBox="1"/>
            <p:nvPr/>
          </p:nvSpPr>
          <p:spPr>
            <a:xfrm>
              <a:off x="8189275" y="2090620"/>
              <a:ext cx="1485245" cy="602517"/>
            </a:xfrm>
            <a:prstGeom prst="rect">
              <a:avLst/>
            </a:prstGeom>
            <a:noFill/>
          </p:spPr>
          <p:txBody>
            <a:bodyPr wrap="square" rtlCol="0">
              <a:spAutoFit/>
            </a:bodyPr>
            <a:lstStyle/>
            <a:p>
              <a:pPr>
                <a:lnSpc>
                  <a:spcPct val="140000"/>
                </a:lnSpc>
              </a:pPr>
              <a:r>
                <a:rPr lang="zh-CN" altLang="en-US" sz="14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t>此部分内容作为文字排版占位显示</a:t>
              </a:r>
              <a:endParaRPr lang="zh-CN" altLang="en-US" sz="14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endParaRPr>
            </a:p>
          </p:txBody>
        </p:sp>
        <p:sp>
          <p:nvSpPr>
            <p:cNvPr id="26" name="文本框 25"/>
            <p:cNvSpPr txBox="1"/>
            <p:nvPr/>
          </p:nvSpPr>
          <p:spPr>
            <a:xfrm>
              <a:off x="8171921" y="3635058"/>
              <a:ext cx="1485245" cy="602517"/>
            </a:xfrm>
            <a:prstGeom prst="rect">
              <a:avLst/>
            </a:prstGeom>
            <a:noFill/>
          </p:spPr>
          <p:txBody>
            <a:bodyPr wrap="square" rtlCol="0">
              <a:spAutoFit/>
            </a:bodyPr>
            <a:lstStyle/>
            <a:p>
              <a:pPr>
                <a:lnSpc>
                  <a:spcPct val="140000"/>
                </a:lnSpc>
              </a:pPr>
              <a:r>
                <a:rPr lang="zh-CN" altLang="en-US" sz="14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t>此部分内容作为文字排版占位显示</a:t>
              </a:r>
              <a:endParaRPr lang="zh-CN" altLang="en-US" sz="14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endParaRPr>
            </a:p>
          </p:txBody>
        </p:sp>
        <p:sp>
          <p:nvSpPr>
            <p:cNvPr id="27" name="文本框 26"/>
            <p:cNvSpPr txBox="1"/>
            <p:nvPr/>
          </p:nvSpPr>
          <p:spPr>
            <a:xfrm>
              <a:off x="2608954" y="2101314"/>
              <a:ext cx="1485245" cy="602517"/>
            </a:xfrm>
            <a:prstGeom prst="rect">
              <a:avLst/>
            </a:prstGeom>
            <a:noFill/>
          </p:spPr>
          <p:txBody>
            <a:bodyPr wrap="square" rtlCol="0">
              <a:spAutoFit/>
            </a:bodyPr>
            <a:lstStyle/>
            <a:p>
              <a:pPr algn="r">
                <a:lnSpc>
                  <a:spcPct val="140000"/>
                </a:lnSpc>
              </a:pPr>
              <a:r>
                <a:rPr lang="zh-CN" altLang="en-US" sz="14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t>此部分内容作为文字排版占位显示</a:t>
              </a:r>
              <a:endParaRPr lang="zh-CN" altLang="en-US" sz="14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endParaRPr>
            </a:p>
          </p:txBody>
        </p:sp>
        <p:sp>
          <p:nvSpPr>
            <p:cNvPr id="28" name="文本框 27"/>
            <p:cNvSpPr txBox="1"/>
            <p:nvPr/>
          </p:nvSpPr>
          <p:spPr>
            <a:xfrm>
              <a:off x="2608954" y="3635058"/>
              <a:ext cx="1485245" cy="602517"/>
            </a:xfrm>
            <a:prstGeom prst="rect">
              <a:avLst/>
            </a:prstGeom>
            <a:noFill/>
          </p:spPr>
          <p:txBody>
            <a:bodyPr wrap="square" rtlCol="0">
              <a:spAutoFit/>
            </a:bodyPr>
            <a:lstStyle/>
            <a:p>
              <a:pPr algn="r">
                <a:lnSpc>
                  <a:spcPct val="140000"/>
                </a:lnSpc>
              </a:pPr>
              <a:r>
                <a:rPr lang="zh-CN" altLang="en-US" sz="14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t>此部分内容作为文字排版占位显示</a:t>
              </a:r>
              <a:endParaRPr lang="zh-CN" altLang="en-US" sz="14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3" cstate="screen"/>
          <a:srcRect/>
          <a:stretch>
            <a:fillRect/>
          </a:stretch>
        </p:blipFill>
        <p:spPr>
          <a:xfrm>
            <a:off x="-2770" y="3162300"/>
            <a:ext cx="12190992" cy="3695700"/>
          </a:xfrm>
          <a:prstGeom prst="rect">
            <a:avLst/>
          </a:prstGeom>
        </p:spPr>
      </p:pic>
      <p:sp>
        <p:nvSpPr>
          <p:cNvPr id="6" name="矩形 5"/>
          <p:cNvSpPr/>
          <p:nvPr/>
        </p:nvSpPr>
        <p:spPr>
          <a:xfrm>
            <a:off x="4555486" y="221016"/>
            <a:ext cx="2672668" cy="49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rPr>
              <a:t>策划方案主题</a:t>
            </a:r>
            <a:endPar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endParaRPr>
          </a:p>
        </p:txBody>
      </p:sp>
      <p:sp>
        <p:nvSpPr>
          <p:cNvPr id="8" name="矩形 7"/>
          <p:cNvSpPr/>
          <p:nvPr/>
        </p:nvSpPr>
        <p:spPr>
          <a:xfrm>
            <a:off x="4423380" y="668367"/>
            <a:ext cx="3027365" cy="350865"/>
          </a:xfrm>
          <a:prstGeom prst="rect">
            <a:avLst/>
          </a:prstGeom>
        </p:spPr>
        <p:txBody>
          <a:bodyPr wrap="square">
            <a:spAutoFit/>
          </a:bodyPr>
          <a:lstStyle/>
          <a:p>
            <a:pPr algn="dist" defTabSz="798830">
              <a:lnSpc>
                <a:spcPct val="120000"/>
              </a:lnSpc>
            </a:pPr>
            <a:r>
              <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rPr>
              <a:t>PLANNING SCHEME THEME</a:t>
            </a:r>
            <a:endPar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endParaRPr>
          </a:p>
        </p:txBody>
      </p:sp>
      <p:grpSp>
        <p:nvGrpSpPr>
          <p:cNvPr id="2" name="组合 1"/>
          <p:cNvGrpSpPr/>
          <p:nvPr/>
        </p:nvGrpSpPr>
        <p:grpSpPr>
          <a:xfrm>
            <a:off x="835532" y="1466583"/>
            <a:ext cx="10514387" cy="3000707"/>
            <a:chOff x="1757934" y="1851347"/>
            <a:chExt cx="7926752" cy="2262220"/>
          </a:xfrm>
        </p:grpSpPr>
        <p:grpSp>
          <p:nvGrpSpPr>
            <p:cNvPr id="7" name="组合 2"/>
            <p:cNvGrpSpPr/>
            <p:nvPr/>
          </p:nvGrpSpPr>
          <p:grpSpPr>
            <a:xfrm>
              <a:off x="1757934" y="1851347"/>
              <a:ext cx="7926752" cy="2262220"/>
              <a:chOff x="839857" y="2445933"/>
              <a:chExt cx="10238962" cy="2922104"/>
            </a:xfrm>
          </p:grpSpPr>
          <p:grpSp>
            <p:nvGrpSpPr>
              <p:cNvPr id="9" name="组合 1"/>
              <p:cNvGrpSpPr/>
              <p:nvPr/>
            </p:nvGrpSpPr>
            <p:grpSpPr>
              <a:xfrm>
                <a:off x="839857" y="2445933"/>
                <a:ext cx="10238962" cy="2922104"/>
                <a:chOff x="839857" y="2445933"/>
                <a:chExt cx="10238962" cy="2922104"/>
              </a:xfrm>
            </p:grpSpPr>
            <p:grpSp>
              <p:nvGrpSpPr>
                <p:cNvPr id="14" name="组合 4"/>
                <p:cNvGrpSpPr/>
                <p:nvPr/>
              </p:nvGrpSpPr>
              <p:grpSpPr>
                <a:xfrm>
                  <a:off x="839857" y="2445933"/>
                  <a:ext cx="10238962" cy="2922104"/>
                  <a:chOff x="839857" y="2445933"/>
                  <a:chExt cx="10238962" cy="2922104"/>
                </a:xfrm>
              </p:grpSpPr>
              <p:sp>
                <p:nvSpPr>
                  <p:cNvPr id="16" name="不完整圆 5"/>
                  <p:cNvSpPr/>
                  <p:nvPr/>
                </p:nvSpPr>
                <p:spPr>
                  <a:xfrm rot="5400000">
                    <a:off x="1061456" y="2679546"/>
                    <a:ext cx="2494722" cy="2494722"/>
                  </a:xfrm>
                  <a:prstGeom prst="pie">
                    <a:avLst>
                      <a:gd name="adj1" fmla="val 5413329"/>
                      <a:gd name="adj2" fmla="val 16200000"/>
                    </a:avLst>
                  </a:prstGeom>
                  <a:solidFill>
                    <a:srgbClr val="E9B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7" name="不完整圆 6"/>
                  <p:cNvSpPr/>
                  <p:nvPr/>
                </p:nvSpPr>
                <p:spPr>
                  <a:xfrm rot="5400000">
                    <a:off x="839857" y="2445933"/>
                    <a:ext cx="2922104" cy="2922104"/>
                  </a:xfrm>
                  <a:prstGeom prst="pie">
                    <a:avLst>
                      <a:gd name="adj1" fmla="val 5413329"/>
                      <a:gd name="adj2" fmla="val 16200000"/>
                    </a:avLst>
                  </a:prstGeom>
                  <a:noFill/>
                  <a:ln>
                    <a:solidFill>
                      <a:srgbClr val="E9B96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8" name="不完整圆 7"/>
                  <p:cNvSpPr/>
                  <p:nvPr/>
                </p:nvSpPr>
                <p:spPr>
                  <a:xfrm rot="5400000">
                    <a:off x="6180484" y="2659624"/>
                    <a:ext cx="2494722" cy="2494722"/>
                  </a:xfrm>
                  <a:prstGeom prst="pie">
                    <a:avLst>
                      <a:gd name="adj1" fmla="val 5413329"/>
                      <a:gd name="adj2" fmla="val 16200000"/>
                    </a:avLst>
                  </a:prstGeom>
                  <a:solidFill>
                    <a:srgbClr val="E9B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9" name="不完整圆 8"/>
                  <p:cNvSpPr/>
                  <p:nvPr/>
                </p:nvSpPr>
                <p:spPr>
                  <a:xfrm rot="5400000">
                    <a:off x="5966793" y="2445933"/>
                    <a:ext cx="2922104" cy="2922104"/>
                  </a:xfrm>
                  <a:prstGeom prst="pie">
                    <a:avLst>
                      <a:gd name="adj1" fmla="val 5413329"/>
                      <a:gd name="adj2" fmla="val 16200000"/>
                    </a:avLst>
                  </a:prstGeom>
                  <a:noFill/>
                  <a:ln>
                    <a:solidFill>
                      <a:srgbClr val="E9B96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0" name="不完整圆 9"/>
                  <p:cNvSpPr/>
                  <p:nvPr/>
                </p:nvSpPr>
                <p:spPr>
                  <a:xfrm rot="16200000" flipV="1">
                    <a:off x="3931219" y="2972171"/>
                    <a:ext cx="1869628" cy="1869628"/>
                  </a:xfrm>
                  <a:prstGeom prst="pie">
                    <a:avLst>
                      <a:gd name="adj1" fmla="val 5413329"/>
                      <a:gd name="adj2" fmla="val 16200000"/>
                    </a:avLst>
                  </a:prstGeom>
                  <a:solidFill>
                    <a:srgbClr val="EE7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1" name="不完整圆 10"/>
                  <p:cNvSpPr/>
                  <p:nvPr/>
                </p:nvSpPr>
                <p:spPr>
                  <a:xfrm rot="16200000" flipV="1">
                    <a:off x="3771072" y="2812024"/>
                    <a:ext cx="2189922" cy="2189922"/>
                  </a:xfrm>
                  <a:prstGeom prst="pie">
                    <a:avLst>
                      <a:gd name="adj1" fmla="val 5413329"/>
                      <a:gd name="adj2" fmla="val 16200000"/>
                    </a:avLst>
                  </a:prstGeom>
                  <a:noFill/>
                  <a:ln>
                    <a:solidFill>
                      <a:srgbClr val="EC766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2" name="不完整圆 11"/>
                  <p:cNvSpPr/>
                  <p:nvPr/>
                </p:nvSpPr>
                <p:spPr>
                  <a:xfrm rot="16200000" flipV="1">
                    <a:off x="9049045" y="2972171"/>
                    <a:ext cx="1869628" cy="1869628"/>
                  </a:xfrm>
                  <a:prstGeom prst="pie">
                    <a:avLst>
                      <a:gd name="adj1" fmla="val 5413329"/>
                      <a:gd name="adj2" fmla="val 16200000"/>
                    </a:avLst>
                  </a:prstGeom>
                  <a:solidFill>
                    <a:srgbClr val="EE7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不完整圆 12"/>
                  <p:cNvSpPr/>
                  <p:nvPr/>
                </p:nvSpPr>
                <p:spPr>
                  <a:xfrm rot="16200000" flipV="1">
                    <a:off x="8888897" y="2812024"/>
                    <a:ext cx="2189922" cy="2189922"/>
                  </a:xfrm>
                  <a:prstGeom prst="pie">
                    <a:avLst>
                      <a:gd name="adj1" fmla="val 5413329"/>
                      <a:gd name="adj2" fmla="val 16200000"/>
                    </a:avLst>
                  </a:prstGeom>
                  <a:noFill/>
                  <a:ln>
                    <a:solidFill>
                      <a:srgbClr val="EC766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grpSp>
            <p:sp>
              <p:nvSpPr>
                <p:cNvPr id="15" name="文本框 14"/>
                <p:cNvSpPr txBox="1"/>
                <p:nvPr/>
              </p:nvSpPr>
              <p:spPr>
                <a:xfrm>
                  <a:off x="1048401" y="4053150"/>
                  <a:ext cx="2316990" cy="1222834"/>
                </a:xfrm>
                <a:prstGeom prst="rect">
                  <a:avLst/>
                </a:prstGeom>
                <a:noFill/>
              </p:spPr>
              <p:txBody>
                <a:bodyPr wrap="square" rtlCol="0">
                  <a:spAutoFit/>
                </a:bodyPr>
                <a:lstStyle/>
                <a:p>
                  <a:pPr algn="ctr">
                    <a:lnSpc>
                      <a:spcPct val="140000"/>
                    </a:lnSpc>
                  </a:pPr>
                  <a:r>
                    <a:rPr lang="zh-CN" altLang="en-US"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t> 此部分内容作为文字排版占位显示</a:t>
                  </a:r>
                  <a:br>
                    <a:rPr lang="zh-CN" altLang="en-US"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br>
                  <a:r>
                    <a:rPr lang="zh-CN" altLang="en-US"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t>（建议使用主题字体）</a:t>
                  </a:r>
                  <a:endParaRPr lang="zh-CN" altLang="en-US"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endParaRPr>
                </a:p>
              </p:txBody>
            </p:sp>
          </p:grpSp>
          <p:sp>
            <p:nvSpPr>
              <p:cNvPr id="10" name="矩形 9"/>
              <p:cNvSpPr/>
              <p:nvPr/>
            </p:nvSpPr>
            <p:spPr>
              <a:xfrm>
                <a:off x="1333704" y="3017468"/>
                <a:ext cx="1851307" cy="818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buSzPct val="25000"/>
                </a:pPr>
                <a:r>
                  <a:rPr lang="zh-CN" altLang="en-US" sz="2000" b="1" dirty="0">
                    <a:latin typeface="楷体" panose="02010609060101010101" pitchFamily="49" charset="-122"/>
                    <a:ea typeface="楷体" panose="02010609060101010101" pitchFamily="49" charset="-122"/>
                    <a:cs typeface="微软雅黑" panose="020B0503020204020204" charset="-122"/>
                    <a:sym typeface="+mn-lt"/>
                  </a:rPr>
                  <a:t>标题文本预设</a:t>
                </a:r>
                <a:endParaRPr lang="zh-CN" altLang="en-US" sz="2000" b="1" dirty="0">
                  <a:latin typeface="楷体" panose="02010609060101010101" pitchFamily="49" charset="-122"/>
                  <a:ea typeface="楷体" panose="02010609060101010101" pitchFamily="49" charset="-122"/>
                  <a:cs typeface="微软雅黑" panose="020B0503020204020204" charset="-122"/>
                  <a:sym typeface="+mn-lt"/>
                </a:endParaRPr>
              </a:p>
            </p:txBody>
          </p:sp>
          <p:sp>
            <p:nvSpPr>
              <p:cNvPr id="11" name="矩形 10"/>
              <p:cNvSpPr/>
              <p:nvPr/>
            </p:nvSpPr>
            <p:spPr>
              <a:xfrm>
                <a:off x="6445002" y="2965649"/>
                <a:ext cx="2137567" cy="8117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buSzPct val="25000"/>
                </a:pPr>
                <a:r>
                  <a:rPr lang="zh-CN" altLang="en-US" sz="2000" b="1" dirty="0">
                    <a:latin typeface="楷体" panose="02010609060101010101" pitchFamily="49" charset="-122"/>
                    <a:ea typeface="楷体" panose="02010609060101010101" pitchFamily="49" charset="-122"/>
                    <a:cs typeface="微软雅黑" panose="020B0503020204020204" charset="-122"/>
                  </a:rPr>
                  <a:t>标题文本预设</a:t>
                </a:r>
                <a:endParaRPr lang="zh-CN" altLang="en-US" sz="2000" b="1" dirty="0">
                  <a:latin typeface="楷体" panose="02010609060101010101" pitchFamily="49" charset="-122"/>
                  <a:ea typeface="楷体" panose="02010609060101010101" pitchFamily="49" charset="-122"/>
                  <a:cs typeface="微软雅黑" panose="020B0503020204020204" charset="-122"/>
                </a:endParaRPr>
              </a:p>
            </p:txBody>
          </p:sp>
          <p:sp>
            <p:nvSpPr>
              <p:cNvPr id="12" name="矩形 11"/>
              <p:cNvSpPr/>
              <p:nvPr/>
            </p:nvSpPr>
            <p:spPr>
              <a:xfrm>
                <a:off x="9004437" y="3779076"/>
                <a:ext cx="1821601" cy="8117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buSzPct val="25000"/>
                </a:pPr>
                <a:r>
                  <a:rPr lang="zh-CN" altLang="en-US" sz="2000" b="1" dirty="0">
                    <a:latin typeface="楷体" panose="02010609060101010101" pitchFamily="49" charset="-122"/>
                    <a:ea typeface="楷体" panose="02010609060101010101" pitchFamily="49" charset="-122"/>
                    <a:cs typeface="微软雅黑" panose="020B0503020204020204" charset="-122"/>
                  </a:rPr>
                  <a:t>标题文本预设</a:t>
                </a:r>
                <a:endParaRPr lang="zh-CN" altLang="en-US" sz="2000" b="1" dirty="0">
                  <a:latin typeface="楷体" panose="02010609060101010101" pitchFamily="49" charset="-122"/>
                  <a:ea typeface="楷体" panose="02010609060101010101" pitchFamily="49" charset="-122"/>
                  <a:cs typeface="微软雅黑" panose="020B0503020204020204" charset="-122"/>
                </a:endParaRPr>
              </a:p>
            </p:txBody>
          </p:sp>
          <p:sp>
            <p:nvSpPr>
              <p:cNvPr id="13" name="矩形 12"/>
              <p:cNvSpPr/>
              <p:nvPr/>
            </p:nvSpPr>
            <p:spPr>
              <a:xfrm>
                <a:off x="3889569" y="3785413"/>
                <a:ext cx="1942853" cy="8117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buSzPct val="25000"/>
                </a:pPr>
                <a:r>
                  <a:rPr lang="zh-CN" altLang="en-US" sz="2000" b="1" dirty="0">
                    <a:latin typeface="楷体" panose="02010609060101010101" pitchFamily="49" charset="-122"/>
                    <a:ea typeface="楷体" panose="02010609060101010101" pitchFamily="49" charset="-122"/>
                    <a:cs typeface="微软雅黑" panose="020B0503020204020204" charset="-122"/>
                  </a:rPr>
                  <a:t>标题文本预设</a:t>
                </a:r>
                <a:endParaRPr lang="zh-CN" altLang="en-US" sz="2000" b="1" dirty="0">
                  <a:latin typeface="楷体" panose="02010609060101010101" pitchFamily="49" charset="-122"/>
                  <a:ea typeface="楷体" panose="02010609060101010101" pitchFamily="49" charset="-122"/>
                  <a:cs typeface="微软雅黑" panose="020B0503020204020204" charset="-122"/>
                </a:endParaRPr>
              </a:p>
            </p:txBody>
          </p:sp>
        </p:grpSp>
        <p:sp>
          <p:nvSpPr>
            <p:cNvPr id="24" name="文本框 23"/>
            <p:cNvSpPr txBox="1"/>
            <p:nvPr/>
          </p:nvSpPr>
          <p:spPr>
            <a:xfrm>
              <a:off x="3880608" y="1986922"/>
              <a:ext cx="1793756" cy="946688"/>
            </a:xfrm>
            <a:prstGeom prst="rect">
              <a:avLst/>
            </a:prstGeom>
            <a:noFill/>
          </p:spPr>
          <p:txBody>
            <a:bodyPr wrap="square" rtlCol="0">
              <a:spAutoFit/>
            </a:bodyPr>
            <a:lstStyle/>
            <a:p>
              <a:pPr algn="ctr">
                <a:lnSpc>
                  <a:spcPct val="140000"/>
                </a:lnSpc>
              </a:pPr>
              <a:r>
                <a:rPr lang="zh-CN" altLang="en-US"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t> 此部分内容作为文字排版占位显示</a:t>
              </a:r>
              <a:br>
                <a:rPr lang="zh-CN" altLang="en-US"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br>
              <a:r>
                <a:rPr lang="zh-CN" altLang="en-US"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t>（建议使用主题字体）</a:t>
              </a:r>
              <a:endParaRPr lang="zh-CN" altLang="en-US"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endParaRPr>
            </a:p>
          </p:txBody>
        </p:sp>
        <p:sp>
          <p:nvSpPr>
            <p:cNvPr id="25" name="文本框 24"/>
            <p:cNvSpPr txBox="1"/>
            <p:nvPr/>
          </p:nvSpPr>
          <p:spPr>
            <a:xfrm>
              <a:off x="5888533" y="3088727"/>
              <a:ext cx="1793756" cy="946688"/>
            </a:xfrm>
            <a:prstGeom prst="rect">
              <a:avLst/>
            </a:prstGeom>
            <a:noFill/>
          </p:spPr>
          <p:txBody>
            <a:bodyPr wrap="square" rtlCol="0">
              <a:spAutoFit/>
            </a:bodyPr>
            <a:lstStyle/>
            <a:p>
              <a:pPr algn="ctr">
                <a:lnSpc>
                  <a:spcPct val="140000"/>
                </a:lnSpc>
              </a:pPr>
              <a:r>
                <a:rPr lang="zh-CN" altLang="en-US"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t> 此部分内容作为文字排版占位显示</a:t>
              </a:r>
              <a:br>
                <a:rPr lang="zh-CN" altLang="en-US"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br>
              <a:r>
                <a:rPr lang="zh-CN" altLang="en-US"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t>（建议使用主题字体）</a:t>
              </a:r>
              <a:endParaRPr lang="zh-CN" altLang="en-US"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endParaRPr>
            </a:p>
          </p:txBody>
        </p:sp>
        <p:sp>
          <p:nvSpPr>
            <p:cNvPr id="26" name="文本框 25"/>
            <p:cNvSpPr txBox="1"/>
            <p:nvPr/>
          </p:nvSpPr>
          <p:spPr>
            <a:xfrm>
              <a:off x="7867597" y="1995366"/>
              <a:ext cx="1793756" cy="946688"/>
            </a:xfrm>
            <a:prstGeom prst="rect">
              <a:avLst/>
            </a:prstGeom>
            <a:noFill/>
          </p:spPr>
          <p:txBody>
            <a:bodyPr wrap="square" rtlCol="0">
              <a:spAutoFit/>
            </a:bodyPr>
            <a:lstStyle/>
            <a:p>
              <a:pPr algn="ctr">
                <a:lnSpc>
                  <a:spcPct val="140000"/>
                </a:lnSpc>
              </a:pPr>
              <a:r>
                <a:rPr lang="zh-CN" altLang="en-US"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t> 此部分内容作为文字排版占位显示</a:t>
              </a:r>
              <a:br>
                <a:rPr lang="zh-CN" altLang="en-US"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br>
              <a:r>
                <a:rPr lang="zh-CN" altLang="en-US"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t>（建议使用主题字体）</a:t>
              </a:r>
              <a:endParaRPr lang="zh-CN" altLang="en-US"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3" cstate="screen"/>
          <a:srcRect/>
          <a:stretch>
            <a:fillRect/>
          </a:stretch>
        </p:blipFill>
        <p:spPr>
          <a:xfrm>
            <a:off x="-2770" y="3162300"/>
            <a:ext cx="12190992" cy="3695700"/>
          </a:xfrm>
          <a:prstGeom prst="rect">
            <a:avLst/>
          </a:prstGeom>
        </p:spPr>
      </p:pic>
      <p:sp>
        <p:nvSpPr>
          <p:cNvPr id="6" name="矩形 5"/>
          <p:cNvSpPr/>
          <p:nvPr/>
        </p:nvSpPr>
        <p:spPr>
          <a:xfrm>
            <a:off x="4555486" y="221016"/>
            <a:ext cx="2672668" cy="49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rPr>
              <a:t>策划方案主题</a:t>
            </a:r>
            <a:endPar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endParaRPr>
          </a:p>
        </p:txBody>
      </p:sp>
      <p:sp>
        <p:nvSpPr>
          <p:cNvPr id="8" name="矩形 7"/>
          <p:cNvSpPr/>
          <p:nvPr/>
        </p:nvSpPr>
        <p:spPr>
          <a:xfrm>
            <a:off x="4423380" y="668367"/>
            <a:ext cx="3027365" cy="350865"/>
          </a:xfrm>
          <a:prstGeom prst="rect">
            <a:avLst/>
          </a:prstGeom>
        </p:spPr>
        <p:txBody>
          <a:bodyPr wrap="square">
            <a:spAutoFit/>
          </a:bodyPr>
          <a:lstStyle/>
          <a:p>
            <a:pPr algn="dist" defTabSz="798830">
              <a:lnSpc>
                <a:spcPct val="120000"/>
              </a:lnSpc>
            </a:pPr>
            <a:r>
              <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rPr>
              <a:t>PLANNING SCHEME THEME</a:t>
            </a:r>
            <a:endPar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endParaRPr>
          </a:p>
        </p:txBody>
      </p:sp>
      <p:grpSp>
        <p:nvGrpSpPr>
          <p:cNvPr id="2" name="组合 1"/>
          <p:cNvGrpSpPr/>
          <p:nvPr/>
        </p:nvGrpSpPr>
        <p:grpSpPr>
          <a:xfrm>
            <a:off x="1367264" y="1251929"/>
            <a:ext cx="9570798" cy="3820741"/>
            <a:chOff x="845058" y="1505718"/>
            <a:chExt cx="7639803" cy="3049872"/>
          </a:xfrm>
        </p:grpSpPr>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15387" t="4102" r="14864" b="49745"/>
            <a:stretch>
              <a:fillRect/>
            </a:stretch>
          </p:blipFill>
          <p:spPr>
            <a:xfrm>
              <a:off x="937458" y="1505718"/>
              <a:ext cx="1483748" cy="1472836"/>
            </a:xfrm>
            <a:prstGeom prst="rect">
              <a:avLst/>
            </a:prstGeom>
          </p:spPr>
        </p:pic>
        <p:sp>
          <p:nvSpPr>
            <p:cNvPr id="9" name="文本框 8"/>
            <p:cNvSpPr txBox="1"/>
            <p:nvPr/>
          </p:nvSpPr>
          <p:spPr>
            <a:xfrm>
              <a:off x="1055477" y="3008519"/>
              <a:ext cx="1322930" cy="320356"/>
            </a:xfrm>
            <a:prstGeom prst="rect">
              <a:avLst/>
            </a:prstGeom>
            <a:noFill/>
          </p:spPr>
          <p:txBody>
            <a:bodyPr wrap="square" rtlCol="0">
              <a:spAutoFit/>
            </a:bodyPr>
            <a:lstStyle/>
            <a:p>
              <a:pPr>
                <a:lnSpc>
                  <a:spcPct val="130000"/>
                </a:lnSpc>
                <a:buSzPct val="25000"/>
              </a:pPr>
              <a:r>
                <a:rPr lang="zh-CN" altLang="en-US" b="1" dirty="0">
                  <a:latin typeface="楷体" panose="02010609060101010101" pitchFamily="49" charset="-122"/>
                  <a:ea typeface="楷体" panose="02010609060101010101" pitchFamily="49" charset="-122"/>
                  <a:cs typeface="微软雅黑" panose="020B0503020204020204" charset="-122"/>
                  <a:sym typeface="+mn-lt"/>
                </a:rPr>
                <a:t>标题文本预设</a:t>
              </a:r>
              <a:endParaRPr lang="zh-CN" altLang="en-US" b="1" dirty="0">
                <a:latin typeface="楷体" panose="02010609060101010101" pitchFamily="49" charset="-122"/>
                <a:ea typeface="楷体" panose="02010609060101010101" pitchFamily="49" charset="-122"/>
                <a:cs typeface="微软雅黑" panose="020B0503020204020204" charset="-122"/>
                <a:sym typeface="+mn-lt"/>
              </a:endParaRPr>
            </a:p>
          </p:txBody>
        </p:sp>
        <p:sp>
          <p:nvSpPr>
            <p:cNvPr id="10" name="Text Placeholder 2"/>
            <p:cNvSpPr txBox="1"/>
            <p:nvPr/>
          </p:nvSpPr>
          <p:spPr>
            <a:xfrm>
              <a:off x="845058" y="3459663"/>
              <a:ext cx="1842215" cy="1092631"/>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lnSpc>
                  <a:spcPct val="140000"/>
                </a:lnSpc>
              </a:pPr>
              <a:r>
                <a:rPr lang="zh-CN" altLang="en-US" sz="1400" dirty="0">
                  <a:solidFill>
                    <a:schemeClr val="tx1">
                      <a:lumMod val="75000"/>
                      <a:lumOff val="25000"/>
                    </a:schemeClr>
                  </a:solidFill>
                  <a:latin typeface="楷体" panose="02010609060101010101" pitchFamily="49" charset="-122"/>
                  <a:ea typeface="楷体" panose="02010609060101010101" pitchFamily="49" charset="-122"/>
                  <a:cs typeface="微软雅黑" panose="020B0503020204020204" charset="-122"/>
                  <a:sym typeface="+mn-lt"/>
                </a:rPr>
                <a:t>此部分内容作为文字排版占位显示</a:t>
              </a:r>
              <a:br>
                <a:rPr lang="zh-CN" altLang="en-US" sz="1400" dirty="0">
                  <a:solidFill>
                    <a:schemeClr val="tx1">
                      <a:lumMod val="75000"/>
                      <a:lumOff val="25000"/>
                    </a:schemeClr>
                  </a:solidFill>
                  <a:latin typeface="楷体" panose="02010609060101010101" pitchFamily="49" charset="-122"/>
                  <a:ea typeface="楷体" panose="02010609060101010101" pitchFamily="49" charset="-122"/>
                  <a:cs typeface="微软雅黑" panose="020B0503020204020204" charset="-122"/>
                  <a:sym typeface="+mn-lt"/>
                </a:rPr>
              </a:br>
              <a:r>
                <a:rPr lang="zh-CN" altLang="en-US" sz="1400" dirty="0">
                  <a:solidFill>
                    <a:schemeClr val="tx1">
                      <a:lumMod val="75000"/>
                      <a:lumOff val="25000"/>
                    </a:schemeClr>
                  </a:solidFill>
                  <a:latin typeface="楷体" panose="02010609060101010101" pitchFamily="49" charset="-122"/>
                  <a:ea typeface="楷体" panose="02010609060101010101" pitchFamily="49" charset="-122"/>
                  <a:cs typeface="微软雅黑" panose="020B0503020204020204" charset="-122"/>
                  <a:sym typeface="+mn-lt"/>
                </a:rPr>
                <a:t>（建议使用主题字体）</a:t>
              </a:r>
              <a:endParaRPr lang="zh-CN" altLang="en-US" sz="1400" dirty="0">
                <a:solidFill>
                  <a:schemeClr val="tx1">
                    <a:lumMod val="75000"/>
                    <a:lumOff val="25000"/>
                  </a:schemeClr>
                </a:solidFill>
                <a:latin typeface="楷体" panose="02010609060101010101" pitchFamily="49" charset="-122"/>
                <a:ea typeface="楷体" panose="02010609060101010101" pitchFamily="49" charset="-122"/>
                <a:cs typeface="微软雅黑" panose="020B0503020204020204" charset="-122"/>
                <a:sym typeface="+mn-lt"/>
              </a:endParaRPr>
            </a:p>
          </p:txBody>
        </p:sp>
        <p:sp>
          <p:nvSpPr>
            <p:cNvPr id="11" name="文本框 10"/>
            <p:cNvSpPr txBox="1"/>
            <p:nvPr/>
          </p:nvSpPr>
          <p:spPr>
            <a:xfrm>
              <a:off x="1481179" y="2054930"/>
              <a:ext cx="331667" cy="368520"/>
            </a:xfrm>
            <a:prstGeom prst="rect">
              <a:avLst/>
            </a:prstGeom>
            <a:noFill/>
          </p:spPr>
          <p:txBody>
            <a:bodyPr wrap="none" rtlCol="0">
              <a:spAutoFit/>
            </a:bodyPr>
            <a:lstStyle/>
            <a:p>
              <a:r>
                <a:rPr lang="en-US" altLang="zh-CN" sz="2400" b="1" dirty="0">
                  <a:solidFill>
                    <a:srgbClr val="33250C"/>
                  </a:solidFill>
                  <a:latin typeface="微软雅黑" panose="020B0503020204020204" charset="-122"/>
                  <a:ea typeface="微软雅黑" panose="020B0503020204020204" charset="-122"/>
                </a:rPr>
                <a:t>A</a:t>
              </a:r>
              <a:endParaRPr lang="zh-CN" altLang="en-US" sz="2400" b="1" dirty="0">
                <a:solidFill>
                  <a:srgbClr val="33250C"/>
                </a:solidFill>
                <a:latin typeface="微软雅黑" panose="020B0503020204020204" charset="-122"/>
                <a:ea typeface="微软雅黑" panose="020B0503020204020204" charset="-122"/>
              </a:endParaRPr>
            </a:p>
          </p:txBody>
        </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15387" t="4102" r="14864" b="49745"/>
            <a:stretch>
              <a:fillRect/>
            </a:stretch>
          </p:blipFill>
          <p:spPr>
            <a:xfrm>
              <a:off x="2857167" y="1505718"/>
              <a:ext cx="1483748" cy="1472836"/>
            </a:xfrm>
            <a:prstGeom prst="rect">
              <a:avLst/>
            </a:prstGeom>
          </p:spPr>
        </p:pic>
        <p:sp>
          <p:nvSpPr>
            <p:cNvPr id="13" name="文本框 12"/>
            <p:cNvSpPr txBox="1"/>
            <p:nvPr/>
          </p:nvSpPr>
          <p:spPr>
            <a:xfrm>
              <a:off x="3448415" y="2072859"/>
              <a:ext cx="315034" cy="368520"/>
            </a:xfrm>
            <a:prstGeom prst="rect">
              <a:avLst/>
            </a:prstGeom>
            <a:noFill/>
          </p:spPr>
          <p:txBody>
            <a:bodyPr wrap="none" rtlCol="0">
              <a:spAutoFit/>
            </a:bodyPr>
            <a:lstStyle/>
            <a:p>
              <a:r>
                <a:rPr lang="en-US" altLang="zh-CN" sz="2400" b="1" dirty="0">
                  <a:solidFill>
                    <a:srgbClr val="33250C"/>
                  </a:solidFill>
                  <a:latin typeface="微软雅黑" panose="020B0503020204020204" charset="-122"/>
                  <a:ea typeface="微软雅黑" panose="020B0503020204020204" charset="-122"/>
                </a:rPr>
                <a:t>B</a:t>
              </a:r>
              <a:endParaRPr lang="zh-CN" altLang="en-US" sz="2400" b="1" dirty="0">
                <a:solidFill>
                  <a:srgbClr val="33250C"/>
                </a:solidFill>
                <a:latin typeface="微软雅黑" panose="020B0503020204020204" charset="-122"/>
                <a:ea typeface="微软雅黑" panose="020B0503020204020204" charset="-122"/>
              </a:endParaRPr>
            </a:p>
          </p:txBody>
        </p:sp>
        <p:pic>
          <p:nvPicPr>
            <p:cNvPr id="14" name="图片 13"/>
            <p:cNvPicPr>
              <a:picLocks noChangeAspect="1"/>
            </p:cNvPicPr>
            <p:nvPr/>
          </p:nvPicPr>
          <p:blipFill rotWithShape="1">
            <a:blip r:embed="rId4" cstate="print">
              <a:extLst>
                <a:ext uri="{28A0092B-C50C-407E-A947-70E740481C1C}">
                  <a14:useLocalDpi xmlns:a14="http://schemas.microsoft.com/office/drawing/2010/main" val="0"/>
                </a:ext>
              </a:extLst>
            </a:blip>
            <a:srcRect l="15387" t="4102" r="14864" b="49745"/>
            <a:stretch>
              <a:fillRect/>
            </a:stretch>
          </p:blipFill>
          <p:spPr>
            <a:xfrm>
              <a:off x="4776876" y="1505718"/>
              <a:ext cx="1483748" cy="1472836"/>
            </a:xfrm>
            <a:prstGeom prst="rect">
              <a:avLst/>
            </a:prstGeom>
          </p:spPr>
        </p:pic>
        <p:sp>
          <p:nvSpPr>
            <p:cNvPr id="15" name="文本框 14"/>
            <p:cNvSpPr txBox="1"/>
            <p:nvPr/>
          </p:nvSpPr>
          <p:spPr>
            <a:xfrm>
              <a:off x="5343117" y="2054930"/>
              <a:ext cx="312475" cy="368520"/>
            </a:xfrm>
            <a:prstGeom prst="rect">
              <a:avLst/>
            </a:prstGeom>
            <a:noFill/>
          </p:spPr>
          <p:txBody>
            <a:bodyPr wrap="none" rtlCol="0">
              <a:spAutoFit/>
            </a:bodyPr>
            <a:lstStyle/>
            <a:p>
              <a:r>
                <a:rPr lang="en-US" altLang="zh-CN" sz="2400" b="1" dirty="0">
                  <a:solidFill>
                    <a:srgbClr val="33250C"/>
                  </a:solidFill>
                  <a:latin typeface="微软雅黑" panose="020B0503020204020204" charset="-122"/>
                  <a:ea typeface="微软雅黑" panose="020B0503020204020204" charset="-122"/>
                </a:rPr>
                <a:t>C</a:t>
              </a:r>
              <a:endParaRPr lang="zh-CN" altLang="en-US" sz="2400" b="1" dirty="0">
                <a:solidFill>
                  <a:srgbClr val="33250C"/>
                </a:solidFill>
                <a:latin typeface="微软雅黑" panose="020B0503020204020204" charset="-122"/>
                <a:ea typeface="微软雅黑" panose="020B0503020204020204" charset="-122"/>
              </a:endParaRPr>
            </a:p>
          </p:txBody>
        </p:sp>
        <p:pic>
          <p:nvPicPr>
            <p:cNvPr id="16" name="图片 15"/>
            <p:cNvPicPr>
              <a:picLocks noChangeAspect="1"/>
            </p:cNvPicPr>
            <p:nvPr/>
          </p:nvPicPr>
          <p:blipFill rotWithShape="1">
            <a:blip r:embed="rId4" cstate="print">
              <a:extLst>
                <a:ext uri="{28A0092B-C50C-407E-A947-70E740481C1C}">
                  <a14:useLocalDpi xmlns:a14="http://schemas.microsoft.com/office/drawing/2010/main" val="0"/>
                </a:ext>
              </a:extLst>
            </a:blip>
            <a:srcRect l="15387" t="4102" r="14864" b="49745"/>
            <a:stretch>
              <a:fillRect/>
            </a:stretch>
          </p:blipFill>
          <p:spPr>
            <a:xfrm>
              <a:off x="6714698" y="1505718"/>
              <a:ext cx="1483748" cy="1472836"/>
            </a:xfrm>
            <a:prstGeom prst="rect">
              <a:avLst/>
            </a:prstGeom>
          </p:spPr>
        </p:pic>
        <p:sp>
          <p:nvSpPr>
            <p:cNvPr id="17" name="文本框 16"/>
            <p:cNvSpPr txBox="1"/>
            <p:nvPr/>
          </p:nvSpPr>
          <p:spPr>
            <a:xfrm>
              <a:off x="7298868" y="2054930"/>
              <a:ext cx="341904" cy="368520"/>
            </a:xfrm>
            <a:prstGeom prst="rect">
              <a:avLst/>
            </a:prstGeom>
            <a:noFill/>
          </p:spPr>
          <p:txBody>
            <a:bodyPr wrap="none" rtlCol="0">
              <a:spAutoFit/>
            </a:bodyPr>
            <a:lstStyle/>
            <a:p>
              <a:r>
                <a:rPr lang="en-US" altLang="zh-CN" sz="2400" b="1" dirty="0">
                  <a:solidFill>
                    <a:srgbClr val="33250C"/>
                  </a:solidFill>
                  <a:latin typeface="微软雅黑" panose="020B0503020204020204" charset="-122"/>
                  <a:ea typeface="微软雅黑" panose="020B0503020204020204" charset="-122"/>
                </a:rPr>
                <a:t>D</a:t>
              </a:r>
              <a:endParaRPr lang="zh-CN" altLang="en-US" sz="2400" b="1" dirty="0">
                <a:solidFill>
                  <a:srgbClr val="33250C"/>
                </a:solidFill>
                <a:latin typeface="微软雅黑" panose="020B0503020204020204" charset="-122"/>
                <a:ea typeface="微软雅黑" panose="020B0503020204020204" charset="-122"/>
              </a:endParaRPr>
            </a:p>
          </p:txBody>
        </p:sp>
        <p:sp>
          <p:nvSpPr>
            <p:cNvPr id="18" name="文本框 17"/>
            <p:cNvSpPr txBox="1"/>
            <p:nvPr/>
          </p:nvSpPr>
          <p:spPr>
            <a:xfrm>
              <a:off x="2979111" y="3004196"/>
              <a:ext cx="1322930" cy="320356"/>
            </a:xfrm>
            <a:prstGeom prst="rect">
              <a:avLst/>
            </a:prstGeom>
            <a:noFill/>
          </p:spPr>
          <p:txBody>
            <a:bodyPr wrap="square" rtlCol="0">
              <a:spAutoFit/>
            </a:bodyPr>
            <a:lstStyle/>
            <a:p>
              <a:pPr>
                <a:lnSpc>
                  <a:spcPct val="130000"/>
                </a:lnSpc>
                <a:buSzPct val="25000"/>
              </a:pPr>
              <a:r>
                <a:rPr lang="zh-CN" altLang="en-US" b="1" dirty="0">
                  <a:latin typeface="楷体" panose="02010609060101010101" pitchFamily="49" charset="-122"/>
                  <a:ea typeface="楷体" panose="02010609060101010101" pitchFamily="49" charset="-122"/>
                  <a:cs typeface="微软雅黑" panose="020B0503020204020204" charset="-122"/>
                  <a:sym typeface="+mn-lt"/>
                </a:rPr>
                <a:t>标题文本预设</a:t>
              </a:r>
              <a:endParaRPr lang="zh-CN" altLang="en-US" b="1" dirty="0">
                <a:latin typeface="楷体" panose="02010609060101010101" pitchFamily="49" charset="-122"/>
                <a:ea typeface="楷体" panose="02010609060101010101" pitchFamily="49" charset="-122"/>
                <a:cs typeface="微软雅黑" panose="020B0503020204020204" charset="-122"/>
                <a:sym typeface="+mn-lt"/>
              </a:endParaRPr>
            </a:p>
          </p:txBody>
        </p:sp>
        <p:sp>
          <p:nvSpPr>
            <p:cNvPr id="19" name="文本框 18"/>
            <p:cNvSpPr txBox="1"/>
            <p:nvPr/>
          </p:nvSpPr>
          <p:spPr>
            <a:xfrm>
              <a:off x="4915426" y="2992238"/>
              <a:ext cx="1322930" cy="320356"/>
            </a:xfrm>
            <a:prstGeom prst="rect">
              <a:avLst/>
            </a:prstGeom>
            <a:noFill/>
          </p:spPr>
          <p:txBody>
            <a:bodyPr wrap="square" rtlCol="0">
              <a:spAutoFit/>
            </a:bodyPr>
            <a:lstStyle/>
            <a:p>
              <a:pPr>
                <a:lnSpc>
                  <a:spcPct val="130000"/>
                </a:lnSpc>
                <a:buSzPct val="25000"/>
              </a:pPr>
              <a:r>
                <a:rPr lang="zh-CN" altLang="en-US" b="1">
                  <a:latin typeface="楷体" panose="02010609060101010101" pitchFamily="49" charset="-122"/>
                  <a:ea typeface="楷体" panose="02010609060101010101" pitchFamily="49" charset="-122"/>
                  <a:cs typeface="微软雅黑" panose="020B0503020204020204" charset="-122"/>
                  <a:sym typeface="+mn-lt"/>
                </a:rPr>
                <a:t>标题文本预设</a:t>
              </a:r>
              <a:endParaRPr lang="zh-CN" altLang="en-US" b="1" dirty="0">
                <a:latin typeface="楷体" panose="02010609060101010101" pitchFamily="49" charset="-122"/>
                <a:ea typeface="楷体" panose="02010609060101010101" pitchFamily="49" charset="-122"/>
                <a:cs typeface="微软雅黑" panose="020B0503020204020204" charset="-122"/>
                <a:sym typeface="+mn-lt"/>
              </a:endParaRPr>
            </a:p>
          </p:txBody>
        </p:sp>
        <p:sp>
          <p:nvSpPr>
            <p:cNvPr id="20" name="文本框 19"/>
            <p:cNvSpPr txBox="1"/>
            <p:nvPr/>
          </p:nvSpPr>
          <p:spPr>
            <a:xfrm>
              <a:off x="6839062" y="2987915"/>
              <a:ext cx="1322930" cy="320356"/>
            </a:xfrm>
            <a:prstGeom prst="rect">
              <a:avLst/>
            </a:prstGeom>
            <a:noFill/>
          </p:spPr>
          <p:txBody>
            <a:bodyPr wrap="square" rtlCol="0">
              <a:spAutoFit/>
            </a:bodyPr>
            <a:lstStyle/>
            <a:p>
              <a:pPr>
                <a:lnSpc>
                  <a:spcPct val="130000"/>
                </a:lnSpc>
                <a:buSzPct val="25000"/>
              </a:pPr>
              <a:r>
                <a:rPr lang="zh-CN" altLang="en-US" b="1">
                  <a:latin typeface="楷体" panose="02010609060101010101" pitchFamily="49" charset="-122"/>
                  <a:ea typeface="楷体" panose="02010609060101010101" pitchFamily="49" charset="-122"/>
                  <a:cs typeface="微软雅黑" panose="020B0503020204020204" charset="-122"/>
                  <a:sym typeface="+mn-lt"/>
                </a:rPr>
                <a:t>标题文本预设</a:t>
              </a:r>
              <a:endParaRPr lang="zh-CN" altLang="en-US" b="1" dirty="0">
                <a:latin typeface="楷体" panose="02010609060101010101" pitchFamily="49" charset="-122"/>
                <a:ea typeface="楷体" panose="02010609060101010101" pitchFamily="49" charset="-122"/>
                <a:cs typeface="微软雅黑" panose="020B0503020204020204" charset="-122"/>
                <a:sym typeface="+mn-lt"/>
              </a:endParaRPr>
            </a:p>
          </p:txBody>
        </p:sp>
        <p:sp>
          <p:nvSpPr>
            <p:cNvPr id="21" name="Text Placeholder 2"/>
            <p:cNvSpPr txBox="1"/>
            <p:nvPr/>
          </p:nvSpPr>
          <p:spPr>
            <a:xfrm>
              <a:off x="2768691" y="3459429"/>
              <a:ext cx="1842215" cy="1092631"/>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lnSpc>
                  <a:spcPct val="140000"/>
                </a:lnSpc>
              </a:pPr>
              <a:r>
                <a:rPr lang="zh-CN" altLang="en-US" sz="1400" dirty="0">
                  <a:solidFill>
                    <a:schemeClr val="tx1">
                      <a:lumMod val="75000"/>
                      <a:lumOff val="25000"/>
                    </a:schemeClr>
                  </a:solidFill>
                  <a:latin typeface="楷体" panose="02010609060101010101" pitchFamily="49" charset="-122"/>
                  <a:ea typeface="楷体" panose="02010609060101010101" pitchFamily="49" charset="-122"/>
                  <a:cs typeface="微软雅黑" panose="020B0503020204020204" charset="-122"/>
                  <a:sym typeface="+mn-lt"/>
                </a:rPr>
                <a:t>此部分内容作为文字排版占位显示</a:t>
              </a:r>
              <a:br>
                <a:rPr lang="zh-CN" altLang="en-US" sz="1400" dirty="0">
                  <a:solidFill>
                    <a:schemeClr val="tx1">
                      <a:lumMod val="75000"/>
                      <a:lumOff val="25000"/>
                    </a:schemeClr>
                  </a:solidFill>
                  <a:latin typeface="楷体" panose="02010609060101010101" pitchFamily="49" charset="-122"/>
                  <a:ea typeface="楷体" panose="02010609060101010101" pitchFamily="49" charset="-122"/>
                  <a:cs typeface="微软雅黑" panose="020B0503020204020204" charset="-122"/>
                  <a:sym typeface="+mn-lt"/>
                </a:rPr>
              </a:br>
              <a:r>
                <a:rPr lang="zh-CN" altLang="en-US" sz="1400" dirty="0">
                  <a:solidFill>
                    <a:schemeClr val="tx1">
                      <a:lumMod val="75000"/>
                      <a:lumOff val="25000"/>
                    </a:schemeClr>
                  </a:solidFill>
                  <a:latin typeface="楷体" panose="02010609060101010101" pitchFamily="49" charset="-122"/>
                  <a:ea typeface="楷体" panose="02010609060101010101" pitchFamily="49" charset="-122"/>
                  <a:cs typeface="微软雅黑" panose="020B0503020204020204" charset="-122"/>
                  <a:sym typeface="+mn-lt"/>
                </a:rPr>
                <a:t>（建议使用主题字体）</a:t>
              </a:r>
              <a:endParaRPr lang="zh-CN" altLang="en-US" sz="1400" dirty="0">
                <a:solidFill>
                  <a:schemeClr val="tx1">
                    <a:lumMod val="75000"/>
                    <a:lumOff val="25000"/>
                  </a:schemeClr>
                </a:solidFill>
                <a:latin typeface="楷体" panose="02010609060101010101" pitchFamily="49" charset="-122"/>
                <a:ea typeface="楷体" panose="02010609060101010101" pitchFamily="49" charset="-122"/>
                <a:cs typeface="微软雅黑" panose="020B0503020204020204" charset="-122"/>
                <a:sym typeface="+mn-lt"/>
              </a:endParaRPr>
            </a:p>
          </p:txBody>
        </p:sp>
        <p:sp>
          <p:nvSpPr>
            <p:cNvPr id="22" name="Text Placeholder 2"/>
            <p:cNvSpPr txBox="1"/>
            <p:nvPr/>
          </p:nvSpPr>
          <p:spPr>
            <a:xfrm>
              <a:off x="4719013" y="3462959"/>
              <a:ext cx="1842215" cy="1092631"/>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lnSpc>
                  <a:spcPct val="140000"/>
                </a:lnSpc>
              </a:pPr>
              <a:r>
                <a:rPr lang="zh-CN" altLang="en-US" sz="1400" dirty="0">
                  <a:solidFill>
                    <a:schemeClr val="tx1">
                      <a:lumMod val="75000"/>
                      <a:lumOff val="25000"/>
                    </a:schemeClr>
                  </a:solidFill>
                  <a:latin typeface="楷体" panose="02010609060101010101" pitchFamily="49" charset="-122"/>
                  <a:ea typeface="楷体" panose="02010609060101010101" pitchFamily="49" charset="-122"/>
                  <a:cs typeface="微软雅黑" panose="020B0503020204020204" charset="-122"/>
                  <a:sym typeface="+mn-lt"/>
                </a:rPr>
                <a:t>此部分内容作为文字排版占位显示</a:t>
              </a:r>
              <a:br>
                <a:rPr lang="zh-CN" altLang="en-US" sz="1400" dirty="0">
                  <a:solidFill>
                    <a:schemeClr val="tx1">
                      <a:lumMod val="75000"/>
                      <a:lumOff val="25000"/>
                    </a:schemeClr>
                  </a:solidFill>
                  <a:latin typeface="楷体" panose="02010609060101010101" pitchFamily="49" charset="-122"/>
                  <a:ea typeface="楷体" panose="02010609060101010101" pitchFamily="49" charset="-122"/>
                  <a:cs typeface="微软雅黑" panose="020B0503020204020204" charset="-122"/>
                  <a:sym typeface="+mn-lt"/>
                </a:rPr>
              </a:br>
              <a:r>
                <a:rPr lang="zh-CN" altLang="en-US" sz="1400" dirty="0">
                  <a:solidFill>
                    <a:schemeClr val="tx1">
                      <a:lumMod val="75000"/>
                      <a:lumOff val="25000"/>
                    </a:schemeClr>
                  </a:solidFill>
                  <a:latin typeface="楷体" panose="02010609060101010101" pitchFamily="49" charset="-122"/>
                  <a:ea typeface="楷体" panose="02010609060101010101" pitchFamily="49" charset="-122"/>
                  <a:cs typeface="微软雅黑" panose="020B0503020204020204" charset="-122"/>
                  <a:sym typeface="+mn-lt"/>
                </a:rPr>
                <a:t>（建议使用主题字体）</a:t>
              </a:r>
              <a:endParaRPr lang="zh-CN" altLang="en-US" sz="1400" dirty="0">
                <a:solidFill>
                  <a:schemeClr val="tx1">
                    <a:lumMod val="75000"/>
                    <a:lumOff val="25000"/>
                  </a:schemeClr>
                </a:solidFill>
                <a:latin typeface="楷体" panose="02010609060101010101" pitchFamily="49" charset="-122"/>
                <a:ea typeface="楷体" panose="02010609060101010101" pitchFamily="49" charset="-122"/>
                <a:cs typeface="微软雅黑" panose="020B0503020204020204" charset="-122"/>
                <a:sym typeface="+mn-lt"/>
              </a:endParaRPr>
            </a:p>
          </p:txBody>
        </p:sp>
        <p:sp>
          <p:nvSpPr>
            <p:cNvPr id="23" name="Text Placeholder 2"/>
            <p:cNvSpPr txBox="1"/>
            <p:nvPr/>
          </p:nvSpPr>
          <p:spPr>
            <a:xfrm>
              <a:off x="6642646" y="3462725"/>
              <a:ext cx="1842215" cy="1092631"/>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lnSpc>
                  <a:spcPct val="140000"/>
                </a:lnSpc>
              </a:pPr>
              <a:r>
                <a:rPr lang="zh-CN" altLang="en-US" sz="1400" dirty="0">
                  <a:solidFill>
                    <a:schemeClr val="tx1">
                      <a:lumMod val="75000"/>
                      <a:lumOff val="25000"/>
                    </a:schemeClr>
                  </a:solidFill>
                  <a:latin typeface="楷体" panose="02010609060101010101" pitchFamily="49" charset="-122"/>
                  <a:ea typeface="楷体" panose="02010609060101010101" pitchFamily="49" charset="-122"/>
                  <a:cs typeface="微软雅黑" panose="020B0503020204020204" charset="-122"/>
                  <a:sym typeface="+mn-lt"/>
                </a:rPr>
                <a:t>此部分内容作为文字排版占位显示</a:t>
              </a:r>
              <a:br>
                <a:rPr lang="zh-CN" altLang="en-US" sz="1400" dirty="0">
                  <a:solidFill>
                    <a:schemeClr val="tx1">
                      <a:lumMod val="75000"/>
                      <a:lumOff val="25000"/>
                    </a:schemeClr>
                  </a:solidFill>
                  <a:latin typeface="楷体" panose="02010609060101010101" pitchFamily="49" charset="-122"/>
                  <a:ea typeface="楷体" panose="02010609060101010101" pitchFamily="49" charset="-122"/>
                  <a:cs typeface="微软雅黑" panose="020B0503020204020204" charset="-122"/>
                  <a:sym typeface="+mn-lt"/>
                </a:rPr>
              </a:br>
              <a:r>
                <a:rPr lang="zh-CN" altLang="en-US" sz="1400" dirty="0">
                  <a:solidFill>
                    <a:schemeClr val="tx1">
                      <a:lumMod val="75000"/>
                      <a:lumOff val="25000"/>
                    </a:schemeClr>
                  </a:solidFill>
                  <a:latin typeface="楷体" panose="02010609060101010101" pitchFamily="49" charset="-122"/>
                  <a:ea typeface="楷体" panose="02010609060101010101" pitchFamily="49" charset="-122"/>
                  <a:cs typeface="微软雅黑" panose="020B0503020204020204" charset="-122"/>
                  <a:sym typeface="+mn-lt"/>
                </a:rPr>
                <a:t>（建议使用主题字体）</a:t>
              </a:r>
              <a:endParaRPr lang="zh-CN" altLang="en-US" sz="1400" dirty="0">
                <a:solidFill>
                  <a:schemeClr val="tx1">
                    <a:lumMod val="75000"/>
                    <a:lumOff val="25000"/>
                  </a:schemeClr>
                </a:solidFill>
                <a:latin typeface="楷体" panose="02010609060101010101" pitchFamily="49" charset="-122"/>
                <a:ea typeface="楷体" panose="02010609060101010101" pitchFamily="49" charset="-122"/>
                <a:cs typeface="微软雅黑" panose="020B0503020204020204" charset="-122"/>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3" cstate="screen"/>
          <a:srcRect/>
          <a:stretch>
            <a:fillRect/>
          </a:stretch>
        </p:blipFill>
        <p:spPr>
          <a:xfrm>
            <a:off x="-2770" y="3162300"/>
            <a:ext cx="12190992" cy="3695700"/>
          </a:xfrm>
          <a:prstGeom prst="rect">
            <a:avLst/>
          </a:prstGeom>
        </p:spPr>
      </p:pic>
      <p:sp>
        <p:nvSpPr>
          <p:cNvPr id="6" name="矩形 5"/>
          <p:cNvSpPr/>
          <p:nvPr/>
        </p:nvSpPr>
        <p:spPr>
          <a:xfrm>
            <a:off x="4555486" y="221016"/>
            <a:ext cx="2672668" cy="49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rPr>
              <a:t>策划方案主题</a:t>
            </a:r>
            <a:endPar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endParaRPr>
          </a:p>
        </p:txBody>
      </p:sp>
      <p:sp>
        <p:nvSpPr>
          <p:cNvPr id="8" name="矩形 7"/>
          <p:cNvSpPr/>
          <p:nvPr/>
        </p:nvSpPr>
        <p:spPr>
          <a:xfrm>
            <a:off x="4423380" y="668367"/>
            <a:ext cx="3027365" cy="350865"/>
          </a:xfrm>
          <a:prstGeom prst="rect">
            <a:avLst/>
          </a:prstGeom>
        </p:spPr>
        <p:txBody>
          <a:bodyPr wrap="square">
            <a:spAutoFit/>
          </a:bodyPr>
          <a:lstStyle/>
          <a:p>
            <a:pPr algn="dist" defTabSz="798830">
              <a:lnSpc>
                <a:spcPct val="120000"/>
              </a:lnSpc>
            </a:pPr>
            <a:r>
              <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rPr>
              <a:t>PLANNING SCHEME THEME</a:t>
            </a:r>
            <a:endPar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endParaRPr>
          </a:p>
        </p:txBody>
      </p:sp>
      <p:grpSp>
        <p:nvGrpSpPr>
          <p:cNvPr id="2" name="组合 1"/>
          <p:cNvGrpSpPr/>
          <p:nvPr/>
        </p:nvGrpSpPr>
        <p:grpSpPr>
          <a:xfrm>
            <a:off x="1353351" y="1304982"/>
            <a:ext cx="9600725" cy="3880737"/>
            <a:chOff x="1689016" y="1637367"/>
            <a:chExt cx="8071494" cy="3262602"/>
          </a:xfrm>
        </p:grpSpPr>
        <p:grpSp>
          <p:nvGrpSpPr>
            <p:cNvPr id="7" name="组 18"/>
            <p:cNvGrpSpPr/>
            <p:nvPr/>
          </p:nvGrpSpPr>
          <p:grpSpPr>
            <a:xfrm>
              <a:off x="2245491" y="3227051"/>
              <a:ext cx="7039478" cy="512147"/>
              <a:chOff x="1512629" y="4250075"/>
              <a:chExt cx="9313952" cy="677623"/>
            </a:xfrm>
          </p:grpSpPr>
          <p:sp>
            <p:nvSpPr>
              <p:cNvPr id="9" name="标题 1"/>
              <p:cNvSpPr txBox="1"/>
              <p:nvPr/>
            </p:nvSpPr>
            <p:spPr>
              <a:xfrm>
                <a:off x="1512629" y="4297447"/>
                <a:ext cx="1989726" cy="630251"/>
              </a:xfrm>
              <a:prstGeom prst="rect">
                <a:avLst/>
              </a:prstGeom>
              <a:noFill/>
            </p:spPr>
            <p:txBody>
              <a:bodyPr vert="horz"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000" b="1" dirty="0">
                    <a:solidFill>
                      <a:srgbClr val="EC7664"/>
                    </a:solidFill>
                    <a:latin typeface="楷体" panose="02010609060101010101" pitchFamily="49" charset="-122"/>
                    <a:ea typeface="楷体" panose="02010609060101010101" pitchFamily="49" charset="-122"/>
                  </a:rPr>
                  <a:t>标题文字预设</a:t>
                </a:r>
                <a:endParaRPr lang="zh-CN" altLang="en-US" sz="2000" b="1" dirty="0">
                  <a:solidFill>
                    <a:srgbClr val="EC7664"/>
                  </a:solidFill>
                  <a:latin typeface="楷体" panose="02010609060101010101" pitchFamily="49" charset="-122"/>
                  <a:ea typeface="楷体" panose="02010609060101010101" pitchFamily="49" charset="-122"/>
                </a:endParaRPr>
              </a:p>
            </p:txBody>
          </p:sp>
          <p:sp>
            <p:nvSpPr>
              <p:cNvPr id="10" name="标题 1"/>
              <p:cNvSpPr txBox="1"/>
              <p:nvPr/>
            </p:nvSpPr>
            <p:spPr>
              <a:xfrm>
                <a:off x="5099577" y="4255500"/>
                <a:ext cx="2016634" cy="630249"/>
              </a:xfrm>
              <a:prstGeom prst="rect">
                <a:avLst/>
              </a:prstGeom>
              <a:noFill/>
            </p:spPr>
            <p:txBody>
              <a:bodyPr vert="horz"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000" b="1" dirty="0">
                    <a:solidFill>
                      <a:srgbClr val="EC7664"/>
                    </a:solidFill>
                    <a:latin typeface="楷体" panose="02010609060101010101" pitchFamily="49" charset="-122"/>
                    <a:ea typeface="楷体" panose="02010609060101010101" pitchFamily="49" charset="-122"/>
                  </a:rPr>
                  <a:t>标题文本预设</a:t>
                </a:r>
                <a:endParaRPr lang="zh-CN" altLang="en-US" sz="2000" b="1" dirty="0">
                  <a:solidFill>
                    <a:srgbClr val="EC7664"/>
                  </a:solidFill>
                  <a:latin typeface="楷体" panose="02010609060101010101" pitchFamily="49" charset="-122"/>
                  <a:ea typeface="楷体" panose="02010609060101010101" pitchFamily="49" charset="-122"/>
                </a:endParaRPr>
              </a:p>
            </p:txBody>
          </p:sp>
          <p:sp>
            <p:nvSpPr>
              <p:cNvPr id="11" name="标题 1"/>
              <p:cNvSpPr txBox="1"/>
              <p:nvPr/>
            </p:nvSpPr>
            <p:spPr>
              <a:xfrm>
                <a:off x="8827083" y="4250075"/>
                <a:ext cx="1999498" cy="630252"/>
              </a:xfrm>
              <a:prstGeom prst="rect">
                <a:avLst/>
              </a:prstGeom>
              <a:noFill/>
            </p:spPr>
            <p:txBody>
              <a:bodyPr vert="horz" lIns="91440" tIns="45720" rIns="91440" bIns="4572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60000"/>
                  </a:lnSpc>
                </a:pPr>
                <a:r>
                  <a:rPr lang="zh-CN" altLang="en-US" sz="2000" b="1" dirty="0">
                    <a:solidFill>
                      <a:srgbClr val="EC7664"/>
                    </a:solidFill>
                    <a:latin typeface="楷体" panose="02010609060101010101" pitchFamily="49" charset="-122"/>
                    <a:ea typeface="楷体" panose="02010609060101010101" pitchFamily="49" charset="-122"/>
                  </a:rPr>
                  <a:t>标题文本预设</a:t>
                </a:r>
                <a:endParaRPr lang="zh-CN" altLang="en-US" sz="2000" b="1" dirty="0">
                  <a:solidFill>
                    <a:srgbClr val="EC7664"/>
                  </a:solidFill>
                  <a:latin typeface="楷体" panose="02010609060101010101" pitchFamily="49" charset="-122"/>
                  <a:ea typeface="楷体" panose="02010609060101010101" pitchFamily="49" charset="-122"/>
                </a:endParaRPr>
              </a:p>
            </p:txBody>
          </p:sp>
        </p:grpSp>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89016" y="1637367"/>
              <a:ext cx="2572440" cy="1524933"/>
            </a:xfrm>
            <a:prstGeom prst="rect">
              <a:avLst/>
            </a:prstGeom>
          </p:spPr>
        </p:pic>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t="5727" b="11366"/>
            <a:stretch>
              <a:fillRect/>
            </a:stretch>
          </p:blipFill>
          <p:spPr>
            <a:xfrm>
              <a:off x="4423380" y="1637367"/>
              <a:ext cx="2602766" cy="1524933"/>
            </a:xfrm>
            <a:prstGeom prst="rect">
              <a:avLst/>
            </a:prstGeom>
          </p:spPr>
        </p:pic>
        <p:pic>
          <p:nvPicPr>
            <p:cNvPr id="14" name="图片 13"/>
            <p:cNvPicPr>
              <a:picLocks noChangeAspect="1"/>
            </p:cNvPicPr>
            <p:nvPr/>
          </p:nvPicPr>
          <p:blipFill rotWithShape="1">
            <a:blip r:embed="rId6" cstate="print">
              <a:extLst>
                <a:ext uri="{28A0092B-C50C-407E-A947-70E740481C1C}">
                  <a14:useLocalDpi xmlns:a14="http://schemas.microsoft.com/office/drawing/2010/main" val="0"/>
                </a:ext>
              </a:extLst>
            </a:blip>
            <a:srcRect t="430" b="15941"/>
            <a:stretch>
              <a:fillRect/>
            </a:stretch>
          </p:blipFill>
          <p:spPr>
            <a:xfrm>
              <a:off x="7188070" y="1645163"/>
              <a:ext cx="2572440" cy="1517137"/>
            </a:xfrm>
            <a:prstGeom prst="rect">
              <a:avLst/>
            </a:prstGeom>
          </p:spPr>
        </p:pic>
        <p:sp>
          <p:nvSpPr>
            <p:cNvPr id="15" name="Text Placeholder 2"/>
            <p:cNvSpPr txBox="1"/>
            <p:nvPr/>
          </p:nvSpPr>
          <p:spPr>
            <a:xfrm>
              <a:off x="2222212" y="3743142"/>
              <a:ext cx="1585501" cy="115682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16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rPr>
                <a:t>暮云收尽溢清寒，</a:t>
              </a:r>
              <a:endParaRPr lang="en-US" altLang="zh-CN" sz="16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endParaRPr>
            </a:p>
            <a:p>
              <a:pPr algn="ctr"/>
              <a:r>
                <a:rPr lang="zh-CN" altLang="en-US" sz="16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rPr>
                <a:t>银汉无声转玉盘。</a:t>
              </a:r>
              <a:br>
                <a:rPr lang="zh-CN" altLang="en-US" sz="16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rPr>
              </a:br>
              <a:r>
                <a:rPr lang="zh-CN" altLang="en-US" sz="16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rPr>
                <a:t>此生此夜不长好，</a:t>
              </a:r>
              <a:endParaRPr lang="en-US" altLang="zh-CN" sz="16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endParaRPr>
            </a:p>
            <a:p>
              <a:pPr algn="ctr"/>
              <a:r>
                <a:rPr lang="zh-CN" altLang="en-US" sz="16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rPr>
                <a:t>明月明年何处看。</a:t>
              </a:r>
              <a:endParaRPr lang="en-GB" altLang="zh-CN" sz="14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sym typeface="+mn-lt"/>
              </a:endParaRPr>
            </a:p>
          </p:txBody>
        </p:sp>
        <p:sp>
          <p:nvSpPr>
            <p:cNvPr id="16" name="Text Placeholder 2"/>
            <p:cNvSpPr txBox="1"/>
            <p:nvPr/>
          </p:nvSpPr>
          <p:spPr>
            <a:xfrm>
              <a:off x="4953561" y="3740486"/>
              <a:ext cx="1585501" cy="115682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16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rPr>
                <a:t>暮云收尽溢清寒，</a:t>
              </a:r>
              <a:endParaRPr lang="en-US" altLang="zh-CN" sz="16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endParaRPr>
            </a:p>
            <a:p>
              <a:pPr algn="ctr"/>
              <a:r>
                <a:rPr lang="zh-CN" altLang="en-US" sz="16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rPr>
                <a:t>银汉无声转玉盘。</a:t>
              </a:r>
              <a:br>
                <a:rPr lang="zh-CN" altLang="en-US" sz="16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rPr>
              </a:br>
              <a:r>
                <a:rPr lang="zh-CN" altLang="en-US" sz="16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rPr>
                <a:t>此生此夜不长好，</a:t>
              </a:r>
              <a:endParaRPr lang="en-US" altLang="zh-CN" sz="16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endParaRPr>
            </a:p>
            <a:p>
              <a:pPr algn="ctr"/>
              <a:r>
                <a:rPr lang="zh-CN" altLang="en-US" sz="16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rPr>
                <a:t>明月明年何处看。</a:t>
              </a:r>
              <a:endParaRPr lang="en-GB" altLang="zh-CN" sz="14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sym typeface="+mn-lt"/>
              </a:endParaRPr>
            </a:p>
          </p:txBody>
        </p:sp>
        <p:sp>
          <p:nvSpPr>
            <p:cNvPr id="17" name="Text Placeholder 2"/>
            <p:cNvSpPr txBox="1"/>
            <p:nvPr/>
          </p:nvSpPr>
          <p:spPr>
            <a:xfrm>
              <a:off x="7757856" y="3721323"/>
              <a:ext cx="1585501" cy="115682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16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rPr>
                <a:t>暮云收尽溢清寒，</a:t>
              </a:r>
              <a:endParaRPr lang="en-US" altLang="zh-CN" sz="16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endParaRPr>
            </a:p>
            <a:p>
              <a:pPr algn="ctr"/>
              <a:r>
                <a:rPr lang="zh-CN" altLang="en-US" sz="16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rPr>
                <a:t>银汉无声转玉盘。</a:t>
              </a:r>
              <a:br>
                <a:rPr lang="zh-CN" altLang="en-US" sz="16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rPr>
              </a:br>
              <a:r>
                <a:rPr lang="zh-CN" altLang="en-US" sz="16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rPr>
                <a:t>此生此夜不长好，</a:t>
              </a:r>
              <a:endParaRPr lang="en-US" altLang="zh-CN" sz="16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endParaRPr>
            </a:p>
            <a:p>
              <a:pPr algn="ctr"/>
              <a:r>
                <a:rPr lang="zh-CN" altLang="en-US" sz="16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rPr>
                <a:t>明月明年何处看。</a:t>
              </a:r>
              <a:endParaRPr lang="en-GB" altLang="zh-CN" sz="1400" dirty="0">
                <a:solidFill>
                  <a:schemeClr val="tx1">
                    <a:lumMod val="85000"/>
                    <a:lumOff val="15000"/>
                  </a:schemeClr>
                </a:solidFill>
                <a:latin typeface="楷体" panose="02010609060101010101" pitchFamily="49" charset="-122"/>
                <a:ea typeface="楷体" panose="02010609060101010101" pitchFamily="49" charset="-122"/>
                <a:cs typeface="微软雅黑" panose="020B0503020204020204" charset="-122"/>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3" cstate="screen"/>
          <a:srcRect/>
          <a:stretch>
            <a:fillRect/>
          </a:stretch>
        </p:blipFill>
        <p:spPr>
          <a:xfrm>
            <a:off x="-2770" y="3162300"/>
            <a:ext cx="12190992" cy="3695700"/>
          </a:xfrm>
          <a:prstGeom prst="rect">
            <a:avLst/>
          </a:prstGeom>
        </p:spPr>
      </p:pic>
      <p:sp>
        <p:nvSpPr>
          <p:cNvPr id="7" name="文本框 5"/>
          <p:cNvSpPr txBox="1"/>
          <p:nvPr/>
        </p:nvSpPr>
        <p:spPr>
          <a:xfrm>
            <a:off x="4413401" y="2946429"/>
            <a:ext cx="3897222" cy="646331"/>
          </a:xfrm>
          <a:prstGeom prst="rect">
            <a:avLst/>
          </a:prstGeom>
          <a:noFill/>
          <a:ln w="9525">
            <a:noFill/>
          </a:ln>
        </p:spPr>
        <p:txBody>
          <a:bodyPr wrap="square" anchor="t">
            <a:spAutoFit/>
          </a:bodyPr>
          <a:lstStyle/>
          <a:p>
            <a:pPr lvl="0"/>
            <a:r>
              <a:rPr lang="en-US" altLang="zh-CN" sz="3600" dirty="0" smtClean="0">
                <a:solidFill>
                  <a:srgbClr val="640000"/>
                </a:solidFill>
                <a:latin typeface="楷体" panose="02010609060101010101" pitchFamily="49" charset="-122"/>
                <a:ea typeface="楷体" panose="02010609060101010101" pitchFamily="49" charset="-122"/>
              </a:rPr>
              <a:t>03 </a:t>
            </a:r>
            <a:r>
              <a:rPr lang="zh-CN" altLang="en-US" sz="3600" dirty="0" smtClean="0">
                <a:solidFill>
                  <a:srgbClr val="640000"/>
                </a:solidFill>
                <a:latin typeface="楷体" panose="02010609060101010101" pitchFamily="49" charset="-122"/>
                <a:ea typeface="楷体" panose="02010609060101010101" pitchFamily="49" charset="-122"/>
              </a:rPr>
              <a:t>策划方案特色</a:t>
            </a:r>
            <a:endParaRPr lang="zh-CN" altLang="en-US" sz="3600" dirty="0" smtClean="0">
              <a:solidFill>
                <a:srgbClr val="640000"/>
              </a:solidFill>
              <a:latin typeface="楷体" panose="02010609060101010101" pitchFamily="49" charset="-122"/>
              <a:ea typeface="楷体" panose="02010609060101010101" pitchFamily="49" charset="-122"/>
            </a:endParaRPr>
          </a:p>
        </p:txBody>
      </p:sp>
      <p:sp>
        <p:nvSpPr>
          <p:cNvPr id="9" name="文本框 8"/>
          <p:cNvSpPr txBox="1"/>
          <p:nvPr/>
        </p:nvSpPr>
        <p:spPr>
          <a:xfrm>
            <a:off x="4578797" y="3674079"/>
            <a:ext cx="3506518" cy="313932"/>
          </a:xfrm>
          <a:prstGeom prst="rect">
            <a:avLst/>
          </a:prstGeom>
          <a:noFill/>
        </p:spPr>
        <p:txBody>
          <a:bodyPr wrap="square" rtlCol="0">
            <a:spAutoFit/>
          </a:bodyPr>
          <a:lstStyle/>
          <a:p>
            <a:pPr algn="dist" defTabSz="798830">
              <a:lnSpc>
                <a:spcPct val="120000"/>
              </a:lnSpc>
            </a:pPr>
            <a:r>
              <a:rPr lang="en-CA" altLang="zh-CN" sz="1200">
                <a:solidFill>
                  <a:srgbClr val="640000"/>
                </a:solidFill>
                <a:latin typeface="Avenir Roman" charset="0"/>
                <a:ea typeface="Avenir Roman" charset="0"/>
                <a:cs typeface="Avenir Roman" charset="0"/>
                <a:sym typeface="+mn-lt"/>
              </a:rPr>
              <a:t>PLANNING SCHEME THEME</a:t>
            </a:r>
            <a:endParaRPr lang="en-CA" altLang="zh-CN" sz="1200" dirty="0">
              <a:solidFill>
                <a:srgbClr val="640000"/>
              </a:solidFill>
              <a:latin typeface="Avenir Roman" charset="0"/>
              <a:ea typeface="Avenir Roman" charset="0"/>
              <a:cs typeface="Avenir Roman" charset="0"/>
              <a:sym typeface="+mn-lt"/>
            </a:endParaRPr>
          </a:p>
        </p:txBody>
      </p:sp>
      <p:pic>
        <p:nvPicPr>
          <p:cNvPr id="10" name="图片 9" descr="6f58981f531aa9a7af47684edd3af84c"/>
          <p:cNvPicPr>
            <a:picLocks noChangeAspect="1"/>
          </p:cNvPicPr>
          <p:nvPr/>
        </p:nvPicPr>
        <p:blipFill>
          <a:blip r:embed="rId4"/>
          <a:stretch>
            <a:fillRect/>
          </a:stretch>
        </p:blipFill>
        <p:spPr>
          <a:xfrm>
            <a:off x="4592558" y="754275"/>
            <a:ext cx="3492757" cy="21281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750"/>
                                        <p:tgtEl>
                                          <p:spTgt spid="7"/>
                                        </p:tgtEl>
                                      </p:cBhvr>
                                    </p:animEffect>
                                    <p:anim calcmode="lin" valueType="num">
                                      <p:cBhvr>
                                        <p:cTn id="21" dur="750" fill="hold"/>
                                        <p:tgtEl>
                                          <p:spTgt spid="7"/>
                                        </p:tgtEl>
                                        <p:attrNameLst>
                                          <p:attrName>ppt_x</p:attrName>
                                        </p:attrNameLst>
                                      </p:cBhvr>
                                      <p:tavLst>
                                        <p:tav tm="0">
                                          <p:val>
                                            <p:strVal val="#ppt_x"/>
                                          </p:val>
                                        </p:tav>
                                        <p:tav tm="100000">
                                          <p:val>
                                            <p:strVal val="#ppt_x"/>
                                          </p:val>
                                        </p:tav>
                                      </p:tavLst>
                                    </p:anim>
                                    <p:anim calcmode="lin" valueType="num">
                                      <p:cBhvr>
                                        <p:cTn id="22" dur="750" fill="hold"/>
                                        <p:tgtEl>
                                          <p:spTgt spid="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750"/>
                                        <p:tgtEl>
                                          <p:spTgt spid="9"/>
                                        </p:tgtEl>
                                      </p:cBhvr>
                                    </p:animEffect>
                                    <p:anim calcmode="lin" valueType="num">
                                      <p:cBhvr>
                                        <p:cTn id="26" dur="750" fill="hold"/>
                                        <p:tgtEl>
                                          <p:spTgt spid="9"/>
                                        </p:tgtEl>
                                        <p:attrNameLst>
                                          <p:attrName>ppt_x</p:attrName>
                                        </p:attrNameLst>
                                      </p:cBhvr>
                                      <p:tavLst>
                                        <p:tav tm="0">
                                          <p:val>
                                            <p:strVal val="#ppt_x"/>
                                          </p:val>
                                        </p:tav>
                                        <p:tav tm="100000">
                                          <p:val>
                                            <p:strVal val="#ppt_x"/>
                                          </p:val>
                                        </p:tav>
                                      </p:tavLst>
                                    </p:anim>
                                    <p:anim calcmode="lin" valueType="num">
                                      <p:cBhvr>
                                        <p:cTn id="27"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3" cstate="screen"/>
          <a:srcRect/>
          <a:stretch>
            <a:fillRect/>
          </a:stretch>
        </p:blipFill>
        <p:spPr>
          <a:xfrm>
            <a:off x="-2770" y="3162300"/>
            <a:ext cx="12190992" cy="3695700"/>
          </a:xfrm>
          <a:prstGeom prst="rect">
            <a:avLst/>
          </a:prstGeom>
        </p:spPr>
      </p:pic>
      <p:sp>
        <p:nvSpPr>
          <p:cNvPr id="6" name="矩形 5"/>
          <p:cNvSpPr/>
          <p:nvPr/>
        </p:nvSpPr>
        <p:spPr>
          <a:xfrm>
            <a:off x="4555486" y="221016"/>
            <a:ext cx="2672668" cy="49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rPr>
              <a:t>策划方案主题</a:t>
            </a:r>
            <a:endPar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endParaRPr>
          </a:p>
        </p:txBody>
      </p:sp>
      <p:sp>
        <p:nvSpPr>
          <p:cNvPr id="8" name="矩形 7"/>
          <p:cNvSpPr/>
          <p:nvPr/>
        </p:nvSpPr>
        <p:spPr>
          <a:xfrm>
            <a:off x="4423380" y="668367"/>
            <a:ext cx="3027365" cy="350865"/>
          </a:xfrm>
          <a:prstGeom prst="rect">
            <a:avLst/>
          </a:prstGeom>
        </p:spPr>
        <p:txBody>
          <a:bodyPr wrap="square">
            <a:spAutoFit/>
          </a:bodyPr>
          <a:lstStyle/>
          <a:p>
            <a:pPr algn="dist" defTabSz="798830">
              <a:lnSpc>
                <a:spcPct val="120000"/>
              </a:lnSpc>
            </a:pPr>
            <a:r>
              <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rPr>
              <a:t>PLANNING SCHEME THEME</a:t>
            </a:r>
            <a:endPar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endParaRPr>
          </a:p>
        </p:txBody>
      </p:sp>
      <p:grpSp>
        <p:nvGrpSpPr>
          <p:cNvPr id="2" name="组合 1"/>
          <p:cNvGrpSpPr/>
          <p:nvPr/>
        </p:nvGrpSpPr>
        <p:grpSpPr>
          <a:xfrm>
            <a:off x="1281048" y="1463181"/>
            <a:ext cx="9518132" cy="3719558"/>
            <a:chOff x="667590" y="1568436"/>
            <a:chExt cx="7732298" cy="3021678"/>
          </a:xfrm>
        </p:grpSpPr>
        <p:grpSp>
          <p:nvGrpSpPr>
            <p:cNvPr id="7" name="组合 2"/>
            <p:cNvGrpSpPr/>
            <p:nvPr/>
          </p:nvGrpSpPr>
          <p:grpSpPr>
            <a:xfrm>
              <a:off x="667590" y="1568436"/>
              <a:ext cx="7732298" cy="3005112"/>
              <a:chOff x="674205" y="1871872"/>
              <a:chExt cx="10843591" cy="4214296"/>
            </a:xfrm>
          </p:grpSpPr>
          <p:grpSp>
            <p:nvGrpSpPr>
              <p:cNvPr id="9" name="组合 11"/>
              <p:cNvGrpSpPr/>
              <p:nvPr/>
            </p:nvGrpSpPr>
            <p:grpSpPr>
              <a:xfrm>
                <a:off x="1290290" y="1871872"/>
                <a:ext cx="9544607" cy="2916332"/>
                <a:chOff x="1290290" y="2009523"/>
                <a:chExt cx="9544607" cy="2916332"/>
              </a:xfrm>
            </p:grpSpPr>
            <p:grpSp>
              <p:nvGrpSpPr>
                <p:cNvPr id="12" name="组合 8"/>
                <p:cNvGrpSpPr/>
                <p:nvPr/>
              </p:nvGrpSpPr>
              <p:grpSpPr>
                <a:xfrm>
                  <a:off x="1290290" y="2009523"/>
                  <a:ext cx="4389923" cy="2095697"/>
                  <a:chOff x="1290290" y="1705364"/>
                  <a:chExt cx="4389923" cy="2095697"/>
                </a:xfrm>
              </p:grpSpPr>
              <p:sp>
                <p:nvSpPr>
                  <p:cNvPr id="22" name="文本框 21"/>
                  <p:cNvSpPr txBox="1"/>
                  <p:nvPr/>
                </p:nvSpPr>
                <p:spPr>
                  <a:xfrm>
                    <a:off x="1290290" y="2591366"/>
                    <a:ext cx="4389923" cy="1209695"/>
                  </a:xfrm>
                  <a:prstGeom prst="rect">
                    <a:avLst/>
                  </a:prstGeom>
                  <a:noFill/>
                </p:spPr>
                <p:txBody>
                  <a:bodyPr wrap="square" rtlCol="0">
                    <a:spAutoFit/>
                  </a:bodyPr>
                  <a:lstStyle/>
                  <a:p>
                    <a:pPr>
                      <a:lnSpc>
                        <a:spcPct val="150000"/>
                      </a:lnSpc>
                    </a:pPr>
                    <a:r>
                      <a:rPr lang="zh-CN" altLang="en-US" sz="1400" dirty="0">
                        <a:solidFill>
                          <a:srgbClr val="761330"/>
                        </a:solidFill>
                        <a:latin typeface="楷体" panose="02010609060101010101" pitchFamily="49" charset="-122"/>
                        <a:ea typeface="楷体" panose="02010609060101010101" pitchFamily="49" charset="-122"/>
                        <a:cs typeface="微软雅黑" panose="020B0503020204020204" charset="-122"/>
                      </a:rPr>
                      <a:t>昔年八月十五夜，曲江池畔杏园边。今年八月十五夜，湓浦沙头水馆前。西北望乡何处是，东南见月几回圆。</a:t>
                    </a:r>
                    <a:endParaRPr lang="zh-CN" altLang="en-US" sz="1400" dirty="0">
                      <a:solidFill>
                        <a:srgbClr val="761330"/>
                      </a:solidFill>
                      <a:latin typeface="楷体" panose="02010609060101010101" pitchFamily="49" charset="-122"/>
                      <a:ea typeface="楷体" panose="02010609060101010101" pitchFamily="49" charset="-122"/>
                      <a:cs typeface="微软雅黑" panose="020B0503020204020204" charset="-122"/>
                    </a:endParaRPr>
                  </a:p>
                </p:txBody>
              </p:sp>
              <p:grpSp>
                <p:nvGrpSpPr>
                  <p:cNvPr id="23" name="组合 5"/>
                  <p:cNvGrpSpPr/>
                  <p:nvPr/>
                </p:nvGrpSpPr>
                <p:grpSpPr>
                  <a:xfrm>
                    <a:off x="1381541" y="1705364"/>
                    <a:ext cx="4165737" cy="815007"/>
                    <a:chOff x="1709532" y="1735181"/>
                    <a:chExt cx="4165738" cy="815008"/>
                  </a:xfrm>
                </p:grpSpPr>
                <p:sp>
                  <p:nvSpPr>
                    <p:cNvPr id="24" name="椭圆 23"/>
                    <p:cNvSpPr/>
                    <p:nvPr/>
                  </p:nvSpPr>
                  <p:spPr>
                    <a:xfrm>
                      <a:off x="1709532" y="1735181"/>
                      <a:ext cx="815008" cy="815008"/>
                    </a:xfrm>
                    <a:prstGeom prst="ellipse">
                      <a:avLst/>
                    </a:prstGeom>
                    <a:solidFill>
                      <a:srgbClr val="EC7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25" name="标题 1"/>
                    <p:cNvSpPr txBox="1"/>
                    <p:nvPr/>
                  </p:nvSpPr>
                  <p:spPr>
                    <a:xfrm>
                      <a:off x="2763427" y="1903860"/>
                      <a:ext cx="3111843" cy="563367"/>
                    </a:xfrm>
                    <a:prstGeom prst="rect">
                      <a:avLst/>
                    </a:prstGeom>
                    <a:noFill/>
                  </p:spPr>
                  <p:txBody>
                    <a:bodyPr vert="horz"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solidFill>
                            <a:srgbClr val="EC7664"/>
                          </a:solidFill>
                          <a:latin typeface="楷体" panose="02010609060101010101" pitchFamily="49" charset="-122"/>
                          <a:ea typeface="楷体" panose="02010609060101010101" pitchFamily="49" charset="-122"/>
                          <a:cs typeface="微软雅黑" panose="020B0503020204020204" charset="-122"/>
                        </a:rPr>
                        <a:t>标题文本预设</a:t>
                      </a:r>
                      <a:endParaRPr lang="zh-CN" altLang="en-US" sz="2000" b="1" dirty="0">
                        <a:solidFill>
                          <a:srgbClr val="EC7664"/>
                        </a:solidFill>
                        <a:latin typeface="楷体" panose="02010609060101010101" pitchFamily="49" charset="-122"/>
                        <a:ea typeface="楷体" panose="02010609060101010101" pitchFamily="49" charset="-122"/>
                        <a:cs typeface="微软雅黑" panose="020B0503020204020204" charset="-122"/>
                      </a:endParaRPr>
                    </a:p>
                  </p:txBody>
                </p:sp>
              </p:grpSp>
            </p:grpSp>
            <p:grpSp>
              <p:nvGrpSpPr>
                <p:cNvPr id="13" name="组合 12"/>
                <p:cNvGrpSpPr/>
                <p:nvPr/>
              </p:nvGrpSpPr>
              <p:grpSpPr>
                <a:xfrm>
                  <a:off x="1381541" y="4110847"/>
                  <a:ext cx="4165738" cy="815008"/>
                  <a:chOff x="1709532" y="1351722"/>
                  <a:chExt cx="4165738" cy="815008"/>
                </a:xfrm>
              </p:grpSpPr>
              <p:sp>
                <p:nvSpPr>
                  <p:cNvPr id="20" name="椭圆 19"/>
                  <p:cNvSpPr/>
                  <p:nvPr/>
                </p:nvSpPr>
                <p:spPr>
                  <a:xfrm>
                    <a:off x="1709532" y="1351722"/>
                    <a:ext cx="815008" cy="815008"/>
                  </a:xfrm>
                  <a:prstGeom prst="ellipse">
                    <a:avLst/>
                  </a:prstGeom>
                  <a:solidFill>
                    <a:srgbClr val="EC7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21" name="标题 1"/>
                  <p:cNvSpPr txBox="1"/>
                  <p:nvPr/>
                </p:nvSpPr>
                <p:spPr>
                  <a:xfrm>
                    <a:off x="2763426" y="1559726"/>
                    <a:ext cx="3111844" cy="511171"/>
                  </a:xfrm>
                  <a:prstGeom prst="rect">
                    <a:avLst/>
                  </a:prstGeom>
                  <a:noFill/>
                </p:spPr>
                <p:txBody>
                  <a:bodyPr vert="horz" lIns="91440" tIns="45720" rIns="91440" bIns="4572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solidFill>
                          <a:srgbClr val="EC7664"/>
                        </a:solidFill>
                        <a:latin typeface="楷体" panose="02010609060101010101" pitchFamily="49" charset="-122"/>
                        <a:ea typeface="楷体" panose="02010609060101010101" pitchFamily="49" charset="-122"/>
                        <a:cs typeface="微软雅黑" panose="020B0503020204020204" charset="-122"/>
                      </a:rPr>
                      <a:t>标题文本预设</a:t>
                    </a:r>
                    <a:endParaRPr lang="zh-CN" altLang="en-US" sz="2000" b="1" dirty="0">
                      <a:solidFill>
                        <a:srgbClr val="EC7664"/>
                      </a:solidFill>
                      <a:latin typeface="楷体" panose="02010609060101010101" pitchFamily="49" charset="-122"/>
                      <a:ea typeface="楷体" panose="02010609060101010101" pitchFamily="49" charset="-122"/>
                      <a:cs typeface="微软雅黑" panose="020B0503020204020204" charset="-122"/>
                    </a:endParaRPr>
                  </a:p>
                </p:txBody>
              </p:sp>
            </p:grpSp>
            <p:grpSp>
              <p:nvGrpSpPr>
                <p:cNvPr id="14" name="组合 19"/>
                <p:cNvGrpSpPr/>
                <p:nvPr/>
              </p:nvGrpSpPr>
              <p:grpSpPr>
                <a:xfrm>
                  <a:off x="6669159" y="2009523"/>
                  <a:ext cx="4165738" cy="815007"/>
                  <a:chOff x="1709532" y="1735181"/>
                  <a:chExt cx="4165738" cy="815008"/>
                </a:xfrm>
              </p:grpSpPr>
              <p:sp>
                <p:nvSpPr>
                  <p:cNvPr id="18" name="椭圆 17"/>
                  <p:cNvSpPr/>
                  <p:nvPr/>
                </p:nvSpPr>
                <p:spPr>
                  <a:xfrm>
                    <a:off x="1709532" y="1735181"/>
                    <a:ext cx="815008" cy="815008"/>
                  </a:xfrm>
                  <a:prstGeom prst="ellipse">
                    <a:avLst/>
                  </a:prstGeom>
                  <a:solidFill>
                    <a:srgbClr val="EC7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19" name="标题 1"/>
                  <p:cNvSpPr txBox="1"/>
                  <p:nvPr/>
                </p:nvSpPr>
                <p:spPr>
                  <a:xfrm>
                    <a:off x="2763426" y="1890989"/>
                    <a:ext cx="3111844" cy="563367"/>
                  </a:xfrm>
                  <a:prstGeom prst="rect">
                    <a:avLst/>
                  </a:prstGeom>
                  <a:noFill/>
                </p:spPr>
                <p:txBody>
                  <a:bodyPr vert="horz" lIns="91440" tIns="45720" rIns="91440" bIns="4572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EC7664"/>
                        </a:solidFill>
                        <a:latin typeface="楷体" panose="02010609060101010101" pitchFamily="49" charset="-122"/>
                        <a:ea typeface="楷体" panose="02010609060101010101" pitchFamily="49" charset="-122"/>
                        <a:cs typeface="微软雅黑" panose="020B0503020204020204" charset="-122"/>
                      </a:rPr>
                      <a:t>点击此处更换标题</a:t>
                    </a:r>
                    <a:endParaRPr lang="zh-CN" altLang="en-US" sz="2000" b="1" dirty="0">
                      <a:solidFill>
                        <a:srgbClr val="EC7664"/>
                      </a:solidFill>
                      <a:latin typeface="楷体" panose="02010609060101010101" pitchFamily="49" charset="-122"/>
                      <a:ea typeface="楷体" panose="02010609060101010101" pitchFamily="49" charset="-122"/>
                      <a:cs typeface="微软雅黑" panose="020B0503020204020204" charset="-122"/>
                    </a:endParaRPr>
                  </a:p>
                </p:txBody>
              </p:sp>
            </p:grpSp>
            <p:grpSp>
              <p:nvGrpSpPr>
                <p:cNvPr id="15" name="组合 26"/>
                <p:cNvGrpSpPr/>
                <p:nvPr/>
              </p:nvGrpSpPr>
              <p:grpSpPr>
                <a:xfrm>
                  <a:off x="6669159" y="4110847"/>
                  <a:ext cx="4165738" cy="815007"/>
                  <a:chOff x="1709532" y="1351722"/>
                  <a:chExt cx="4165738" cy="815008"/>
                </a:xfrm>
              </p:grpSpPr>
              <p:sp>
                <p:nvSpPr>
                  <p:cNvPr id="16" name="椭圆 15"/>
                  <p:cNvSpPr/>
                  <p:nvPr/>
                </p:nvSpPr>
                <p:spPr>
                  <a:xfrm>
                    <a:off x="1709532" y="1351722"/>
                    <a:ext cx="815008" cy="815008"/>
                  </a:xfrm>
                  <a:prstGeom prst="ellipse">
                    <a:avLst/>
                  </a:prstGeom>
                  <a:solidFill>
                    <a:srgbClr val="EC7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17" name="标题 1"/>
                  <p:cNvSpPr txBox="1"/>
                  <p:nvPr/>
                </p:nvSpPr>
                <p:spPr>
                  <a:xfrm>
                    <a:off x="2763426" y="1408866"/>
                    <a:ext cx="3111844" cy="511170"/>
                  </a:xfrm>
                  <a:prstGeom prst="rect">
                    <a:avLst/>
                  </a:prstGeom>
                  <a:noFill/>
                </p:spPr>
                <p:txBody>
                  <a:bodyPr vert="horz" lIns="91440" tIns="45720" rIns="91440" bIns="4572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000" b="1">
                        <a:solidFill>
                          <a:srgbClr val="EC7664"/>
                        </a:solidFill>
                        <a:latin typeface="楷体" panose="02010609060101010101" pitchFamily="49" charset="-122"/>
                        <a:ea typeface="楷体" panose="02010609060101010101" pitchFamily="49" charset="-122"/>
                        <a:cs typeface="微软雅黑" panose="020B0503020204020204" charset="-122"/>
                      </a:rPr>
                      <a:t>标题文本预设</a:t>
                    </a:r>
                    <a:endParaRPr lang="zh-CN" altLang="en-US" sz="2000" b="1" dirty="0">
                      <a:solidFill>
                        <a:srgbClr val="EC7664"/>
                      </a:solidFill>
                      <a:latin typeface="楷体" panose="02010609060101010101" pitchFamily="49" charset="-122"/>
                      <a:ea typeface="楷体" panose="02010609060101010101" pitchFamily="49" charset="-122"/>
                      <a:cs typeface="微软雅黑" panose="020B0503020204020204" charset="-122"/>
                    </a:endParaRPr>
                  </a:p>
                </p:txBody>
              </p:sp>
            </p:grpSp>
          </p:grpSp>
          <p:cxnSp>
            <p:nvCxnSpPr>
              <p:cNvPr id="10" name="直接连接符 34"/>
              <p:cNvCxnSpPr/>
              <p:nvPr/>
            </p:nvCxnSpPr>
            <p:spPr>
              <a:xfrm>
                <a:off x="674205" y="3831653"/>
                <a:ext cx="10843591" cy="0"/>
              </a:xfrm>
              <a:prstGeom prst="line">
                <a:avLst/>
              </a:prstGeom>
              <a:ln w="28575">
                <a:solidFill>
                  <a:srgbClr val="EC7664"/>
                </a:solidFill>
              </a:ln>
            </p:spPr>
            <p:style>
              <a:lnRef idx="1">
                <a:schemeClr val="accent1"/>
              </a:lnRef>
              <a:fillRef idx="0">
                <a:schemeClr val="accent1"/>
              </a:fillRef>
              <a:effectRef idx="0">
                <a:schemeClr val="accent1"/>
              </a:effectRef>
              <a:fontRef idx="minor">
                <a:schemeClr val="tx1"/>
              </a:fontRef>
            </p:style>
          </p:cxnSp>
          <p:cxnSp>
            <p:nvCxnSpPr>
              <p:cNvPr id="11" name="直接连接符 36"/>
              <p:cNvCxnSpPr/>
              <p:nvPr/>
            </p:nvCxnSpPr>
            <p:spPr>
              <a:xfrm>
                <a:off x="6096000" y="1871872"/>
                <a:ext cx="0" cy="4214296"/>
              </a:xfrm>
              <a:prstGeom prst="line">
                <a:avLst/>
              </a:prstGeom>
              <a:ln w="28575">
                <a:solidFill>
                  <a:srgbClr val="EC7664"/>
                </a:solidFill>
              </a:ln>
            </p:spPr>
            <p:style>
              <a:lnRef idx="1">
                <a:schemeClr val="accent1"/>
              </a:lnRef>
              <a:fillRef idx="0">
                <a:schemeClr val="accent1"/>
              </a:fillRef>
              <a:effectRef idx="0">
                <a:schemeClr val="accent1"/>
              </a:effectRef>
              <a:fontRef idx="minor">
                <a:schemeClr val="tx1"/>
              </a:fontRef>
            </p:style>
          </p:cxnSp>
        </p:grpSp>
        <p:pic>
          <p:nvPicPr>
            <p:cNvPr id="26" name="图形 32" descr="发送"/>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4618" y="1675771"/>
              <a:ext cx="341114" cy="341114"/>
            </a:xfrm>
            <a:prstGeom prst="rect">
              <a:avLst/>
            </a:prstGeom>
          </p:spPr>
        </p:pic>
        <p:pic>
          <p:nvPicPr>
            <p:cNvPr id="27" name="图形 10" descr="时钟"/>
            <p:cNvPicPr>
              <a:picLocks noChangeAspect="1"/>
            </p:cNvPicPr>
            <p:nvPr/>
          </p:nvPicPr>
          <p:blipFill>
            <a:blip r:embed="rId5"/>
            <a:stretch>
              <a:fillRect/>
            </a:stretch>
          </p:blipFill>
          <p:spPr>
            <a:xfrm>
              <a:off x="5052417" y="1661916"/>
              <a:ext cx="370868" cy="370868"/>
            </a:xfrm>
            <a:prstGeom prst="rect">
              <a:avLst/>
            </a:prstGeom>
          </p:spPr>
        </p:pic>
        <p:grpSp>
          <p:nvGrpSpPr>
            <p:cNvPr id="28" name="组合 16"/>
            <p:cNvGrpSpPr/>
            <p:nvPr/>
          </p:nvGrpSpPr>
          <p:grpSpPr>
            <a:xfrm>
              <a:off x="5114089" y="3239116"/>
              <a:ext cx="258140" cy="201672"/>
              <a:chOff x="7480" y="4990"/>
              <a:chExt cx="512" cy="384"/>
            </a:xfrm>
          </p:grpSpPr>
          <p:sp>
            <p:nvSpPr>
              <p:cNvPr id="29" name="Oval 85"/>
              <p:cNvSpPr>
                <a:spLocks noChangeArrowheads="1"/>
              </p:cNvSpPr>
              <p:nvPr/>
            </p:nvSpPr>
            <p:spPr bwMode="auto">
              <a:xfrm>
                <a:off x="7693" y="5140"/>
                <a:ext cx="130" cy="12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solidFill>
                    <a:schemeClr val="tx1">
                      <a:lumMod val="75000"/>
                      <a:lumOff val="25000"/>
                    </a:schemeClr>
                  </a:solidFill>
                  <a:latin typeface="+mn-lt"/>
                  <a:ea typeface="+mn-ea"/>
                </a:endParaRPr>
              </a:p>
            </p:txBody>
          </p:sp>
          <p:sp>
            <p:nvSpPr>
              <p:cNvPr id="30" name="Freeform 86"/>
              <p:cNvSpPr>
                <a:spLocks noEditPoints="1"/>
              </p:cNvSpPr>
              <p:nvPr/>
            </p:nvSpPr>
            <p:spPr bwMode="auto">
              <a:xfrm>
                <a:off x="7480" y="4990"/>
                <a:ext cx="513" cy="385"/>
              </a:xfrm>
              <a:custGeom>
                <a:avLst/>
                <a:gdLst>
                  <a:gd name="T0" fmla="*/ 132 w 144"/>
                  <a:gd name="T1" fmla="*/ 12 h 108"/>
                  <a:gd name="T2" fmla="*/ 60 w 144"/>
                  <a:gd name="T3" fmla="*/ 12 h 108"/>
                  <a:gd name="T4" fmla="*/ 48 w 144"/>
                  <a:gd name="T5" fmla="*/ 0 h 108"/>
                  <a:gd name="T6" fmla="*/ 36 w 144"/>
                  <a:gd name="T7" fmla="*/ 0 h 108"/>
                  <a:gd name="T8" fmla="*/ 24 w 144"/>
                  <a:gd name="T9" fmla="*/ 12 h 108"/>
                  <a:gd name="T10" fmla="*/ 12 w 144"/>
                  <a:gd name="T11" fmla="*/ 12 h 108"/>
                  <a:gd name="T12" fmla="*/ 0 w 144"/>
                  <a:gd name="T13" fmla="*/ 24 h 108"/>
                  <a:gd name="T14" fmla="*/ 12 w 144"/>
                  <a:gd name="T15" fmla="*/ 24 h 108"/>
                  <a:gd name="T16" fmla="*/ 24 w 144"/>
                  <a:gd name="T17" fmla="*/ 36 h 108"/>
                  <a:gd name="T18" fmla="*/ 24 w 144"/>
                  <a:gd name="T19" fmla="*/ 84 h 108"/>
                  <a:gd name="T20" fmla="*/ 12 w 144"/>
                  <a:gd name="T21" fmla="*/ 96 h 108"/>
                  <a:gd name="T22" fmla="*/ 0 w 144"/>
                  <a:gd name="T23" fmla="*/ 96 h 108"/>
                  <a:gd name="T24" fmla="*/ 12 w 144"/>
                  <a:gd name="T25" fmla="*/ 108 h 108"/>
                  <a:gd name="T26" fmla="*/ 132 w 144"/>
                  <a:gd name="T27" fmla="*/ 108 h 108"/>
                  <a:gd name="T28" fmla="*/ 144 w 144"/>
                  <a:gd name="T29" fmla="*/ 96 h 108"/>
                  <a:gd name="T30" fmla="*/ 144 w 144"/>
                  <a:gd name="T31" fmla="*/ 24 h 108"/>
                  <a:gd name="T32" fmla="*/ 132 w 144"/>
                  <a:gd name="T33" fmla="*/ 12 h 108"/>
                  <a:gd name="T34" fmla="*/ 78 w 144"/>
                  <a:gd name="T35" fmla="*/ 90 h 108"/>
                  <a:gd name="T36" fmla="*/ 48 w 144"/>
                  <a:gd name="T37" fmla="*/ 60 h 108"/>
                  <a:gd name="T38" fmla="*/ 78 w 144"/>
                  <a:gd name="T39" fmla="*/ 30 h 108"/>
                  <a:gd name="T40" fmla="*/ 108 w 144"/>
                  <a:gd name="T41" fmla="*/ 60 h 108"/>
                  <a:gd name="T42" fmla="*/ 78 w 144"/>
                  <a:gd name="T43" fmla="*/ 90 h 108"/>
                  <a:gd name="T44" fmla="*/ 123 w 144"/>
                  <a:gd name="T45" fmla="*/ 48 h 108"/>
                  <a:gd name="T46" fmla="*/ 114 w 144"/>
                  <a:gd name="T47" fmla="*/ 39 h 108"/>
                  <a:gd name="T48" fmla="*/ 123 w 144"/>
                  <a:gd name="T49" fmla="*/ 30 h 108"/>
                  <a:gd name="T50" fmla="*/ 132 w 144"/>
                  <a:gd name="T51" fmla="*/ 39 h 108"/>
                  <a:gd name="T52" fmla="*/ 123 w 144"/>
                  <a:gd name="T53"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08">
                    <a:moveTo>
                      <a:pt x="132" y="12"/>
                    </a:moveTo>
                    <a:cubicBezTo>
                      <a:pt x="60" y="12"/>
                      <a:pt x="60" y="12"/>
                      <a:pt x="60" y="12"/>
                    </a:cubicBezTo>
                    <a:cubicBezTo>
                      <a:pt x="60" y="5"/>
                      <a:pt x="55" y="0"/>
                      <a:pt x="48" y="0"/>
                    </a:cubicBezTo>
                    <a:cubicBezTo>
                      <a:pt x="36" y="0"/>
                      <a:pt x="36" y="0"/>
                      <a:pt x="36" y="0"/>
                    </a:cubicBezTo>
                    <a:cubicBezTo>
                      <a:pt x="29" y="0"/>
                      <a:pt x="24" y="5"/>
                      <a:pt x="24" y="12"/>
                    </a:cubicBezTo>
                    <a:cubicBezTo>
                      <a:pt x="12" y="12"/>
                      <a:pt x="12" y="12"/>
                      <a:pt x="12" y="12"/>
                    </a:cubicBezTo>
                    <a:cubicBezTo>
                      <a:pt x="5" y="12"/>
                      <a:pt x="0" y="17"/>
                      <a:pt x="0" y="24"/>
                    </a:cubicBezTo>
                    <a:cubicBezTo>
                      <a:pt x="12" y="24"/>
                      <a:pt x="12" y="24"/>
                      <a:pt x="12" y="24"/>
                    </a:cubicBezTo>
                    <a:cubicBezTo>
                      <a:pt x="19" y="24"/>
                      <a:pt x="24" y="29"/>
                      <a:pt x="24" y="36"/>
                    </a:cubicBezTo>
                    <a:cubicBezTo>
                      <a:pt x="24" y="84"/>
                      <a:pt x="24" y="84"/>
                      <a:pt x="24" y="84"/>
                    </a:cubicBezTo>
                    <a:cubicBezTo>
                      <a:pt x="24" y="91"/>
                      <a:pt x="19" y="96"/>
                      <a:pt x="12" y="96"/>
                    </a:cubicBezTo>
                    <a:cubicBezTo>
                      <a:pt x="0" y="96"/>
                      <a:pt x="0" y="96"/>
                      <a:pt x="0" y="96"/>
                    </a:cubicBezTo>
                    <a:cubicBezTo>
                      <a:pt x="0" y="103"/>
                      <a:pt x="5" y="108"/>
                      <a:pt x="12" y="108"/>
                    </a:cubicBezTo>
                    <a:cubicBezTo>
                      <a:pt x="132" y="108"/>
                      <a:pt x="132" y="108"/>
                      <a:pt x="132" y="108"/>
                    </a:cubicBezTo>
                    <a:cubicBezTo>
                      <a:pt x="139" y="108"/>
                      <a:pt x="144" y="103"/>
                      <a:pt x="144" y="96"/>
                    </a:cubicBezTo>
                    <a:cubicBezTo>
                      <a:pt x="144" y="24"/>
                      <a:pt x="144" y="24"/>
                      <a:pt x="144" y="24"/>
                    </a:cubicBezTo>
                    <a:cubicBezTo>
                      <a:pt x="144" y="17"/>
                      <a:pt x="139" y="12"/>
                      <a:pt x="132" y="12"/>
                    </a:cubicBezTo>
                    <a:moveTo>
                      <a:pt x="78" y="90"/>
                    </a:moveTo>
                    <a:cubicBezTo>
                      <a:pt x="61" y="90"/>
                      <a:pt x="48" y="77"/>
                      <a:pt x="48" y="60"/>
                    </a:cubicBezTo>
                    <a:cubicBezTo>
                      <a:pt x="48" y="43"/>
                      <a:pt x="61" y="30"/>
                      <a:pt x="78" y="30"/>
                    </a:cubicBezTo>
                    <a:cubicBezTo>
                      <a:pt x="95" y="30"/>
                      <a:pt x="108" y="43"/>
                      <a:pt x="108" y="60"/>
                    </a:cubicBezTo>
                    <a:cubicBezTo>
                      <a:pt x="108" y="77"/>
                      <a:pt x="95" y="90"/>
                      <a:pt x="78" y="90"/>
                    </a:cubicBezTo>
                    <a:moveTo>
                      <a:pt x="123" y="48"/>
                    </a:moveTo>
                    <a:cubicBezTo>
                      <a:pt x="118" y="48"/>
                      <a:pt x="114" y="44"/>
                      <a:pt x="114" y="39"/>
                    </a:cubicBezTo>
                    <a:cubicBezTo>
                      <a:pt x="114" y="34"/>
                      <a:pt x="118" y="30"/>
                      <a:pt x="123" y="30"/>
                    </a:cubicBezTo>
                    <a:cubicBezTo>
                      <a:pt x="128" y="30"/>
                      <a:pt x="132" y="34"/>
                      <a:pt x="132" y="39"/>
                    </a:cubicBezTo>
                    <a:cubicBezTo>
                      <a:pt x="132" y="44"/>
                      <a:pt x="128" y="48"/>
                      <a:pt x="123" y="48"/>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solidFill>
                    <a:schemeClr val="tx1">
                      <a:lumMod val="75000"/>
                      <a:lumOff val="25000"/>
                    </a:schemeClr>
                  </a:solidFill>
                  <a:latin typeface="+mn-lt"/>
                  <a:ea typeface="+mn-ea"/>
                </a:endParaRPr>
              </a:p>
            </p:txBody>
          </p:sp>
          <p:sp>
            <p:nvSpPr>
              <p:cNvPr id="31" name="Rectangle 87"/>
              <p:cNvSpPr>
                <a:spLocks noChangeArrowheads="1"/>
              </p:cNvSpPr>
              <p:nvPr/>
            </p:nvSpPr>
            <p:spPr bwMode="auto">
              <a:xfrm>
                <a:off x="7888" y="5095"/>
                <a:ext cx="65" cy="6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solidFill>
                    <a:schemeClr val="tx1">
                      <a:lumMod val="75000"/>
                      <a:lumOff val="25000"/>
                    </a:schemeClr>
                  </a:solidFill>
                  <a:latin typeface="+mn-lt"/>
                  <a:ea typeface="+mn-ea"/>
                </a:endParaRPr>
              </a:p>
            </p:txBody>
          </p:sp>
          <p:sp>
            <p:nvSpPr>
              <p:cNvPr id="32" name="Rectangle 88"/>
              <p:cNvSpPr>
                <a:spLocks noChangeArrowheads="1"/>
              </p:cNvSpPr>
              <p:nvPr/>
            </p:nvSpPr>
            <p:spPr bwMode="auto">
              <a:xfrm>
                <a:off x="7888" y="5095"/>
                <a:ext cx="65" cy="6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solidFill>
                    <a:schemeClr val="tx1">
                      <a:lumMod val="75000"/>
                      <a:lumOff val="25000"/>
                    </a:schemeClr>
                  </a:solidFill>
                  <a:latin typeface="+mn-lt"/>
                  <a:ea typeface="+mn-ea"/>
                </a:endParaRPr>
              </a:p>
            </p:txBody>
          </p:sp>
          <p:sp>
            <p:nvSpPr>
              <p:cNvPr id="33" name="Oval 89"/>
              <p:cNvSpPr>
                <a:spLocks noChangeArrowheads="1"/>
              </p:cNvSpPr>
              <p:nvPr/>
            </p:nvSpPr>
            <p:spPr bwMode="auto">
              <a:xfrm>
                <a:off x="7888" y="5095"/>
                <a:ext cx="65" cy="6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solidFill>
                    <a:schemeClr val="tx1">
                      <a:lumMod val="75000"/>
                      <a:lumOff val="25000"/>
                    </a:schemeClr>
                  </a:solidFill>
                  <a:latin typeface="+mn-lt"/>
                  <a:ea typeface="+mn-ea"/>
                </a:endParaRPr>
              </a:p>
            </p:txBody>
          </p:sp>
          <p:sp>
            <p:nvSpPr>
              <p:cNvPr id="34" name="Freeform 90"/>
              <p:cNvSpPr/>
              <p:nvPr/>
            </p:nvSpPr>
            <p:spPr bwMode="auto">
              <a:xfrm>
                <a:off x="7480" y="5075"/>
                <a:ext cx="0" cy="258"/>
              </a:xfrm>
              <a:custGeom>
                <a:avLst/>
                <a:gdLst>
                  <a:gd name="T0" fmla="*/ 64 h 64"/>
                  <a:gd name="T1" fmla="*/ 64 h 64"/>
                  <a:gd name="T2" fmla="*/ 0 h 64"/>
                  <a:gd name="T3" fmla="*/ 64 h 64"/>
                </a:gdLst>
                <a:ahLst/>
                <a:cxnLst>
                  <a:cxn ang="0">
                    <a:pos x="0" y="T0"/>
                  </a:cxn>
                  <a:cxn ang="0">
                    <a:pos x="0" y="T1"/>
                  </a:cxn>
                  <a:cxn ang="0">
                    <a:pos x="0" y="T2"/>
                  </a:cxn>
                  <a:cxn ang="0">
                    <a:pos x="0" y="T3"/>
                  </a:cxn>
                </a:cxnLst>
                <a:rect l="0" t="0" r="r" b="b"/>
                <a:pathLst>
                  <a:path h="64">
                    <a:moveTo>
                      <a:pt x="0" y="64"/>
                    </a:moveTo>
                    <a:lnTo>
                      <a:pt x="0" y="64"/>
                    </a:lnTo>
                    <a:lnTo>
                      <a:pt x="0" y="0"/>
                    </a:lnTo>
                    <a:lnTo>
                      <a:pt x="0" y="6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solidFill>
                    <a:schemeClr val="tx1">
                      <a:lumMod val="75000"/>
                      <a:lumOff val="25000"/>
                    </a:schemeClr>
                  </a:solidFill>
                  <a:latin typeface="+mn-lt"/>
                  <a:ea typeface="+mn-ea"/>
                </a:endParaRPr>
              </a:p>
            </p:txBody>
          </p:sp>
          <p:sp>
            <p:nvSpPr>
              <p:cNvPr id="35" name="Rectangle 91"/>
              <p:cNvSpPr>
                <a:spLocks noChangeArrowheads="1"/>
              </p:cNvSpPr>
              <p:nvPr/>
            </p:nvSpPr>
            <p:spPr bwMode="auto">
              <a:xfrm>
                <a:off x="7480" y="5075"/>
                <a:ext cx="85" cy="25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solidFill>
                    <a:schemeClr val="tx1">
                      <a:lumMod val="75000"/>
                      <a:lumOff val="25000"/>
                    </a:schemeClr>
                  </a:solidFill>
                  <a:latin typeface="+mn-lt"/>
                  <a:ea typeface="+mn-ea"/>
                </a:endParaRPr>
              </a:p>
            </p:txBody>
          </p:sp>
          <p:sp>
            <p:nvSpPr>
              <p:cNvPr id="36" name="Rectangle 92"/>
              <p:cNvSpPr>
                <a:spLocks noChangeArrowheads="1"/>
              </p:cNvSpPr>
              <p:nvPr/>
            </p:nvSpPr>
            <p:spPr bwMode="auto">
              <a:xfrm>
                <a:off x="7480" y="5075"/>
                <a:ext cx="85" cy="25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solidFill>
                    <a:schemeClr val="tx1">
                      <a:lumMod val="75000"/>
                      <a:lumOff val="25000"/>
                    </a:schemeClr>
                  </a:solidFill>
                  <a:latin typeface="+mn-lt"/>
                  <a:ea typeface="+mn-ea"/>
                </a:endParaRPr>
              </a:p>
            </p:txBody>
          </p:sp>
          <p:sp>
            <p:nvSpPr>
              <p:cNvPr id="37" name="Freeform 93"/>
              <p:cNvSpPr/>
              <p:nvPr/>
            </p:nvSpPr>
            <p:spPr bwMode="auto">
              <a:xfrm>
                <a:off x="7480" y="5075"/>
                <a:ext cx="85" cy="258"/>
              </a:xfrm>
              <a:custGeom>
                <a:avLst/>
                <a:gdLst>
                  <a:gd name="T0" fmla="*/ 12 w 24"/>
                  <a:gd name="T1" fmla="*/ 0 h 72"/>
                  <a:gd name="T2" fmla="*/ 0 w 24"/>
                  <a:gd name="T3" fmla="*/ 0 h 72"/>
                  <a:gd name="T4" fmla="*/ 0 w 24"/>
                  <a:gd name="T5" fmla="*/ 0 h 72"/>
                  <a:gd name="T6" fmla="*/ 0 w 24"/>
                  <a:gd name="T7" fmla="*/ 72 h 72"/>
                  <a:gd name="T8" fmla="*/ 12 w 24"/>
                  <a:gd name="T9" fmla="*/ 72 h 72"/>
                  <a:gd name="T10" fmla="*/ 24 w 24"/>
                  <a:gd name="T11" fmla="*/ 60 h 72"/>
                  <a:gd name="T12" fmla="*/ 24 w 24"/>
                  <a:gd name="T13" fmla="*/ 12 h 72"/>
                  <a:gd name="T14" fmla="*/ 12 w 2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2">
                    <a:moveTo>
                      <a:pt x="12" y="0"/>
                    </a:moveTo>
                    <a:cubicBezTo>
                      <a:pt x="0" y="0"/>
                      <a:pt x="0" y="0"/>
                      <a:pt x="0" y="0"/>
                    </a:cubicBezTo>
                    <a:cubicBezTo>
                      <a:pt x="0" y="0"/>
                      <a:pt x="0" y="0"/>
                      <a:pt x="0" y="0"/>
                    </a:cubicBezTo>
                    <a:cubicBezTo>
                      <a:pt x="0" y="72"/>
                      <a:pt x="0" y="72"/>
                      <a:pt x="0" y="72"/>
                    </a:cubicBezTo>
                    <a:cubicBezTo>
                      <a:pt x="12" y="72"/>
                      <a:pt x="12" y="72"/>
                      <a:pt x="12" y="72"/>
                    </a:cubicBezTo>
                    <a:cubicBezTo>
                      <a:pt x="19" y="72"/>
                      <a:pt x="24" y="67"/>
                      <a:pt x="24" y="60"/>
                    </a:cubicBezTo>
                    <a:cubicBezTo>
                      <a:pt x="24" y="12"/>
                      <a:pt x="24" y="12"/>
                      <a:pt x="24" y="12"/>
                    </a:cubicBezTo>
                    <a:cubicBezTo>
                      <a:pt x="24" y="5"/>
                      <a:pt x="19" y="0"/>
                      <a:pt x="12"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solidFill>
                    <a:schemeClr val="tx1">
                      <a:lumMod val="75000"/>
                      <a:lumOff val="25000"/>
                    </a:schemeClr>
                  </a:solidFill>
                  <a:latin typeface="+mn-lt"/>
                  <a:ea typeface="+mn-ea"/>
                </a:endParaRPr>
              </a:p>
            </p:txBody>
          </p:sp>
        </p:grpSp>
        <p:grpSp>
          <p:nvGrpSpPr>
            <p:cNvPr id="38" name="组合 18"/>
            <p:cNvGrpSpPr/>
            <p:nvPr/>
          </p:nvGrpSpPr>
          <p:grpSpPr>
            <a:xfrm>
              <a:off x="1356757" y="3195572"/>
              <a:ext cx="225618" cy="341134"/>
              <a:chOff x="9620" y="4015"/>
              <a:chExt cx="298" cy="452"/>
            </a:xfrm>
          </p:grpSpPr>
          <p:sp>
            <p:nvSpPr>
              <p:cNvPr id="39" name="Rectangle 182"/>
              <p:cNvSpPr>
                <a:spLocks noChangeArrowheads="1"/>
              </p:cNvSpPr>
              <p:nvPr/>
            </p:nvSpPr>
            <p:spPr bwMode="auto">
              <a:xfrm>
                <a:off x="9748" y="4443"/>
                <a:ext cx="42" cy="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solidFill>
                    <a:schemeClr val="tx1">
                      <a:lumMod val="75000"/>
                      <a:lumOff val="25000"/>
                    </a:schemeClr>
                  </a:solidFill>
                  <a:latin typeface="+mn-lt"/>
                  <a:ea typeface="+mn-ea"/>
                </a:endParaRPr>
              </a:p>
            </p:txBody>
          </p:sp>
          <p:sp>
            <p:nvSpPr>
              <p:cNvPr id="40" name="Rectangle 183"/>
              <p:cNvSpPr>
                <a:spLocks noChangeArrowheads="1"/>
              </p:cNvSpPr>
              <p:nvPr/>
            </p:nvSpPr>
            <p:spPr bwMode="auto">
              <a:xfrm>
                <a:off x="9705" y="4358"/>
                <a:ext cx="128" cy="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solidFill>
                    <a:schemeClr val="tx1">
                      <a:lumMod val="75000"/>
                      <a:lumOff val="25000"/>
                    </a:schemeClr>
                  </a:solidFill>
                  <a:latin typeface="+mn-lt"/>
                  <a:ea typeface="+mn-ea"/>
                </a:endParaRPr>
              </a:p>
            </p:txBody>
          </p:sp>
          <p:sp>
            <p:nvSpPr>
              <p:cNvPr id="41" name="Rectangle 184"/>
              <p:cNvSpPr>
                <a:spLocks noChangeArrowheads="1"/>
              </p:cNvSpPr>
              <p:nvPr/>
            </p:nvSpPr>
            <p:spPr bwMode="auto">
              <a:xfrm>
                <a:off x="9705" y="4403"/>
                <a:ext cx="128" cy="2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solidFill>
                    <a:schemeClr val="tx1">
                      <a:lumMod val="75000"/>
                      <a:lumOff val="25000"/>
                    </a:schemeClr>
                  </a:solidFill>
                  <a:latin typeface="+mn-lt"/>
                  <a:ea typeface="+mn-ea"/>
                </a:endParaRPr>
              </a:p>
            </p:txBody>
          </p:sp>
          <p:sp>
            <p:nvSpPr>
              <p:cNvPr id="42" name="Freeform 185"/>
              <p:cNvSpPr/>
              <p:nvPr/>
            </p:nvSpPr>
            <p:spPr bwMode="auto">
              <a:xfrm>
                <a:off x="9620" y="4015"/>
                <a:ext cx="298" cy="323"/>
              </a:xfrm>
              <a:custGeom>
                <a:avLst/>
                <a:gdLst>
                  <a:gd name="T0" fmla="*/ 84 w 84"/>
                  <a:gd name="T1" fmla="*/ 42 h 90"/>
                  <a:gd name="T2" fmla="*/ 42 w 84"/>
                  <a:gd name="T3" fmla="*/ 0 h 90"/>
                  <a:gd name="T4" fmla="*/ 0 w 84"/>
                  <a:gd name="T5" fmla="*/ 42 h 90"/>
                  <a:gd name="T6" fmla="*/ 24 w 84"/>
                  <a:gd name="T7" fmla="*/ 80 h 90"/>
                  <a:gd name="T8" fmla="*/ 24 w 84"/>
                  <a:gd name="T9" fmla="*/ 90 h 90"/>
                  <a:gd name="T10" fmla="*/ 60 w 84"/>
                  <a:gd name="T11" fmla="*/ 90 h 90"/>
                  <a:gd name="T12" fmla="*/ 60 w 84"/>
                  <a:gd name="T13" fmla="*/ 80 h 90"/>
                  <a:gd name="T14" fmla="*/ 84 w 84"/>
                  <a:gd name="T15" fmla="*/ 42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90">
                    <a:moveTo>
                      <a:pt x="84" y="42"/>
                    </a:moveTo>
                    <a:cubicBezTo>
                      <a:pt x="84" y="19"/>
                      <a:pt x="65" y="0"/>
                      <a:pt x="42" y="0"/>
                    </a:cubicBezTo>
                    <a:cubicBezTo>
                      <a:pt x="19" y="0"/>
                      <a:pt x="0" y="19"/>
                      <a:pt x="0" y="42"/>
                    </a:cubicBezTo>
                    <a:cubicBezTo>
                      <a:pt x="0" y="59"/>
                      <a:pt x="10" y="73"/>
                      <a:pt x="24" y="80"/>
                    </a:cubicBezTo>
                    <a:cubicBezTo>
                      <a:pt x="24" y="90"/>
                      <a:pt x="24" y="90"/>
                      <a:pt x="24" y="90"/>
                    </a:cubicBezTo>
                    <a:cubicBezTo>
                      <a:pt x="60" y="90"/>
                      <a:pt x="60" y="90"/>
                      <a:pt x="60" y="90"/>
                    </a:cubicBezTo>
                    <a:cubicBezTo>
                      <a:pt x="60" y="80"/>
                      <a:pt x="60" y="80"/>
                      <a:pt x="60" y="80"/>
                    </a:cubicBezTo>
                    <a:cubicBezTo>
                      <a:pt x="74" y="73"/>
                      <a:pt x="84" y="59"/>
                      <a:pt x="84" y="4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solidFill>
                    <a:schemeClr val="tx1">
                      <a:lumMod val="75000"/>
                      <a:lumOff val="25000"/>
                    </a:schemeClr>
                  </a:solidFill>
                  <a:latin typeface="+mn-lt"/>
                  <a:ea typeface="+mn-ea"/>
                </a:endParaRPr>
              </a:p>
            </p:txBody>
          </p:sp>
        </p:grpSp>
        <p:sp>
          <p:nvSpPr>
            <p:cNvPr id="43" name="文本框 42"/>
            <p:cNvSpPr txBox="1"/>
            <p:nvPr/>
          </p:nvSpPr>
          <p:spPr>
            <a:xfrm>
              <a:off x="4907091" y="2195281"/>
              <a:ext cx="3130346" cy="862604"/>
            </a:xfrm>
            <a:prstGeom prst="rect">
              <a:avLst/>
            </a:prstGeom>
            <a:noFill/>
          </p:spPr>
          <p:txBody>
            <a:bodyPr wrap="square" rtlCol="0">
              <a:spAutoFit/>
            </a:bodyPr>
            <a:lstStyle/>
            <a:p>
              <a:pPr>
                <a:lnSpc>
                  <a:spcPct val="150000"/>
                </a:lnSpc>
              </a:pPr>
              <a:r>
                <a:rPr lang="zh-CN" altLang="en-US" sz="1400" dirty="0">
                  <a:solidFill>
                    <a:srgbClr val="761330"/>
                  </a:solidFill>
                  <a:latin typeface="楷体" panose="02010609060101010101" pitchFamily="49" charset="-122"/>
                  <a:ea typeface="楷体" panose="02010609060101010101" pitchFamily="49" charset="-122"/>
                  <a:cs typeface="微软雅黑" panose="020B0503020204020204" charset="-122"/>
                </a:rPr>
                <a:t>昔年八月十五夜，曲江池畔杏</a:t>
              </a:r>
              <a:r>
                <a:rPr lang="zh-CN" altLang="en-US" sz="1400">
                  <a:solidFill>
                    <a:srgbClr val="761330"/>
                  </a:solidFill>
                  <a:latin typeface="楷体" panose="02010609060101010101" pitchFamily="49" charset="-122"/>
                  <a:ea typeface="楷体" panose="02010609060101010101" pitchFamily="49" charset="-122"/>
                  <a:cs typeface="微软雅黑" panose="020B0503020204020204" charset="-122"/>
                </a:rPr>
                <a:t>园边。今年</a:t>
              </a:r>
              <a:r>
                <a:rPr lang="zh-CN" altLang="en-US" sz="1400" dirty="0">
                  <a:solidFill>
                    <a:srgbClr val="761330"/>
                  </a:solidFill>
                  <a:latin typeface="楷体" panose="02010609060101010101" pitchFamily="49" charset="-122"/>
                  <a:ea typeface="楷体" panose="02010609060101010101" pitchFamily="49" charset="-122"/>
                  <a:cs typeface="微软雅黑" panose="020B0503020204020204" charset="-122"/>
                </a:rPr>
                <a:t>八月十五夜，湓浦沙头水馆</a:t>
              </a:r>
              <a:r>
                <a:rPr lang="zh-CN" altLang="en-US" sz="1400">
                  <a:solidFill>
                    <a:srgbClr val="761330"/>
                  </a:solidFill>
                  <a:latin typeface="楷体" panose="02010609060101010101" pitchFamily="49" charset="-122"/>
                  <a:ea typeface="楷体" panose="02010609060101010101" pitchFamily="49" charset="-122"/>
                  <a:cs typeface="微软雅黑" panose="020B0503020204020204" charset="-122"/>
                </a:rPr>
                <a:t>前。西北</a:t>
              </a:r>
              <a:r>
                <a:rPr lang="zh-CN" altLang="en-US" sz="1400" dirty="0">
                  <a:solidFill>
                    <a:srgbClr val="761330"/>
                  </a:solidFill>
                  <a:latin typeface="楷体" panose="02010609060101010101" pitchFamily="49" charset="-122"/>
                  <a:ea typeface="楷体" panose="02010609060101010101" pitchFamily="49" charset="-122"/>
                  <a:cs typeface="微软雅黑" panose="020B0503020204020204" charset="-122"/>
                </a:rPr>
                <a:t>望乡何处是，东南见月几回圆。</a:t>
              </a:r>
              <a:endParaRPr lang="zh-CN" altLang="en-US" sz="1400" dirty="0">
                <a:solidFill>
                  <a:srgbClr val="761330"/>
                </a:solidFill>
                <a:latin typeface="楷体" panose="02010609060101010101" pitchFamily="49" charset="-122"/>
                <a:ea typeface="楷体" panose="02010609060101010101" pitchFamily="49" charset="-122"/>
                <a:cs typeface="微软雅黑" panose="020B0503020204020204" charset="-122"/>
              </a:endParaRPr>
            </a:p>
          </p:txBody>
        </p:sp>
        <p:sp>
          <p:nvSpPr>
            <p:cNvPr id="44" name="文本框 43"/>
            <p:cNvSpPr txBox="1"/>
            <p:nvPr/>
          </p:nvSpPr>
          <p:spPr>
            <a:xfrm>
              <a:off x="1106905" y="3727510"/>
              <a:ext cx="3130346" cy="862604"/>
            </a:xfrm>
            <a:prstGeom prst="rect">
              <a:avLst/>
            </a:prstGeom>
            <a:noFill/>
          </p:spPr>
          <p:txBody>
            <a:bodyPr wrap="square" rtlCol="0">
              <a:spAutoFit/>
            </a:bodyPr>
            <a:lstStyle/>
            <a:p>
              <a:pPr>
                <a:lnSpc>
                  <a:spcPct val="150000"/>
                </a:lnSpc>
              </a:pPr>
              <a:r>
                <a:rPr lang="zh-CN" altLang="en-US" sz="1400" dirty="0">
                  <a:solidFill>
                    <a:srgbClr val="761330"/>
                  </a:solidFill>
                  <a:latin typeface="楷体" panose="02010609060101010101" pitchFamily="49" charset="-122"/>
                  <a:ea typeface="楷体" panose="02010609060101010101" pitchFamily="49" charset="-122"/>
                  <a:cs typeface="微软雅黑" panose="020B0503020204020204" charset="-122"/>
                </a:rPr>
                <a:t>昔年八月十五夜，曲江池畔杏</a:t>
              </a:r>
              <a:r>
                <a:rPr lang="zh-CN" altLang="en-US" sz="1400">
                  <a:solidFill>
                    <a:srgbClr val="761330"/>
                  </a:solidFill>
                  <a:latin typeface="楷体" panose="02010609060101010101" pitchFamily="49" charset="-122"/>
                  <a:ea typeface="楷体" panose="02010609060101010101" pitchFamily="49" charset="-122"/>
                  <a:cs typeface="微软雅黑" panose="020B0503020204020204" charset="-122"/>
                </a:rPr>
                <a:t>园边。今年</a:t>
              </a:r>
              <a:r>
                <a:rPr lang="zh-CN" altLang="en-US" sz="1400" dirty="0">
                  <a:solidFill>
                    <a:srgbClr val="761330"/>
                  </a:solidFill>
                  <a:latin typeface="楷体" panose="02010609060101010101" pitchFamily="49" charset="-122"/>
                  <a:ea typeface="楷体" panose="02010609060101010101" pitchFamily="49" charset="-122"/>
                  <a:cs typeface="微软雅黑" panose="020B0503020204020204" charset="-122"/>
                </a:rPr>
                <a:t>八月十五夜，湓浦沙头水馆</a:t>
              </a:r>
              <a:r>
                <a:rPr lang="zh-CN" altLang="en-US" sz="1400">
                  <a:solidFill>
                    <a:srgbClr val="761330"/>
                  </a:solidFill>
                  <a:latin typeface="楷体" panose="02010609060101010101" pitchFamily="49" charset="-122"/>
                  <a:ea typeface="楷体" panose="02010609060101010101" pitchFamily="49" charset="-122"/>
                  <a:cs typeface="微软雅黑" panose="020B0503020204020204" charset="-122"/>
                </a:rPr>
                <a:t>前。西北</a:t>
              </a:r>
              <a:r>
                <a:rPr lang="zh-CN" altLang="en-US" sz="1400" dirty="0">
                  <a:solidFill>
                    <a:srgbClr val="761330"/>
                  </a:solidFill>
                  <a:latin typeface="楷体" panose="02010609060101010101" pitchFamily="49" charset="-122"/>
                  <a:ea typeface="楷体" panose="02010609060101010101" pitchFamily="49" charset="-122"/>
                  <a:cs typeface="微软雅黑" panose="020B0503020204020204" charset="-122"/>
                </a:rPr>
                <a:t>望乡何处是，东南见月几回圆。</a:t>
              </a:r>
              <a:endParaRPr lang="zh-CN" altLang="en-US" sz="1400" dirty="0">
                <a:solidFill>
                  <a:srgbClr val="761330"/>
                </a:solidFill>
                <a:latin typeface="楷体" panose="02010609060101010101" pitchFamily="49" charset="-122"/>
                <a:ea typeface="楷体" panose="02010609060101010101" pitchFamily="49" charset="-122"/>
                <a:cs typeface="微软雅黑" panose="020B0503020204020204" charset="-122"/>
              </a:endParaRPr>
            </a:p>
          </p:txBody>
        </p:sp>
        <p:sp>
          <p:nvSpPr>
            <p:cNvPr id="45" name="文本框 44"/>
            <p:cNvSpPr txBox="1"/>
            <p:nvPr/>
          </p:nvSpPr>
          <p:spPr>
            <a:xfrm>
              <a:off x="4894342" y="3727510"/>
              <a:ext cx="3130346" cy="862604"/>
            </a:xfrm>
            <a:prstGeom prst="rect">
              <a:avLst/>
            </a:prstGeom>
            <a:noFill/>
          </p:spPr>
          <p:txBody>
            <a:bodyPr wrap="square" rtlCol="0">
              <a:spAutoFit/>
            </a:bodyPr>
            <a:lstStyle/>
            <a:p>
              <a:pPr>
                <a:lnSpc>
                  <a:spcPct val="150000"/>
                </a:lnSpc>
              </a:pPr>
              <a:r>
                <a:rPr lang="zh-CN" altLang="en-US" sz="1400" dirty="0">
                  <a:solidFill>
                    <a:srgbClr val="761330"/>
                  </a:solidFill>
                  <a:latin typeface="楷体" panose="02010609060101010101" pitchFamily="49" charset="-122"/>
                  <a:ea typeface="楷体" panose="02010609060101010101" pitchFamily="49" charset="-122"/>
                  <a:cs typeface="微软雅黑" panose="020B0503020204020204" charset="-122"/>
                </a:rPr>
                <a:t>昔年八月十五夜，曲江池畔杏</a:t>
              </a:r>
              <a:r>
                <a:rPr lang="zh-CN" altLang="en-US" sz="1400">
                  <a:solidFill>
                    <a:srgbClr val="761330"/>
                  </a:solidFill>
                  <a:latin typeface="楷体" panose="02010609060101010101" pitchFamily="49" charset="-122"/>
                  <a:ea typeface="楷体" panose="02010609060101010101" pitchFamily="49" charset="-122"/>
                  <a:cs typeface="微软雅黑" panose="020B0503020204020204" charset="-122"/>
                </a:rPr>
                <a:t>园边。今年</a:t>
              </a:r>
              <a:r>
                <a:rPr lang="zh-CN" altLang="en-US" sz="1400" dirty="0">
                  <a:solidFill>
                    <a:srgbClr val="761330"/>
                  </a:solidFill>
                  <a:latin typeface="楷体" panose="02010609060101010101" pitchFamily="49" charset="-122"/>
                  <a:ea typeface="楷体" panose="02010609060101010101" pitchFamily="49" charset="-122"/>
                  <a:cs typeface="微软雅黑" panose="020B0503020204020204" charset="-122"/>
                </a:rPr>
                <a:t>八月十五夜，湓浦沙头水馆</a:t>
              </a:r>
              <a:r>
                <a:rPr lang="zh-CN" altLang="en-US" sz="1400">
                  <a:solidFill>
                    <a:srgbClr val="761330"/>
                  </a:solidFill>
                  <a:latin typeface="楷体" panose="02010609060101010101" pitchFamily="49" charset="-122"/>
                  <a:ea typeface="楷体" panose="02010609060101010101" pitchFamily="49" charset="-122"/>
                  <a:cs typeface="微软雅黑" panose="020B0503020204020204" charset="-122"/>
                </a:rPr>
                <a:t>前。西北</a:t>
              </a:r>
              <a:r>
                <a:rPr lang="zh-CN" altLang="en-US" sz="1400" dirty="0">
                  <a:solidFill>
                    <a:srgbClr val="761330"/>
                  </a:solidFill>
                  <a:latin typeface="楷体" panose="02010609060101010101" pitchFamily="49" charset="-122"/>
                  <a:ea typeface="楷体" panose="02010609060101010101" pitchFamily="49" charset="-122"/>
                  <a:cs typeface="微软雅黑" panose="020B0503020204020204" charset="-122"/>
                </a:rPr>
                <a:t>望乡何处是，东南见月几回圆。</a:t>
              </a:r>
              <a:endParaRPr lang="zh-CN" altLang="en-US" sz="1400" dirty="0">
                <a:solidFill>
                  <a:srgbClr val="761330"/>
                </a:solidFill>
                <a:latin typeface="楷体" panose="02010609060101010101" pitchFamily="49" charset="-122"/>
                <a:ea typeface="楷体" panose="02010609060101010101" pitchFamily="49" charset="-122"/>
                <a:cs typeface="微软雅黑" panose="020B0503020204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3" cstate="screen"/>
          <a:srcRect/>
          <a:stretch>
            <a:fillRect/>
          </a:stretch>
        </p:blipFill>
        <p:spPr>
          <a:xfrm>
            <a:off x="-2770" y="3162300"/>
            <a:ext cx="12190992" cy="3695700"/>
          </a:xfrm>
          <a:prstGeom prst="rect">
            <a:avLst/>
          </a:prstGeom>
        </p:spPr>
      </p:pic>
      <p:sp>
        <p:nvSpPr>
          <p:cNvPr id="6" name="矩形 5"/>
          <p:cNvSpPr/>
          <p:nvPr/>
        </p:nvSpPr>
        <p:spPr>
          <a:xfrm>
            <a:off x="4555486" y="221016"/>
            <a:ext cx="2672668" cy="49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rPr>
              <a:t>策划方案主题</a:t>
            </a:r>
            <a:endPar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endParaRPr>
          </a:p>
        </p:txBody>
      </p:sp>
      <p:sp>
        <p:nvSpPr>
          <p:cNvPr id="8" name="矩形 7"/>
          <p:cNvSpPr/>
          <p:nvPr/>
        </p:nvSpPr>
        <p:spPr>
          <a:xfrm>
            <a:off x="4423380" y="668367"/>
            <a:ext cx="3027365" cy="350865"/>
          </a:xfrm>
          <a:prstGeom prst="rect">
            <a:avLst/>
          </a:prstGeom>
        </p:spPr>
        <p:txBody>
          <a:bodyPr wrap="square">
            <a:spAutoFit/>
          </a:bodyPr>
          <a:lstStyle/>
          <a:p>
            <a:pPr algn="dist" defTabSz="798830">
              <a:lnSpc>
                <a:spcPct val="120000"/>
              </a:lnSpc>
            </a:pPr>
            <a:r>
              <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rPr>
              <a:t>PLANNING SCHEME THEME</a:t>
            </a:r>
            <a:endPar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endParaRPr>
          </a:p>
        </p:txBody>
      </p:sp>
      <p:grpSp>
        <p:nvGrpSpPr>
          <p:cNvPr id="2" name="组合 1"/>
          <p:cNvGrpSpPr/>
          <p:nvPr/>
        </p:nvGrpSpPr>
        <p:grpSpPr>
          <a:xfrm>
            <a:off x="1772580" y="1413552"/>
            <a:ext cx="9188645" cy="3497495"/>
            <a:chOff x="946693" y="1568652"/>
            <a:chExt cx="7412934" cy="2821602"/>
          </a:xfrm>
        </p:grpSpPr>
        <p:grpSp>
          <p:nvGrpSpPr>
            <p:cNvPr id="7" name="组 13"/>
            <p:cNvGrpSpPr/>
            <p:nvPr/>
          </p:nvGrpSpPr>
          <p:grpSpPr>
            <a:xfrm>
              <a:off x="963176" y="1605245"/>
              <a:ext cx="2182972" cy="1820882"/>
              <a:chOff x="1235075" y="1643719"/>
              <a:chExt cx="2563593" cy="2138367"/>
            </a:xfrm>
          </p:grpSpPr>
          <p:sp>
            <p:nvSpPr>
              <p:cNvPr id="9" name="矩形 8"/>
              <p:cNvSpPr/>
              <p:nvPr/>
            </p:nvSpPr>
            <p:spPr>
              <a:xfrm>
                <a:off x="1235075" y="2088787"/>
                <a:ext cx="2563593" cy="360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10" name="矩形 9"/>
              <p:cNvSpPr/>
              <p:nvPr/>
            </p:nvSpPr>
            <p:spPr>
              <a:xfrm>
                <a:off x="1235075" y="3746086"/>
                <a:ext cx="2563593" cy="36000"/>
              </a:xfrm>
              <a:prstGeom prst="rect">
                <a:avLst/>
              </a:prstGeom>
              <a:solidFill>
                <a:srgbClr val="EC7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11" name="TextBox 24"/>
              <p:cNvSpPr txBox="1"/>
              <p:nvPr/>
            </p:nvSpPr>
            <p:spPr>
              <a:xfrm>
                <a:off x="1446118" y="1643719"/>
                <a:ext cx="1933617" cy="437387"/>
              </a:xfrm>
              <a:prstGeom prst="rect">
                <a:avLst/>
              </a:prstGeom>
              <a:noFill/>
            </p:spPr>
            <p:txBody>
              <a:bodyPr wrap="none" rtlCol="0">
                <a:spAutoFit/>
              </a:bodyPr>
              <a:lstStyle/>
              <a:p>
                <a:pPr algn="ctr"/>
                <a:r>
                  <a:rPr lang="zh-CN" altLang="en-US" sz="2400" b="1" dirty="0">
                    <a:solidFill>
                      <a:schemeClr val="tx1">
                        <a:lumMod val="75000"/>
                        <a:lumOff val="25000"/>
                      </a:schemeClr>
                    </a:solidFill>
                    <a:latin typeface="楷体" panose="02010609060101010101" pitchFamily="49" charset="-122"/>
                    <a:ea typeface="楷体" panose="02010609060101010101" pitchFamily="49" charset="-122"/>
                  </a:rPr>
                  <a:t>标题文本预设</a:t>
                </a:r>
                <a:endParaRPr lang="zh-CN" altLang="en-US" sz="2400" b="1"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12" name="TextBox 24"/>
              <p:cNvSpPr txBox="1"/>
              <p:nvPr/>
            </p:nvSpPr>
            <p:spPr>
              <a:xfrm>
                <a:off x="1473929" y="3302878"/>
                <a:ext cx="1933617" cy="437387"/>
              </a:xfrm>
              <a:prstGeom prst="rect">
                <a:avLst/>
              </a:prstGeom>
              <a:noFill/>
            </p:spPr>
            <p:txBody>
              <a:bodyPr wrap="none" rtlCol="0">
                <a:spAutoFit/>
              </a:bodyPr>
              <a:lstStyle/>
              <a:p>
                <a:pPr algn="ctr"/>
                <a:r>
                  <a:rPr lang="zh-CN" altLang="en-US" sz="2400" b="1" dirty="0">
                    <a:solidFill>
                      <a:schemeClr val="tx1">
                        <a:lumMod val="75000"/>
                        <a:lumOff val="25000"/>
                      </a:schemeClr>
                    </a:solidFill>
                    <a:latin typeface="楷体" panose="02010609060101010101" pitchFamily="49" charset="-122"/>
                    <a:ea typeface="楷体" panose="02010609060101010101" pitchFamily="49" charset="-122"/>
                  </a:rPr>
                  <a:t>标题文本预设</a:t>
                </a:r>
                <a:endParaRPr lang="zh-CN" altLang="en-US" sz="2400" b="1" dirty="0">
                  <a:solidFill>
                    <a:schemeClr val="tx1">
                      <a:lumMod val="75000"/>
                      <a:lumOff val="25000"/>
                    </a:schemeClr>
                  </a:solidFill>
                  <a:latin typeface="楷体" panose="02010609060101010101" pitchFamily="49" charset="-122"/>
                  <a:ea typeface="楷体" panose="02010609060101010101" pitchFamily="49" charset="-122"/>
                </a:endParaRPr>
              </a:p>
            </p:txBody>
          </p:sp>
        </p:grpSp>
        <p:sp>
          <p:nvSpPr>
            <p:cNvPr id="13" name="文本框 12"/>
            <p:cNvSpPr txBox="1"/>
            <p:nvPr/>
          </p:nvSpPr>
          <p:spPr>
            <a:xfrm>
              <a:off x="946694" y="2031260"/>
              <a:ext cx="4053743" cy="856630"/>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楷体" panose="02010609060101010101" pitchFamily="49" charset="-122"/>
                  <a:ea typeface="楷体" panose="02010609060101010101" pitchFamily="49" charset="-122"/>
                  <a:cs typeface="微软雅黑" panose="020B0503020204020204" charset="-122"/>
                </a:rPr>
                <a:t>红藕香残玉簟秋。轻解罗裳，独上兰舟。云中谁寄锦书来？雁字回时，月满西楼。花自飘零水自流。一种相思，两处闲愁。此情无计可消除，才下眉头，却上心头。</a:t>
              </a:r>
              <a:endParaRPr lang="zh-CN" altLang="en-US" sz="1400" dirty="0">
                <a:solidFill>
                  <a:schemeClr val="tx1">
                    <a:lumMod val="75000"/>
                    <a:lumOff val="25000"/>
                  </a:schemeClr>
                </a:solidFill>
                <a:latin typeface="楷体" panose="02010609060101010101" pitchFamily="49" charset="-122"/>
                <a:ea typeface="楷体" panose="02010609060101010101" pitchFamily="49" charset="-122"/>
                <a:cs typeface="微软雅黑" panose="020B0503020204020204" charset="-122"/>
              </a:endParaRPr>
            </a:p>
          </p:txBody>
        </p:sp>
        <p:pic>
          <p:nvPicPr>
            <p:cNvPr id="14" name="图片 13"/>
            <p:cNvPicPr>
              <a:picLocks noChangeAspect="1"/>
            </p:cNvPicPr>
            <p:nvPr/>
          </p:nvPicPr>
          <p:blipFill rotWithShape="1">
            <a:blip r:embed="rId4">
              <a:extLst>
                <a:ext uri="{28A0092B-C50C-407E-A947-70E740481C1C}">
                  <a14:useLocalDpi xmlns:a14="http://schemas.microsoft.com/office/drawing/2010/main" val="0"/>
                </a:ext>
              </a:extLst>
            </a:blip>
            <a:srcRect l="8711" t="8711" r="8711" b="8711"/>
            <a:stretch>
              <a:fillRect/>
            </a:stretch>
          </p:blipFill>
          <p:spPr>
            <a:xfrm>
              <a:off x="5418239" y="1568652"/>
              <a:ext cx="2941388" cy="2821602"/>
            </a:xfrm>
            <a:prstGeom prst="ellipse">
              <a:avLst/>
            </a:prstGeom>
          </p:spPr>
        </p:pic>
        <p:sp>
          <p:nvSpPr>
            <p:cNvPr id="15" name="Freeform 204"/>
            <p:cNvSpPr>
              <a:spLocks noEditPoints="1"/>
            </p:cNvSpPr>
            <p:nvPr/>
          </p:nvSpPr>
          <p:spPr bwMode="auto">
            <a:xfrm>
              <a:off x="969549" y="3081725"/>
              <a:ext cx="256370" cy="257652"/>
            </a:xfrm>
            <a:custGeom>
              <a:avLst/>
              <a:gdLst>
                <a:gd name="T0" fmla="*/ 413 w 414"/>
                <a:gd name="T1" fmla="*/ 171 h 415"/>
                <a:gd name="T2" fmla="*/ 398 w 414"/>
                <a:gd name="T3" fmla="*/ 124 h 415"/>
                <a:gd name="T4" fmla="*/ 385 w 414"/>
                <a:gd name="T5" fmla="*/ 116 h 415"/>
                <a:gd name="T6" fmla="*/ 331 w 414"/>
                <a:gd name="T7" fmla="*/ 125 h 415"/>
                <a:gd name="T8" fmla="*/ 312 w 414"/>
                <a:gd name="T9" fmla="*/ 102 h 415"/>
                <a:gd name="T10" fmla="*/ 332 w 414"/>
                <a:gd name="T11" fmla="*/ 51 h 415"/>
                <a:gd name="T12" fmla="*/ 327 w 414"/>
                <a:gd name="T13" fmla="*/ 36 h 415"/>
                <a:gd name="T14" fmla="*/ 283 w 414"/>
                <a:gd name="T15" fmla="*/ 13 h 415"/>
                <a:gd name="T16" fmla="*/ 268 w 414"/>
                <a:gd name="T17" fmla="*/ 17 h 415"/>
                <a:gd name="T18" fmla="*/ 236 w 414"/>
                <a:gd name="T19" fmla="*/ 62 h 415"/>
                <a:gd name="T20" fmla="*/ 207 w 414"/>
                <a:gd name="T21" fmla="*/ 59 h 415"/>
                <a:gd name="T22" fmla="*/ 184 w 414"/>
                <a:gd name="T23" fmla="*/ 8 h 415"/>
                <a:gd name="T24" fmla="*/ 171 w 414"/>
                <a:gd name="T25" fmla="*/ 2 h 415"/>
                <a:gd name="T26" fmla="*/ 124 w 414"/>
                <a:gd name="T27" fmla="*/ 16 h 415"/>
                <a:gd name="T28" fmla="*/ 116 w 414"/>
                <a:gd name="T29" fmla="*/ 29 h 415"/>
                <a:gd name="T30" fmla="*/ 125 w 414"/>
                <a:gd name="T31" fmla="*/ 84 h 415"/>
                <a:gd name="T32" fmla="*/ 102 w 414"/>
                <a:gd name="T33" fmla="*/ 102 h 415"/>
                <a:gd name="T34" fmla="*/ 50 w 414"/>
                <a:gd name="T35" fmla="*/ 83 h 415"/>
                <a:gd name="T36" fmla="*/ 36 w 414"/>
                <a:gd name="T37" fmla="*/ 88 h 415"/>
                <a:gd name="T38" fmla="*/ 13 w 414"/>
                <a:gd name="T39" fmla="*/ 131 h 415"/>
                <a:gd name="T40" fmla="*/ 16 w 414"/>
                <a:gd name="T41" fmla="*/ 146 h 415"/>
                <a:gd name="T42" fmla="*/ 61 w 414"/>
                <a:gd name="T43" fmla="*/ 178 h 415"/>
                <a:gd name="T44" fmla="*/ 58 w 414"/>
                <a:gd name="T45" fmla="*/ 208 h 415"/>
                <a:gd name="T46" fmla="*/ 8 w 414"/>
                <a:gd name="T47" fmla="*/ 230 h 415"/>
                <a:gd name="T48" fmla="*/ 2 w 414"/>
                <a:gd name="T49" fmla="*/ 244 h 415"/>
                <a:gd name="T50" fmla="*/ 16 w 414"/>
                <a:gd name="T51" fmla="*/ 291 h 415"/>
                <a:gd name="T52" fmla="*/ 29 w 414"/>
                <a:gd name="T53" fmla="*/ 299 h 415"/>
                <a:gd name="T54" fmla="*/ 83 w 414"/>
                <a:gd name="T55" fmla="*/ 290 h 415"/>
                <a:gd name="T56" fmla="*/ 102 w 414"/>
                <a:gd name="T57" fmla="*/ 313 h 415"/>
                <a:gd name="T58" fmla="*/ 82 w 414"/>
                <a:gd name="T59" fmla="*/ 364 h 415"/>
                <a:gd name="T60" fmla="*/ 88 w 414"/>
                <a:gd name="T61" fmla="*/ 379 h 415"/>
                <a:gd name="T62" fmla="*/ 131 w 414"/>
                <a:gd name="T63" fmla="*/ 402 h 415"/>
                <a:gd name="T64" fmla="*/ 146 w 414"/>
                <a:gd name="T65" fmla="*/ 398 h 415"/>
                <a:gd name="T66" fmla="*/ 178 w 414"/>
                <a:gd name="T67" fmla="*/ 353 h 415"/>
                <a:gd name="T68" fmla="*/ 207 w 414"/>
                <a:gd name="T69" fmla="*/ 356 h 415"/>
                <a:gd name="T70" fmla="*/ 230 w 414"/>
                <a:gd name="T71" fmla="*/ 407 h 415"/>
                <a:gd name="T72" fmla="*/ 244 w 414"/>
                <a:gd name="T73" fmla="*/ 413 h 415"/>
                <a:gd name="T74" fmla="*/ 291 w 414"/>
                <a:gd name="T75" fmla="*/ 399 h 415"/>
                <a:gd name="T76" fmla="*/ 299 w 414"/>
                <a:gd name="T77" fmla="*/ 386 h 415"/>
                <a:gd name="T78" fmla="*/ 290 w 414"/>
                <a:gd name="T79" fmla="*/ 331 h 415"/>
                <a:gd name="T80" fmla="*/ 312 w 414"/>
                <a:gd name="T81" fmla="*/ 312 h 415"/>
                <a:gd name="T82" fmla="*/ 364 w 414"/>
                <a:gd name="T83" fmla="*/ 332 h 415"/>
                <a:gd name="T84" fmla="*/ 378 w 414"/>
                <a:gd name="T85" fmla="*/ 327 h 415"/>
                <a:gd name="T86" fmla="*/ 401 w 414"/>
                <a:gd name="T87" fmla="*/ 284 h 415"/>
                <a:gd name="T88" fmla="*/ 398 w 414"/>
                <a:gd name="T89" fmla="*/ 269 h 415"/>
                <a:gd name="T90" fmla="*/ 353 w 414"/>
                <a:gd name="T91" fmla="*/ 237 h 415"/>
                <a:gd name="T92" fmla="*/ 356 w 414"/>
                <a:gd name="T93" fmla="*/ 207 h 415"/>
                <a:gd name="T94" fmla="*/ 406 w 414"/>
                <a:gd name="T95" fmla="*/ 185 h 415"/>
                <a:gd name="T96" fmla="*/ 413 w 414"/>
                <a:gd name="T97" fmla="*/ 171 h 415"/>
                <a:gd name="T98" fmla="*/ 233 w 414"/>
                <a:gd name="T99" fmla="*/ 293 h 415"/>
                <a:gd name="T100" fmla="*/ 122 w 414"/>
                <a:gd name="T101" fmla="*/ 233 h 415"/>
                <a:gd name="T102" fmla="*/ 181 w 414"/>
                <a:gd name="T103" fmla="*/ 122 h 415"/>
                <a:gd name="T104" fmla="*/ 293 w 414"/>
                <a:gd name="T105" fmla="*/ 182 h 415"/>
                <a:gd name="T106" fmla="*/ 233 w 414"/>
                <a:gd name="T107" fmla="*/ 29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4" h="415">
                  <a:moveTo>
                    <a:pt x="413" y="171"/>
                  </a:moveTo>
                  <a:cubicBezTo>
                    <a:pt x="398" y="124"/>
                    <a:pt x="398" y="124"/>
                    <a:pt x="398" y="124"/>
                  </a:cubicBezTo>
                  <a:cubicBezTo>
                    <a:pt x="397" y="119"/>
                    <a:pt x="391" y="115"/>
                    <a:pt x="385" y="116"/>
                  </a:cubicBezTo>
                  <a:cubicBezTo>
                    <a:pt x="331" y="125"/>
                    <a:pt x="331" y="125"/>
                    <a:pt x="331" y="125"/>
                  </a:cubicBezTo>
                  <a:cubicBezTo>
                    <a:pt x="325" y="117"/>
                    <a:pt x="319" y="109"/>
                    <a:pt x="312" y="102"/>
                  </a:cubicBezTo>
                  <a:cubicBezTo>
                    <a:pt x="332" y="51"/>
                    <a:pt x="332" y="51"/>
                    <a:pt x="332" y="51"/>
                  </a:cubicBezTo>
                  <a:cubicBezTo>
                    <a:pt x="334" y="45"/>
                    <a:pt x="332" y="39"/>
                    <a:pt x="327" y="36"/>
                  </a:cubicBezTo>
                  <a:cubicBezTo>
                    <a:pt x="283" y="13"/>
                    <a:pt x="283" y="13"/>
                    <a:pt x="283" y="13"/>
                  </a:cubicBezTo>
                  <a:cubicBezTo>
                    <a:pt x="278" y="10"/>
                    <a:pt x="272" y="12"/>
                    <a:pt x="268" y="17"/>
                  </a:cubicBezTo>
                  <a:cubicBezTo>
                    <a:pt x="236" y="62"/>
                    <a:pt x="236" y="62"/>
                    <a:pt x="236" y="62"/>
                  </a:cubicBezTo>
                  <a:cubicBezTo>
                    <a:pt x="227" y="60"/>
                    <a:pt x="217" y="59"/>
                    <a:pt x="207" y="59"/>
                  </a:cubicBezTo>
                  <a:cubicBezTo>
                    <a:pt x="184" y="8"/>
                    <a:pt x="184" y="8"/>
                    <a:pt x="184" y="8"/>
                  </a:cubicBezTo>
                  <a:cubicBezTo>
                    <a:pt x="182" y="3"/>
                    <a:pt x="176" y="0"/>
                    <a:pt x="171" y="2"/>
                  </a:cubicBezTo>
                  <a:cubicBezTo>
                    <a:pt x="124" y="16"/>
                    <a:pt x="124" y="16"/>
                    <a:pt x="124" y="16"/>
                  </a:cubicBezTo>
                  <a:cubicBezTo>
                    <a:pt x="118" y="18"/>
                    <a:pt x="115" y="24"/>
                    <a:pt x="116" y="29"/>
                  </a:cubicBezTo>
                  <a:cubicBezTo>
                    <a:pt x="125" y="84"/>
                    <a:pt x="125" y="84"/>
                    <a:pt x="125" y="84"/>
                  </a:cubicBezTo>
                  <a:cubicBezTo>
                    <a:pt x="116" y="89"/>
                    <a:pt x="109" y="95"/>
                    <a:pt x="102" y="102"/>
                  </a:cubicBezTo>
                  <a:cubicBezTo>
                    <a:pt x="50" y="83"/>
                    <a:pt x="50" y="83"/>
                    <a:pt x="50" y="83"/>
                  </a:cubicBezTo>
                  <a:cubicBezTo>
                    <a:pt x="45" y="81"/>
                    <a:pt x="39" y="83"/>
                    <a:pt x="36" y="88"/>
                  </a:cubicBezTo>
                  <a:cubicBezTo>
                    <a:pt x="13" y="131"/>
                    <a:pt x="13" y="131"/>
                    <a:pt x="13" y="131"/>
                  </a:cubicBezTo>
                  <a:cubicBezTo>
                    <a:pt x="10" y="136"/>
                    <a:pt x="12" y="143"/>
                    <a:pt x="16" y="146"/>
                  </a:cubicBezTo>
                  <a:cubicBezTo>
                    <a:pt x="61" y="178"/>
                    <a:pt x="61" y="178"/>
                    <a:pt x="61" y="178"/>
                  </a:cubicBezTo>
                  <a:cubicBezTo>
                    <a:pt x="59" y="188"/>
                    <a:pt x="58" y="198"/>
                    <a:pt x="58" y="208"/>
                  </a:cubicBezTo>
                  <a:cubicBezTo>
                    <a:pt x="8" y="230"/>
                    <a:pt x="8" y="230"/>
                    <a:pt x="8" y="230"/>
                  </a:cubicBezTo>
                  <a:cubicBezTo>
                    <a:pt x="3" y="232"/>
                    <a:pt x="0" y="239"/>
                    <a:pt x="2" y="244"/>
                  </a:cubicBezTo>
                  <a:cubicBezTo>
                    <a:pt x="16" y="291"/>
                    <a:pt x="16" y="291"/>
                    <a:pt x="16" y="291"/>
                  </a:cubicBezTo>
                  <a:cubicBezTo>
                    <a:pt x="18" y="296"/>
                    <a:pt x="23" y="300"/>
                    <a:pt x="29" y="299"/>
                  </a:cubicBezTo>
                  <a:cubicBezTo>
                    <a:pt x="83" y="290"/>
                    <a:pt x="83" y="290"/>
                    <a:pt x="83" y="290"/>
                  </a:cubicBezTo>
                  <a:cubicBezTo>
                    <a:pt x="89" y="298"/>
                    <a:pt x="95" y="306"/>
                    <a:pt x="102" y="313"/>
                  </a:cubicBezTo>
                  <a:cubicBezTo>
                    <a:pt x="82" y="364"/>
                    <a:pt x="82" y="364"/>
                    <a:pt x="82" y="364"/>
                  </a:cubicBezTo>
                  <a:cubicBezTo>
                    <a:pt x="80" y="370"/>
                    <a:pt x="83" y="376"/>
                    <a:pt x="88" y="379"/>
                  </a:cubicBezTo>
                  <a:cubicBezTo>
                    <a:pt x="131" y="402"/>
                    <a:pt x="131" y="402"/>
                    <a:pt x="131" y="402"/>
                  </a:cubicBezTo>
                  <a:cubicBezTo>
                    <a:pt x="136" y="404"/>
                    <a:pt x="143" y="403"/>
                    <a:pt x="146" y="398"/>
                  </a:cubicBezTo>
                  <a:cubicBezTo>
                    <a:pt x="178" y="353"/>
                    <a:pt x="178" y="353"/>
                    <a:pt x="178" y="353"/>
                  </a:cubicBezTo>
                  <a:cubicBezTo>
                    <a:pt x="187" y="355"/>
                    <a:pt x="197" y="356"/>
                    <a:pt x="207" y="356"/>
                  </a:cubicBezTo>
                  <a:cubicBezTo>
                    <a:pt x="230" y="407"/>
                    <a:pt x="230" y="407"/>
                    <a:pt x="230" y="407"/>
                  </a:cubicBezTo>
                  <a:cubicBezTo>
                    <a:pt x="232" y="412"/>
                    <a:pt x="238" y="415"/>
                    <a:pt x="244" y="413"/>
                  </a:cubicBezTo>
                  <a:cubicBezTo>
                    <a:pt x="291" y="399"/>
                    <a:pt x="291" y="399"/>
                    <a:pt x="291" y="399"/>
                  </a:cubicBezTo>
                  <a:cubicBezTo>
                    <a:pt x="296" y="397"/>
                    <a:pt x="300" y="391"/>
                    <a:pt x="299" y="386"/>
                  </a:cubicBezTo>
                  <a:cubicBezTo>
                    <a:pt x="290" y="331"/>
                    <a:pt x="290" y="331"/>
                    <a:pt x="290" y="331"/>
                  </a:cubicBezTo>
                  <a:cubicBezTo>
                    <a:pt x="298" y="326"/>
                    <a:pt x="306" y="319"/>
                    <a:pt x="312" y="312"/>
                  </a:cubicBezTo>
                  <a:cubicBezTo>
                    <a:pt x="364" y="332"/>
                    <a:pt x="364" y="332"/>
                    <a:pt x="364" y="332"/>
                  </a:cubicBezTo>
                  <a:cubicBezTo>
                    <a:pt x="369" y="334"/>
                    <a:pt x="376" y="332"/>
                    <a:pt x="378" y="327"/>
                  </a:cubicBezTo>
                  <a:cubicBezTo>
                    <a:pt x="401" y="284"/>
                    <a:pt x="401" y="284"/>
                    <a:pt x="401" y="284"/>
                  </a:cubicBezTo>
                  <a:cubicBezTo>
                    <a:pt x="404" y="279"/>
                    <a:pt x="403" y="272"/>
                    <a:pt x="398" y="269"/>
                  </a:cubicBezTo>
                  <a:cubicBezTo>
                    <a:pt x="353" y="237"/>
                    <a:pt x="353" y="237"/>
                    <a:pt x="353" y="237"/>
                  </a:cubicBezTo>
                  <a:cubicBezTo>
                    <a:pt x="355" y="227"/>
                    <a:pt x="356" y="217"/>
                    <a:pt x="356" y="207"/>
                  </a:cubicBezTo>
                  <a:cubicBezTo>
                    <a:pt x="406" y="185"/>
                    <a:pt x="406" y="185"/>
                    <a:pt x="406" y="185"/>
                  </a:cubicBezTo>
                  <a:cubicBezTo>
                    <a:pt x="411" y="182"/>
                    <a:pt x="414" y="176"/>
                    <a:pt x="413" y="171"/>
                  </a:cubicBezTo>
                  <a:close/>
                  <a:moveTo>
                    <a:pt x="233" y="293"/>
                  </a:moveTo>
                  <a:cubicBezTo>
                    <a:pt x="186" y="307"/>
                    <a:pt x="136" y="280"/>
                    <a:pt x="122" y="233"/>
                  </a:cubicBezTo>
                  <a:cubicBezTo>
                    <a:pt x="108" y="186"/>
                    <a:pt x="134" y="136"/>
                    <a:pt x="181" y="122"/>
                  </a:cubicBezTo>
                  <a:cubicBezTo>
                    <a:pt x="228" y="108"/>
                    <a:pt x="278" y="134"/>
                    <a:pt x="293" y="182"/>
                  </a:cubicBezTo>
                  <a:cubicBezTo>
                    <a:pt x="307" y="229"/>
                    <a:pt x="280" y="278"/>
                    <a:pt x="233" y="293"/>
                  </a:cubicBezTo>
                  <a:close/>
                </a:path>
              </a:pathLst>
            </a:custGeom>
            <a:solidFill>
              <a:srgbClr val="EC7664"/>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36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6" name="Freeform 204"/>
            <p:cNvSpPr>
              <a:spLocks noEditPoints="1"/>
            </p:cNvSpPr>
            <p:nvPr/>
          </p:nvSpPr>
          <p:spPr bwMode="auto">
            <a:xfrm>
              <a:off x="950643" y="1670487"/>
              <a:ext cx="256370" cy="257652"/>
            </a:xfrm>
            <a:custGeom>
              <a:avLst/>
              <a:gdLst>
                <a:gd name="T0" fmla="*/ 413 w 414"/>
                <a:gd name="T1" fmla="*/ 171 h 415"/>
                <a:gd name="T2" fmla="*/ 398 w 414"/>
                <a:gd name="T3" fmla="*/ 124 h 415"/>
                <a:gd name="T4" fmla="*/ 385 w 414"/>
                <a:gd name="T5" fmla="*/ 116 h 415"/>
                <a:gd name="T6" fmla="*/ 331 w 414"/>
                <a:gd name="T7" fmla="*/ 125 h 415"/>
                <a:gd name="T8" fmla="*/ 312 w 414"/>
                <a:gd name="T9" fmla="*/ 102 h 415"/>
                <a:gd name="T10" fmla="*/ 332 w 414"/>
                <a:gd name="T11" fmla="*/ 51 h 415"/>
                <a:gd name="T12" fmla="*/ 327 w 414"/>
                <a:gd name="T13" fmla="*/ 36 h 415"/>
                <a:gd name="T14" fmla="*/ 283 w 414"/>
                <a:gd name="T15" fmla="*/ 13 h 415"/>
                <a:gd name="T16" fmla="*/ 268 w 414"/>
                <a:gd name="T17" fmla="*/ 17 h 415"/>
                <a:gd name="T18" fmla="*/ 236 w 414"/>
                <a:gd name="T19" fmla="*/ 62 h 415"/>
                <a:gd name="T20" fmla="*/ 207 w 414"/>
                <a:gd name="T21" fmla="*/ 59 h 415"/>
                <a:gd name="T22" fmla="*/ 184 w 414"/>
                <a:gd name="T23" fmla="*/ 8 h 415"/>
                <a:gd name="T24" fmla="*/ 171 w 414"/>
                <a:gd name="T25" fmla="*/ 2 h 415"/>
                <a:gd name="T26" fmla="*/ 124 w 414"/>
                <a:gd name="T27" fmla="*/ 16 h 415"/>
                <a:gd name="T28" fmla="*/ 116 w 414"/>
                <a:gd name="T29" fmla="*/ 29 h 415"/>
                <a:gd name="T30" fmla="*/ 125 w 414"/>
                <a:gd name="T31" fmla="*/ 84 h 415"/>
                <a:gd name="T32" fmla="*/ 102 w 414"/>
                <a:gd name="T33" fmla="*/ 102 h 415"/>
                <a:gd name="T34" fmla="*/ 50 w 414"/>
                <a:gd name="T35" fmla="*/ 83 h 415"/>
                <a:gd name="T36" fmla="*/ 36 w 414"/>
                <a:gd name="T37" fmla="*/ 88 h 415"/>
                <a:gd name="T38" fmla="*/ 13 w 414"/>
                <a:gd name="T39" fmla="*/ 131 h 415"/>
                <a:gd name="T40" fmla="*/ 16 w 414"/>
                <a:gd name="T41" fmla="*/ 146 h 415"/>
                <a:gd name="T42" fmla="*/ 61 w 414"/>
                <a:gd name="T43" fmla="*/ 178 h 415"/>
                <a:gd name="T44" fmla="*/ 58 w 414"/>
                <a:gd name="T45" fmla="*/ 208 h 415"/>
                <a:gd name="T46" fmla="*/ 8 w 414"/>
                <a:gd name="T47" fmla="*/ 230 h 415"/>
                <a:gd name="T48" fmla="*/ 2 w 414"/>
                <a:gd name="T49" fmla="*/ 244 h 415"/>
                <a:gd name="T50" fmla="*/ 16 w 414"/>
                <a:gd name="T51" fmla="*/ 291 h 415"/>
                <a:gd name="T52" fmla="*/ 29 w 414"/>
                <a:gd name="T53" fmla="*/ 299 h 415"/>
                <a:gd name="T54" fmla="*/ 83 w 414"/>
                <a:gd name="T55" fmla="*/ 290 h 415"/>
                <a:gd name="T56" fmla="*/ 102 w 414"/>
                <a:gd name="T57" fmla="*/ 313 h 415"/>
                <a:gd name="T58" fmla="*/ 82 w 414"/>
                <a:gd name="T59" fmla="*/ 364 h 415"/>
                <a:gd name="T60" fmla="*/ 88 w 414"/>
                <a:gd name="T61" fmla="*/ 379 h 415"/>
                <a:gd name="T62" fmla="*/ 131 w 414"/>
                <a:gd name="T63" fmla="*/ 402 h 415"/>
                <a:gd name="T64" fmla="*/ 146 w 414"/>
                <a:gd name="T65" fmla="*/ 398 h 415"/>
                <a:gd name="T66" fmla="*/ 178 w 414"/>
                <a:gd name="T67" fmla="*/ 353 h 415"/>
                <a:gd name="T68" fmla="*/ 207 w 414"/>
                <a:gd name="T69" fmla="*/ 356 h 415"/>
                <a:gd name="T70" fmla="*/ 230 w 414"/>
                <a:gd name="T71" fmla="*/ 407 h 415"/>
                <a:gd name="T72" fmla="*/ 244 w 414"/>
                <a:gd name="T73" fmla="*/ 413 h 415"/>
                <a:gd name="T74" fmla="*/ 291 w 414"/>
                <a:gd name="T75" fmla="*/ 399 h 415"/>
                <a:gd name="T76" fmla="*/ 299 w 414"/>
                <a:gd name="T77" fmla="*/ 386 h 415"/>
                <a:gd name="T78" fmla="*/ 290 w 414"/>
                <a:gd name="T79" fmla="*/ 331 h 415"/>
                <a:gd name="T80" fmla="*/ 312 w 414"/>
                <a:gd name="T81" fmla="*/ 312 h 415"/>
                <a:gd name="T82" fmla="*/ 364 w 414"/>
                <a:gd name="T83" fmla="*/ 332 h 415"/>
                <a:gd name="T84" fmla="*/ 378 w 414"/>
                <a:gd name="T85" fmla="*/ 327 h 415"/>
                <a:gd name="T86" fmla="*/ 401 w 414"/>
                <a:gd name="T87" fmla="*/ 284 h 415"/>
                <a:gd name="T88" fmla="*/ 398 w 414"/>
                <a:gd name="T89" fmla="*/ 269 h 415"/>
                <a:gd name="T90" fmla="*/ 353 w 414"/>
                <a:gd name="T91" fmla="*/ 237 h 415"/>
                <a:gd name="T92" fmla="*/ 356 w 414"/>
                <a:gd name="T93" fmla="*/ 207 h 415"/>
                <a:gd name="T94" fmla="*/ 406 w 414"/>
                <a:gd name="T95" fmla="*/ 185 h 415"/>
                <a:gd name="T96" fmla="*/ 413 w 414"/>
                <a:gd name="T97" fmla="*/ 171 h 415"/>
                <a:gd name="T98" fmla="*/ 233 w 414"/>
                <a:gd name="T99" fmla="*/ 293 h 415"/>
                <a:gd name="T100" fmla="*/ 122 w 414"/>
                <a:gd name="T101" fmla="*/ 233 h 415"/>
                <a:gd name="T102" fmla="*/ 181 w 414"/>
                <a:gd name="T103" fmla="*/ 122 h 415"/>
                <a:gd name="T104" fmla="*/ 293 w 414"/>
                <a:gd name="T105" fmla="*/ 182 h 415"/>
                <a:gd name="T106" fmla="*/ 233 w 414"/>
                <a:gd name="T107" fmla="*/ 29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4" h="415">
                  <a:moveTo>
                    <a:pt x="413" y="171"/>
                  </a:moveTo>
                  <a:cubicBezTo>
                    <a:pt x="398" y="124"/>
                    <a:pt x="398" y="124"/>
                    <a:pt x="398" y="124"/>
                  </a:cubicBezTo>
                  <a:cubicBezTo>
                    <a:pt x="397" y="119"/>
                    <a:pt x="391" y="115"/>
                    <a:pt x="385" y="116"/>
                  </a:cubicBezTo>
                  <a:cubicBezTo>
                    <a:pt x="331" y="125"/>
                    <a:pt x="331" y="125"/>
                    <a:pt x="331" y="125"/>
                  </a:cubicBezTo>
                  <a:cubicBezTo>
                    <a:pt x="325" y="117"/>
                    <a:pt x="319" y="109"/>
                    <a:pt x="312" y="102"/>
                  </a:cubicBezTo>
                  <a:cubicBezTo>
                    <a:pt x="332" y="51"/>
                    <a:pt x="332" y="51"/>
                    <a:pt x="332" y="51"/>
                  </a:cubicBezTo>
                  <a:cubicBezTo>
                    <a:pt x="334" y="45"/>
                    <a:pt x="332" y="39"/>
                    <a:pt x="327" y="36"/>
                  </a:cubicBezTo>
                  <a:cubicBezTo>
                    <a:pt x="283" y="13"/>
                    <a:pt x="283" y="13"/>
                    <a:pt x="283" y="13"/>
                  </a:cubicBezTo>
                  <a:cubicBezTo>
                    <a:pt x="278" y="10"/>
                    <a:pt x="272" y="12"/>
                    <a:pt x="268" y="17"/>
                  </a:cubicBezTo>
                  <a:cubicBezTo>
                    <a:pt x="236" y="62"/>
                    <a:pt x="236" y="62"/>
                    <a:pt x="236" y="62"/>
                  </a:cubicBezTo>
                  <a:cubicBezTo>
                    <a:pt x="227" y="60"/>
                    <a:pt x="217" y="59"/>
                    <a:pt x="207" y="59"/>
                  </a:cubicBezTo>
                  <a:cubicBezTo>
                    <a:pt x="184" y="8"/>
                    <a:pt x="184" y="8"/>
                    <a:pt x="184" y="8"/>
                  </a:cubicBezTo>
                  <a:cubicBezTo>
                    <a:pt x="182" y="3"/>
                    <a:pt x="176" y="0"/>
                    <a:pt x="171" y="2"/>
                  </a:cubicBezTo>
                  <a:cubicBezTo>
                    <a:pt x="124" y="16"/>
                    <a:pt x="124" y="16"/>
                    <a:pt x="124" y="16"/>
                  </a:cubicBezTo>
                  <a:cubicBezTo>
                    <a:pt x="118" y="18"/>
                    <a:pt x="115" y="24"/>
                    <a:pt x="116" y="29"/>
                  </a:cubicBezTo>
                  <a:cubicBezTo>
                    <a:pt x="125" y="84"/>
                    <a:pt x="125" y="84"/>
                    <a:pt x="125" y="84"/>
                  </a:cubicBezTo>
                  <a:cubicBezTo>
                    <a:pt x="116" y="89"/>
                    <a:pt x="109" y="95"/>
                    <a:pt x="102" y="102"/>
                  </a:cubicBezTo>
                  <a:cubicBezTo>
                    <a:pt x="50" y="83"/>
                    <a:pt x="50" y="83"/>
                    <a:pt x="50" y="83"/>
                  </a:cubicBezTo>
                  <a:cubicBezTo>
                    <a:pt x="45" y="81"/>
                    <a:pt x="39" y="83"/>
                    <a:pt x="36" y="88"/>
                  </a:cubicBezTo>
                  <a:cubicBezTo>
                    <a:pt x="13" y="131"/>
                    <a:pt x="13" y="131"/>
                    <a:pt x="13" y="131"/>
                  </a:cubicBezTo>
                  <a:cubicBezTo>
                    <a:pt x="10" y="136"/>
                    <a:pt x="12" y="143"/>
                    <a:pt x="16" y="146"/>
                  </a:cubicBezTo>
                  <a:cubicBezTo>
                    <a:pt x="61" y="178"/>
                    <a:pt x="61" y="178"/>
                    <a:pt x="61" y="178"/>
                  </a:cubicBezTo>
                  <a:cubicBezTo>
                    <a:pt x="59" y="188"/>
                    <a:pt x="58" y="198"/>
                    <a:pt x="58" y="208"/>
                  </a:cubicBezTo>
                  <a:cubicBezTo>
                    <a:pt x="8" y="230"/>
                    <a:pt x="8" y="230"/>
                    <a:pt x="8" y="230"/>
                  </a:cubicBezTo>
                  <a:cubicBezTo>
                    <a:pt x="3" y="232"/>
                    <a:pt x="0" y="239"/>
                    <a:pt x="2" y="244"/>
                  </a:cubicBezTo>
                  <a:cubicBezTo>
                    <a:pt x="16" y="291"/>
                    <a:pt x="16" y="291"/>
                    <a:pt x="16" y="291"/>
                  </a:cubicBezTo>
                  <a:cubicBezTo>
                    <a:pt x="18" y="296"/>
                    <a:pt x="23" y="300"/>
                    <a:pt x="29" y="299"/>
                  </a:cubicBezTo>
                  <a:cubicBezTo>
                    <a:pt x="83" y="290"/>
                    <a:pt x="83" y="290"/>
                    <a:pt x="83" y="290"/>
                  </a:cubicBezTo>
                  <a:cubicBezTo>
                    <a:pt x="89" y="298"/>
                    <a:pt x="95" y="306"/>
                    <a:pt x="102" y="313"/>
                  </a:cubicBezTo>
                  <a:cubicBezTo>
                    <a:pt x="82" y="364"/>
                    <a:pt x="82" y="364"/>
                    <a:pt x="82" y="364"/>
                  </a:cubicBezTo>
                  <a:cubicBezTo>
                    <a:pt x="80" y="370"/>
                    <a:pt x="83" y="376"/>
                    <a:pt x="88" y="379"/>
                  </a:cubicBezTo>
                  <a:cubicBezTo>
                    <a:pt x="131" y="402"/>
                    <a:pt x="131" y="402"/>
                    <a:pt x="131" y="402"/>
                  </a:cubicBezTo>
                  <a:cubicBezTo>
                    <a:pt x="136" y="404"/>
                    <a:pt x="143" y="403"/>
                    <a:pt x="146" y="398"/>
                  </a:cubicBezTo>
                  <a:cubicBezTo>
                    <a:pt x="178" y="353"/>
                    <a:pt x="178" y="353"/>
                    <a:pt x="178" y="353"/>
                  </a:cubicBezTo>
                  <a:cubicBezTo>
                    <a:pt x="187" y="355"/>
                    <a:pt x="197" y="356"/>
                    <a:pt x="207" y="356"/>
                  </a:cubicBezTo>
                  <a:cubicBezTo>
                    <a:pt x="230" y="407"/>
                    <a:pt x="230" y="407"/>
                    <a:pt x="230" y="407"/>
                  </a:cubicBezTo>
                  <a:cubicBezTo>
                    <a:pt x="232" y="412"/>
                    <a:pt x="238" y="415"/>
                    <a:pt x="244" y="413"/>
                  </a:cubicBezTo>
                  <a:cubicBezTo>
                    <a:pt x="291" y="399"/>
                    <a:pt x="291" y="399"/>
                    <a:pt x="291" y="399"/>
                  </a:cubicBezTo>
                  <a:cubicBezTo>
                    <a:pt x="296" y="397"/>
                    <a:pt x="300" y="391"/>
                    <a:pt x="299" y="386"/>
                  </a:cubicBezTo>
                  <a:cubicBezTo>
                    <a:pt x="290" y="331"/>
                    <a:pt x="290" y="331"/>
                    <a:pt x="290" y="331"/>
                  </a:cubicBezTo>
                  <a:cubicBezTo>
                    <a:pt x="298" y="326"/>
                    <a:pt x="306" y="319"/>
                    <a:pt x="312" y="312"/>
                  </a:cubicBezTo>
                  <a:cubicBezTo>
                    <a:pt x="364" y="332"/>
                    <a:pt x="364" y="332"/>
                    <a:pt x="364" y="332"/>
                  </a:cubicBezTo>
                  <a:cubicBezTo>
                    <a:pt x="369" y="334"/>
                    <a:pt x="376" y="332"/>
                    <a:pt x="378" y="327"/>
                  </a:cubicBezTo>
                  <a:cubicBezTo>
                    <a:pt x="401" y="284"/>
                    <a:pt x="401" y="284"/>
                    <a:pt x="401" y="284"/>
                  </a:cubicBezTo>
                  <a:cubicBezTo>
                    <a:pt x="404" y="279"/>
                    <a:pt x="403" y="272"/>
                    <a:pt x="398" y="269"/>
                  </a:cubicBezTo>
                  <a:cubicBezTo>
                    <a:pt x="353" y="237"/>
                    <a:pt x="353" y="237"/>
                    <a:pt x="353" y="237"/>
                  </a:cubicBezTo>
                  <a:cubicBezTo>
                    <a:pt x="355" y="227"/>
                    <a:pt x="356" y="217"/>
                    <a:pt x="356" y="207"/>
                  </a:cubicBezTo>
                  <a:cubicBezTo>
                    <a:pt x="406" y="185"/>
                    <a:pt x="406" y="185"/>
                    <a:pt x="406" y="185"/>
                  </a:cubicBezTo>
                  <a:cubicBezTo>
                    <a:pt x="411" y="182"/>
                    <a:pt x="414" y="176"/>
                    <a:pt x="413" y="171"/>
                  </a:cubicBezTo>
                  <a:close/>
                  <a:moveTo>
                    <a:pt x="233" y="293"/>
                  </a:moveTo>
                  <a:cubicBezTo>
                    <a:pt x="186" y="307"/>
                    <a:pt x="136" y="280"/>
                    <a:pt x="122" y="233"/>
                  </a:cubicBezTo>
                  <a:cubicBezTo>
                    <a:pt x="108" y="186"/>
                    <a:pt x="134" y="136"/>
                    <a:pt x="181" y="122"/>
                  </a:cubicBezTo>
                  <a:cubicBezTo>
                    <a:pt x="228" y="108"/>
                    <a:pt x="278" y="134"/>
                    <a:pt x="293" y="182"/>
                  </a:cubicBezTo>
                  <a:cubicBezTo>
                    <a:pt x="307" y="229"/>
                    <a:pt x="280" y="278"/>
                    <a:pt x="233" y="293"/>
                  </a:cubicBezTo>
                  <a:close/>
                </a:path>
              </a:pathLst>
            </a:custGeom>
            <a:solidFill>
              <a:schemeClr val="bg2">
                <a:lumMod val="75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36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7" name="文本框 16"/>
            <p:cNvSpPr txBox="1"/>
            <p:nvPr/>
          </p:nvSpPr>
          <p:spPr>
            <a:xfrm>
              <a:off x="946693" y="3466123"/>
              <a:ext cx="4053743" cy="856630"/>
            </a:xfrm>
            <a:prstGeom prst="rect">
              <a:avLst/>
            </a:prstGeom>
            <a:noFill/>
          </p:spPr>
          <p:txBody>
            <a:bodyPr wrap="square" rtlCol="0">
              <a:spAutoFit/>
            </a:bodyPr>
            <a:lstStyle/>
            <a:p>
              <a:pPr>
                <a:lnSpc>
                  <a:spcPct val="150000"/>
                </a:lnSpc>
              </a:pPr>
              <a:r>
                <a:rPr lang="zh-CN" altLang="en-US" sz="1400">
                  <a:solidFill>
                    <a:schemeClr val="tx1">
                      <a:lumMod val="75000"/>
                      <a:lumOff val="25000"/>
                    </a:schemeClr>
                  </a:solidFill>
                  <a:latin typeface="楷体" panose="02010609060101010101" pitchFamily="49" charset="-122"/>
                  <a:ea typeface="楷体" panose="02010609060101010101" pitchFamily="49" charset="-122"/>
                  <a:cs typeface="微软雅黑" panose="020B0503020204020204" charset="-122"/>
                </a:rPr>
                <a:t>红藕香残玉簟秋。轻解罗裳，独上兰舟。云中谁寄锦书来？雁字回时，月满西楼。花自飘零水自流。一种相思，两处闲愁。此情无计可消除，才下眉头，却上心头。</a:t>
              </a:r>
              <a:endParaRPr lang="zh-CN" altLang="en-US" sz="1400" dirty="0">
                <a:solidFill>
                  <a:schemeClr val="tx1">
                    <a:lumMod val="75000"/>
                    <a:lumOff val="25000"/>
                  </a:schemeClr>
                </a:solidFill>
                <a:latin typeface="楷体" panose="02010609060101010101" pitchFamily="49" charset="-122"/>
                <a:ea typeface="楷体" panose="02010609060101010101" pitchFamily="49" charset="-122"/>
                <a:cs typeface="微软雅黑" panose="020B0503020204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3" cstate="screen"/>
          <a:srcRect/>
          <a:stretch>
            <a:fillRect/>
          </a:stretch>
        </p:blipFill>
        <p:spPr>
          <a:xfrm>
            <a:off x="-2770" y="3162300"/>
            <a:ext cx="12190992" cy="3695700"/>
          </a:xfrm>
          <a:prstGeom prst="rect">
            <a:avLst/>
          </a:prstGeom>
        </p:spPr>
      </p:pic>
      <p:sp>
        <p:nvSpPr>
          <p:cNvPr id="6" name="矩形 5"/>
          <p:cNvSpPr/>
          <p:nvPr/>
        </p:nvSpPr>
        <p:spPr>
          <a:xfrm>
            <a:off x="4555486" y="221016"/>
            <a:ext cx="2672668" cy="49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rPr>
              <a:t>策划方案主题</a:t>
            </a:r>
            <a:endPar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endParaRPr>
          </a:p>
        </p:txBody>
      </p:sp>
      <p:sp>
        <p:nvSpPr>
          <p:cNvPr id="8" name="矩形 7"/>
          <p:cNvSpPr/>
          <p:nvPr/>
        </p:nvSpPr>
        <p:spPr>
          <a:xfrm>
            <a:off x="4423380" y="668367"/>
            <a:ext cx="3027365" cy="350865"/>
          </a:xfrm>
          <a:prstGeom prst="rect">
            <a:avLst/>
          </a:prstGeom>
        </p:spPr>
        <p:txBody>
          <a:bodyPr wrap="square">
            <a:spAutoFit/>
          </a:bodyPr>
          <a:lstStyle/>
          <a:p>
            <a:pPr algn="dist" defTabSz="798830">
              <a:lnSpc>
                <a:spcPct val="120000"/>
              </a:lnSpc>
            </a:pPr>
            <a:r>
              <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rPr>
              <a:t>PLANNING SCHEME THEME</a:t>
            </a:r>
            <a:endPar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endParaRPr>
          </a:p>
        </p:txBody>
      </p:sp>
      <p:grpSp>
        <p:nvGrpSpPr>
          <p:cNvPr id="2" name="组合 1"/>
          <p:cNvGrpSpPr/>
          <p:nvPr/>
        </p:nvGrpSpPr>
        <p:grpSpPr>
          <a:xfrm>
            <a:off x="1238513" y="1487354"/>
            <a:ext cx="9850034" cy="3665671"/>
            <a:chOff x="935005" y="1766788"/>
            <a:chExt cx="7549554" cy="2809552"/>
          </a:xfrm>
        </p:grpSpPr>
        <p:cxnSp>
          <p:nvCxnSpPr>
            <p:cNvPr id="7" name="直接连接符 14"/>
            <p:cNvCxnSpPr/>
            <p:nvPr/>
          </p:nvCxnSpPr>
          <p:spPr>
            <a:xfrm>
              <a:off x="1061253" y="1770506"/>
              <a:ext cx="376011" cy="0"/>
            </a:xfrm>
            <a:prstGeom prst="line">
              <a:avLst/>
            </a:prstGeom>
            <a:ln w="53975">
              <a:solidFill>
                <a:srgbClr val="EC7664"/>
              </a:solidFill>
            </a:ln>
          </p:spPr>
          <p:style>
            <a:lnRef idx="1">
              <a:schemeClr val="accent1"/>
            </a:lnRef>
            <a:fillRef idx="0">
              <a:schemeClr val="accent1"/>
            </a:fillRef>
            <a:effectRef idx="0">
              <a:schemeClr val="accent1"/>
            </a:effectRef>
            <a:fontRef idx="minor">
              <a:schemeClr val="tx1"/>
            </a:fontRef>
          </p:style>
        </p:cxnSp>
        <p:sp>
          <p:nvSpPr>
            <p:cNvPr id="9" name="TextBox 24"/>
            <p:cNvSpPr txBox="1"/>
            <p:nvPr/>
          </p:nvSpPr>
          <p:spPr>
            <a:xfrm>
              <a:off x="935005" y="1902927"/>
              <a:ext cx="1321013" cy="306664"/>
            </a:xfrm>
            <a:prstGeom prst="rect">
              <a:avLst/>
            </a:prstGeom>
            <a:noFill/>
          </p:spPr>
          <p:txBody>
            <a:bodyPr wrap="none" rtlCol="0">
              <a:spAutoFit/>
            </a:bodyPr>
            <a:lstStyle/>
            <a:p>
              <a:pPr algn="ctr"/>
              <a:r>
                <a:rPr lang="zh-CN" altLang="en-US" sz="2000" b="1" dirty="0">
                  <a:solidFill>
                    <a:schemeClr val="tx1">
                      <a:lumMod val="75000"/>
                      <a:lumOff val="25000"/>
                    </a:schemeClr>
                  </a:solidFill>
                  <a:latin typeface="楷体" panose="02010609060101010101" pitchFamily="49" charset="-122"/>
                  <a:ea typeface="楷体" panose="02010609060101010101" pitchFamily="49" charset="-122"/>
                </a:rPr>
                <a:t>标题文本预设</a:t>
              </a:r>
              <a:endParaRPr lang="zh-CN" altLang="en-US" sz="2000" b="1" dirty="0">
                <a:solidFill>
                  <a:schemeClr val="tx1">
                    <a:lumMod val="75000"/>
                    <a:lumOff val="25000"/>
                  </a:schemeClr>
                </a:solidFill>
                <a:latin typeface="楷体" panose="02010609060101010101" pitchFamily="49" charset="-122"/>
                <a:ea typeface="楷体" panose="02010609060101010101" pitchFamily="49" charset="-122"/>
              </a:endParaRPr>
            </a:p>
          </p:txBody>
        </p:sp>
        <p:cxnSp>
          <p:nvCxnSpPr>
            <p:cNvPr id="10" name="直接连接符 7"/>
            <p:cNvCxnSpPr/>
            <p:nvPr/>
          </p:nvCxnSpPr>
          <p:spPr>
            <a:xfrm>
              <a:off x="3758272" y="1766788"/>
              <a:ext cx="376011" cy="0"/>
            </a:xfrm>
            <a:prstGeom prst="line">
              <a:avLst/>
            </a:prstGeom>
            <a:ln w="53975">
              <a:solidFill>
                <a:srgbClr val="EC7664"/>
              </a:solidFill>
            </a:ln>
          </p:spPr>
          <p:style>
            <a:lnRef idx="1">
              <a:schemeClr val="accent1"/>
            </a:lnRef>
            <a:fillRef idx="0">
              <a:schemeClr val="accent1"/>
            </a:fillRef>
            <a:effectRef idx="0">
              <a:schemeClr val="accent1"/>
            </a:effectRef>
            <a:fontRef idx="minor">
              <a:schemeClr val="tx1"/>
            </a:fontRef>
          </p:style>
        </p:cxnSp>
        <p:sp>
          <p:nvSpPr>
            <p:cNvPr id="11" name="TextBox 24"/>
            <p:cNvSpPr txBox="1"/>
            <p:nvPr/>
          </p:nvSpPr>
          <p:spPr>
            <a:xfrm>
              <a:off x="3637675" y="1856743"/>
              <a:ext cx="1321013" cy="306664"/>
            </a:xfrm>
            <a:prstGeom prst="rect">
              <a:avLst/>
            </a:prstGeom>
            <a:noFill/>
          </p:spPr>
          <p:txBody>
            <a:bodyPr wrap="none" rtlCol="0">
              <a:spAutoFit/>
            </a:bodyPr>
            <a:lstStyle/>
            <a:p>
              <a:pPr algn="ctr"/>
              <a:r>
                <a:rPr lang="zh-CN" altLang="en-US" sz="2000" b="1" dirty="0">
                  <a:solidFill>
                    <a:schemeClr val="tx1">
                      <a:lumMod val="75000"/>
                      <a:lumOff val="25000"/>
                    </a:schemeClr>
                  </a:solidFill>
                  <a:latin typeface="楷体" panose="02010609060101010101" pitchFamily="49" charset="-122"/>
                  <a:ea typeface="楷体" panose="02010609060101010101" pitchFamily="49" charset="-122"/>
                </a:rPr>
                <a:t>标题文本预设</a:t>
              </a:r>
              <a:endParaRPr lang="zh-CN" altLang="en-US" sz="2000" b="1" dirty="0">
                <a:solidFill>
                  <a:schemeClr val="tx1">
                    <a:lumMod val="75000"/>
                    <a:lumOff val="25000"/>
                  </a:schemeClr>
                </a:solidFill>
                <a:latin typeface="楷体" panose="02010609060101010101" pitchFamily="49" charset="-122"/>
                <a:ea typeface="楷体" panose="02010609060101010101" pitchFamily="49" charset="-122"/>
              </a:endParaRPr>
            </a:p>
          </p:txBody>
        </p:sp>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7600" y="1792011"/>
              <a:ext cx="2316959" cy="2784329"/>
            </a:xfrm>
            <a:prstGeom prst="rect">
              <a:avLst/>
            </a:prstGeom>
          </p:spPr>
        </p:pic>
        <p:sp>
          <p:nvSpPr>
            <p:cNvPr id="13" name="文本框 12"/>
            <p:cNvSpPr txBox="1"/>
            <p:nvPr/>
          </p:nvSpPr>
          <p:spPr>
            <a:xfrm>
              <a:off x="972419" y="2246562"/>
              <a:ext cx="2403626" cy="229997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楷体" panose="02010609060101010101" pitchFamily="49" charset="-122"/>
                  <a:ea typeface="楷体" panose="02010609060101010101" pitchFamily="49" charset="-122"/>
                  <a:cs typeface="微软雅黑" panose="020B0503020204020204" charset="-122"/>
                </a:rPr>
                <a:t>丙辰中秋，欢饮达旦。大醉，作此篇，兼怀子由。明月几时有？把酒问青天。不知天上宫阙，今夕是何年？我欲乘风归去，又恐琼楼玉宇，高处不胜寒！起舞弄清影，何似在人间</a:t>
              </a:r>
              <a:r>
                <a:rPr lang="en-US" altLang="zh-CN" sz="1400" dirty="0">
                  <a:solidFill>
                    <a:schemeClr val="tx1">
                      <a:lumMod val="65000"/>
                      <a:lumOff val="35000"/>
                    </a:schemeClr>
                  </a:solidFill>
                  <a:latin typeface="楷体" panose="02010609060101010101" pitchFamily="49" charset="-122"/>
                  <a:ea typeface="楷体" panose="02010609060101010101" pitchFamily="49" charset="-122"/>
                  <a:cs typeface="微软雅黑" panose="020B0503020204020204" charset="-122"/>
                </a:rPr>
                <a:t>!</a:t>
              </a:r>
              <a:r>
                <a:rPr lang="zh-CN" altLang="en-US" sz="1400" dirty="0">
                  <a:solidFill>
                    <a:schemeClr val="tx1">
                      <a:lumMod val="65000"/>
                      <a:lumOff val="35000"/>
                    </a:schemeClr>
                  </a:solidFill>
                  <a:latin typeface="楷体" panose="02010609060101010101" pitchFamily="49" charset="-122"/>
                  <a:ea typeface="楷体" panose="02010609060101010101" pitchFamily="49" charset="-122"/>
                  <a:cs typeface="微软雅黑" panose="020B0503020204020204" charset="-122"/>
                </a:rPr>
                <a:t>转朱阁，低绮户，照无眠。不应有恨，何事长向别时圆？人有悲欢离合，月有阴晴圆缺，此事古难全。但愿人长久，千里共婵娟。</a:t>
              </a:r>
              <a:endParaRPr lang="zh-CN" altLang="en-US" sz="1400" dirty="0">
                <a:solidFill>
                  <a:schemeClr val="tx1">
                    <a:lumMod val="65000"/>
                    <a:lumOff val="35000"/>
                  </a:schemeClr>
                </a:solidFill>
                <a:latin typeface="楷体" panose="02010609060101010101" pitchFamily="49" charset="-122"/>
                <a:ea typeface="楷体" panose="02010609060101010101" pitchFamily="49" charset="-122"/>
                <a:cs typeface="微软雅黑" panose="020B0503020204020204" charset="-122"/>
              </a:endParaRPr>
            </a:p>
          </p:txBody>
        </p:sp>
        <p:sp>
          <p:nvSpPr>
            <p:cNvPr id="14" name="文本框 13"/>
            <p:cNvSpPr txBox="1"/>
            <p:nvPr/>
          </p:nvSpPr>
          <p:spPr>
            <a:xfrm>
              <a:off x="3685169" y="2236236"/>
              <a:ext cx="2403626" cy="229997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楷体" panose="02010609060101010101" pitchFamily="49" charset="-122"/>
                  <a:ea typeface="楷体" panose="02010609060101010101" pitchFamily="49" charset="-122"/>
                  <a:cs typeface="微软雅黑" panose="020B0503020204020204" charset="-122"/>
                </a:rPr>
                <a:t>丙辰中秋，欢饮达旦。大醉，作此篇，兼怀子由。明月几时有？把酒问青天。不知天上宫阙，今夕是何年？我欲乘风归去，又恐琼楼玉宇，高处不胜寒！起舞弄清影，何似在人间</a:t>
              </a:r>
              <a:r>
                <a:rPr lang="en-US" altLang="zh-CN" sz="1400" dirty="0">
                  <a:solidFill>
                    <a:schemeClr val="tx1">
                      <a:lumMod val="65000"/>
                      <a:lumOff val="35000"/>
                    </a:schemeClr>
                  </a:solidFill>
                  <a:latin typeface="楷体" panose="02010609060101010101" pitchFamily="49" charset="-122"/>
                  <a:ea typeface="楷体" panose="02010609060101010101" pitchFamily="49" charset="-122"/>
                  <a:cs typeface="微软雅黑" panose="020B0503020204020204" charset="-122"/>
                </a:rPr>
                <a:t>!</a:t>
              </a:r>
              <a:r>
                <a:rPr lang="zh-CN" altLang="en-US" sz="1400" dirty="0">
                  <a:solidFill>
                    <a:schemeClr val="tx1">
                      <a:lumMod val="65000"/>
                      <a:lumOff val="35000"/>
                    </a:schemeClr>
                  </a:solidFill>
                  <a:latin typeface="楷体" panose="02010609060101010101" pitchFamily="49" charset="-122"/>
                  <a:ea typeface="楷体" panose="02010609060101010101" pitchFamily="49" charset="-122"/>
                  <a:cs typeface="微软雅黑" panose="020B0503020204020204" charset="-122"/>
                </a:rPr>
                <a:t>转朱阁，低绮户，照无眠。不应有恨，何事长向别时圆？人有悲欢离合，月有阴晴圆缺，此事古难全。但愿人长久，千里共婵娟。</a:t>
              </a:r>
              <a:endParaRPr lang="zh-CN" altLang="en-US" sz="1400" dirty="0">
                <a:solidFill>
                  <a:schemeClr val="tx1">
                    <a:lumMod val="65000"/>
                    <a:lumOff val="35000"/>
                  </a:schemeClr>
                </a:solidFill>
                <a:latin typeface="楷体" panose="02010609060101010101" pitchFamily="49" charset="-122"/>
                <a:ea typeface="楷体" panose="02010609060101010101" pitchFamily="49" charset="-122"/>
                <a:cs typeface="微软雅黑" panose="020B0503020204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3" cstate="screen"/>
          <a:srcRect/>
          <a:stretch>
            <a:fillRect/>
          </a:stretch>
        </p:blipFill>
        <p:spPr>
          <a:xfrm>
            <a:off x="-2770" y="3162300"/>
            <a:ext cx="12190992" cy="3695700"/>
          </a:xfrm>
          <a:prstGeom prst="rect">
            <a:avLst/>
          </a:prstGeom>
        </p:spPr>
      </p:pic>
      <p:sp>
        <p:nvSpPr>
          <p:cNvPr id="6" name="矩形 5"/>
          <p:cNvSpPr/>
          <p:nvPr/>
        </p:nvSpPr>
        <p:spPr>
          <a:xfrm>
            <a:off x="4555486" y="221016"/>
            <a:ext cx="2672668" cy="49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rPr>
              <a:t>策划方案主题</a:t>
            </a:r>
            <a:endPar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endParaRPr>
          </a:p>
        </p:txBody>
      </p:sp>
      <p:sp>
        <p:nvSpPr>
          <p:cNvPr id="8" name="矩形 7"/>
          <p:cNvSpPr/>
          <p:nvPr/>
        </p:nvSpPr>
        <p:spPr>
          <a:xfrm>
            <a:off x="4423380" y="668367"/>
            <a:ext cx="3027365" cy="350865"/>
          </a:xfrm>
          <a:prstGeom prst="rect">
            <a:avLst/>
          </a:prstGeom>
        </p:spPr>
        <p:txBody>
          <a:bodyPr wrap="square">
            <a:spAutoFit/>
          </a:bodyPr>
          <a:lstStyle/>
          <a:p>
            <a:pPr algn="dist" defTabSz="798830">
              <a:lnSpc>
                <a:spcPct val="120000"/>
              </a:lnSpc>
            </a:pPr>
            <a:r>
              <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rPr>
              <a:t>PLANNING SCHEME THEME</a:t>
            </a:r>
            <a:endPar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endParaRPr>
          </a:p>
        </p:txBody>
      </p:sp>
      <p:grpSp>
        <p:nvGrpSpPr>
          <p:cNvPr id="15" name="组合 14"/>
          <p:cNvGrpSpPr/>
          <p:nvPr/>
        </p:nvGrpSpPr>
        <p:grpSpPr>
          <a:xfrm>
            <a:off x="2662178" y="1466583"/>
            <a:ext cx="6855346" cy="3779489"/>
            <a:chOff x="1748830" y="1568652"/>
            <a:chExt cx="5764377" cy="3178016"/>
          </a:xfrm>
        </p:grpSpPr>
        <p:grpSp>
          <p:nvGrpSpPr>
            <p:cNvPr id="16" name="组 28"/>
            <p:cNvGrpSpPr/>
            <p:nvPr/>
          </p:nvGrpSpPr>
          <p:grpSpPr>
            <a:xfrm>
              <a:off x="5730589" y="1712704"/>
              <a:ext cx="1490168" cy="1737662"/>
              <a:chOff x="5628991" y="1712704"/>
              <a:chExt cx="1490168" cy="1737662"/>
            </a:xfrm>
          </p:grpSpPr>
          <p:sp>
            <p:nvSpPr>
              <p:cNvPr id="27" name="TextBox 24"/>
              <p:cNvSpPr txBox="1"/>
              <p:nvPr/>
            </p:nvSpPr>
            <p:spPr>
              <a:xfrm>
                <a:off x="5628991" y="1712704"/>
                <a:ext cx="1472238" cy="310556"/>
              </a:xfrm>
              <a:prstGeom prst="rect">
                <a:avLst/>
              </a:prstGeom>
              <a:noFill/>
            </p:spPr>
            <p:txBody>
              <a:bodyPr wrap="square" rtlCol="0">
                <a:spAutoFit/>
              </a:bodyPr>
              <a:lstStyle/>
              <a:p>
                <a:pPr algn="ctr"/>
                <a:r>
                  <a:rPr lang="zh-CN" altLang="en-US" b="1" dirty="0">
                    <a:solidFill>
                      <a:schemeClr val="tx1">
                        <a:lumMod val="75000"/>
                        <a:lumOff val="25000"/>
                      </a:schemeClr>
                    </a:solidFill>
                    <a:latin typeface="楷体" panose="02010609060101010101" pitchFamily="49" charset="-122"/>
                    <a:ea typeface="楷体" panose="02010609060101010101" pitchFamily="49" charset="-122"/>
                  </a:rPr>
                  <a:t>标题文本预设</a:t>
                </a:r>
                <a:endParaRPr lang="zh-CN" altLang="en-US" b="1"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28" name="TextBox 24"/>
              <p:cNvSpPr txBox="1"/>
              <p:nvPr/>
            </p:nvSpPr>
            <p:spPr>
              <a:xfrm>
                <a:off x="5646921" y="3139810"/>
                <a:ext cx="1472238" cy="310556"/>
              </a:xfrm>
              <a:prstGeom prst="rect">
                <a:avLst/>
              </a:prstGeom>
              <a:noFill/>
            </p:spPr>
            <p:txBody>
              <a:bodyPr wrap="square" rtlCol="0">
                <a:spAutoFit/>
              </a:bodyPr>
              <a:lstStyle/>
              <a:p>
                <a:pPr algn="ctr"/>
                <a:r>
                  <a:rPr lang="zh-CN" altLang="en-US" b="1" dirty="0">
                    <a:solidFill>
                      <a:schemeClr val="tx1">
                        <a:lumMod val="75000"/>
                        <a:lumOff val="25000"/>
                      </a:schemeClr>
                    </a:solidFill>
                    <a:latin typeface="楷体" panose="02010609060101010101" pitchFamily="49" charset="-122"/>
                    <a:ea typeface="楷体" panose="02010609060101010101" pitchFamily="49" charset="-122"/>
                  </a:rPr>
                  <a:t>标题文本预设</a:t>
                </a:r>
                <a:endParaRPr lang="zh-CN" altLang="en-US" b="1" dirty="0">
                  <a:solidFill>
                    <a:schemeClr val="tx1">
                      <a:lumMod val="75000"/>
                      <a:lumOff val="25000"/>
                    </a:schemeClr>
                  </a:solidFill>
                  <a:latin typeface="楷体" panose="02010609060101010101" pitchFamily="49" charset="-122"/>
                  <a:ea typeface="楷体" panose="02010609060101010101" pitchFamily="49" charset="-122"/>
                </a:endParaRPr>
              </a:p>
            </p:txBody>
          </p:sp>
        </p:grpSp>
        <p:grpSp>
          <p:nvGrpSpPr>
            <p:cNvPr id="17" name="组 27"/>
            <p:cNvGrpSpPr/>
            <p:nvPr/>
          </p:nvGrpSpPr>
          <p:grpSpPr>
            <a:xfrm>
              <a:off x="2082044" y="1749211"/>
              <a:ext cx="1472238" cy="1739809"/>
              <a:chOff x="2166709" y="1749211"/>
              <a:chExt cx="1472238" cy="1739809"/>
            </a:xfrm>
          </p:grpSpPr>
          <p:sp>
            <p:nvSpPr>
              <p:cNvPr id="25" name="TextBox 24"/>
              <p:cNvSpPr txBox="1"/>
              <p:nvPr/>
            </p:nvSpPr>
            <p:spPr>
              <a:xfrm>
                <a:off x="2166709" y="1749211"/>
                <a:ext cx="1472238" cy="310556"/>
              </a:xfrm>
              <a:prstGeom prst="rect">
                <a:avLst/>
              </a:prstGeom>
              <a:noFill/>
            </p:spPr>
            <p:txBody>
              <a:bodyPr wrap="square" rtlCol="0">
                <a:spAutoFit/>
              </a:bodyPr>
              <a:lstStyle/>
              <a:p>
                <a:pPr algn="r"/>
                <a:r>
                  <a:rPr lang="zh-CN" altLang="en-US" b="1" dirty="0">
                    <a:solidFill>
                      <a:schemeClr val="tx1">
                        <a:lumMod val="75000"/>
                        <a:lumOff val="25000"/>
                      </a:schemeClr>
                    </a:solidFill>
                    <a:latin typeface="楷体" panose="02010609060101010101" pitchFamily="49" charset="-122"/>
                    <a:ea typeface="楷体" panose="02010609060101010101" pitchFamily="49" charset="-122"/>
                  </a:rPr>
                  <a:t>标题文本预设</a:t>
                </a:r>
                <a:endParaRPr lang="zh-CN" altLang="en-US" b="1"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26" name="TextBox 24"/>
              <p:cNvSpPr txBox="1"/>
              <p:nvPr/>
            </p:nvSpPr>
            <p:spPr>
              <a:xfrm>
                <a:off x="2166709" y="3178464"/>
                <a:ext cx="1472238" cy="310556"/>
              </a:xfrm>
              <a:prstGeom prst="rect">
                <a:avLst/>
              </a:prstGeom>
              <a:noFill/>
            </p:spPr>
            <p:txBody>
              <a:bodyPr wrap="square" rtlCol="0">
                <a:spAutoFit/>
              </a:bodyPr>
              <a:lstStyle/>
              <a:p>
                <a:pPr algn="r"/>
                <a:r>
                  <a:rPr lang="zh-CN" altLang="en-US" b="1" dirty="0">
                    <a:solidFill>
                      <a:schemeClr val="tx1">
                        <a:lumMod val="75000"/>
                        <a:lumOff val="25000"/>
                      </a:schemeClr>
                    </a:solidFill>
                    <a:latin typeface="楷体" panose="02010609060101010101" pitchFamily="49" charset="-122"/>
                    <a:ea typeface="楷体" panose="02010609060101010101" pitchFamily="49" charset="-122"/>
                  </a:rPr>
                  <a:t>标题文本预设</a:t>
                </a:r>
                <a:endParaRPr lang="zh-CN" altLang="en-US" b="1" dirty="0">
                  <a:solidFill>
                    <a:schemeClr val="tx1">
                      <a:lumMod val="75000"/>
                      <a:lumOff val="25000"/>
                    </a:schemeClr>
                  </a:solidFill>
                  <a:latin typeface="楷体" panose="02010609060101010101" pitchFamily="49" charset="-122"/>
                  <a:ea typeface="楷体" panose="02010609060101010101" pitchFamily="49" charset="-122"/>
                </a:endParaRPr>
              </a:p>
            </p:txBody>
          </p:sp>
        </p:grpSp>
        <p:grpSp>
          <p:nvGrpSpPr>
            <p:cNvPr id="18" name="组 26"/>
            <p:cNvGrpSpPr/>
            <p:nvPr/>
          </p:nvGrpSpPr>
          <p:grpSpPr>
            <a:xfrm>
              <a:off x="3764253" y="1568652"/>
              <a:ext cx="1573129" cy="3178016"/>
              <a:chOff x="3730387" y="1568652"/>
              <a:chExt cx="1573129" cy="3178016"/>
            </a:xfrm>
          </p:grpSpPr>
          <p:pic>
            <p:nvPicPr>
              <p:cNvPr id="23" name="图片 24"/>
              <p:cNvPicPr>
                <a:picLocks noChangeAspect="1"/>
              </p:cNvPicPr>
              <p:nvPr/>
            </p:nvPicPr>
            <p:blipFill>
              <a:blip r:embed="rId4"/>
              <a:stretch>
                <a:fillRect/>
              </a:stretch>
            </p:blipFill>
            <p:spPr>
              <a:xfrm>
                <a:off x="3730387" y="1568652"/>
                <a:ext cx="1573129" cy="3178016"/>
              </a:xfrm>
              <a:prstGeom prst="rect">
                <a:avLst/>
              </a:prstGeom>
              <a:noFill/>
              <a:ln w="9525">
                <a:noFill/>
              </a:ln>
            </p:spPr>
          </p:pic>
          <p:pic>
            <p:nvPicPr>
              <p:cNvPr id="24" name="图片 23"/>
              <p:cNvPicPr>
                <a:picLocks noChangeAspect="1"/>
              </p:cNvPicPr>
              <p:nvPr/>
            </p:nvPicPr>
            <p:blipFill rotWithShape="1">
              <a:blip r:embed="rId5"/>
              <a:srcRect l="2359"/>
              <a:stretch>
                <a:fillRect/>
              </a:stretch>
            </p:blipFill>
            <p:spPr>
              <a:xfrm>
                <a:off x="3819728" y="1945261"/>
                <a:ext cx="1380710" cy="2419216"/>
              </a:xfrm>
              <a:prstGeom prst="rect">
                <a:avLst/>
              </a:prstGeom>
            </p:spPr>
          </p:pic>
        </p:grpSp>
        <p:sp>
          <p:nvSpPr>
            <p:cNvPr id="19" name="文本框 18"/>
            <p:cNvSpPr txBox="1"/>
            <p:nvPr/>
          </p:nvSpPr>
          <p:spPr>
            <a:xfrm>
              <a:off x="1748830" y="2045223"/>
              <a:ext cx="1787524" cy="947195"/>
            </a:xfrm>
            <a:prstGeom prst="rect">
              <a:avLst/>
            </a:prstGeom>
            <a:noFill/>
          </p:spPr>
          <p:txBody>
            <a:bodyPr wrap="square" rtlCol="0">
              <a:spAutoFit/>
            </a:bodyPr>
            <a:lstStyle/>
            <a:p>
              <a:pPr algn="r">
                <a:lnSpc>
                  <a:spcPct val="140000"/>
                </a:lnSpc>
              </a:pPr>
              <a:r>
                <a:rPr lang="zh-CN" altLang="en-US" sz="16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t>此部分内容作为文字排版占位显示</a:t>
              </a:r>
              <a:br>
                <a:rPr lang="zh-CN" altLang="en-US" sz="16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br>
              <a:r>
                <a:rPr lang="zh-CN" altLang="en-US" sz="16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t>（建议使用主题字体）</a:t>
              </a:r>
              <a:endParaRPr lang="zh-CN" altLang="en-US" sz="16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endParaRPr>
            </a:p>
          </p:txBody>
        </p:sp>
        <p:sp>
          <p:nvSpPr>
            <p:cNvPr id="20" name="文本框 19"/>
            <p:cNvSpPr txBox="1"/>
            <p:nvPr/>
          </p:nvSpPr>
          <p:spPr>
            <a:xfrm>
              <a:off x="1763239" y="3504170"/>
              <a:ext cx="1787524" cy="947195"/>
            </a:xfrm>
            <a:prstGeom prst="rect">
              <a:avLst/>
            </a:prstGeom>
            <a:noFill/>
          </p:spPr>
          <p:txBody>
            <a:bodyPr wrap="square" rtlCol="0">
              <a:spAutoFit/>
            </a:bodyPr>
            <a:lstStyle/>
            <a:p>
              <a:pPr algn="r">
                <a:lnSpc>
                  <a:spcPct val="140000"/>
                </a:lnSpc>
              </a:pPr>
              <a:r>
                <a:rPr lang="zh-CN" altLang="en-US" sz="16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t>此部分内容作为文字排版占位显示</a:t>
              </a:r>
              <a:br>
                <a:rPr lang="zh-CN" altLang="en-US" sz="16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br>
              <a:r>
                <a:rPr lang="zh-CN" altLang="en-US" sz="16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t>（建议使用主题字体）</a:t>
              </a:r>
              <a:endParaRPr lang="zh-CN" altLang="en-US" sz="16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endParaRPr>
            </a:p>
          </p:txBody>
        </p:sp>
        <p:sp>
          <p:nvSpPr>
            <p:cNvPr id="21" name="文本框 20"/>
            <p:cNvSpPr txBox="1"/>
            <p:nvPr/>
          </p:nvSpPr>
          <p:spPr>
            <a:xfrm>
              <a:off x="5711274" y="2002552"/>
              <a:ext cx="1787524" cy="947195"/>
            </a:xfrm>
            <a:prstGeom prst="rect">
              <a:avLst/>
            </a:prstGeom>
            <a:noFill/>
          </p:spPr>
          <p:txBody>
            <a:bodyPr wrap="square" rtlCol="0">
              <a:spAutoFit/>
            </a:bodyPr>
            <a:lstStyle/>
            <a:p>
              <a:pPr>
                <a:lnSpc>
                  <a:spcPct val="140000"/>
                </a:lnSpc>
              </a:pPr>
              <a:r>
                <a:rPr lang="zh-CN" altLang="en-US" sz="16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t>此部分内容作为文字排版占位显示</a:t>
              </a:r>
              <a:br>
                <a:rPr lang="zh-CN" altLang="en-US" sz="16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br>
              <a:r>
                <a:rPr lang="zh-CN" altLang="en-US" sz="16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t>（建议使用主题字体）</a:t>
              </a:r>
              <a:endParaRPr lang="zh-CN" altLang="en-US" sz="16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endParaRPr>
            </a:p>
          </p:txBody>
        </p:sp>
        <p:sp>
          <p:nvSpPr>
            <p:cNvPr id="22" name="文本框 21"/>
            <p:cNvSpPr txBox="1"/>
            <p:nvPr/>
          </p:nvSpPr>
          <p:spPr>
            <a:xfrm>
              <a:off x="5725683" y="3461499"/>
              <a:ext cx="1787524" cy="947195"/>
            </a:xfrm>
            <a:prstGeom prst="rect">
              <a:avLst/>
            </a:prstGeom>
            <a:noFill/>
          </p:spPr>
          <p:txBody>
            <a:bodyPr wrap="square" rtlCol="0">
              <a:spAutoFit/>
            </a:bodyPr>
            <a:lstStyle/>
            <a:p>
              <a:pPr>
                <a:lnSpc>
                  <a:spcPct val="140000"/>
                </a:lnSpc>
              </a:pPr>
              <a:r>
                <a:rPr lang="zh-CN" altLang="en-US" sz="16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t>此部分内容作为文字排版占位显示</a:t>
              </a:r>
              <a:br>
                <a:rPr lang="zh-CN" altLang="en-US" sz="16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br>
              <a:r>
                <a:rPr lang="zh-CN" altLang="en-US" sz="16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rPr>
                <a:t>（建议使用主题字体）</a:t>
              </a:r>
              <a:endParaRPr lang="zh-CN" altLang="en-US" sz="1600" dirty="0">
                <a:solidFill>
                  <a:schemeClr val="tx1">
                    <a:lumMod val="50000"/>
                    <a:lumOff val="50000"/>
                  </a:schemeClr>
                </a:solidFill>
                <a:latin typeface="楷体" panose="02010609060101010101" pitchFamily="49" charset="-122"/>
                <a:ea typeface="楷体" panose="02010609060101010101" pitchFamily="49" charset="-122"/>
                <a:cs typeface="微软雅黑" panose="020B0503020204020204" charset="-122"/>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3" cstate="screen"/>
          <a:srcRect/>
          <a:stretch>
            <a:fillRect/>
          </a:stretch>
        </p:blipFill>
        <p:spPr>
          <a:xfrm>
            <a:off x="-2770" y="3162300"/>
            <a:ext cx="12190992" cy="3695700"/>
          </a:xfrm>
          <a:prstGeom prst="rect">
            <a:avLst/>
          </a:prstGeom>
        </p:spPr>
      </p:pic>
      <p:sp>
        <p:nvSpPr>
          <p:cNvPr id="7" name="文本框 5"/>
          <p:cNvSpPr txBox="1"/>
          <p:nvPr/>
        </p:nvSpPr>
        <p:spPr>
          <a:xfrm>
            <a:off x="4413401" y="2946429"/>
            <a:ext cx="3897222" cy="1200329"/>
          </a:xfrm>
          <a:prstGeom prst="rect">
            <a:avLst/>
          </a:prstGeom>
          <a:noFill/>
          <a:ln w="9525">
            <a:noFill/>
          </a:ln>
        </p:spPr>
        <p:txBody>
          <a:bodyPr wrap="square" anchor="t">
            <a:spAutoFit/>
          </a:bodyPr>
          <a:lstStyle/>
          <a:p>
            <a:pPr lvl="0"/>
            <a:r>
              <a:rPr lang="en-US" altLang="zh-CN" sz="3600" dirty="0" smtClean="0">
                <a:solidFill>
                  <a:srgbClr val="640000"/>
                </a:solidFill>
                <a:latin typeface="楷体" panose="02010609060101010101" pitchFamily="49" charset="-122"/>
                <a:ea typeface="楷体" panose="02010609060101010101" pitchFamily="49" charset="-122"/>
              </a:rPr>
              <a:t>04  </a:t>
            </a:r>
            <a:r>
              <a:rPr lang="zh-CN" altLang="en-US" sz="3600" dirty="0" smtClean="0">
                <a:solidFill>
                  <a:srgbClr val="640000"/>
                </a:solidFill>
                <a:latin typeface="楷体" panose="02010609060101010101" pitchFamily="49" charset="-122"/>
                <a:ea typeface="楷体" panose="02010609060101010101" pitchFamily="49" charset="-122"/>
              </a:rPr>
              <a:t>现场布置</a:t>
            </a:r>
            <a:endParaRPr lang="zh-CN" altLang="en-US" sz="3600" dirty="0" smtClean="0">
              <a:solidFill>
                <a:srgbClr val="640000"/>
              </a:solidFill>
              <a:latin typeface="楷体" panose="02010609060101010101" pitchFamily="49" charset="-122"/>
              <a:ea typeface="楷体" panose="02010609060101010101" pitchFamily="49" charset="-122"/>
            </a:endParaRPr>
          </a:p>
          <a:p>
            <a:pPr lvl="0"/>
            <a:endParaRPr lang="zh-CN" altLang="en-US" sz="3600" dirty="0" smtClean="0">
              <a:solidFill>
                <a:srgbClr val="640000"/>
              </a:solidFill>
              <a:latin typeface="楷体" panose="02010609060101010101" pitchFamily="49" charset="-122"/>
              <a:ea typeface="楷体" panose="02010609060101010101" pitchFamily="49" charset="-122"/>
            </a:endParaRPr>
          </a:p>
        </p:txBody>
      </p:sp>
      <p:sp>
        <p:nvSpPr>
          <p:cNvPr id="9" name="文本框 8"/>
          <p:cNvSpPr txBox="1"/>
          <p:nvPr/>
        </p:nvSpPr>
        <p:spPr>
          <a:xfrm>
            <a:off x="4578797" y="3674079"/>
            <a:ext cx="3506518" cy="313932"/>
          </a:xfrm>
          <a:prstGeom prst="rect">
            <a:avLst/>
          </a:prstGeom>
          <a:noFill/>
        </p:spPr>
        <p:txBody>
          <a:bodyPr wrap="square" rtlCol="0">
            <a:spAutoFit/>
          </a:bodyPr>
          <a:lstStyle/>
          <a:p>
            <a:pPr algn="dist" defTabSz="798830">
              <a:lnSpc>
                <a:spcPct val="120000"/>
              </a:lnSpc>
            </a:pPr>
            <a:r>
              <a:rPr lang="en-CA" altLang="zh-CN" sz="1200">
                <a:solidFill>
                  <a:srgbClr val="640000"/>
                </a:solidFill>
                <a:latin typeface="Avenir Roman" charset="0"/>
                <a:ea typeface="Avenir Roman" charset="0"/>
                <a:cs typeface="Avenir Roman" charset="0"/>
                <a:sym typeface="+mn-lt"/>
              </a:rPr>
              <a:t>PLANNING SCHEME THEME</a:t>
            </a:r>
            <a:endParaRPr lang="en-CA" altLang="zh-CN" sz="1200" dirty="0">
              <a:solidFill>
                <a:srgbClr val="640000"/>
              </a:solidFill>
              <a:latin typeface="Avenir Roman" charset="0"/>
              <a:ea typeface="Avenir Roman" charset="0"/>
              <a:cs typeface="Avenir Roman" charset="0"/>
              <a:sym typeface="+mn-lt"/>
            </a:endParaRPr>
          </a:p>
        </p:txBody>
      </p:sp>
      <p:pic>
        <p:nvPicPr>
          <p:cNvPr id="10" name="图片 9" descr="6f58981f531aa9a7af47684edd3af84c"/>
          <p:cNvPicPr>
            <a:picLocks noChangeAspect="1"/>
          </p:cNvPicPr>
          <p:nvPr/>
        </p:nvPicPr>
        <p:blipFill>
          <a:blip r:embed="rId4"/>
          <a:stretch>
            <a:fillRect/>
          </a:stretch>
        </p:blipFill>
        <p:spPr>
          <a:xfrm>
            <a:off x="4592558" y="754275"/>
            <a:ext cx="3492757" cy="21281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750"/>
                                        <p:tgtEl>
                                          <p:spTgt spid="7"/>
                                        </p:tgtEl>
                                      </p:cBhvr>
                                    </p:animEffect>
                                    <p:anim calcmode="lin" valueType="num">
                                      <p:cBhvr>
                                        <p:cTn id="21" dur="750" fill="hold"/>
                                        <p:tgtEl>
                                          <p:spTgt spid="7"/>
                                        </p:tgtEl>
                                        <p:attrNameLst>
                                          <p:attrName>ppt_x</p:attrName>
                                        </p:attrNameLst>
                                      </p:cBhvr>
                                      <p:tavLst>
                                        <p:tav tm="0">
                                          <p:val>
                                            <p:strVal val="#ppt_x"/>
                                          </p:val>
                                        </p:tav>
                                        <p:tav tm="100000">
                                          <p:val>
                                            <p:strVal val="#ppt_x"/>
                                          </p:val>
                                        </p:tav>
                                      </p:tavLst>
                                    </p:anim>
                                    <p:anim calcmode="lin" valueType="num">
                                      <p:cBhvr>
                                        <p:cTn id="22" dur="750" fill="hold"/>
                                        <p:tgtEl>
                                          <p:spTgt spid="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750"/>
                                        <p:tgtEl>
                                          <p:spTgt spid="9"/>
                                        </p:tgtEl>
                                      </p:cBhvr>
                                    </p:animEffect>
                                    <p:anim calcmode="lin" valueType="num">
                                      <p:cBhvr>
                                        <p:cTn id="26" dur="750" fill="hold"/>
                                        <p:tgtEl>
                                          <p:spTgt spid="9"/>
                                        </p:tgtEl>
                                        <p:attrNameLst>
                                          <p:attrName>ppt_x</p:attrName>
                                        </p:attrNameLst>
                                      </p:cBhvr>
                                      <p:tavLst>
                                        <p:tav tm="0">
                                          <p:val>
                                            <p:strVal val="#ppt_x"/>
                                          </p:val>
                                        </p:tav>
                                        <p:tav tm="100000">
                                          <p:val>
                                            <p:strVal val="#ppt_x"/>
                                          </p:val>
                                        </p:tav>
                                      </p:tavLst>
                                    </p:anim>
                                    <p:anim calcmode="lin" valueType="num">
                                      <p:cBhvr>
                                        <p:cTn id="27"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3" cstate="screen"/>
          <a:srcRect/>
          <a:stretch>
            <a:fillRect/>
          </a:stretch>
        </p:blipFill>
        <p:spPr>
          <a:xfrm>
            <a:off x="-2770" y="3162300"/>
            <a:ext cx="12190992" cy="3695700"/>
          </a:xfrm>
          <a:prstGeom prst="rect">
            <a:avLst/>
          </a:prstGeom>
        </p:spPr>
      </p:pic>
      <p:sp>
        <p:nvSpPr>
          <p:cNvPr id="6" name="矩形 5"/>
          <p:cNvSpPr/>
          <p:nvPr/>
        </p:nvSpPr>
        <p:spPr>
          <a:xfrm>
            <a:off x="4555486" y="221016"/>
            <a:ext cx="2672668" cy="49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rPr>
              <a:t>策划方案主题</a:t>
            </a:r>
            <a:endPar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endParaRPr>
          </a:p>
        </p:txBody>
      </p:sp>
      <p:sp>
        <p:nvSpPr>
          <p:cNvPr id="8" name="矩形 7"/>
          <p:cNvSpPr/>
          <p:nvPr/>
        </p:nvSpPr>
        <p:spPr>
          <a:xfrm>
            <a:off x="4423380" y="668367"/>
            <a:ext cx="3027365" cy="350865"/>
          </a:xfrm>
          <a:prstGeom prst="rect">
            <a:avLst/>
          </a:prstGeom>
        </p:spPr>
        <p:txBody>
          <a:bodyPr wrap="square">
            <a:spAutoFit/>
          </a:bodyPr>
          <a:lstStyle/>
          <a:p>
            <a:pPr algn="dist" defTabSz="798830">
              <a:lnSpc>
                <a:spcPct val="120000"/>
              </a:lnSpc>
            </a:pPr>
            <a:r>
              <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rPr>
              <a:t>PLANNING SCHEME THEME</a:t>
            </a:r>
            <a:endPar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endParaRPr>
          </a:p>
        </p:txBody>
      </p:sp>
      <p:grpSp>
        <p:nvGrpSpPr>
          <p:cNvPr id="2" name="组合 1"/>
          <p:cNvGrpSpPr/>
          <p:nvPr/>
        </p:nvGrpSpPr>
        <p:grpSpPr>
          <a:xfrm>
            <a:off x="1447700" y="1162342"/>
            <a:ext cx="9290052" cy="4082289"/>
            <a:chOff x="907244" y="1596014"/>
            <a:chExt cx="7302867" cy="3209069"/>
          </a:xfrm>
        </p:grpSpPr>
        <p:cxnSp>
          <p:nvCxnSpPr>
            <p:cNvPr id="7" name="直接连接符 14"/>
            <p:cNvCxnSpPr/>
            <p:nvPr/>
          </p:nvCxnSpPr>
          <p:spPr>
            <a:xfrm>
              <a:off x="1089279" y="3130744"/>
              <a:ext cx="376011" cy="0"/>
            </a:xfrm>
            <a:prstGeom prst="line">
              <a:avLst/>
            </a:prstGeom>
            <a:ln w="53975">
              <a:solidFill>
                <a:srgbClr val="EC7664"/>
              </a:solidFill>
            </a:ln>
          </p:spPr>
          <p:style>
            <a:lnRef idx="1">
              <a:schemeClr val="accent1"/>
            </a:lnRef>
            <a:fillRef idx="0">
              <a:schemeClr val="accent1"/>
            </a:fillRef>
            <a:effectRef idx="0">
              <a:schemeClr val="accent1"/>
            </a:effectRef>
            <a:fontRef idx="minor">
              <a:schemeClr val="tx1"/>
            </a:fontRef>
          </p:style>
        </p:cxnSp>
        <p:sp>
          <p:nvSpPr>
            <p:cNvPr id="9" name="TextBox 24"/>
            <p:cNvSpPr txBox="1"/>
            <p:nvPr/>
          </p:nvSpPr>
          <p:spPr>
            <a:xfrm>
              <a:off x="942322" y="3255857"/>
              <a:ext cx="1362435" cy="314525"/>
            </a:xfrm>
            <a:prstGeom prst="rect">
              <a:avLst/>
            </a:prstGeom>
            <a:noFill/>
          </p:spPr>
          <p:txBody>
            <a:bodyPr wrap="none" rtlCol="0">
              <a:spAutoFit/>
            </a:bodyPr>
            <a:lstStyle/>
            <a:p>
              <a:pPr algn="ctr"/>
              <a:r>
                <a:rPr lang="zh-CN" altLang="en-US" sz="2000" b="1" dirty="0">
                  <a:solidFill>
                    <a:schemeClr val="tx1">
                      <a:lumMod val="75000"/>
                      <a:lumOff val="25000"/>
                    </a:schemeClr>
                  </a:solidFill>
                  <a:latin typeface="楷体" panose="02010609060101010101" pitchFamily="49" charset="-122"/>
                  <a:ea typeface="楷体" panose="02010609060101010101" pitchFamily="49" charset="-122"/>
                </a:rPr>
                <a:t>标题文本预设</a:t>
              </a:r>
              <a:endParaRPr lang="zh-CN" altLang="en-US" sz="2000" b="1" dirty="0">
                <a:solidFill>
                  <a:schemeClr val="tx1">
                    <a:lumMod val="75000"/>
                    <a:lumOff val="25000"/>
                  </a:schemeClr>
                </a:solidFill>
                <a:latin typeface="楷体" panose="02010609060101010101" pitchFamily="49" charset="-122"/>
                <a:ea typeface="楷体" panose="02010609060101010101" pitchFamily="49" charset="-122"/>
              </a:endParaRPr>
            </a:p>
          </p:txBody>
        </p:sp>
        <p:cxnSp>
          <p:nvCxnSpPr>
            <p:cNvPr id="10" name="直接连接符 7"/>
            <p:cNvCxnSpPr/>
            <p:nvPr/>
          </p:nvCxnSpPr>
          <p:spPr>
            <a:xfrm>
              <a:off x="3768397" y="3172255"/>
              <a:ext cx="376011" cy="0"/>
            </a:xfrm>
            <a:prstGeom prst="line">
              <a:avLst/>
            </a:prstGeom>
            <a:ln w="53975">
              <a:solidFill>
                <a:srgbClr val="EC7664"/>
              </a:solidFill>
            </a:ln>
          </p:spPr>
          <p:style>
            <a:lnRef idx="1">
              <a:schemeClr val="accent1"/>
            </a:lnRef>
            <a:fillRef idx="0">
              <a:schemeClr val="accent1"/>
            </a:fillRef>
            <a:effectRef idx="0">
              <a:schemeClr val="accent1"/>
            </a:effectRef>
            <a:fontRef idx="minor">
              <a:schemeClr val="tx1"/>
            </a:fontRef>
          </p:style>
        </p:cxnSp>
        <p:sp>
          <p:nvSpPr>
            <p:cNvPr id="11" name="TextBox 24"/>
            <p:cNvSpPr txBox="1"/>
            <p:nvPr/>
          </p:nvSpPr>
          <p:spPr>
            <a:xfrm>
              <a:off x="3627088" y="3290760"/>
              <a:ext cx="1362435" cy="314525"/>
            </a:xfrm>
            <a:prstGeom prst="rect">
              <a:avLst/>
            </a:prstGeom>
            <a:noFill/>
          </p:spPr>
          <p:txBody>
            <a:bodyPr wrap="none" rtlCol="0">
              <a:spAutoFit/>
            </a:bodyPr>
            <a:lstStyle/>
            <a:p>
              <a:pPr algn="ctr"/>
              <a:r>
                <a:rPr lang="zh-CN" altLang="en-US" sz="2000" b="1" dirty="0">
                  <a:solidFill>
                    <a:schemeClr val="tx1">
                      <a:lumMod val="75000"/>
                      <a:lumOff val="25000"/>
                    </a:schemeClr>
                  </a:solidFill>
                  <a:latin typeface="楷体" panose="02010609060101010101" pitchFamily="49" charset="-122"/>
                  <a:ea typeface="楷体" panose="02010609060101010101" pitchFamily="49" charset="-122"/>
                </a:rPr>
                <a:t>标题文本预设</a:t>
              </a:r>
              <a:endParaRPr lang="zh-CN" altLang="en-US" sz="2000" b="1" dirty="0">
                <a:solidFill>
                  <a:schemeClr val="tx1">
                    <a:lumMod val="75000"/>
                    <a:lumOff val="25000"/>
                  </a:schemeClr>
                </a:solidFill>
                <a:latin typeface="楷体" panose="02010609060101010101" pitchFamily="49" charset="-122"/>
                <a:ea typeface="楷体" panose="02010609060101010101" pitchFamily="49" charset="-122"/>
              </a:endParaRPr>
            </a:p>
          </p:txBody>
        </p:sp>
        <p:cxnSp>
          <p:nvCxnSpPr>
            <p:cNvPr id="12" name="直接连接符 7"/>
            <p:cNvCxnSpPr/>
            <p:nvPr/>
          </p:nvCxnSpPr>
          <p:spPr>
            <a:xfrm>
              <a:off x="6449537" y="3172255"/>
              <a:ext cx="376011" cy="0"/>
            </a:xfrm>
            <a:prstGeom prst="line">
              <a:avLst/>
            </a:prstGeom>
            <a:ln w="53975">
              <a:solidFill>
                <a:srgbClr val="EC7664"/>
              </a:solidFill>
            </a:ln>
          </p:spPr>
          <p:style>
            <a:lnRef idx="1">
              <a:schemeClr val="accent1"/>
            </a:lnRef>
            <a:fillRef idx="0">
              <a:schemeClr val="accent1"/>
            </a:fillRef>
            <a:effectRef idx="0">
              <a:schemeClr val="accent1"/>
            </a:effectRef>
            <a:fontRef idx="minor">
              <a:schemeClr val="tx1"/>
            </a:fontRef>
          </p:style>
        </p:cxnSp>
        <p:sp>
          <p:nvSpPr>
            <p:cNvPr id="13" name="TextBox 24"/>
            <p:cNvSpPr txBox="1"/>
            <p:nvPr/>
          </p:nvSpPr>
          <p:spPr>
            <a:xfrm>
              <a:off x="6308228" y="3290760"/>
              <a:ext cx="1362435" cy="314525"/>
            </a:xfrm>
            <a:prstGeom prst="rect">
              <a:avLst/>
            </a:prstGeom>
            <a:noFill/>
          </p:spPr>
          <p:txBody>
            <a:bodyPr wrap="none" rtlCol="0">
              <a:spAutoFit/>
            </a:bodyPr>
            <a:lstStyle/>
            <a:p>
              <a:pPr algn="ctr"/>
              <a:r>
                <a:rPr lang="zh-CN" altLang="en-US" sz="2000" b="1" dirty="0">
                  <a:solidFill>
                    <a:schemeClr val="tx1">
                      <a:lumMod val="75000"/>
                      <a:lumOff val="25000"/>
                    </a:schemeClr>
                  </a:solidFill>
                  <a:latin typeface="楷体" panose="02010609060101010101" pitchFamily="49" charset="-122"/>
                  <a:ea typeface="楷体" panose="02010609060101010101" pitchFamily="49" charset="-122"/>
                </a:rPr>
                <a:t>标题文本预设</a:t>
              </a:r>
              <a:endParaRPr lang="zh-CN" altLang="en-US" sz="2000" b="1" dirty="0">
                <a:solidFill>
                  <a:schemeClr val="tx1">
                    <a:lumMod val="75000"/>
                    <a:lumOff val="25000"/>
                  </a:schemeClr>
                </a:solidFill>
                <a:latin typeface="楷体" panose="02010609060101010101" pitchFamily="49" charset="-122"/>
                <a:ea typeface="楷体" panose="02010609060101010101" pitchFamily="49" charset="-122"/>
              </a:endParaRPr>
            </a:p>
          </p:txBody>
        </p:sp>
        <p:pic>
          <p:nvPicPr>
            <p:cNvPr id="14" name="图片 13"/>
            <p:cNvPicPr>
              <a:picLocks noChangeAspect="1"/>
            </p:cNvPicPr>
            <p:nvPr/>
          </p:nvPicPr>
          <p:blipFill rotWithShape="1">
            <a:blip r:embed="rId4">
              <a:extLst>
                <a:ext uri="{28A0092B-C50C-407E-A947-70E740481C1C}">
                  <a14:useLocalDpi xmlns:a14="http://schemas.microsoft.com/office/drawing/2010/main" val="0"/>
                </a:ext>
              </a:extLst>
            </a:blip>
            <a:srcRect t="40345"/>
            <a:stretch>
              <a:fillRect/>
            </a:stretch>
          </p:blipFill>
          <p:spPr>
            <a:xfrm>
              <a:off x="1089307" y="1596014"/>
              <a:ext cx="7120804" cy="1342961"/>
            </a:xfrm>
            <a:prstGeom prst="rect">
              <a:avLst/>
            </a:prstGeom>
          </p:spPr>
        </p:pic>
        <p:sp>
          <p:nvSpPr>
            <p:cNvPr id="15" name="Text Placeholder 2"/>
            <p:cNvSpPr txBox="1"/>
            <p:nvPr/>
          </p:nvSpPr>
          <p:spPr>
            <a:xfrm>
              <a:off x="907244" y="3648256"/>
              <a:ext cx="1585501" cy="115682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1800" dirty="0">
                  <a:latin typeface="楷体" panose="02010609060101010101" pitchFamily="49" charset="-122"/>
                  <a:ea typeface="楷体" panose="02010609060101010101" pitchFamily="49" charset="-122"/>
                  <a:cs typeface="微软雅黑" panose="020B0503020204020204" charset="-122"/>
                </a:rPr>
                <a:t>暮云收尽溢清寒，</a:t>
              </a:r>
              <a:endParaRPr lang="en-US" altLang="zh-CN" sz="1800" dirty="0">
                <a:latin typeface="楷体" panose="02010609060101010101" pitchFamily="49" charset="-122"/>
                <a:ea typeface="楷体" panose="02010609060101010101" pitchFamily="49" charset="-122"/>
                <a:cs typeface="微软雅黑" panose="020B0503020204020204" charset="-122"/>
              </a:endParaRPr>
            </a:p>
            <a:p>
              <a:pPr algn="ctr"/>
              <a:r>
                <a:rPr lang="zh-CN" altLang="en-US" sz="1800" dirty="0">
                  <a:latin typeface="楷体" panose="02010609060101010101" pitchFamily="49" charset="-122"/>
                  <a:ea typeface="楷体" panose="02010609060101010101" pitchFamily="49" charset="-122"/>
                  <a:cs typeface="微软雅黑" panose="020B0503020204020204" charset="-122"/>
                </a:rPr>
                <a:t>银汉无声转玉盘。</a:t>
              </a:r>
              <a:br>
                <a:rPr lang="zh-CN" altLang="en-US" sz="1800" dirty="0">
                  <a:latin typeface="楷体" panose="02010609060101010101" pitchFamily="49" charset="-122"/>
                  <a:ea typeface="楷体" panose="02010609060101010101" pitchFamily="49" charset="-122"/>
                  <a:cs typeface="微软雅黑" panose="020B0503020204020204" charset="-122"/>
                </a:rPr>
              </a:br>
              <a:r>
                <a:rPr lang="zh-CN" altLang="en-US" sz="1800" dirty="0">
                  <a:latin typeface="楷体" panose="02010609060101010101" pitchFamily="49" charset="-122"/>
                  <a:ea typeface="楷体" panose="02010609060101010101" pitchFamily="49" charset="-122"/>
                  <a:cs typeface="微软雅黑" panose="020B0503020204020204" charset="-122"/>
                </a:rPr>
                <a:t>此生此夜不长好，</a:t>
              </a:r>
              <a:endParaRPr lang="en-US" altLang="zh-CN" sz="1800" dirty="0">
                <a:latin typeface="楷体" panose="02010609060101010101" pitchFamily="49" charset="-122"/>
                <a:ea typeface="楷体" panose="02010609060101010101" pitchFamily="49" charset="-122"/>
                <a:cs typeface="微软雅黑" panose="020B0503020204020204" charset="-122"/>
              </a:endParaRPr>
            </a:p>
            <a:p>
              <a:pPr algn="ctr"/>
              <a:r>
                <a:rPr lang="zh-CN" altLang="en-US" sz="1800" dirty="0">
                  <a:latin typeface="楷体" panose="02010609060101010101" pitchFamily="49" charset="-122"/>
                  <a:ea typeface="楷体" panose="02010609060101010101" pitchFamily="49" charset="-122"/>
                  <a:cs typeface="微软雅黑" panose="020B0503020204020204" charset="-122"/>
                </a:rPr>
                <a:t>明月明年何处看。</a:t>
              </a:r>
              <a:endParaRPr lang="en-GB" altLang="zh-CN" sz="1600" dirty="0">
                <a:latin typeface="楷体" panose="02010609060101010101" pitchFamily="49" charset="-122"/>
                <a:ea typeface="楷体" panose="02010609060101010101" pitchFamily="49" charset="-122"/>
                <a:cs typeface="微软雅黑" panose="020B0503020204020204" charset="-122"/>
                <a:sym typeface="+mn-lt"/>
              </a:endParaRPr>
            </a:p>
          </p:txBody>
        </p:sp>
        <p:sp>
          <p:nvSpPr>
            <p:cNvPr id="16" name="Text Placeholder 2"/>
            <p:cNvSpPr txBox="1"/>
            <p:nvPr/>
          </p:nvSpPr>
          <p:spPr>
            <a:xfrm>
              <a:off x="3584806" y="3645600"/>
              <a:ext cx="1585501" cy="115682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1800" dirty="0">
                  <a:latin typeface="楷体" panose="02010609060101010101" pitchFamily="49" charset="-122"/>
                  <a:ea typeface="楷体" panose="02010609060101010101" pitchFamily="49" charset="-122"/>
                  <a:cs typeface="微软雅黑" panose="020B0503020204020204" charset="-122"/>
                </a:rPr>
                <a:t>暮云收尽溢清寒，</a:t>
              </a:r>
              <a:endParaRPr lang="en-US" altLang="zh-CN" sz="1800" dirty="0">
                <a:latin typeface="楷体" panose="02010609060101010101" pitchFamily="49" charset="-122"/>
                <a:ea typeface="楷体" panose="02010609060101010101" pitchFamily="49" charset="-122"/>
                <a:cs typeface="微软雅黑" panose="020B0503020204020204" charset="-122"/>
              </a:endParaRPr>
            </a:p>
            <a:p>
              <a:pPr algn="ctr"/>
              <a:r>
                <a:rPr lang="zh-CN" altLang="en-US" sz="1800" dirty="0">
                  <a:latin typeface="楷体" panose="02010609060101010101" pitchFamily="49" charset="-122"/>
                  <a:ea typeface="楷体" panose="02010609060101010101" pitchFamily="49" charset="-122"/>
                  <a:cs typeface="微软雅黑" panose="020B0503020204020204" charset="-122"/>
                </a:rPr>
                <a:t>银汉无声转玉盘。</a:t>
              </a:r>
              <a:br>
                <a:rPr lang="zh-CN" altLang="en-US" sz="1800" dirty="0">
                  <a:latin typeface="楷体" panose="02010609060101010101" pitchFamily="49" charset="-122"/>
                  <a:ea typeface="楷体" panose="02010609060101010101" pitchFamily="49" charset="-122"/>
                  <a:cs typeface="微软雅黑" panose="020B0503020204020204" charset="-122"/>
                </a:rPr>
              </a:br>
              <a:r>
                <a:rPr lang="zh-CN" altLang="en-US" sz="1800" dirty="0">
                  <a:latin typeface="楷体" panose="02010609060101010101" pitchFamily="49" charset="-122"/>
                  <a:ea typeface="楷体" panose="02010609060101010101" pitchFamily="49" charset="-122"/>
                  <a:cs typeface="微软雅黑" panose="020B0503020204020204" charset="-122"/>
                </a:rPr>
                <a:t>此生此夜不长好，</a:t>
              </a:r>
              <a:endParaRPr lang="en-US" altLang="zh-CN" sz="1800" dirty="0">
                <a:latin typeface="楷体" panose="02010609060101010101" pitchFamily="49" charset="-122"/>
                <a:ea typeface="楷体" panose="02010609060101010101" pitchFamily="49" charset="-122"/>
                <a:cs typeface="微软雅黑" panose="020B0503020204020204" charset="-122"/>
              </a:endParaRPr>
            </a:p>
            <a:p>
              <a:pPr algn="ctr"/>
              <a:r>
                <a:rPr lang="zh-CN" altLang="en-US" sz="1800" dirty="0">
                  <a:latin typeface="楷体" panose="02010609060101010101" pitchFamily="49" charset="-122"/>
                  <a:ea typeface="楷体" panose="02010609060101010101" pitchFamily="49" charset="-122"/>
                  <a:cs typeface="微软雅黑" panose="020B0503020204020204" charset="-122"/>
                </a:rPr>
                <a:t>明月明年何处看。</a:t>
              </a:r>
              <a:endParaRPr lang="en-GB" altLang="zh-CN" sz="1600" dirty="0">
                <a:latin typeface="楷体" panose="02010609060101010101" pitchFamily="49" charset="-122"/>
                <a:ea typeface="楷体" panose="02010609060101010101" pitchFamily="49" charset="-122"/>
                <a:cs typeface="微软雅黑" panose="020B0503020204020204" charset="-122"/>
                <a:sym typeface="+mn-lt"/>
              </a:endParaRPr>
            </a:p>
          </p:txBody>
        </p:sp>
        <p:sp>
          <p:nvSpPr>
            <p:cNvPr id="17" name="Text Placeholder 2"/>
            <p:cNvSpPr txBox="1"/>
            <p:nvPr/>
          </p:nvSpPr>
          <p:spPr>
            <a:xfrm>
              <a:off x="6263598" y="3626437"/>
              <a:ext cx="1585501" cy="115682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1800" dirty="0">
                  <a:latin typeface="楷体" panose="02010609060101010101" pitchFamily="49" charset="-122"/>
                  <a:ea typeface="楷体" panose="02010609060101010101" pitchFamily="49" charset="-122"/>
                  <a:cs typeface="微软雅黑" panose="020B0503020204020204" charset="-122"/>
                </a:rPr>
                <a:t>暮云收尽溢清寒，</a:t>
              </a:r>
              <a:endParaRPr lang="en-US" altLang="zh-CN" sz="1800" dirty="0">
                <a:latin typeface="楷体" panose="02010609060101010101" pitchFamily="49" charset="-122"/>
                <a:ea typeface="楷体" panose="02010609060101010101" pitchFamily="49" charset="-122"/>
                <a:cs typeface="微软雅黑" panose="020B0503020204020204" charset="-122"/>
              </a:endParaRPr>
            </a:p>
            <a:p>
              <a:pPr algn="ctr"/>
              <a:r>
                <a:rPr lang="zh-CN" altLang="en-US" sz="1800" dirty="0">
                  <a:latin typeface="楷体" panose="02010609060101010101" pitchFamily="49" charset="-122"/>
                  <a:ea typeface="楷体" panose="02010609060101010101" pitchFamily="49" charset="-122"/>
                  <a:cs typeface="微软雅黑" panose="020B0503020204020204" charset="-122"/>
                </a:rPr>
                <a:t>银汉无声转玉盘。</a:t>
              </a:r>
              <a:br>
                <a:rPr lang="zh-CN" altLang="en-US" sz="1800" dirty="0">
                  <a:latin typeface="楷体" panose="02010609060101010101" pitchFamily="49" charset="-122"/>
                  <a:ea typeface="楷体" panose="02010609060101010101" pitchFamily="49" charset="-122"/>
                  <a:cs typeface="微软雅黑" panose="020B0503020204020204" charset="-122"/>
                </a:rPr>
              </a:br>
              <a:r>
                <a:rPr lang="zh-CN" altLang="en-US" sz="1800" dirty="0">
                  <a:latin typeface="楷体" panose="02010609060101010101" pitchFamily="49" charset="-122"/>
                  <a:ea typeface="楷体" panose="02010609060101010101" pitchFamily="49" charset="-122"/>
                  <a:cs typeface="微软雅黑" panose="020B0503020204020204" charset="-122"/>
                </a:rPr>
                <a:t>此生此夜不长好，</a:t>
              </a:r>
              <a:endParaRPr lang="en-US" altLang="zh-CN" sz="1800" dirty="0">
                <a:latin typeface="楷体" panose="02010609060101010101" pitchFamily="49" charset="-122"/>
                <a:ea typeface="楷体" panose="02010609060101010101" pitchFamily="49" charset="-122"/>
                <a:cs typeface="微软雅黑" panose="020B0503020204020204" charset="-122"/>
              </a:endParaRPr>
            </a:p>
            <a:p>
              <a:pPr algn="ctr"/>
              <a:r>
                <a:rPr lang="zh-CN" altLang="en-US" sz="1800" dirty="0">
                  <a:latin typeface="楷体" panose="02010609060101010101" pitchFamily="49" charset="-122"/>
                  <a:ea typeface="楷体" panose="02010609060101010101" pitchFamily="49" charset="-122"/>
                  <a:cs typeface="微软雅黑" panose="020B0503020204020204" charset="-122"/>
                </a:rPr>
                <a:t>明月明年何处看。</a:t>
              </a:r>
              <a:endParaRPr lang="en-GB" altLang="zh-CN" sz="1600" dirty="0">
                <a:latin typeface="楷体" panose="02010609060101010101" pitchFamily="49" charset="-122"/>
                <a:ea typeface="楷体" panose="02010609060101010101" pitchFamily="49" charset="-122"/>
                <a:cs typeface="微软雅黑" panose="020B0503020204020204" charset="-122"/>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3" cstate="screen"/>
          <a:srcRect/>
          <a:stretch>
            <a:fillRect/>
          </a:stretch>
        </p:blipFill>
        <p:spPr>
          <a:xfrm>
            <a:off x="-2770" y="3162300"/>
            <a:ext cx="12190992" cy="3695700"/>
          </a:xfrm>
          <a:prstGeom prst="rect">
            <a:avLst/>
          </a:prstGeom>
        </p:spPr>
      </p:pic>
      <p:sp>
        <p:nvSpPr>
          <p:cNvPr id="6" name="矩形 5"/>
          <p:cNvSpPr/>
          <p:nvPr/>
        </p:nvSpPr>
        <p:spPr>
          <a:xfrm>
            <a:off x="4555486" y="221016"/>
            <a:ext cx="2672668" cy="49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rPr>
              <a:t>策划方案主题</a:t>
            </a:r>
            <a:endPar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endParaRPr>
          </a:p>
        </p:txBody>
      </p:sp>
      <p:sp>
        <p:nvSpPr>
          <p:cNvPr id="8" name="矩形 7"/>
          <p:cNvSpPr/>
          <p:nvPr/>
        </p:nvSpPr>
        <p:spPr>
          <a:xfrm>
            <a:off x="4423380" y="668367"/>
            <a:ext cx="3027365" cy="350865"/>
          </a:xfrm>
          <a:prstGeom prst="rect">
            <a:avLst/>
          </a:prstGeom>
        </p:spPr>
        <p:txBody>
          <a:bodyPr wrap="square">
            <a:spAutoFit/>
          </a:bodyPr>
          <a:lstStyle/>
          <a:p>
            <a:pPr algn="dist" defTabSz="798830">
              <a:lnSpc>
                <a:spcPct val="120000"/>
              </a:lnSpc>
            </a:pPr>
            <a:r>
              <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rPr>
              <a:t>PLANNING SCHEME THEME</a:t>
            </a:r>
            <a:endPar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endParaRPr>
          </a:p>
        </p:txBody>
      </p:sp>
      <p:pic>
        <p:nvPicPr>
          <p:cNvPr id="7" name="图片 6" descr="041436f1db0b415d25da3c92493c8815"/>
          <p:cNvPicPr>
            <a:picLocks noChangeAspect="1"/>
          </p:cNvPicPr>
          <p:nvPr/>
        </p:nvPicPr>
        <p:blipFill>
          <a:blip r:embed="rId4"/>
          <a:stretch>
            <a:fillRect/>
          </a:stretch>
        </p:blipFill>
        <p:spPr>
          <a:xfrm flipH="1">
            <a:off x="699525" y="1162342"/>
            <a:ext cx="4829087" cy="3626163"/>
          </a:xfrm>
          <a:prstGeom prst="rect">
            <a:avLst/>
          </a:prstGeom>
        </p:spPr>
      </p:pic>
      <p:grpSp>
        <p:nvGrpSpPr>
          <p:cNvPr id="2" name="组合 1"/>
          <p:cNvGrpSpPr/>
          <p:nvPr/>
        </p:nvGrpSpPr>
        <p:grpSpPr>
          <a:xfrm>
            <a:off x="5201621" y="1320027"/>
            <a:ext cx="5907614" cy="3403123"/>
            <a:chOff x="5074301" y="1600990"/>
            <a:chExt cx="4913373" cy="2830384"/>
          </a:xfrm>
        </p:grpSpPr>
        <p:sp>
          <p:nvSpPr>
            <p:cNvPr id="9" name="矩形 8"/>
            <p:cNvSpPr/>
            <p:nvPr/>
          </p:nvSpPr>
          <p:spPr>
            <a:xfrm>
              <a:off x="5074301" y="1600990"/>
              <a:ext cx="2599708" cy="3819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400" b="1" dirty="0">
                  <a:solidFill>
                    <a:srgbClr val="5E4C42"/>
                  </a:solidFill>
                  <a:latin typeface="楷体" panose="02010609060101010101" pitchFamily="49" charset="-122"/>
                  <a:ea typeface="楷体" panose="02010609060101010101" pitchFamily="49" charset="-122"/>
                  <a:cs typeface="微软雅黑" panose="020B0503020204020204" charset="-122"/>
                </a:rPr>
                <a:t>标题文本预设</a:t>
              </a:r>
              <a:endParaRPr lang="zh-CN" altLang="en-US" sz="2400" b="1" dirty="0">
                <a:solidFill>
                  <a:srgbClr val="5E4C42"/>
                </a:solidFill>
                <a:latin typeface="楷体" panose="02010609060101010101" pitchFamily="49" charset="-122"/>
                <a:ea typeface="楷体" panose="02010609060101010101" pitchFamily="49" charset="-122"/>
                <a:cs typeface="微软雅黑" panose="020B0503020204020204" charset="-122"/>
              </a:endParaRPr>
            </a:p>
          </p:txBody>
        </p:sp>
        <p:sp>
          <p:nvSpPr>
            <p:cNvPr id="10" name="矩形 9"/>
            <p:cNvSpPr/>
            <p:nvPr/>
          </p:nvSpPr>
          <p:spPr>
            <a:xfrm>
              <a:off x="5074301" y="2571689"/>
              <a:ext cx="2599708" cy="3819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400" b="1" dirty="0">
                  <a:solidFill>
                    <a:srgbClr val="EC7664"/>
                  </a:solidFill>
                  <a:latin typeface="楷体" panose="02010609060101010101" pitchFamily="49" charset="-122"/>
                  <a:ea typeface="楷体" panose="02010609060101010101" pitchFamily="49" charset="-122"/>
                  <a:cs typeface="微软雅黑" panose="020B0503020204020204" charset="-122"/>
                </a:rPr>
                <a:t>标题文本预设</a:t>
              </a:r>
              <a:endParaRPr lang="zh-CN" altLang="en-US" sz="2400" b="1" dirty="0">
                <a:solidFill>
                  <a:srgbClr val="EC7664"/>
                </a:solidFill>
                <a:latin typeface="楷体" panose="02010609060101010101" pitchFamily="49" charset="-122"/>
                <a:ea typeface="楷体" panose="02010609060101010101" pitchFamily="49" charset="-122"/>
                <a:cs typeface="微软雅黑" panose="020B0503020204020204" charset="-122"/>
              </a:endParaRPr>
            </a:p>
          </p:txBody>
        </p:sp>
        <p:sp>
          <p:nvSpPr>
            <p:cNvPr id="11" name="矩形 10"/>
            <p:cNvSpPr/>
            <p:nvPr/>
          </p:nvSpPr>
          <p:spPr>
            <a:xfrm>
              <a:off x="5074301" y="3508524"/>
              <a:ext cx="2599708" cy="3819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400" b="1" dirty="0">
                  <a:solidFill>
                    <a:srgbClr val="5E4C42"/>
                  </a:solidFill>
                  <a:latin typeface="楷体" panose="02010609060101010101" pitchFamily="49" charset="-122"/>
                  <a:ea typeface="楷体" panose="02010609060101010101" pitchFamily="49" charset="-122"/>
                  <a:cs typeface="微软雅黑" panose="020B0503020204020204" charset="-122"/>
                </a:rPr>
                <a:t>标题文本预设</a:t>
              </a:r>
              <a:endParaRPr lang="zh-CN" altLang="en-US" sz="2400" b="1" dirty="0">
                <a:solidFill>
                  <a:srgbClr val="5E4C42"/>
                </a:solidFill>
                <a:latin typeface="楷体" panose="02010609060101010101" pitchFamily="49" charset="-122"/>
                <a:ea typeface="楷体" panose="02010609060101010101" pitchFamily="49" charset="-122"/>
                <a:cs typeface="微软雅黑" panose="020B0503020204020204" charset="-122"/>
              </a:endParaRPr>
            </a:p>
          </p:txBody>
        </p:sp>
        <p:sp>
          <p:nvSpPr>
            <p:cNvPr id="12" name="文本框 11"/>
            <p:cNvSpPr txBox="1"/>
            <p:nvPr/>
          </p:nvSpPr>
          <p:spPr>
            <a:xfrm>
              <a:off x="5080649" y="1933752"/>
              <a:ext cx="4899445" cy="61434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楷体" panose="02010609060101010101" pitchFamily="49" charset="-122"/>
                  <a:ea typeface="楷体" panose="02010609060101010101" pitchFamily="49" charset="-122"/>
                  <a:cs typeface="微软雅黑" panose="020B0503020204020204" charset="-122"/>
                </a:rPr>
                <a:t>皓魄当空宝镜升，云间仙籁寂无声；平分秋色一轮满，长伴云衢千里明；狡兔空从弦外落，妖蟆休向眼前生；灵槎拟约同携手，更待银河彻底清。</a:t>
              </a:r>
              <a:endParaRPr lang="zh-CN" altLang="en-US" sz="1400" dirty="0">
                <a:solidFill>
                  <a:schemeClr val="tx1">
                    <a:lumMod val="65000"/>
                    <a:lumOff val="35000"/>
                  </a:schemeClr>
                </a:solidFill>
                <a:latin typeface="楷体" panose="02010609060101010101" pitchFamily="49" charset="-122"/>
                <a:ea typeface="楷体" panose="02010609060101010101" pitchFamily="49" charset="-122"/>
                <a:cs typeface="微软雅黑" panose="020B0503020204020204" charset="-122"/>
              </a:endParaRPr>
            </a:p>
          </p:txBody>
        </p:sp>
        <p:sp>
          <p:nvSpPr>
            <p:cNvPr id="13" name="文本框 12"/>
            <p:cNvSpPr txBox="1"/>
            <p:nvPr/>
          </p:nvSpPr>
          <p:spPr>
            <a:xfrm>
              <a:off x="5088229" y="2872559"/>
              <a:ext cx="4899445" cy="61434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楷体" panose="02010609060101010101" pitchFamily="49" charset="-122"/>
                  <a:ea typeface="楷体" panose="02010609060101010101" pitchFamily="49" charset="-122"/>
                  <a:cs typeface="微软雅黑" panose="020B0503020204020204" charset="-122"/>
                </a:rPr>
                <a:t>皓魄当空宝镜升，云间仙籁寂无声；平分秋色一轮满，长伴云衢千里明；狡兔空从弦外落，妖蟆休向眼前生；灵槎拟约同携手，更待银河彻底清。</a:t>
              </a:r>
              <a:endParaRPr lang="zh-CN" altLang="en-US" sz="1400" dirty="0">
                <a:solidFill>
                  <a:schemeClr val="tx1">
                    <a:lumMod val="65000"/>
                    <a:lumOff val="35000"/>
                  </a:schemeClr>
                </a:solidFill>
                <a:latin typeface="楷体" panose="02010609060101010101" pitchFamily="49" charset="-122"/>
                <a:ea typeface="楷体" panose="02010609060101010101" pitchFamily="49" charset="-122"/>
                <a:cs typeface="微软雅黑" panose="020B0503020204020204" charset="-122"/>
              </a:endParaRPr>
            </a:p>
          </p:txBody>
        </p:sp>
        <p:sp>
          <p:nvSpPr>
            <p:cNvPr id="14" name="文本框 13"/>
            <p:cNvSpPr txBox="1"/>
            <p:nvPr/>
          </p:nvSpPr>
          <p:spPr>
            <a:xfrm>
              <a:off x="5080649" y="3817026"/>
              <a:ext cx="4899445" cy="61434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楷体" panose="02010609060101010101" pitchFamily="49" charset="-122"/>
                  <a:ea typeface="楷体" panose="02010609060101010101" pitchFamily="49" charset="-122"/>
                  <a:cs typeface="微软雅黑" panose="020B0503020204020204" charset="-122"/>
                </a:rPr>
                <a:t>皓魄当空宝镜升，云间仙籁寂无声；平分秋色一轮满，长伴云衢千里明；狡兔空从弦外落，妖蟆休向眼前生；灵槎拟约同携手，更待银河彻底清。</a:t>
              </a:r>
              <a:endParaRPr lang="zh-CN" altLang="en-US" sz="1400" dirty="0">
                <a:solidFill>
                  <a:schemeClr val="tx1">
                    <a:lumMod val="65000"/>
                    <a:lumOff val="35000"/>
                  </a:schemeClr>
                </a:solidFill>
                <a:latin typeface="楷体" panose="02010609060101010101" pitchFamily="49" charset="-122"/>
                <a:ea typeface="楷体" panose="02010609060101010101" pitchFamily="49" charset="-122"/>
                <a:cs typeface="微软雅黑" panose="020B0503020204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000" fill="hold"/>
                                        <p:tgtEl>
                                          <p:spTgt spid="7"/>
                                        </p:tgtEl>
                                        <p:attrNameLst>
                                          <p:attrName>ppt_x</p:attrName>
                                        </p:attrNameLst>
                                      </p:cBhvr>
                                      <p:tavLst>
                                        <p:tav tm="0">
                                          <p:val>
                                            <p:strVal val="0-#ppt_w/2"/>
                                          </p:val>
                                        </p:tav>
                                        <p:tav tm="100000">
                                          <p:val>
                                            <p:strVal val="#ppt_x"/>
                                          </p:val>
                                        </p:tav>
                                      </p:tavLst>
                                    </p:anim>
                                    <p:anim calcmode="lin" valueType="num">
                                      <p:cBhvr additive="base">
                                        <p:cTn id="17"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3" cstate="screen"/>
          <a:srcRect/>
          <a:stretch>
            <a:fillRect/>
          </a:stretch>
        </p:blipFill>
        <p:spPr>
          <a:xfrm>
            <a:off x="-2770" y="3162300"/>
            <a:ext cx="12190992" cy="3695700"/>
          </a:xfrm>
          <a:prstGeom prst="rect">
            <a:avLst/>
          </a:prstGeom>
        </p:spPr>
      </p:pic>
      <p:sp>
        <p:nvSpPr>
          <p:cNvPr id="6" name="矩形 5"/>
          <p:cNvSpPr/>
          <p:nvPr/>
        </p:nvSpPr>
        <p:spPr>
          <a:xfrm>
            <a:off x="4555486" y="221016"/>
            <a:ext cx="2672668" cy="493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rPr>
              <a:t>策划方案主题</a:t>
            </a:r>
            <a:endParaRPr lang="zh-CN" altLang="en-US" sz="2800" dirty="0">
              <a:solidFill>
                <a:schemeClr val="tx1">
                  <a:lumMod val="75000"/>
                  <a:lumOff val="25000"/>
                </a:schemeClr>
              </a:solidFill>
              <a:latin typeface="楷体" panose="02010609060101010101" pitchFamily="49" charset="-122"/>
              <a:ea typeface="楷体" panose="02010609060101010101" pitchFamily="49" charset="-122"/>
              <a:cs typeface="Songti SC" charset="-122"/>
            </a:endParaRPr>
          </a:p>
        </p:txBody>
      </p:sp>
      <p:sp>
        <p:nvSpPr>
          <p:cNvPr id="8" name="矩形 7"/>
          <p:cNvSpPr/>
          <p:nvPr/>
        </p:nvSpPr>
        <p:spPr>
          <a:xfrm>
            <a:off x="4423380" y="668367"/>
            <a:ext cx="3027365" cy="350865"/>
          </a:xfrm>
          <a:prstGeom prst="rect">
            <a:avLst/>
          </a:prstGeom>
        </p:spPr>
        <p:txBody>
          <a:bodyPr wrap="square">
            <a:spAutoFit/>
          </a:bodyPr>
          <a:lstStyle/>
          <a:p>
            <a:pPr algn="dist" defTabSz="798830">
              <a:lnSpc>
                <a:spcPct val="120000"/>
              </a:lnSpc>
            </a:pPr>
            <a:r>
              <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rPr>
              <a:t>PLANNING SCHEME THEME</a:t>
            </a:r>
            <a:endParaRPr lang="en-CA" altLang="zh-CN" sz="1400" dirty="0">
              <a:solidFill>
                <a:schemeClr val="tx1">
                  <a:lumMod val="50000"/>
                  <a:lumOff val="50000"/>
                </a:schemeClr>
              </a:solidFill>
              <a:latin typeface="楷体" panose="02010609060101010101" pitchFamily="49" charset="-122"/>
              <a:ea typeface="楷体" panose="02010609060101010101" pitchFamily="49" charset="-122"/>
              <a:cs typeface="Avenir Roman" charset="0"/>
              <a:sym typeface="+mn-lt"/>
            </a:endParaRPr>
          </a:p>
        </p:txBody>
      </p:sp>
      <p:grpSp>
        <p:nvGrpSpPr>
          <p:cNvPr id="7" name="组合 6"/>
          <p:cNvGrpSpPr/>
          <p:nvPr/>
        </p:nvGrpSpPr>
        <p:grpSpPr>
          <a:xfrm>
            <a:off x="414215" y="1993418"/>
            <a:ext cx="3270655" cy="1980711"/>
            <a:chOff x="6346068" y="1604234"/>
            <a:chExt cx="5074804" cy="1980711"/>
          </a:xfrm>
        </p:grpSpPr>
        <p:sp>
          <p:nvSpPr>
            <p:cNvPr id="9" name="Content Placeholder 2"/>
            <p:cNvSpPr txBox="1"/>
            <p:nvPr/>
          </p:nvSpPr>
          <p:spPr>
            <a:xfrm>
              <a:off x="6346068" y="2127454"/>
              <a:ext cx="5074804" cy="1457491"/>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spcBef>
                  <a:spcPts val="0"/>
                </a:spcBef>
                <a:buNone/>
              </a:pPr>
              <a:r>
                <a:rPr lang="zh-CN" altLang="en-US" sz="1600" dirty="0">
                  <a:solidFill>
                    <a:schemeClr val="tx1"/>
                  </a:solidFill>
                  <a:latin typeface="楷体" panose="02010609060101010101" pitchFamily="49" charset="-122"/>
                  <a:ea typeface="楷体" panose="02010609060101010101" pitchFamily="49" charset="-122"/>
                </a:rPr>
                <a:t>您的内容打在这里，或者通过复制您的文本后，在此框中选择粘贴，并选择只保留文字。</a:t>
              </a:r>
              <a:endParaRPr lang="en-US" altLang="zh-CN" sz="1600" dirty="0">
                <a:solidFill>
                  <a:schemeClr val="tx1"/>
                </a:solidFill>
                <a:latin typeface="楷体" panose="02010609060101010101" pitchFamily="49" charset="-122"/>
                <a:ea typeface="楷体" panose="02010609060101010101" pitchFamily="49" charset="-122"/>
                <a:cs typeface="Arial" panose="020B0604020202020204" pitchFamily="34" charset="0"/>
              </a:endParaRPr>
            </a:p>
          </p:txBody>
        </p:sp>
        <p:sp>
          <p:nvSpPr>
            <p:cNvPr id="10" name="文本框 9"/>
            <p:cNvSpPr txBox="1"/>
            <p:nvPr/>
          </p:nvSpPr>
          <p:spPr>
            <a:xfrm>
              <a:off x="6959193" y="1604234"/>
              <a:ext cx="3848553" cy="523220"/>
            </a:xfrm>
            <a:prstGeom prst="rect">
              <a:avLst/>
            </a:prstGeom>
            <a:noFill/>
          </p:spPr>
          <p:txBody>
            <a:bodyPr wrap="square" rtlCol="0">
              <a:spAutoFit/>
            </a:bodyPr>
            <a:lstStyle/>
            <a:p>
              <a:pPr algn="ctr"/>
              <a:r>
                <a:rPr lang="zh-CN" altLang="en-US" sz="2800" dirty="0" smtClean="0">
                  <a:latin typeface="楷体" panose="02010609060101010101" pitchFamily="49" charset="-122"/>
                  <a:ea typeface="楷体" panose="02010609060101010101" pitchFamily="49" charset="-122"/>
                </a:rPr>
                <a:t>吃月饼</a:t>
              </a:r>
              <a:endParaRPr lang="zh-CN" altLang="en-US" sz="2800" dirty="0">
                <a:latin typeface="楷体" panose="02010609060101010101" pitchFamily="49" charset="-122"/>
                <a:ea typeface="楷体" panose="02010609060101010101" pitchFamily="49" charset="-122"/>
              </a:endParaRPr>
            </a:p>
          </p:txBody>
        </p:sp>
      </p:grpSp>
      <p:grpSp>
        <p:nvGrpSpPr>
          <p:cNvPr id="11" name="组合 10"/>
          <p:cNvGrpSpPr/>
          <p:nvPr/>
        </p:nvGrpSpPr>
        <p:grpSpPr>
          <a:xfrm>
            <a:off x="8281865" y="3250718"/>
            <a:ext cx="3270655" cy="1980711"/>
            <a:chOff x="6346068" y="1604234"/>
            <a:chExt cx="5074804" cy="1980711"/>
          </a:xfrm>
        </p:grpSpPr>
        <p:sp>
          <p:nvSpPr>
            <p:cNvPr id="12" name="Content Placeholder 2"/>
            <p:cNvSpPr txBox="1"/>
            <p:nvPr/>
          </p:nvSpPr>
          <p:spPr>
            <a:xfrm>
              <a:off x="6346068" y="2127454"/>
              <a:ext cx="5074804" cy="1457491"/>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spcBef>
                  <a:spcPts val="0"/>
                </a:spcBef>
                <a:buNone/>
              </a:pPr>
              <a:r>
                <a:rPr lang="zh-CN" altLang="en-US" sz="1600" dirty="0">
                  <a:solidFill>
                    <a:schemeClr val="tx1"/>
                  </a:solidFill>
                  <a:latin typeface="楷体" panose="02010609060101010101" pitchFamily="49" charset="-122"/>
                  <a:ea typeface="楷体" panose="02010609060101010101" pitchFamily="49" charset="-122"/>
                </a:rPr>
                <a:t>您的内容打在这里，或者通过复制您的文本后，在此框中选择粘贴，并选择只保留文字。</a:t>
              </a:r>
              <a:endParaRPr lang="en-US" altLang="zh-CN" sz="1600" dirty="0">
                <a:solidFill>
                  <a:schemeClr val="tx1"/>
                </a:solidFill>
                <a:latin typeface="楷体" panose="02010609060101010101" pitchFamily="49" charset="-122"/>
                <a:ea typeface="楷体" panose="02010609060101010101" pitchFamily="49" charset="-122"/>
                <a:cs typeface="Arial" panose="020B0604020202020204" pitchFamily="34" charset="0"/>
              </a:endParaRPr>
            </a:p>
          </p:txBody>
        </p:sp>
        <p:sp>
          <p:nvSpPr>
            <p:cNvPr id="13" name="文本框 12"/>
            <p:cNvSpPr txBox="1"/>
            <p:nvPr/>
          </p:nvSpPr>
          <p:spPr>
            <a:xfrm>
              <a:off x="6959193" y="1604234"/>
              <a:ext cx="3848553" cy="523220"/>
            </a:xfrm>
            <a:prstGeom prst="rect">
              <a:avLst/>
            </a:prstGeom>
            <a:noFill/>
          </p:spPr>
          <p:txBody>
            <a:bodyPr wrap="square" rtlCol="0">
              <a:spAutoFit/>
            </a:bodyPr>
            <a:lstStyle/>
            <a:p>
              <a:pPr algn="ctr"/>
              <a:r>
                <a:rPr lang="zh-CN" altLang="en-US" sz="2800" dirty="0" smtClean="0">
                  <a:latin typeface="楷体" panose="02010609060101010101" pitchFamily="49" charset="-122"/>
                  <a:ea typeface="楷体" panose="02010609060101010101" pitchFamily="49" charset="-122"/>
                </a:rPr>
                <a:t>桂花酒</a:t>
              </a:r>
              <a:endParaRPr lang="zh-CN" altLang="en-US" sz="2800" dirty="0">
                <a:latin typeface="楷体" panose="02010609060101010101" pitchFamily="49" charset="-122"/>
                <a:ea typeface="楷体" panose="02010609060101010101" pitchFamily="49" charset="-122"/>
              </a:endParaRPr>
            </a:p>
          </p:txBody>
        </p:sp>
      </p:grpSp>
      <p:pic>
        <p:nvPicPr>
          <p:cNvPr id="14" name="图片 13"/>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2925843" y="1304982"/>
            <a:ext cx="6115050" cy="34480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10" presetClass="entr" presetSubtype="0"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cstate="screen"/>
          <a:srcRect b="12641"/>
          <a:stretch>
            <a:fillRect/>
          </a:stretch>
        </p:blipFill>
        <p:spPr>
          <a:xfrm>
            <a:off x="2747589" y="-107419"/>
            <a:ext cx="5898700" cy="4609971"/>
          </a:xfrm>
          <a:prstGeom prst="rect">
            <a:avLst/>
          </a:prstGeom>
        </p:spPr>
      </p:pic>
      <p:pic>
        <p:nvPicPr>
          <p:cNvPr id="4" name="图片 3"/>
          <p:cNvPicPr>
            <a:picLocks noChangeAspect="1"/>
          </p:cNvPicPr>
          <p:nvPr/>
        </p:nvPicPr>
        <p:blipFill rotWithShape="1">
          <a:blip r:embed="rId3" cstate="screen"/>
          <a:srcRect t="10778"/>
          <a:stretch>
            <a:fillRect/>
          </a:stretch>
        </p:blipFill>
        <p:spPr>
          <a:xfrm>
            <a:off x="0" y="3448050"/>
            <a:ext cx="12190992" cy="3409950"/>
          </a:xfrm>
          <a:prstGeom prst="rect">
            <a:avLst/>
          </a:prstGeom>
        </p:spPr>
      </p:pic>
      <p:pic>
        <p:nvPicPr>
          <p:cNvPr id="5" name="图片 4"/>
          <p:cNvPicPr>
            <a:picLocks noChangeAspect="1"/>
          </p:cNvPicPr>
          <p:nvPr/>
        </p:nvPicPr>
        <p:blipFill rotWithShape="1">
          <a:blip r:embed="rId4" cstate="screen"/>
          <a:srcRect/>
          <a:stretch>
            <a:fillRect/>
          </a:stretch>
        </p:blipFill>
        <p:spPr>
          <a:xfrm>
            <a:off x="-2770" y="3162300"/>
            <a:ext cx="12190992" cy="3695700"/>
          </a:xfrm>
          <a:prstGeom prst="rect">
            <a:avLst/>
          </a:prstGeom>
        </p:spPr>
      </p:pic>
      <p:pic>
        <p:nvPicPr>
          <p:cNvPr id="7" name="图片 6"/>
          <p:cNvPicPr>
            <a:picLocks noChangeAspect="1"/>
          </p:cNvPicPr>
          <p:nvPr/>
        </p:nvPicPr>
        <p:blipFill rotWithShape="1">
          <a:blip r:embed="rId5" cstate="screen"/>
          <a:srcRect/>
          <a:stretch>
            <a:fillRect/>
          </a:stretch>
        </p:blipFill>
        <p:spPr>
          <a:xfrm flipH="1">
            <a:off x="-2770" y="-219077"/>
            <a:ext cx="3915137" cy="2464407"/>
          </a:xfrm>
          <a:prstGeom prst="rect">
            <a:avLst/>
          </a:prstGeom>
        </p:spPr>
      </p:pic>
      <p:pic>
        <p:nvPicPr>
          <p:cNvPr id="8" name="图片 7"/>
          <p:cNvPicPr>
            <a:picLocks noChangeAspect="1"/>
          </p:cNvPicPr>
          <p:nvPr/>
        </p:nvPicPr>
        <p:blipFill>
          <a:blip r:embed="rId6" cstate="screen"/>
          <a:stretch>
            <a:fillRect/>
          </a:stretch>
        </p:blipFill>
        <p:spPr>
          <a:xfrm>
            <a:off x="4259866" y="146567"/>
            <a:ext cx="3136357" cy="3663333"/>
          </a:xfrm>
          <a:prstGeom prst="rect">
            <a:avLst/>
          </a:prstGeom>
        </p:spPr>
      </p:pic>
      <p:pic>
        <p:nvPicPr>
          <p:cNvPr id="10" name="图片 9"/>
          <p:cNvPicPr>
            <a:picLocks noChangeAspect="1"/>
          </p:cNvPicPr>
          <p:nvPr/>
        </p:nvPicPr>
        <p:blipFill rotWithShape="1">
          <a:blip r:embed="rId5" cstate="screen"/>
          <a:srcRect/>
          <a:stretch>
            <a:fillRect/>
          </a:stretch>
        </p:blipFill>
        <p:spPr>
          <a:xfrm>
            <a:off x="8275855" y="-219077"/>
            <a:ext cx="3915137" cy="2464407"/>
          </a:xfrm>
          <a:prstGeom prst="rect">
            <a:avLst/>
          </a:prstGeom>
        </p:spPr>
      </p:pic>
      <p:sp>
        <p:nvSpPr>
          <p:cNvPr id="11" name="TextBox 78"/>
          <p:cNvSpPr txBox="1"/>
          <p:nvPr/>
        </p:nvSpPr>
        <p:spPr>
          <a:xfrm>
            <a:off x="2488747" y="3783213"/>
            <a:ext cx="6678593" cy="830997"/>
          </a:xfrm>
          <a:prstGeom prst="rect">
            <a:avLst/>
          </a:prstGeom>
          <a:noFill/>
        </p:spPr>
        <p:txBody>
          <a:bodyPr wrap="square" rtlCol="0">
            <a:spAutoFit/>
          </a:bodyPr>
          <a:lstStyle/>
          <a:p>
            <a:pPr algn="ctr"/>
            <a:r>
              <a:rPr lang="zh-CN" altLang="en-US" sz="4800" spc="-300" dirty="0" smtClean="0">
                <a:solidFill>
                  <a:srgbClr val="640000"/>
                </a:solidFill>
                <a:effectLst>
                  <a:outerShdw blurRad="50800" dist="25400" dir="2700000" algn="tl" rotWithShape="0">
                    <a:schemeClr val="bg1"/>
                  </a:outerShdw>
                </a:effectLst>
                <a:latin typeface="楷体" panose="02010609060101010101" pitchFamily="49" charset="-122"/>
                <a:ea typeface="楷体" panose="02010609060101010101" pitchFamily="49" charset="-122"/>
              </a:rPr>
              <a:t>谢 谢 观 赏</a:t>
            </a:r>
            <a:endParaRPr lang="zh-CN" sz="4800" spc="-300" dirty="0">
              <a:solidFill>
                <a:srgbClr val="640000"/>
              </a:solidFill>
              <a:effectLst>
                <a:outerShdw blurRad="50800" dist="25400" dir="2700000" algn="tl" rotWithShape="0">
                  <a:schemeClr val="bg1"/>
                </a:outerShdw>
              </a:effectLst>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
                                          </p:val>
                                        </p:tav>
                                        <p:tav tm="100000">
                                          <p:val>
                                            <p:strVal val="#ppt_x"/>
                                          </p:val>
                                        </p:tav>
                                      </p:tavLst>
                                    </p:anim>
                                    <p:anim calcmode="lin" valueType="num">
                                      <p:cBhvr>
                                        <p:cTn id="14" dur="5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2" presetClass="entr" presetSubtype="4"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ppt_x"/>
                                          </p:val>
                                        </p:tav>
                                        <p:tav tm="100000">
                                          <p:val>
                                            <p:strVal val="#ppt_x"/>
                                          </p:val>
                                        </p:tav>
                                      </p:tavLst>
                                    </p:anim>
                                    <p:anim calcmode="lin" valueType="num">
                                      <p:cBhvr additive="base">
                                        <p:cTn id="31" dur="500" fill="hold"/>
                                        <p:tgtEl>
                                          <p:spTgt spid="4"/>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22" presetClass="entr" presetSubtype="4"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00"/>
                                        <p:tgtEl>
                                          <p:spTgt spid="5"/>
                                        </p:tgtEl>
                                      </p:cBhvr>
                                    </p:animEffect>
                                  </p:childTnLst>
                                </p:cTn>
                              </p:par>
                              <p:par>
                                <p:cTn id="36" presetID="23" presetClass="entr" presetSubtype="16" fill="hold" grpId="0" nodeType="withEffect">
                                  <p:stCondLst>
                                    <p:cond delay="0"/>
                                  </p:stCondLst>
                                  <p:iterate type="lt">
                                    <p:tmPct val="10000"/>
                                  </p:iterate>
                                  <p:childTnLst>
                                    <p:set>
                                      <p:cBhvr>
                                        <p:cTn id="37" dur="1" fill="hold">
                                          <p:stCondLst>
                                            <p:cond delay="0"/>
                                          </p:stCondLst>
                                        </p:cTn>
                                        <p:tgtEl>
                                          <p:spTgt spid="11"/>
                                        </p:tgtEl>
                                        <p:attrNameLst>
                                          <p:attrName>style.visibility</p:attrName>
                                        </p:attrNameLst>
                                      </p:cBhvr>
                                      <p:to>
                                        <p:strVal val="visible"/>
                                      </p:to>
                                    </p:set>
                                    <p:anim calcmode="lin" valueType="num">
                                      <p:cBhvr>
                                        <p:cTn id="38" dur="700" fill="hold"/>
                                        <p:tgtEl>
                                          <p:spTgt spid="11"/>
                                        </p:tgtEl>
                                        <p:attrNameLst>
                                          <p:attrName>ppt_w</p:attrName>
                                        </p:attrNameLst>
                                      </p:cBhvr>
                                      <p:tavLst>
                                        <p:tav tm="0">
                                          <p:val>
                                            <p:fltVal val="0"/>
                                          </p:val>
                                        </p:tav>
                                        <p:tav tm="100000">
                                          <p:val>
                                            <p:strVal val="#ppt_w"/>
                                          </p:val>
                                        </p:tav>
                                      </p:tavLst>
                                    </p:anim>
                                    <p:anim calcmode="lin" valueType="num">
                                      <p:cBhvr>
                                        <p:cTn id="39" dur="7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2984</Words>
  <Application>WPS 演示</Application>
  <PresentationFormat>宽屏</PresentationFormat>
  <Paragraphs>339</Paragraphs>
  <Slides>23</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23</vt:i4>
      </vt:variant>
    </vt:vector>
  </HeadingPairs>
  <TitlesOfParts>
    <vt:vector size="40" baseType="lpstr">
      <vt:lpstr>Arial</vt:lpstr>
      <vt:lpstr>宋体</vt:lpstr>
      <vt:lpstr>Wingdings</vt:lpstr>
      <vt:lpstr>隶书</vt:lpstr>
      <vt:lpstr>楷体</vt:lpstr>
      <vt:lpstr>Songti SC</vt:lpstr>
      <vt:lpstr>Avenir Roman</vt:lpstr>
      <vt:lpstr>微软雅黑</vt:lpstr>
      <vt:lpstr>Lato Regular</vt:lpstr>
      <vt:lpstr>Calibri</vt:lpstr>
      <vt:lpstr>方正楷体简体</vt:lpstr>
      <vt:lpstr>仿宋</vt:lpstr>
      <vt:lpstr>Arial Unicode MS</vt:lpstr>
      <vt:lpstr>Calibri Light</vt:lpstr>
      <vt:lpstr>Microsoft YaHei UI</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Sky123.Org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Sky123.Org</dc:creator>
  <cp:lastModifiedBy>admin</cp:lastModifiedBy>
  <cp:revision>12</cp:revision>
  <dcterms:created xsi:type="dcterms:W3CDTF">2018-09-01T08:51:00Z</dcterms:created>
  <dcterms:modified xsi:type="dcterms:W3CDTF">2018-09-06T07:31:34Z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