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17" r:id="rId3"/>
    <p:sldId id="257" r:id="rId4"/>
    <p:sldId id="318" r:id="rId6"/>
    <p:sldId id="319" r:id="rId7"/>
    <p:sldId id="292" r:id="rId8"/>
    <p:sldId id="320" r:id="rId9"/>
    <p:sldId id="321" r:id="rId10"/>
    <p:sldId id="322" r:id="rId11"/>
    <p:sldId id="323" r:id="rId12"/>
    <p:sldId id="324" r:id="rId13"/>
    <p:sldId id="325" r:id="rId14"/>
    <p:sldId id="327" r:id="rId15"/>
    <p:sldId id="328" r:id="rId16"/>
    <p:sldId id="326" r:id="rId17"/>
    <p:sldId id="329" r:id="rId18"/>
    <p:sldId id="330" r:id="rId19"/>
    <p:sldId id="331" r:id="rId20"/>
    <p:sldId id="332" r:id="rId21"/>
    <p:sldId id="333" r:id="rId22"/>
    <p:sldId id="335" r:id="rId23"/>
    <p:sldId id="334" r:id="rId24"/>
    <p:sldId id="341" r:id="rId25"/>
    <p:sldId id="340" r:id="rId26"/>
    <p:sldId id="339" r:id="rId27"/>
    <p:sldId id="338" r:id="rId28"/>
    <p:sldId id="337" r:id="rId29"/>
    <p:sldId id="336" r:id="rId30"/>
    <p:sldId id="343" r:id="rId31"/>
    <p:sldId id="342" r:id="rId32"/>
    <p:sldId id="348" r:id="rId33"/>
    <p:sldId id="347" r:id="rId34"/>
    <p:sldId id="346" r:id="rId35"/>
    <p:sldId id="345" r:id="rId36"/>
    <p:sldId id="344" r:id="rId37"/>
    <p:sldId id="350" r:id="rId38"/>
    <p:sldId id="349" r:id="rId39"/>
    <p:sldId id="354" r:id="rId40"/>
    <p:sldId id="353" r:id="rId41"/>
    <p:sldId id="352" r:id="rId42"/>
    <p:sldId id="351" r:id="rId43"/>
    <p:sldId id="300" r:id="rId4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783A"/>
    <a:srgbClr val="00B0F0"/>
    <a:srgbClr val="00AF92"/>
    <a:srgbClr val="FF3D33"/>
    <a:srgbClr val="EE0B00"/>
    <a:srgbClr val="3CCCC7"/>
    <a:srgbClr val="008E76"/>
    <a:srgbClr val="33FFDD"/>
    <a:srgbClr val="FF6D6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p:scale>
          <a:sx n="150" d="100"/>
          <a:sy n="150" d="100"/>
        </p:scale>
        <p:origin x="-942" y="-648"/>
      </p:cViewPr>
      <p:guideLst>
        <p:guide orient="horz"/>
        <p:guide pos="381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54A1DB-77B4-46A1-8248-376E3A82654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F4DA30-AA03-4F72-96B9-33D624FA8F4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3EF50FB-A872-4548-BE96-D5572656878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EF50FB-A872-4548-BE96-D55726568788}" type="datetimeFigureOut">
              <a:rPr lang="zh-CN" altLang="en-US" smtClean="0"/>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FABEE-F649-434F-AA04-C5194DFCC8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microsoft.com/office/2007/relationships/hdphoto" Target="../media/hdphoto2.wdp"/><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microsoft.com/office/2007/relationships/hdphoto" Target="../media/hdphoto6.wdp"/><Relationship Id="rId7" Type="http://schemas.openxmlformats.org/officeDocument/2006/relationships/image" Target="../media/image9.png"/><Relationship Id="rId6" Type="http://schemas.microsoft.com/office/2007/relationships/hdphoto" Target="../media/hdphoto5.wdp"/><Relationship Id="rId5" Type="http://schemas.openxmlformats.org/officeDocument/2006/relationships/image" Target="../media/image8.png"/><Relationship Id="rId4" Type="http://schemas.microsoft.com/office/2007/relationships/hdphoto" Target="../media/hdphoto4.wdp"/><Relationship Id="rId3" Type="http://schemas.openxmlformats.org/officeDocument/2006/relationships/image" Target="../media/image7.png"/><Relationship Id="rId2" Type="http://schemas.microsoft.com/office/2007/relationships/hdphoto" Target="../media/hdphoto3.wdp"/><Relationship Id="rId10" Type="http://schemas.openxmlformats.org/officeDocument/2006/relationships/notesSlide" Target="../notesSlides/notesSlide4.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microsoft.com/office/2007/relationships/hdphoto" Target="../media/hdphoto7.wdp"/><Relationship Id="rId3" Type="http://schemas.openxmlformats.org/officeDocument/2006/relationships/image" Target="../media/image11.png"/><Relationship Id="rId2" Type="http://schemas.microsoft.com/office/2007/relationships/hdphoto" Target="../media/hdphoto3.wdp"/><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7.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image" Target="../media/image19.jpe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7.xml"/><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86355" y="1221822"/>
            <a:ext cx="1395643" cy="1395643"/>
            <a:chOff x="1677608" y="2996952"/>
            <a:chExt cx="1395643" cy="1395643"/>
          </a:xfrm>
        </p:grpSpPr>
        <p:sp>
          <p:nvSpPr>
            <p:cNvPr id="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latin typeface="Swis721 Hv BT" panose="020B0804020202020204" pitchFamily="34" charset="0"/>
                <a:ea typeface="微软雅黑" panose="020B0503020204020204" pitchFamily="34" charset="-122"/>
              </a:endParaRPr>
            </a:p>
          </p:txBody>
        </p:sp>
        <p:sp>
          <p:nvSpPr>
            <p:cNvPr id="4" name="Oval 29"/>
            <p:cNvSpPr>
              <a:spLocks noChangeAspect="1"/>
            </p:cNvSpPr>
            <p:nvPr/>
          </p:nvSpPr>
          <p:spPr>
            <a:xfrm>
              <a:off x="1850114" y="3169458"/>
              <a:ext cx="1050630" cy="1050630"/>
            </a:xfrm>
            <a:prstGeom prst="ellipse">
              <a:avLst/>
            </a:prstGeom>
            <a:solidFill>
              <a:srgbClr val="00B0F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rPr>
                <a:t>0</a:t>
              </a:r>
              <a:endPar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endParaRPr>
            </a:p>
          </p:txBody>
        </p:sp>
      </p:grpSp>
      <p:grpSp>
        <p:nvGrpSpPr>
          <p:cNvPr id="5" name="组合 4"/>
          <p:cNvGrpSpPr/>
          <p:nvPr/>
        </p:nvGrpSpPr>
        <p:grpSpPr>
          <a:xfrm>
            <a:off x="6354006" y="1221822"/>
            <a:ext cx="1395643" cy="1395643"/>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latin typeface="Swis721 Hv BT" panose="020B0804020202020204" pitchFamily="34" charset="0"/>
                <a:ea typeface="微软雅黑" panose="020B0503020204020204" pitchFamily="34" charset="-122"/>
              </a:endParaRPr>
            </a:p>
          </p:txBody>
        </p:sp>
        <p:sp>
          <p:nvSpPr>
            <p:cNvPr id="7"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rPr>
                <a:t>1</a:t>
              </a:r>
              <a:endPar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endParaRPr>
            </a:p>
          </p:txBody>
        </p:sp>
      </p:grpSp>
      <p:grpSp>
        <p:nvGrpSpPr>
          <p:cNvPr id="8" name="组合 7"/>
          <p:cNvGrpSpPr/>
          <p:nvPr/>
        </p:nvGrpSpPr>
        <p:grpSpPr>
          <a:xfrm>
            <a:off x="7821657" y="1221822"/>
            <a:ext cx="1395643" cy="1395643"/>
            <a:chOff x="1677608" y="2996952"/>
            <a:chExt cx="1395643" cy="1395643"/>
          </a:xfrm>
        </p:grpSpPr>
        <p:sp>
          <p:nvSpPr>
            <p:cNvPr id="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latin typeface="Swis721 Hv BT" panose="020B0804020202020204" pitchFamily="34" charset="0"/>
                <a:ea typeface="微软雅黑" panose="020B0503020204020204" pitchFamily="34" charset="-122"/>
              </a:endParaRPr>
            </a:p>
          </p:txBody>
        </p:sp>
        <p:sp>
          <p:nvSpPr>
            <p:cNvPr id="10" name="Oval 29"/>
            <p:cNvSpPr>
              <a:spLocks noChangeAspect="1"/>
            </p:cNvSpPr>
            <p:nvPr/>
          </p:nvSpPr>
          <p:spPr>
            <a:xfrm>
              <a:off x="1850114" y="3169458"/>
              <a:ext cx="1050630" cy="1050630"/>
            </a:xfrm>
            <a:prstGeom prst="ellipse">
              <a:avLst/>
            </a:prstGeom>
            <a:solidFill>
              <a:srgbClr val="00AF9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rPr>
                <a:t>9</a:t>
              </a:r>
              <a:endPar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endParaRPr>
            </a:p>
          </p:txBody>
        </p:sp>
      </p:grpSp>
      <p:grpSp>
        <p:nvGrpSpPr>
          <p:cNvPr id="11" name="组合 10"/>
          <p:cNvGrpSpPr/>
          <p:nvPr/>
        </p:nvGrpSpPr>
        <p:grpSpPr>
          <a:xfrm>
            <a:off x="3433291" y="1196752"/>
            <a:ext cx="1395643" cy="1395643"/>
            <a:chOff x="1677608" y="2996952"/>
            <a:chExt cx="1395643" cy="1395643"/>
          </a:xfrm>
        </p:grpSpPr>
        <p:sp>
          <p:nvSpPr>
            <p:cNvPr id="1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latin typeface="Swis721 Hv BT" panose="020B0804020202020204" pitchFamily="34" charset="0"/>
                <a:ea typeface="微软雅黑" panose="020B0503020204020204" pitchFamily="34" charset="-122"/>
              </a:endParaRPr>
            </a:p>
          </p:txBody>
        </p:sp>
        <p:sp>
          <p:nvSpPr>
            <p:cNvPr id="13" name="Oval 29"/>
            <p:cNvSpPr>
              <a:spLocks noChangeAspect="1"/>
            </p:cNvSpPr>
            <p:nvPr/>
          </p:nvSpPr>
          <p:spPr>
            <a:xfrm>
              <a:off x="1850114" y="3169458"/>
              <a:ext cx="1050630" cy="1050630"/>
            </a:xfrm>
            <a:prstGeom prst="ellipse">
              <a:avLst/>
            </a:prstGeom>
            <a:solidFill>
              <a:srgbClr val="FF3D33"/>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rPr>
                <a:t>2</a:t>
              </a:r>
              <a:endParaRPr lang="en-US" sz="6000" dirty="0">
                <a:solidFill>
                  <a:prstClr val="white"/>
                </a:solidFill>
                <a:effectLst>
                  <a:outerShdw blurRad="38100" dist="38100" dir="2700000" algn="tl">
                    <a:srgbClr val="000000">
                      <a:alpha val="43137"/>
                    </a:srgbClr>
                  </a:outerShdw>
                </a:effectLst>
                <a:latin typeface="Swis721 Hv BT" panose="020B0804020202020204" pitchFamily="34" charset="0"/>
                <a:ea typeface="微软雅黑" panose="020B0503020204020204" pitchFamily="34" charset="-122"/>
              </a:endParaRPr>
            </a:p>
          </p:txBody>
        </p:sp>
      </p:grpSp>
      <p:sp>
        <p:nvSpPr>
          <p:cNvPr id="14" name="椭圆 13"/>
          <p:cNvSpPr/>
          <p:nvPr/>
        </p:nvSpPr>
        <p:spPr>
          <a:xfrm>
            <a:off x="4131112" y="2756059"/>
            <a:ext cx="505983" cy="505983"/>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702877" y="2289323"/>
            <a:ext cx="505983" cy="505983"/>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051980" y="2781501"/>
            <a:ext cx="505983" cy="505983"/>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183676" y="2756058"/>
            <a:ext cx="505983" cy="505983"/>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051032" y="2478642"/>
            <a:ext cx="648072" cy="648072"/>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139488" y="2905341"/>
            <a:ext cx="417028" cy="417028"/>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886355" y="2617465"/>
            <a:ext cx="287876" cy="287876"/>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871002" y="1661549"/>
            <a:ext cx="252991" cy="252991"/>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635626" y="2580058"/>
            <a:ext cx="252991" cy="25299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9375068" y="1919643"/>
            <a:ext cx="252991" cy="25299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817140" y="2706554"/>
            <a:ext cx="186565" cy="186565"/>
          </a:xfrm>
          <a:prstGeom prst="ellipse">
            <a:avLst/>
          </a:prstGeom>
          <a:solidFill>
            <a:srgbClr val="FA783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bwMode="auto">
          <a:xfrm>
            <a:off x="17727" y="6741585"/>
            <a:ext cx="12192000" cy="139700"/>
            <a:chOff x="0" y="4963886"/>
            <a:chExt cx="6608856" cy="179614"/>
          </a:xfrm>
        </p:grpSpPr>
        <p:sp>
          <p:nvSpPr>
            <p:cNvPr id="26" name="矩形 25"/>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7" name="矩形 26"/>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27"/>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9" name="矩形 28"/>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30" name="TextBox 78"/>
          <p:cNvSpPr txBox="1"/>
          <p:nvPr/>
        </p:nvSpPr>
        <p:spPr>
          <a:xfrm>
            <a:off x="3404021" y="3513518"/>
            <a:ext cx="6037324" cy="830997"/>
          </a:xfrm>
          <a:prstGeom prst="rect">
            <a:avLst/>
          </a:prstGeom>
          <a:noFill/>
        </p:spPr>
        <p:txBody>
          <a:bodyPr wrap="square" rtlCol="0">
            <a:spAutoFit/>
          </a:bodyPr>
          <a:lstStyle/>
          <a:p>
            <a:pPr algn="ctr"/>
            <a:r>
              <a:rPr lang="zh-CN" altLang="en-US" sz="48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rPr>
              <a:t>创业</a:t>
            </a:r>
            <a:r>
              <a:rPr lang="en-US" altLang="zh-CN" sz="48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rPr>
              <a:t>/</a:t>
            </a:r>
            <a:r>
              <a:rPr lang="zh-CN" altLang="en-US" sz="48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rPr>
              <a:t>商业融资计划书</a:t>
            </a:r>
            <a:endParaRPr lang="zh-CN" altLang="en-US" sz="48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endParaRPr>
          </a:p>
        </p:txBody>
      </p:sp>
      <p:sp>
        <p:nvSpPr>
          <p:cNvPr id="31" name="TextBox 7"/>
          <p:cNvSpPr>
            <a:spLocks noChangeArrowheads="1"/>
          </p:cNvSpPr>
          <p:nvPr/>
        </p:nvSpPr>
        <p:spPr bwMode="auto">
          <a:xfrm>
            <a:off x="3018963" y="4383534"/>
            <a:ext cx="63561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框架完整</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模板，适用于商业路演、融资报告等</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31"/>
          <p:cNvSpPr txBox="1"/>
          <p:nvPr/>
        </p:nvSpPr>
        <p:spPr>
          <a:xfrm>
            <a:off x="3766412" y="4875712"/>
            <a:ext cx="5767066" cy="584775"/>
          </a:xfrm>
          <a:prstGeom prst="rect">
            <a:avLst/>
          </a:prstGeom>
          <a:noFill/>
        </p:spPr>
        <p:txBody>
          <a:bodyPr wrap="square" rtlCol="0">
            <a:spAutoFit/>
            <a:scene3d>
              <a:camera prst="orthographicFront"/>
              <a:lightRig rig="threePt" dir="t"/>
            </a:scene3d>
            <a:sp3d contourW="12700"/>
          </a:bodyPr>
          <a:lstStyle/>
          <a:p>
            <a:r>
              <a:rPr lang="en-US" altLang="zh-CN" sz="1600" dirty="0">
                <a:solidFill>
                  <a:schemeClr val="tx1">
                    <a:lumMod val="75000"/>
                    <a:lumOff val="25000"/>
                  </a:schemeClr>
                </a:solidFill>
                <a:latin typeface="Century Gothic" panose="020B0502020202020204" pitchFamily="34" charset="0"/>
                <a:ea typeface="方正粗雅宋长_GBK" panose="02010600000000000000" pitchFamily="2" charset="-122"/>
              </a:rPr>
              <a:t>This template is exclusively designed by Fei </a:t>
            </a:r>
            <a:r>
              <a:rPr lang="en-US" altLang="zh-CN" sz="1600" dirty="0" err="1">
                <a:solidFill>
                  <a:schemeClr val="tx1">
                    <a:lumMod val="75000"/>
                    <a:lumOff val="25000"/>
                  </a:schemeClr>
                </a:solidFill>
                <a:latin typeface="Century Gothic" panose="020B0502020202020204" pitchFamily="34" charset="0"/>
                <a:ea typeface="方正粗雅宋长_GBK" panose="02010600000000000000" pitchFamily="2" charset="-122"/>
              </a:rPr>
              <a:t>er</a:t>
            </a:r>
            <a:r>
              <a:rPr lang="en-US" altLang="zh-CN" sz="1600" dirty="0">
                <a:solidFill>
                  <a:schemeClr val="tx1">
                    <a:lumMod val="75000"/>
                    <a:lumOff val="25000"/>
                  </a:schemeClr>
                </a:solidFill>
                <a:latin typeface="Century Gothic" panose="020B0502020202020204" pitchFamily="34" charset="0"/>
                <a:ea typeface="方正粗雅宋长_GBK" panose="02010600000000000000" pitchFamily="2" charset="-122"/>
              </a:rPr>
              <a:t> creative, and copyrights belong to Bao </a:t>
            </a:r>
            <a:r>
              <a:rPr lang="en-US" altLang="zh-CN" sz="1600" dirty="0" err="1">
                <a:solidFill>
                  <a:schemeClr val="tx1">
                    <a:lumMod val="75000"/>
                    <a:lumOff val="25000"/>
                  </a:schemeClr>
                </a:solidFill>
                <a:latin typeface="Century Gothic" panose="020B0502020202020204" pitchFamily="34" charset="0"/>
                <a:ea typeface="方正粗雅宋长_GBK" panose="02010600000000000000" pitchFamily="2" charset="-122"/>
              </a:rPr>
              <a:t>tu</a:t>
            </a:r>
            <a:r>
              <a:rPr lang="en-US" altLang="zh-CN" sz="1600" dirty="0">
                <a:solidFill>
                  <a:schemeClr val="tx1">
                    <a:lumMod val="75000"/>
                    <a:lumOff val="25000"/>
                  </a:schemeClr>
                </a:solidFill>
                <a:latin typeface="Century Gothic" panose="020B0502020202020204" pitchFamily="34" charset="0"/>
                <a:ea typeface="方正粗雅宋长_GBK" panose="02010600000000000000" pitchFamily="2" charset="-122"/>
              </a:rPr>
              <a:t> internet.</a:t>
            </a:r>
            <a:endParaRPr lang="zh-CN" altLang="en-US" sz="1600" dirty="0">
              <a:solidFill>
                <a:schemeClr val="tx1">
                  <a:lumMod val="75000"/>
                  <a:lumOff val="25000"/>
                </a:schemeClr>
              </a:solidFill>
              <a:latin typeface="Century Gothic" panose="020B0502020202020204" pitchFamily="34" charset="0"/>
              <a:ea typeface="方正粗雅宋长_GBK" panose="02010600000000000000" pitchFamily="2" charset="-122"/>
            </a:endParaRPr>
          </a:p>
        </p:txBody>
      </p:sp>
      <p:pic>
        <p:nvPicPr>
          <p:cNvPr id="33" name="背景音乐 - 纯音乐 - 你是爱 Ppt2.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17862" y="-59436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290">
                                          <p:stCondLst>
                                            <p:cond delay="0"/>
                                          </p:stCondLst>
                                        </p:cTn>
                                        <p:tgtEl>
                                          <p:spTgt spid="11"/>
                                        </p:tgtEl>
                                      </p:cBhvr>
                                    </p:animEffect>
                                    <p:anim calcmode="lin" valueType="num">
                                      <p:cBhvr>
                                        <p:cTn id="8"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13" dur="13">
                                          <p:stCondLst>
                                            <p:cond delay="325"/>
                                          </p:stCondLst>
                                        </p:cTn>
                                        <p:tgtEl>
                                          <p:spTgt spid="11"/>
                                        </p:tgtEl>
                                      </p:cBhvr>
                                      <p:to x="100000" y="60000"/>
                                    </p:animScale>
                                    <p:animScale>
                                      <p:cBhvr>
                                        <p:cTn id="14" dur="83" decel="50000">
                                          <p:stCondLst>
                                            <p:cond delay="338"/>
                                          </p:stCondLst>
                                        </p:cTn>
                                        <p:tgtEl>
                                          <p:spTgt spid="11"/>
                                        </p:tgtEl>
                                      </p:cBhvr>
                                      <p:to x="100000" y="100000"/>
                                    </p:animScale>
                                    <p:animScale>
                                      <p:cBhvr>
                                        <p:cTn id="15" dur="13">
                                          <p:stCondLst>
                                            <p:cond delay="656"/>
                                          </p:stCondLst>
                                        </p:cTn>
                                        <p:tgtEl>
                                          <p:spTgt spid="11"/>
                                        </p:tgtEl>
                                      </p:cBhvr>
                                      <p:to x="100000" y="80000"/>
                                    </p:animScale>
                                    <p:animScale>
                                      <p:cBhvr>
                                        <p:cTn id="16" dur="83" decel="50000">
                                          <p:stCondLst>
                                            <p:cond delay="669"/>
                                          </p:stCondLst>
                                        </p:cTn>
                                        <p:tgtEl>
                                          <p:spTgt spid="11"/>
                                        </p:tgtEl>
                                      </p:cBhvr>
                                      <p:to x="100000" y="100000"/>
                                    </p:animScale>
                                    <p:animScale>
                                      <p:cBhvr>
                                        <p:cTn id="17" dur="13">
                                          <p:stCondLst>
                                            <p:cond delay="821"/>
                                          </p:stCondLst>
                                        </p:cTn>
                                        <p:tgtEl>
                                          <p:spTgt spid="11"/>
                                        </p:tgtEl>
                                      </p:cBhvr>
                                      <p:to x="100000" y="90000"/>
                                    </p:animScale>
                                    <p:animScale>
                                      <p:cBhvr>
                                        <p:cTn id="18" dur="83" decel="50000">
                                          <p:stCondLst>
                                            <p:cond delay="834"/>
                                          </p:stCondLst>
                                        </p:cTn>
                                        <p:tgtEl>
                                          <p:spTgt spid="11"/>
                                        </p:tgtEl>
                                      </p:cBhvr>
                                      <p:to x="100000" y="100000"/>
                                    </p:animScale>
                                    <p:animScale>
                                      <p:cBhvr>
                                        <p:cTn id="19" dur="13">
                                          <p:stCondLst>
                                            <p:cond delay="904"/>
                                          </p:stCondLst>
                                        </p:cTn>
                                        <p:tgtEl>
                                          <p:spTgt spid="11"/>
                                        </p:tgtEl>
                                      </p:cBhvr>
                                      <p:to x="100000" y="95000"/>
                                    </p:animScale>
                                    <p:animScale>
                                      <p:cBhvr>
                                        <p:cTn id="20" dur="83" decel="50000">
                                          <p:stCondLst>
                                            <p:cond delay="917"/>
                                          </p:stCondLst>
                                        </p:cTn>
                                        <p:tgtEl>
                                          <p:spTgt spid="11"/>
                                        </p:tgtEl>
                                      </p:cBhvr>
                                      <p:to x="100000" y="100000"/>
                                    </p:animScale>
                                  </p:childTnLst>
                                </p:cTn>
                              </p:par>
                            </p:childTnLst>
                          </p:cTn>
                        </p:par>
                        <p:par>
                          <p:cTn id="21" fill="hold">
                            <p:stCondLst>
                              <p:cond delay="1000"/>
                            </p:stCondLst>
                            <p:childTnLst>
                              <p:par>
                                <p:cTn id="22" presetID="26"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290">
                                          <p:stCondLst>
                                            <p:cond delay="0"/>
                                          </p:stCondLst>
                                        </p:cTn>
                                        <p:tgtEl>
                                          <p:spTgt spid="2"/>
                                        </p:tgtEl>
                                      </p:cBhvr>
                                    </p:animEffect>
                                    <p:anim calcmode="lin" valueType="num">
                                      <p:cBhvr>
                                        <p:cTn id="25"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30" dur="13">
                                          <p:stCondLst>
                                            <p:cond delay="325"/>
                                          </p:stCondLst>
                                        </p:cTn>
                                        <p:tgtEl>
                                          <p:spTgt spid="2"/>
                                        </p:tgtEl>
                                      </p:cBhvr>
                                      <p:to x="100000" y="60000"/>
                                    </p:animScale>
                                    <p:animScale>
                                      <p:cBhvr>
                                        <p:cTn id="31" dur="83" decel="50000">
                                          <p:stCondLst>
                                            <p:cond delay="338"/>
                                          </p:stCondLst>
                                        </p:cTn>
                                        <p:tgtEl>
                                          <p:spTgt spid="2"/>
                                        </p:tgtEl>
                                      </p:cBhvr>
                                      <p:to x="100000" y="100000"/>
                                    </p:animScale>
                                    <p:animScale>
                                      <p:cBhvr>
                                        <p:cTn id="32" dur="13">
                                          <p:stCondLst>
                                            <p:cond delay="656"/>
                                          </p:stCondLst>
                                        </p:cTn>
                                        <p:tgtEl>
                                          <p:spTgt spid="2"/>
                                        </p:tgtEl>
                                      </p:cBhvr>
                                      <p:to x="100000" y="80000"/>
                                    </p:animScale>
                                    <p:animScale>
                                      <p:cBhvr>
                                        <p:cTn id="33" dur="83" decel="50000">
                                          <p:stCondLst>
                                            <p:cond delay="669"/>
                                          </p:stCondLst>
                                        </p:cTn>
                                        <p:tgtEl>
                                          <p:spTgt spid="2"/>
                                        </p:tgtEl>
                                      </p:cBhvr>
                                      <p:to x="100000" y="100000"/>
                                    </p:animScale>
                                    <p:animScale>
                                      <p:cBhvr>
                                        <p:cTn id="34" dur="13">
                                          <p:stCondLst>
                                            <p:cond delay="821"/>
                                          </p:stCondLst>
                                        </p:cTn>
                                        <p:tgtEl>
                                          <p:spTgt spid="2"/>
                                        </p:tgtEl>
                                      </p:cBhvr>
                                      <p:to x="100000" y="90000"/>
                                    </p:animScale>
                                    <p:animScale>
                                      <p:cBhvr>
                                        <p:cTn id="35" dur="83" decel="50000">
                                          <p:stCondLst>
                                            <p:cond delay="834"/>
                                          </p:stCondLst>
                                        </p:cTn>
                                        <p:tgtEl>
                                          <p:spTgt spid="2"/>
                                        </p:tgtEl>
                                      </p:cBhvr>
                                      <p:to x="100000" y="100000"/>
                                    </p:animScale>
                                    <p:animScale>
                                      <p:cBhvr>
                                        <p:cTn id="36" dur="13">
                                          <p:stCondLst>
                                            <p:cond delay="904"/>
                                          </p:stCondLst>
                                        </p:cTn>
                                        <p:tgtEl>
                                          <p:spTgt spid="2"/>
                                        </p:tgtEl>
                                      </p:cBhvr>
                                      <p:to x="100000" y="95000"/>
                                    </p:animScale>
                                    <p:animScale>
                                      <p:cBhvr>
                                        <p:cTn id="37" dur="83" decel="50000">
                                          <p:stCondLst>
                                            <p:cond delay="917"/>
                                          </p:stCondLst>
                                        </p:cTn>
                                        <p:tgtEl>
                                          <p:spTgt spid="2"/>
                                        </p:tgtEl>
                                      </p:cBhvr>
                                      <p:to x="100000" y="100000"/>
                                    </p:animScale>
                                  </p:childTnLst>
                                </p:cTn>
                              </p:par>
                            </p:childTnLst>
                          </p:cTn>
                        </p:par>
                        <p:par>
                          <p:cTn id="38" fill="hold">
                            <p:stCondLst>
                              <p:cond delay="2000"/>
                            </p:stCondLst>
                            <p:childTnLst>
                              <p:par>
                                <p:cTn id="39" presetID="26"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290">
                                          <p:stCondLst>
                                            <p:cond delay="0"/>
                                          </p:stCondLst>
                                        </p:cTn>
                                        <p:tgtEl>
                                          <p:spTgt spid="5"/>
                                        </p:tgtEl>
                                      </p:cBhvr>
                                    </p:animEffect>
                                    <p:anim calcmode="lin" valueType="num">
                                      <p:cBhvr>
                                        <p:cTn id="42"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47" dur="13">
                                          <p:stCondLst>
                                            <p:cond delay="325"/>
                                          </p:stCondLst>
                                        </p:cTn>
                                        <p:tgtEl>
                                          <p:spTgt spid="5"/>
                                        </p:tgtEl>
                                      </p:cBhvr>
                                      <p:to x="100000" y="60000"/>
                                    </p:animScale>
                                    <p:animScale>
                                      <p:cBhvr>
                                        <p:cTn id="48" dur="83" decel="50000">
                                          <p:stCondLst>
                                            <p:cond delay="338"/>
                                          </p:stCondLst>
                                        </p:cTn>
                                        <p:tgtEl>
                                          <p:spTgt spid="5"/>
                                        </p:tgtEl>
                                      </p:cBhvr>
                                      <p:to x="100000" y="100000"/>
                                    </p:animScale>
                                    <p:animScale>
                                      <p:cBhvr>
                                        <p:cTn id="49" dur="13">
                                          <p:stCondLst>
                                            <p:cond delay="656"/>
                                          </p:stCondLst>
                                        </p:cTn>
                                        <p:tgtEl>
                                          <p:spTgt spid="5"/>
                                        </p:tgtEl>
                                      </p:cBhvr>
                                      <p:to x="100000" y="80000"/>
                                    </p:animScale>
                                    <p:animScale>
                                      <p:cBhvr>
                                        <p:cTn id="50" dur="83" decel="50000">
                                          <p:stCondLst>
                                            <p:cond delay="669"/>
                                          </p:stCondLst>
                                        </p:cTn>
                                        <p:tgtEl>
                                          <p:spTgt spid="5"/>
                                        </p:tgtEl>
                                      </p:cBhvr>
                                      <p:to x="100000" y="100000"/>
                                    </p:animScale>
                                    <p:animScale>
                                      <p:cBhvr>
                                        <p:cTn id="51" dur="13">
                                          <p:stCondLst>
                                            <p:cond delay="821"/>
                                          </p:stCondLst>
                                        </p:cTn>
                                        <p:tgtEl>
                                          <p:spTgt spid="5"/>
                                        </p:tgtEl>
                                      </p:cBhvr>
                                      <p:to x="100000" y="90000"/>
                                    </p:animScale>
                                    <p:animScale>
                                      <p:cBhvr>
                                        <p:cTn id="52" dur="83" decel="50000">
                                          <p:stCondLst>
                                            <p:cond delay="834"/>
                                          </p:stCondLst>
                                        </p:cTn>
                                        <p:tgtEl>
                                          <p:spTgt spid="5"/>
                                        </p:tgtEl>
                                      </p:cBhvr>
                                      <p:to x="100000" y="100000"/>
                                    </p:animScale>
                                    <p:animScale>
                                      <p:cBhvr>
                                        <p:cTn id="53" dur="13">
                                          <p:stCondLst>
                                            <p:cond delay="904"/>
                                          </p:stCondLst>
                                        </p:cTn>
                                        <p:tgtEl>
                                          <p:spTgt spid="5"/>
                                        </p:tgtEl>
                                      </p:cBhvr>
                                      <p:to x="100000" y="95000"/>
                                    </p:animScale>
                                    <p:animScale>
                                      <p:cBhvr>
                                        <p:cTn id="54" dur="83" decel="50000">
                                          <p:stCondLst>
                                            <p:cond delay="917"/>
                                          </p:stCondLst>
                                        </p:cTn>
                                        <p:tgtEl>
                                          <p:spTgt spid="5"/>
                                        </p:tgtEl>
                                      </p:cBhvr>
                                      <p:to x="100000" y="100000"/>
                                    </p:animScale>
                                  </p:childTnLst>
                                </p:cTn>
                              </p:par>
                            </p:childTnLst>
                          </p:cTn>
                        </p:par>
                        <p:par>
                          <p:cTn id="55" fill="hold">
                            <p:stCondLst>
                              <p:cond delay="3000"/>
                            </p:stCondLst>
                            <p:childTnLst>
                              <p:par>
                                <p:cTn id="56" presetID="26"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290">
                                          <p:stCondLst>
                                            <p:cond delay="0"/>
                                          </p:stCondLst>
                                        </p:cTn>
                                        <p:tgtEl>
                                          <p:spTgt spid="8"/>
                                        </p:tgtEl>
                                      </p:cBhvr>
                                    </p:animEffect>
                                    <p:anim calcmode="lin" valueType="num">
                                      <p:cBhvr>
                                        <p:cTn id="59"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0"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1"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62"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63"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64" dur="13">
                                          <p:stCondLst>
                                            <p:cond delay="325"/>
                                          </p:stCondLst>
                                        </p:cTn>
                                        <p:tgtEl>
                                          <p:spTgt spid="8"/>
                                        </p:tgtEl>
                                      </p:cBhvr>
                                      <p:to x="100000" y="60000"/>
                                    </p:animScale>
                                    <p:animScale>
                                      <p:cBhvr>
                                        <p:cTn id="65" dur="83" decel="50000">
                                          <p:stCondLst>
                                            <p:cond delay="338"/>
                                          </p:stCondLst>
                                        </p:cTn>
                                        <p:tgtEl>
                                          <p:spTgt spid="8"/>
                                        </p:tgtEl>
                                      </p:cBhvr>
                                      <p:to x="100000" y="100000"/>
                                    </p:animScale>
                                    <p:animScale>
                                      <p:cBhvr>
                                        <p:cTn id="66" dur="13">
                                          <p:stCondLst>
                                            <p:cond delay="656"/>
                                          </p:stCondLst>
                                        </p:cTn>
                                        <p:tgtEl>
                                          <p:spTgt spid="8"/>
                                        </p:tgtEl>
                                      </p:cBhvr>
                                      <p:to x="100000" y="80000"/>
                                    </p:animScale>
                                    <p:animScale>
                                      <p:cBhvr>
                                        <p:cTn id="67" dur="83" decel="50000">
                                          <p:stCondLst>
                                            <p:cond delay="669"/>
                                          </p:stCondLst>
                                        </p:cTn>
                                        <p:tgtEl>
                                          <p:spTgt spid="8"/>
                                        </p:tgtEl>
                                      </p:cBhvr>
                                      <p:to x="100000" y="100000"/>
                                    </p:animScale>
                                    <p:animScale>
                                      <p:cBhvr>
                                        <p:cTn id="68" dur="13">
                                          <p:stCondLst>
                                            <p:cond delay="821"/>
                                          </p:stCondLst>
                                        </p:cTn>
                                        <p:tgtEl>
                                          <p:spTgt spid="8"/>
                                        </p:tgtEl>
                                      </p:cBhvr>
                                      <p:to x="100000" y="90000"/>
                                    </p:animScale>
                                    <p:animScale>
                                      <p:cBhvr>
                                        <p:cTn id="69" dur="83" decel="50000">
                                          <p:stCondLst>
                                            <p:cond delay="834"/>
                                          </p:stCondLst>
                                        </p:cTn>
                                        <p:tgtEl>
                                          <p:spTgt spid="8"/>
                                        </p:tgtEl>
                                      </p:cBhvr>
                                      <p:to x="100000" y="100000"/>
                                    </p:animScale>
                                    <p:animScale>
                                      <p:cBhvr>
                                        <p:cTn id="70" dur="13">
                                          <p:stCondLst>
                                            <p:cond delay="904"/>
                                          </p:stCondLst>
                                        </p:cTn>
                                        <p:tgtEl>
                                          <p:spTgt spid="8"/>
                                        </p:tgtEl>
                                      </p:cBhvr>
                                      <p:to x="100000" y="95000"/>
                                    </p:animScale>
                                    <p:animScale>
                                      <p:cBhvr>
                                        <p:cTn id="71" dur="83" decel="50000">
                                          <p:stCondLst>
                                            <p:cond delay="917"/>
                                          </p:stCondLst>
                                        </p:cTn>
                                        <p:tgtEl>
                                          <p:spTgt spid="8"/>
                                        </p:tgtEl>
                                      </p:cBhvr>
                                      <p:to x="100000" y="100000"/>
                                    </p:animScale>
                                  </p:childTnLst>
                                </p:cTn>
                              </p:par>
                              <p:par>
                                <p:cTn id="72" presetID="53" presetClass="entr" presetSubtype="16" fill="hold" grpId="0" nodeType="withEffect">
                                  <p:stCondLst>
                                    <p:cond delay="50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Effect transition="in" filter="fade">
                                      <p:cBhvr>
                                        <p:cTn id="81" dur="500"/>
                                        <p:tgtEl>
                                          <p:spTgt spid="21"/>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ppt_w</p:attrName>
                                        </p:attrNameLst>
                                      </p:cBhvr>
                                      <p:tavLst>
                                        <p:tav tm="0">
                                          <p:val>
                                            <p:fltVal val="0"/>
                                          </p:val>
                                        </p:tav>
                                        <p:tav tm="100000">
                                          <p:val>
                                            <p:strVal val="#ppt_w"/>
                                          </p:val>
                                        </p:tav>
                                      </p:tavLst>
                                    </p:anim>
                                    <p:anim calcmode="lin" valueType="num">
                                      <p:cBhvr>
                                        <p:cTn id="85" dur="500" fill="hold"/>
                                        <p:tgtEl>
                                          <p:spTgt spid="14"/>
                                        </p:tgtEl>
                                        <p:attrNameLst>
                                          <p:attrName>ppt_h</p:attrName>
                                        </p:attrNameLst>
                                      </p:cBhvr>
                                      <p:tavLst>
                                        <p:tav tm="0">
                                          <p:val>
                                            <p:fltVal val="0"/>
                                          </p:val>
                                        </p:tav>
                                        <p:tav tm="100000">
                                          <p:val>
                                            <p:strVal val="#ppt_h"/>
                                          </p:val>
                                        </p:tav>
                                      </p:tavLst>
                                    </p:anim>
                                    <p:animEffect transition="in" filter="fade">
                                      <p:cBhvr>
                                        <p:cTn id="86" dur="500"/>
                                        <p:tgtEl>
                                          <p:spTgt spid="14"/>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22"/>
                                        </p:tgtEl>
                                        <p:attrNameLst>
                                          <p:attrName>style.visibility</p:attrName>
                                        </p:attrNameLst>
                                      </p:cBhvr>
                                      <p:to>
                                        <p:strVal val="visible"/>
                                      </p:to>
                                    </p:set>
                                    <p:anim calcmode="lin" valueType="num">
                                      <p:cBhvr>
                                        <p:cTn id="89" dur="500" fill="hold"/>
                                        <p:tgtEl>
                                          <p:spTgt spid="22"/>
                                        </p:tgtEl>
                                        <p:attrNameLst>
                                          <p:attrName>ppt_w</p:attrName>
                                        </p:attrNameLst>
                                      </p:cBhvr>
                                      <p:tavLst>
                                        <p:tav tm="0">
                                          <p:val>
                                            <p:fltVal val="0"/>
                                          </p:val>
                                        </p:tav>
                                        <p:tav tm="100000">
                                          <p:val>
                                            <p:strVal val="#ppt_w"/>
                                          </p:val>
                                        </p:tav>
                                      </p:tavLst>
                                    </p:anim>
                                    <p:anim calcmode="lin" valueType="num">
                                      <p:cBhvr>
                                        <p:cTn id="90" dur="500" fill="hold"/>
                                        <p:tgtEl>
                                          <p:spTgt spid="22"/>
                                        </p:tgtEl>
                                        <p:attrNameLst>
                                          <p:attrName>ppt_h</p:attrName>
                                        </p:attrNameLst>
                                      </p:cBhvr>
                                      <p:tavLst>
                                        <p:tav tm="0">
                                          <p:val>
                                            <p:fltVal val="0"/>
                                          </p:val>
                                        </p:tav>
                                        <p:tav tm="100000">
                                          <p:val>
                                            <p:strVal val="#ppt_h"/>
                                          </p:val>
                                        </p:tav>
                                      </p:tavLst>
                                    </p:anim>
                                    <p:animEffect transition="in" filter="fade">
                                      <p:cBhvr>
                                        <p:cTn id="91" dur="500"/>
                                        <p:tgtEl>
                                          <p:spTgt spid="22"/>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17"/>
                                        </p:tgtEl>
                                        <p:attrNameLst>
                                          <p:attrName>style.visibility</p:attrName>
                                        </p:attrNameLst>
                                      </p:cBhvr>
                                      <p:to>
                                        <p:strVal val="visible"/>
                                      </p:to>
                                    </p:set>
                                    <p:anim calcmode="lin" valueType="num">
                                      <p:cBhvr>
                                        <p:cTn id="94" dur="500" fill="hold"/>
                                        <p:tgtEl>
                                          <p:spTgt spid="17"/>
                                        </p:tgtEl>
                                        <p:attrNameLst>
                                          <p:attrName>ppt_w</p:attrName>
                                        </p:attrNameLst>
                                      </p:cBhvr>
                                      <p:tavLst>
                                        <p:tav tm="0">
                                          <p:val>
                                            <p:fltVal val="0"/>
                                          </p:val>
                                        </p:tav>
                                        <p:tav tm="100000">
                                          <p:val>
                                            <p:strVal val="#ppt_w"/>
                                          </p:val>
                                        </p:tav>
                                      </p:tavLst>
                                    </p:anim>
                                    <p:anim calcmode="lin" valueType="num">
                                      <p:cBhvr>
                                        <p:cTn id="95" dur="500" fill="hold"/>
                                        <p:tgtEl>
                                          <p:spTgt spid="17"/>
                                        </p:tgtEl>
                                        <p:attrNameLst>
                                          <p:attrName>ppt_h</p:attrName>
                                        </p:attrNameLst>
                                      </p:cBhvr>
                                      <p:tavLst>
                                        <p:tav tm="0">
                                          <p:val>
                                            <p:fltVal val="0"/>
                                          </p:val>
                                        </p:tav>
                                        <p:tav tm="100000">
                                          <p:val>
                                            <p:strVal val="#ppt_h"/>
                                          </p:val>
                                        </p:tav>
                                      </p:tavLst>
                                    </p:anim>
                                    <p:animEffect transition="in" filter="fade">
                                      <p:cBhvr>
                                        <p:cTn id="96" dur="500"/>
                                        <p:tgtEl>
                                          <p:spTgt spid="17"/>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16"/>
                                        </p:tgtEl>
                                        <p:attrNameLst>
                                          <p:attrName>style.visibility</p:attrName>
                                        </p:attrNameLst>
                                      </p:cBhvr>
                                      <p:to>
                                        <p:strVal val="visible"/>
                                      </p:to>
                                    </p:set>
                                    <p:anim calcmode="lin" valueType="num">
                                      <p:cBhvr>
                                        <p:cTn id="99" dur="500" fill="hold"/>
                                        <p:tgtEl>
                                          <p:spTgt spid="16"/>
                                        </p:tgtEl>
                                        <p:attrNameLst>
                                          <p:attrName>ppt_w</p:attrName>
                                        </p:attrNameLst>
                                      </p:cBhvr>
                                      <p:tavLst>
                                        <p:tav tm="0">
                                          <p:val>
                                            <p:fltVal val="0"/>
                                          </p:val>
                                        </p:tav>
                                        <p:tav tm="100000">
                                          <p:val>
                                            <p:strVal val="#ppt_w"/>
                                          </p:val>
                                        </p:tav>
                                      </p:tavLst>
                                    </p:anim>
                                    <p:anim calcmode="lin" valueType="num">
                                      <p:cBhvr>
                                        <p:cTn id="100" dur="500" fill="hold"/>
                                        <p:tgtEl>
                                          <p:spTgt spid="16"/>
                                        </p:tgtEl>
                                        <p:attrNameLst>
                                          <p:attrName>ppt_h</p:attrName>
                                        </p:attrNameLst>
                                      </p:cBhvr>
                                      <p:tavLst>
                                        <p:tav tm="0">
                                          <p:val>
                                            <p:fltVal val="0"/>
                                          </p:val>
                                        </p:tav>
                                        <p:tav tm="100000">
                                          <p:val>
                                            <p:strVal val="#ppt_h"/>
                                          </p:val>
                                        </p:tav>
                                      </p:tavLst>
                                    </p:anim>
                                    <p:animEffect transition="in" filter="fade">
                                      <p:cBhvr>
                                        <p:cTn id="101" dur="500"/>
                                        <p:tgtEl>
                                          <p:spTgt spid="16"/>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19"/>
                                        </p:tgtEl>
                                        <p:attrNameLst>
                                          <p:attrName>style.visibility</p:attrName>
                                        </p:attrNameLst>
                                      </p:cBhvr>
                                      <p:to>
                                        <p:strVal val="visible"/>
                                      </p:to>
                                    </p:set>
                                    <p:anim calcmode="lin" valueType="num">
                                      <p:cBhvr>
                                        <p:cTn id="104" dur="500" fill="hold"/>
                                        <p:tgtEl>
                                          <p:spTgt spid="19"/>
                                        </p:tgtEl>
                                        <p:attrNameLst>
                                          <p:attrName>ppt_w</p:attrName>
                                        </p:attrNameLst>
                                      </p:cBhvr>
                                      <p:tavLst>
                                        <p:tav tm="0">
                                          <p:val>
                                            <p:fltVal val="0"/>
                                          </p:val>
                                        </p:tav>
                                        <p:tav tm="100000">
                                          <p:val>
                                            <p:strVal val="#ppt_w"/>
                                          </p:val>
                                        </p:tav>
                                      </p:tavLst>
                                    </p:anim>
                                    <p:anim calcmode="lin" valueType="num">
                                      <p:cBhvr>
                                        <p:cTn id="105" dur="500" fill="hold"/>
                                        <p:tgtEl>
                                          <p:spTgt spid="19"/>
                                        </p:tgtEl>
                                        <p:attrNameLst>
                                          <p:attrName>ppt_h</p:attrName>
                                        </p:attrNameLst>
                                      </p:cBhvr>
                                      <p:tavLst>
                                        <p:tav tm="0">
                                          <p:val>
                                            <p:fltVal val="0"/>
                                          </p:val>
                                        </p:tav>
                                        <p:tav tm="100000">
                                          <p:val>
                                            <p:strVal val="#ppt_h"/>
                                          </p:val>
                                        </p:tav>
                                      </p:tavLst>
                                    </p:anim>
                                    <p:animEffect transition="in" filter="fade">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500" fill="hold"/>
                                        <p:tgtEl>
                                          <p:spTgt spid="20"/>
                                        </p:tgtEl>
                                        <p:attrNameLst>
                                          <p:attrName>ppt_w</p:attrName>
                                        </p:attrNameLst>
                                      </p:cBhvr>
                                      <p:tavLst>
                                        <p:tav tm="0">
                                          <p:val>
                                            <p:fltVal val="0"/>
                                          </p:val>
                                        </p:tav>
                                        <p:tav tm="100000">
                                          <p:val>
                                            <p:strVal val="#ppt_w"/>
                                          </p:val>
                                        </p:tav>
                                      </p:tavLst>
                                    </p:anim>
                                    <p:anim calcmode="lin" valueType="num">
                                      <p:cBhvr>
                                        <p:cTn id="110" dur="500" fill="hold"/>
                                        <p:tgtEl>
                                          <p:spTgt spid="20"/>
                                        </p:tgtEl>
                                        <p:attrNameLst>
                                          <p:attrName>ppt_h</p:attrName>
                                        </p:attrNameLst>
                                      </p:cBhvr>
                                      <p:tavLst>
                                        <p:tav tm="0">
                                          <p:val>
                                            <p:fltVal val="0"/>
                                          </p:val>
                                        </p:tav>
                                        <p:tav tm="100000">
                                          <p:val>
                                            <p:strVal val="#ppt_h"/>
                                          </p:val>
                                        </p:tav>
                                      </p:tavLst>
                                    </p:anim>
                                    <p:animEffect transition="in" filter="fade">
                                      <p:cBhvr>
                                        <p:cTn id="111" dur="500"/>
                                        <p:tgtEl>
                                          <p:spTgt spid="20"/>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4"/>
                                        </p:tgtEl>
                                        <p:attrNameLst>
                                          <p:attrName>style.visibility</p:attrName>
                                        </p:attrNameLst>
                                      </p:cBhvr>
                                      <p:to>
                                        <p:strVal val="visible"/>
                                      </p:to>
                                    </p:set>
                                    <p:anim calcmode="lin" valueType="num">
                                      <p:cBhvr>
                                        <p:cTn id="114" dur="500" fill="hold"/>
                                        <p:tgtEl>
                                          <p:spTgt spid="24"/>
                                        </p:tgtEl>
                                        <p:attrNameLst>
                                          <p:attrName>ppt_w</p:attrName>
                                        </p:attrNameLst>
                                      </p:cBhvr>
                                      <p:tavLst>
                                        <p:tav tm="0">
                                          <p:val>
                                            <p:fltVal val="0"/>
                                          </p:val>
                                        </p:tav>
                                        <p:tav tm="100000">
                                          <p:val>
                                            <p:strVal val="#ppt_w"/>
                                          </p:val>
                                        </p:tav>
                                      </p:tavLst>
                                    </p:anim>
                                    <p:anim calcmode="lin" valueType="num">
                                      <p:cBhvr>
                                        <p:cTn id="115" dur="500" fill="hold"/>
                                        <p:tgtEl>
                                          <p:spTgt spid="24"/>
                                        </p:tgtEl>
                                        <p:attrNameLst>
                                          <p:attrName>ppt_h</p:attrName>
                                        </p:attrNameLst>
                                      </p:cBhvr>
                                      <p:tavLst>
                                        <p:tav tm="0">
                                          <p:val>
                                            <p:fltVal val="0"/>
                                          </p:val>
                                        </p:tav>
                                        <p:tav tm="100000">
                                          <p:val>
                                            <p:strVal val="#ppt_h"/>
                                          </p:val>
                                        </p:tav>
                                      </p:tavLst>
                                    </p:anim>
                                    <p:animEffect transition="in" filter="fade">
                                      <p:cBhvr>
                                        <p:cTn id="116" dur="500"/>
                                        <p:tgtEl>
                                          <p:spTgt spid="24"/>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18"/>
                                        </p:tgtEl>
                                        <p:attrNameLst>
                                          <p:attrName>style.visibility</p:attrName>
                                        </p:attrNameLst>
                                      </p:cBhvr>
                                      <p:to>
                                        <p:strVal val="visible"/>
                                      </p:to>
                                    </p:set>
                                    <p:anim calcmode="lin" valueType="num">
                                      <p:cBhvr>
                                        <p:cTn id="119" dur="500" fill="hold"/>
                                        <p:tgtEl>
                                          <p:spTgt spid="18"/>
                                        </p:tgtEl>
                                        <p:attrNameLst>
                                          <p:attrName>ppt_w</p:attrName>
                                        </p:attrNameLst>
                                      </p:cBhvr>
                                      <p:tavLst>
                                        <p:tav tm="0">
                                          <p:val>
                                            <p:fltVal val="0"/>
                                          </p:val>
                                        </p:tav>
                                        <p:tav tm="100000">
                                          <p:val>
                                            <p:strVal val="#ppt_w"/>
                                          </p:val>
                                        </p:tav>
                                      </p:tavLst>
                                    </p:anim>
                                    <p:anim calcmode="lin" valueType="num">
                                      <p:cBhvr>
                                        <p:cTn id="120" dur="500" fill="hold"/>
                                        <p:tgtEl>
                                          <p:spTgt spid="18"/>
                                        </p:tgtEl>
                                        <p:attrNameLst>
                                          <p:attrName>ppt_h</p:attrName>
                                        </p:attrNameLst>
                                      </p:cBhvr>
                                      <p:tavLst>
                                        <p:tav tm="0">
                                          <p:val>
                                            <p:fltVal val="0"/>
                                          </p:val>
                                        </p:tav>
                                        <p:tav tm="100000">
                                          <p:val>
                                            <p:strVal val="#ppt_h"/>
                                          </p:val>
                                        </p:tav>
                                      </p:tavLst>
                                    </p:anim>
                                    <p:animEffect transition="in" filter="fade">
                                      <p:cBhvr>
                                        <p:cTn id="121" dur="500"/>
                                        <p:tgtEl>
                                          <p:spTgt spid="18"/>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23"/>
                                        </p:tgtEl>
                                        <p:attrNameLst>
                                          <p:attrName>style.visibility</p:attrName>
                                        </p:attrNameLst>
                                      </p:cBhvr>
                                      <p:to>
                                        <p:strVal val="visible"/>
                                      </p:to>
                                    </p:set>
                                    <p:anim calcmode="lin" valueType="num">
                                      <p:cBhvr>
                                        <p:cTn id="124" dur="500" fill="hold"/>
                                        <p:tgtEl>
                                          <p:spTgt spid="23"/>
                                        </p:tgtEl>
                                        <p:attrNameLst>
                                          <p:attrName>ppt_w</p:attrName>
                                        </p:attrNameLst>
                                      </p:cBhvr>
                                      <p:tavLst>
                                        <p:tav tm="0">
                                          <p:val>
                                            <p:fltVal val="0"/>
                                          </p:val>
                                        </p:tav>
                                        <p:tav tm="100000">
                                          <p:val>
                                            <p:strVal val="#ppt_w"/>
                                          </p:val>
                                        </p:tav>
                                      </p:tavLst>
                                    </p:anim>
                                    <p:anim calcmode="lin" valueType="num">
                                      <p:cBhvr>
                                        <p:cTn id="125" dur="500" fill="hold"/>
                                        <p:tgtEl>
                                          <p:spTgt spid="23"/>
                                        </p:tgtEl>
                                        <p:attrNameLst>
                                          <p:attrName>ppt_h</p:attrName>
                                        </p:attrNameLst>
                                      </p:cBhvr>
                                      <p:tavLst>
                                        <p:tav tm="0">
                                          <p:val>
                                            <p:fltVal val="0"/>
                                          </p:val>
                                        </p:tav>
                                        <p:tav tm="100000">
                                          <p:val>
                                            <p:strVal val="#ppt_h"/>
                                          </p:val>
                                        </p:tav>
                                      </p:tavLst>
                                    </p:anim>
                                    <p:animEffect transition="in" filter="fade">
                                      <p:cBhvr>
                                        <p:cTn id="126" dur="500"/>
                                        <p:tgtEl>
                                          <p:spTgt spid="23"/>
                                        </p:tgtEl>
                                      </p:cBhvr>
                                    </p:animEffect>
                                  </p:childTnLst>
                                </p:cTn>
                              </p:par>
                            </p:childTnLst>
                          </p:cTn>
                        </p:par>
                        <p:par>
                          <p:cTn id="127" fill="hold">
                            <p:stCondLst>
                              <p:cond delay="4000"/>
                            </p:stCondLst>
                            <p:childTnLst>
                              <p:par>
                                <p:cTn id="128" presetID="10" presetClass="entr" presetSubtype="0" fill="hold" nodeType="afterEffect">
                                  <p:stCondLst>
                                    <p:cond delay="0"/>
                                  </p:stCondLst>
                                  <p:childTnLst>
                                    <p:set>
                                      <p:cBhvr>
                                        <p:cTn id="129" dur="1" fill="hold">
                                          <p:stCondLst>
                                            <p:cond delay="0"/>
                                          </p:stCondLst>
                                        </p:cTn>
                                        <p:tgtEl>
                                          <p:spTgt spid="25"/>
                                        </p:tgtEl>
                                        <p:attrNameLst>
                                          <p:attrName>style.visibility</p:attrName>
                                        </p:attrNameLst>
                                      </p:cBhvr>
                                      <p:to>
                                        <p:strVal val="visible"/>
                                      </p:to>
                                    </p:set>
                                    <p:animEffect transition="in" filter="fade">
                                      <p:cBhvr>
                                        <p:cTn id="130" dur="500"/>
                                        <p:tgtEl>
                                          <p:spTgt spid="25"/>
                                        </p:tgtEl>
                                      </p:cBhvr>
                                    </p:animEffect>
                                  </p:childTnLst>
                                </p:cTn>
                              </p:par>
                            </p:childTnLst>
                          </p:cTn>
                        </p:par>
                        <p:par>
                          <p:cTn id="131" fill="hold">
                            <p:stCondLst>
                              <p:cond delay="4500"/>
                            </p:stCondLst>
                            <p:childTnLst>
                              <p:par>
                                <p:cTn id="132" presetID="41" presetClass="entr" presetSubtype="0" fill="hold" grpId="0" nodeType="afterEffect">
                                  <p:stCondLst>
                                    <p:cond delay="0"/>
                                  </p:stCondLst>
                                  <p:iterate type="lt">
                                    <p:tmPct val="10000"/>
                                  </p:iterate>
                                  <p:childTnLst>
                                    <p:set>
                                      <p:cBhvr>
                                        <p:cTn id="133" dur="1" fill="hold">
                                          <p:stCondLst>
                                            <p:cond delay="0"/>
                                          </p:stCondLst>
                                        </p:cTn>
                                        <p:tgtEl>
                                          <p:spTgt spid="30"/>
                                        </p:tgtEl>
                                        <p:attrNameLst>
                                          <p:attrName>style.visibility</p:attrName>
                                        </p:attrNameLst>
                                      </p:cBhvr>
                                      <p:to>
                                        <p:strVal val="visible"/>
                                      </p:to>
                                    </p:set>
                                    <p:anim calcmode="lin" valueType="num">
                                      <p:cBhvr>
                                        <p:cTn id="13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35" dur="500" fill="hold"/>
                                        <p:tgtEl>
                                          <p:spTgt spid="30"/>
                                        </p:tgtEl>
                                        <p:attrNameLst>
                                          <p:attrName>ppt_y</p:attrName>
                                        </p:attrNameLst>
                                      </p:cBhvr>
                                      <p:tavLst>
                                        <p:tav tm="0">
                                          <p:val>
                                            <p:strVal val="#ppt_y"/>
                                          </p:val>
                                        </p:tav>
                                        <p:tav tm="100000">
                                          <p:val>
                                            <p:strVal val="#ppt_y"/>
                                          </p:val>
                                        </p:tav>
                                      </p:tavLst>
                                    </p:anim>
                                    <p:anim calcmode="lin" valueType="num">
                                      <p:cBhvr>
                                        <p:cTn id="13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3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38" dur="500" tmFilter="0,0; .5, 1; 1, 1"/>
                                        <p:tgtEl>
                                          <p:spTgt spid="30"/>
                                        </p:tgtEl>
                                      </p:cBhvr>
                                    </p:animEffect>
                                  </p:childTnLst>
                                </p:cTn>
                              </p:par>
                            </p:childTnLst>
                          </p:cTn>
                        </p:par>
                        <p:par>
                          <p:cTn id="139" fill="hold">
                            <p:stCondLst>
                              <p:cond delay="5449"/>
                            </p:stCondLst>
                            <p:childTnLst>
                              <p:par>
                                <p:cTn id="140" presetID="52" presetClass="entr" presetSubtype="0" fill="hold" grpId="0" nodeType="afterEffect">
                                  <p:stCondLst>
                                    <p:cond delay="0"/>
                                  </p:stCondLst>
                                  <p:iterate type="lt">
                                    <p:tmPct val="10000"/>
                                  </p:iterate>
                                  <p:childTnLst>
                                    <p:set>
                                      <p:cBhvr>
                                        <p:cTn id="141" dur="1" fill="hold">
                                          <p:stCondLst>
                                            <p:cond delay="0"/>
                                          </p:stCondLst>
                                        </p:cTn>
                                        <p:tgtEl>
                                          <p:spTgt spid="31"/>
                                        </p:tgtEl>
                                        <p:attrNameLst>
                                          <p:attrName>style.visibility</p:attrName>
                                        </p:attrNameLst>
                                      </p:cBhvr>
                                      <p:to>
                                        <p:strVal val="visible"/>
                                      </p:to>
                                    </p:set>
                                    <p:animScale>
                                      <p:cBhvr>
                                        <p:cTn id="142"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500" decel="50000" fill="hold">
                                          <p:stCondLst>
                                            <p:cond delay="0"/>
                                          </p:stCondLst>
                                        </p:cTn>
                                        <p:tgtEl>
                                          <p:spTgt spid="31"/>
                                        </p:tgtEl>
                                        <p:attrNameLst>
                                          <p:attrName>ppt_x</p:attrName>
                                          <p:attrName>ppt_y</p:attrName>
                                        </p:attrNameLst>
                                      </p:cBhvr>
                                    </p:animMotion>
                                    <p:animEffect transition="in" filter="fade">
                                      <p:cBhvr>
                                        <p:cTn id="144" dur="500"/>
                                        <p:tgtEl>
                                          <p:spTgt spid="31"/>
                                        </p:tgtEl>
                                      </p:cBhvr>
                                    </p:animEffect>
                                  </p:childTnLst>
                                </p:cTn>
                              </p:par>
                            </p:childTnLst>
                          </p:cTn>
                        </p:par>
                        <p:par>
                          <p:cTn id="145" fill="hold">
                            <p:stCondLst>
                              <p:cond delay="7050"/>
                            </p:stCondLst>
                            <p:childTnLst>
                              <p:par>
                                <p:cTn id="146" presetID="22" presetClass="entr" presetSubtype="8" fill="hold" grpId="0" nodeType="afterEffect">
                                  <p:stCondLst>
                                    <p:cond delay="0"/>
                                  </p:stCondLst>
                                  <p:childTnLst>
                                    <p:set>
                                      <p:cBhvr>
                                        <p:cTn id="147" dur="1" fill="hold">
                                          <p:stCondLst>
                                            <p:cond delay="0"/>
                                          </p:stCondLst>
                                        </p:cTn>
                                        <p:tgtEl>
                                          <p:spTgt spid="32"/>
                                        </p:tgtEl>
                                        <p:attrNameLst>
                                          <p:attrName>style.visibility</p:attrName>
                                        </p:attrNameLst>
                                      </p:cBhvr>
                                      <p:to>
                                        <p:strVal val="visible"/>
                                      </p:to>
                                    </p:set>
                                    <p:animEffect transition="in" filter="wipe(left)">
                                      <p:cBhvr>
                                        <p:cTn id="148" dur="500"/>
                                        <p:tgtEl>
                                          <p:spTgt spid="32"/>
                                        </p:tgtEl>
                                      </p:cBhvr>
                                    </p:animEffect>
                                  </p:childTnLst>
                                </p:cTn>
                              </p:par>
                            </p:childTnLst>
                          </p:cTn>
                        </p:par>
                        <p:par>
                          <p:cTn id="149" fill="hold">
                            <p:stCondLst>
                              <p:cond delay="7550"/>
                            </p:stCondLst>
                            <p:childTnLst>
                              <p:par>
                                <p:cTn id="150" presetID="1" presetClass="mediacall" presetSubtype="0" fill="hold" nodeType="afterEffect">
                                  <p:stCondLst>
                                    <p:cond delay="0"/>
                                  </p:stCondLst>
                                  <p:childTnLst>
                                    <p:cmd type="call" cmd="playFrom(0.0)">
                                      <p:cBhvr>
                                        <p:cTn id="151"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2" repeatCount="indefinite" fill="remove" display="0">
                  <p:stCondLst>
                    <p:cond delay="indefinite"/>
                  </p:stCondLst>
                  <p:endCondLst>
                    <p:cond evt="onStopAudio" delay="0">
                      <p:tgtEl>
                        <p:sldTgt/>
                      </p:tgtEl>
                    </p:cond>
                  </p:endCondLst>
                </p:cTn>
                <p:tgtEl>
                  <p:spTgt spid="33"/>
                </p:tgtEl>
              </p:cMediaNode>
            </p:audio>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30" grpId="0"/>
      <p:bldP spid="31" grpId="0"/>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633091" y="1590351"/>
            <a:ext cx="8928992" cy="3945388"/>
          </a:xfrm>
          <a:prstGeom prst="round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1039981" y="861001"/>
            <a:ext cx="1703903" cy="1703903"/>
            <a:chOff x="1677608" y="2996952"/>
            <a:chExt cx="1395643" cy="1395643"/>
          </a:xfrm>
        </p:grpSpPr>
        <p:sp>
          <p:nvSpPr>
            <p:cNvPr id="5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52"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53" name="标题 4"/>
          <p:cNvSpPr txBox="1"/>
          <p:nvPr/>
        </p:nvSpPr>
        <p:spPr>
          <a:xfrm>
            <a:off x="1347430" y="1506327"/>
            <a:ext cx="1080120"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序言</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4" name="椭圆 53"/>
          <p:cNvSpPr/>
          <p:nvPr/>
        </p:nvSpPr>
        <p:spPr>
          <a:xfrm>
            <a:off x="2341320" y="558897"/>
            <a:ext cx="505983" cy="505983"/>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2743884" y="1064880"/>
            <a:ext cx="648072" cy="648072"/>
          </a:xfrm>
          <a:prstGeom prst="ellipse">
            <a:avLst/>
          </a:prstGeom>
          <a:solidFill>
            <a:srgbClr val="FA783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336947" y="1459960"/>
            <a:ext cx="505983" cy="505983"/>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744606" y="1965943"/>
            <a:ext cx="295375" cy="295375"/>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857773" y="1225384"/>
            <a:ext cx="173821" cy="17382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281163" y="2492896"/>
            <a:ext cx="7632848" cy="2585315"/>
          </a:xfrm>
          <a:prstGeom prst="rect">
            <a:avLst/>
          </a:prstGeom>
        </p:spPr>
        <p:txBody>
          <a:bodyPr wrap="square" lIns="91432" tIns="45716" rIns="91432" bIns="45716">
            <a:spAutoFit/>
          </a:bodyPr>
          <a:lstStyle/>
          <a:p>
            <a:pPr algn="just">
              <a:lnSpc>
                <a:spcPct val="150000"/>
              </a:lnSpc>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古往今来，中国最不缺的就是人，而目前金融危机余热依然没有散去。毕业季节大学生人群中普遍流行着一句口头禅</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毕业等于失业。找工作无疑就成了大学生面临的重大抉择，一方面一职难求，另一方面城市的生活消费远远超乎刚毕业的大学生的支付能力，不得已，创业，成了在校大学生，甚至刚毕业的大学生的普遍呼声，而创业，电子商务便成了</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8090</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一族的第一选择！</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9892003" y="4142107"/>
            <a:ext cx="1606184" cy="1606184"/>
            <a:chOff x="1677608" y="2996952"/>
            <a:chExt cx="1395643" cy="1395643"/>
          </a:xfrm>
        </p:grpSpPr>
        <p:sp>
          <p:nvSpPr>
            <p:cNvPr id="6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62" name="Oval 29"/>
            <p:cNvSpPr>
              <a:spLocks noChangeAspect="1"/>
            </p:cNvSpPr>
            <p:nvPr/>
          </p:nvSpPr>
          <p:spPr>
            <a:xfrm>
              <a:off x="1850114" y="3169458"/>
              <a:ext cx="1050630" cy="1050630"/>
            </a:xfrm>
            <a:prstGeom prst="ellipse">
              <a:avLst/>
            </a:prstGeom>
            <a:blipFill>
              <a:blip r:embed="rId1">
                <a:extLst>
                  <a:ext uri="{BEBA8EAE-BF5A-486C-A8C5-ECC9F3942E4B}">
                    <a14:imgProps xmlns:a14="http://schemas.microsoft.com/office/drawing/2010/main">
                      <a14:imgLayer r:embed="rId2">
                        <a14:imgEffect>
                          <a14:brightnessContrast bright="9000"/>
                        </a14:imgEffect>
                        <a14:imgEffect>
                          <a14:sharpenSoften amount="-100000"/>
                        </a14:imgEffect>
                      </a14:imgLayer>
                    </a14:imgProps>
                  </a:ext>
                </a:extLst>
              </a:blip>
              <a:srcRect/>
              <a:stretch>
                <a:fillRect l="-101980" t="-13479" r="-127524" b="-120759"/>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63" name="组合 62"/>
          <p:cNvGrpSpPr/>
          <p:nvPr/>
        </p:nvGrpSpPr>
        <p:grpSpPr>
          <a:xfrm>
            <a:off x="8519074" y="4865659"/>
            <a:ext cx="1340160" cy="1340160"/>
            <a:chOff x="1677608" y="2996952"/>
            <a:chExt cx="1395643" cy="1395643"/>
          </a:xfrm>
        </p:grpSpPr>
        <p:sp>
          <p:nvSpPr>
            <p:cNvPr id="6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65" name="Oval 29"/>
            <p:cNvSpPr>
              <a:spLocks noChangeAspect="1"/>
            </p:cNvSpPr>
            <p:nvPr/>
          </p:nvSpPr>
          <p:spPr>
            <a:xfrm>
              <a:off x="1850114" y="3169458"/>
              <a:ext cx="1050630" cy="1050630"/>
            </a:xfrm>
            <a:prstGeom prst="ellipse">
              <a:avLst/>
            </a:prstGeom>
            <a:blipFill>
              <a:blip r:embed="rId1">
                <a:extLst>
                  <a:ext uri="{BEBA8EAE-BF5A-486C-A8C5-ECC9F3942E4B}">
                    <a14:imgProps xmlns:a14="http://schemas.microsoft.com/office/drawing/2010/main">
                      <a14:imgLayer r:embed="rId2">
                        <a14:imgEffect>
                          <a14:brightnessContrast bright="9000"/>
                        </a14:imgEffect>
                        <a14:imgEffect>
                          <a14:sharpenSoften amount="-100000"/>
                        </a14:imgEffect>
                      </a14:imgLayer>
                    </a14:imgProps>
                  </a:ext>
                </a:extLst>
              </a:blip>
              <a:srcRect/>
              <a:stretch>
                <a:fillRect l="-255096" t="-19467" r="-69540" b="-126751"/>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66" name="椭圆 65"/>
          <p:cNvSpPr/>
          <p:nvPr/>
        </p:nvSpPr>
        <p:spPr>
          <a:xfrm>
            <a:off x="7969795" y="5339288"/>
            <a:ext cx="354994" cy="354994"/>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9837541" y="5584194"/>
            <a:ext cx="505983" cy="505983"/>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11175956" y="5549761"/>
            <a:ext cx="505983" cy="505983"/>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11273822" y="3692565"/>
            <a:ext cx="648072" cy="648072"/>
          </a:xfrm>
          <a:prstGeom prst="ellipse">
            <a:avLst/>
          </a:prstGeom>
          <a:solidFill>
            <a:srgbClr val="FA783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339133" y="5842151"/>
            <a:ext cx="252991" cy="252991"/>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9567089" y="4778316"/>
            <a:ext cx="252991" cy="25299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11682278" y="3310054"/>
            <a:ext cx="252991" cy="252991"/>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7273746" y="5432762"/>
            <a:ext cx="168046" cy="168046"/>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13514411" y="7029400"/>
            <a:ext cx="877163" cy="369332"/>
          </a:xfrm>
          <a:prstGeom prst="rect">
            <a:avLst/>
          </a:prstGeom>
          <a:noFill/>
        </p:spPr>
        <p:txBody>
          <a:bodyPr wrap="none" rtlCol="0">
            <a:spAutoFit/>
          </a:bodyPr>
          <a:lstStyle/>
          <a:p>
            <a:r>
              <a:rPr lang="zh-CN" altLang="en-US" dirty="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50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57"/>
                                        </p:tgtEl>
                                        <p:attrNameLst>
                                          <p:attrName>style.visibility</p:attrName>
                                        </p:attrNameLst>
                                      </p:cBhvr>
                                      <p:to>
                                        <p:strVal val="visible"/>
                                      </p:to>
                                    </p:set>
                                    <p:anim calcmode="lin" valueType="num">
                                      <p:cBhvr>
                                        <p:cTn id="32" dur="500" fill="hold"/>
                                        <p:tgtEl>
                                          <p:spTgt spid="57"/>
                                        </p:tgtEl>
                                        <p:attrNameLst>
                                          <p:attrName>ppt_w</p:attrName>
                                        </p:attrNameLst>
                                      </p:cBhvr>
                                      <p:tavLst>
                                        <p:tav tm="0">
                                          <p:val>
                                            <p:fltVal val="0"/>
                                          </p:val>
                                        </p:tav>
                                        <p:tav tm="100000">
                                          <p:val>
                                            <p:strVal val="#ppt_w"/>
                                          </p:val>
                                        </p:tav>
                                      </p:tavLst>
                                    </p:anim>
                                    <p:anim calcmode="lin" valueType="num">
                                      <p:cBhvr>
                                        <p:cTn id="33" dur="500" fill="hold"/>
                                        <p:tgtEl>
                                          <p:spTgt spid="57"/>
                                        </p:tgtEl>
                                        <p:attrNameLst>
                                          <p:attrName>ppt_h</p:attrName>
                                        </p:attrNameLst>
                                      </p:cBhvr>
                                      <p:tavLst>
                                        <p:tav tm="0">
                                          <p:val>
                                            <p:fltVal val="0"/>
                                          </p:val>
                                        </p:tav>
                                        <p:tav tm="100000">
                                          <p:val>
                                            <p:strVal val="#ppt_h"/>
                                          </p:val>
                                        </p:tav>
                                      </p:tavLst>
                                    </p:anim>
                                    <p:animEffect transition="in" filter="fade">
                                      <p:cBhvr>
                                        <p:cTn id="34" dur="500"/>
                                        <p:tgtEl>
                                          <p:spTgt spid="57"/>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Effect transition="in" filter="fade">
                                      <p:cBhvr>
                                        <p:cTn id="39" dur="500"/>
                                        <p:tgtEl>
                                          <p:spTgt spid="58"/>
                                        </p:tgtEl>
                                      </p:cBhvr>
                                    </p:animEffect>
                                  </p:childTnLst>
                                </p:cTn>
                              </p:par>
                            </p:childTnLst>
                          </p:cTn>
                        </p:par>
                        <p:par>
                          <p:cTn id="40" fill="hold">
                            <p:stCondLst>
                              <p:cond delay="175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par>
                                <p:cTn id="44" presetID="42" presetClass="entr" presetSubtype="0" fill="hold" grpId="0" nodeType="withEffect">
                                  <p:stCondLst>
                                    <p:cond delay="125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1000"/>
                                        <p:tgtEl>
                                          <p:spTgt spid="59"/>
                                        </p:tgtEl>
                                      </p:cBhvr>
                                    </p:animEffect>
                                    <p:anim calcmode="lin" valueType="num">
                                      <p:cBhvr>
                                        <p:cTn id="47" dur="1000" fill="hold"/>
                                        <p:tgtEl>
                                          <p:spTgt spid="59"/>
                                        </p:tgtEl>
                                        <p:attrNameLst>
                                          <p:attrName>ppt_x</p:attrName>
                                        </p:attrNameLst>
                                      </p:cBhvr>
                                      <p:tavLst>
                                        <p:tav tm="0">
                                          <p:val>
                                            <p:strVal val="#ppt_x"/>
                                          </p:val>
                                        </p:tav>
                                        <p:tav tm="100000">
                                          <p:val>
                                            <p:strVal val="#ppt_x"/>
                                          </p:val>
                                        </p:tav>
                                      </p:tavLst>
                                    </p:anim>
                                    <p:anim calcmode="lin" valueType="num">
                                      <p:cBhvr>
                                        <p:cTn id="48" dur="1000" fill="hold"/>
                                        <p:tgtEl>
                                          <p:spTgt spid="59"/>
                                        </p:tgtEl>
                                        <p:attrNameLst>
                                          <p:attrName>ppt_y</p:attrName>
                                        </p:attrNameLst>
                                      </p:cBhvr>
                                      <p:tavLst>
                                        <p:tav tm="0">
                                          <p:val>
                                            <p:strVal val="#ppt_y+.1"/>
                                          </p:val>
                                        </p:tav>
                                        <p:tav tm="100000">
                                          <p:val>
                                            <p:strVal val="#ppt_y"/>
                                          </p:val>
                                        </p:tav>
                                      </p:tavLst>
                                    </p:anim>
                                  </p:childTnLst>
                                </p:cTn>
                              </p:par>
                            </p:childTnLst>
                          </p:cTn>
                        </p:par>
                        <p:par>
                          <p:cTn id="49" fill="hold">
                            <p:stCondLst>
                              <p:cond delay="2250"/>
                            </p:stCondLst>
                            <p:childTnLst>
                              <p:par>
                                <p:cTn id="50" presetID="10" presetClass="entr" presetSubtype="0"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500"/>
                                        <p:tgtEl>
                                          <p:spTgt spid="60"/>
                                        </p:tgtEl>
                                      </p:cBhvr>
                                    </p:animEffect>
                                  </p:childTnLst>
                                </p:cTn>
                              </p:par>
                            </p:childTnLst>
                          </p:cTn>
                        </p:par>
                        <p:par>
                          <p:cTn id="53" fill="hold">
                            <p:stCondLst>
                              <p:cond delay="2750"/>
                            </p:stCondLst>
                            <p:childTnLst>
                              <p:par>
                                <p:cTn id="54" presetID="10" presetClass="entr" presetSubtype="0"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70"/>
                                        </p:tgtEl>
                                        <p:attrNameLst>
                                          <p:attrName>style.visibility</p:attrName>
                                        </p:attrNameLst>
                                      </p:cBhvr>
                                      <p:to>
                                        <p:strVal val="visible"/>
                                      </p:to>
                                    </p:set>
                                    <p:anim calcmode="lin" valueType="num">
                                      <p:cBhvr>
                                        <p:cTn id="64" dur="500" fill="hold"/>
                                        <p:tgtEl>
                                          <p:spTgt spid="70"/>
                                        </p:tgtEl>
                                        <p:attrNameLst>
                                          <p:attrName>ppt_w</p:attrName>
                                        </p:attrNameLst>
                                      </p:cBhvr>
                                      <p:tavLst>
                                        <p:tav tm="0">
                                          <p:val>
                                            <p:fltVal val="0"/>
                                          </p:val>
                                        </p:tav>
                                        <p:tav tm="100000">
                                          <p:val>
                                            <p:strVal val="#ppt_w"/>
                                          </p:val>
                                        </p:tav>
                                      </p:tavLst>
                                    </p:anim>
                                    <p:anim calcmode="lin" valueType="num">
                                      <p:cBhvr>
                                        <p:cTn id="65" dur="500" fill="hold"/>
                                        <p:tgtEl>
                                          <p:spTgt spid="70"/>
                                        </p:tgtEl>
                                        <p:attrNameLst>
                                          <p:attrName>ppt_h</p:attrName>
                                        </p:attrNameLst>
                                      </p:cBhvr>
                                      <p:tavLst>
                                        <p:tav tm="0">
                                          <p:val>
                                            <p:fltVal val="0"/>
                                          </p:val>
                                        </p:tav>
                                        <p:tav tm="100000">
                                          <p:val>
                                            <p:strVal val="#ppt_h"/>
                                          </p:val>
                                        </p:tav>
                                      </p:tavLst>
                                    </p:anim>
                                    <p:animEffect transition="in" filter="fade">
                                      <p:cBhvr>
                                        <p:cTn id="66" dur="500"/>
                                        <p:tgtEl>
                                          <p:spTgt spid="70"/>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71"/>
                                        </p:tgtEl>
                                        <p:attrNameLst>
                                          <p:attrName>style.visibility</p:attrName>
                                        </p:attrNameLst>
                                      </p:cBhvr>
                                      <p:to>
                                        <p:strVal val="visible"/>
                                      </p:to>
                                    </p:set>
                                    <p:anim calcmode="lin" valueType="num">
                                      <p:cBhvr>
                                        <p:cTn id="74" dur="500" fill="hold"/>
                                        <p:tgtEl>
                                          <p:spTgt spid="71"/>
                                        </p:tgtEl>
                                        <p:attrNameLst>
                                          <p:attrName>ppt_w</p:attrName>
                                        </p:attrNameLst>
                                      </p:cBhvr>
                                      <p:tavLst>
                                        <p:tav tm="0">
                                          <p:val>
                                            <p:fltVal val="0"/>
                                          </p:val>
                                        </p:tav>
                                        <p:tav tm="100000">
                                          <p:val>
                                            <p:strVal val="#ppt_w"/>
                                          </p:val>
                                        </p:tav>
                                      </p:tavLst>
                                    </p:anim>
                                    <p:anim calcmode="lin" valueType="num">
                                      <p:cBhvr>
                                        <p:cTn id="75" dur="500" fill="hold"/>
                                        <p:tgtEl>
                                          <p:spTgt spid="71"/>
                                        </p:tgtEl>
                                        <p:attrNameLst>
                                          <p:attrName>ppt_h</p:attrName>
                                        </p:attrNameLst>
                                      </p:cBhvr>
                                      <p:tavLst>
                                        <p:tav tm="0">
                                          <p:val>
                                            <p:fltVal val="0"/>
                                          </p:val>
                                        </p:tav>
                                        <p:tav tm="100000">
                                          <p:val>
                                            <p:strVal val="#ppt_h"/>
                                          </p:val>
                                        </p:tav>
                                      </p:tavLst>
                                    </p:anim>
                                    <p:animEffect transition="in" filter="fade">
                                      <p:cBhvr>
                                        <p:cTn id="76" dur="500"/>
                                        <p:tgtEl>
                                          <p:spTgt spid="71"/>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68"/>
                                        </p:tgtEl>
                                        <p:attrNameLst>
                                          <p:attrName>style.visibility</p:attrName>
                                        </p:attrNameLst>
                                      </p:cBhvr>
                                      <p:to>
                                        <p:strVal val="visible"/>
                                      </p:to>
                                    </p:set>
                                    <p:anim calcmode="lin" valueType="num">
                                      <p:cBhvr>
                                        <p:cTn id="79" dur="500" fill="hold"/>
                                        <p:tgtEl>
                                          <p:spTgt spid="68"/>
                                        </p:tgtEl>
                                        <p:attrNameLst>
                                          <p:attrName>ppt_w</p:attrName>
                                        </p:attrNameLst>
                                      </p:cBhvr>
                                      <p:tavLst>
                                        <p:tav tm="0">
                                          <p:val>
                                            <p:fltVal val="0"/>
                                          </p:val>
                                        </p:tav>
                                        <p:tav tm="100000">
                                          <p:val>
                                            <p:strVal val="#ppt_w"/>
                                          </p:val>
                                        </p:tav>
                                      </p:tavLst>
                                    </p:anim>
                                    <p:anim calcmode="lin" valueType="num">
                                      <p:cBhvr>
                                        <p:cTn id="80" dur="500" fill="hold"/>
                                        <p:tgtEl>
                                          <p:spTgt spid="68"/>
                                        </p:tgtEl>
                                        <p:attrNameLst>
                                          <p:attrName>ppt_h</p:attrName>
                                        </p:attrNameLst>
                                      </p:cBhvr>
                                      <p:tavLst>
                                        <p:tav tm="0">
                                          <p:val>
                                            <p:fltVal val="0"/>
                                          </p:val>
                                        </p:tav>
                                        <p:tav tm="100000">
                                          <p:val>
                                            <p:strVal val="#ppt_h"/>
                                          </p:val>
                                        </p:tav>
                                      </p:tavLst>
                                    </p:anim>
                                    <p:animEffect transition="in" filter="fade">
                                      <p:cBhvr>
                                        <p:cTn id="81" dur="500"/>
                                        <p:tgtEl>
                                          <p:spTgt spid="68"/>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72"/>
                                        </p:tgtEl>
                                        <p:attrNameLst>
                                          <p:attrName>style.visibility</p:attrName>
                                        </p:attrNameLst>
                                      </p:cBhvr>
                                      <p:to>
                                        <p:strVal val="visible"/>
                                      </p:to>
                                    </p:set>
                                    <p:anim calcmode="lin" valueType="num">
                                      <p:cBhvr>
                                        <p:cTn id="89" dur="500" fill="hold"/>
                                        <p:tgtEl>
                                          <p:spTgt spid="72"/>
                                        </p:tgtEl>
                                        <p:attrNameLst>
                                          <p:attrName>ppt_w</p:attrName>
                                        </p:attrNameLst>
                                      </p:cBhvr>
                                      <p:tavLst>
                                        <p:tav tm="0">
                                          <p:val>
                                            <p:fltVal val="0"/>
                                          </p:val>
                                        </p:tav>
                                        <p:tav tm="100000">
                                          <p:val>
                                            <p:strVal val="#ppt_w"/>
                                          </p:val>
                                        </p:tav>
                                      </p:tavLst>
                                    </p:anim>
                                    <p:anim calcmode="lin" valueType="num">
                                      <p:cBhvr>
                                        <p:cTn id="90" dur="500" fill="hold"/>
                                        <p:tgtEl>
                                          <p:spTgt spid="72"/>
                                        </p:tgtEl>
                                        <p:attrNameLst>
                                          <p:attrName>ppt_h</p:attrName>
                                        </p:attrNameLst>
                                      </p:cBhvr>
                                      <p:tavLst>
                                        <p:tav tm="0">
                                          <p:val>
                                            <p:fltVal val="0"/>
                                          </p:val>
                                        </p:tav>
                                        <p:tav tm="100000">
                                          <p:val>
                                            <p:strVal val="#ppt_h"/>
                                          </p:val>
                                        </p:tav>
                                      </p:tavLst>
                                    </p:anim>
                                    <p:animEffect transition="in" filter="fade">
                                      <p:cBhvr>
                                        <p:cTn id="91" dur="500"/>
                                        <p:tgtEl>
                                          <p:spTgt spid="72"/>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73"/>
                                        </p:tgtEl>
                                        <p:attrNameLst>
                                          <p:attrName>style.visibility</p:attrName>
                                        </p:attrNameLst>
                                      </p:cBhvr>
                                      <p:to>
                                        <p:strVal val="visible"/>
                                      </p:to>
                                    </p:set>
                                    <p:anim calcmode="lin" valueType="num">
                                      <p:cBhvr>
                                        <p:cTn id="94" dur="500" fill="hold"/>
                                        <p:tgtEl>
                                          <p:spTgt spid="73"/>
                                        </p:tgtEl>
                                        <p:attrNameLst>
                                          <p:attrName>ppt_w</p:attrName>
                                        </p:attrNameLst>
                                      </p:cBhvr>
                                      <p:tavLst>
                                        <p:tav tm="0">
                                          <p:val>
                                            <p:fltVal val="0"/>
                                          </p:val>
                                        </p:tav>
                                        <p:tav tm="100000">
                                          <p:val>
                                            <p:strVal val="#ppt_w"/>
                                          </p:val>
                                        </p:tav>
                                      </p:tavLst>
                                    </p:anim>
                                    <p:anim calcmode="lin" valueType="num">
                                      <p:cBhvr>
                                        <p:cTn id="95" dur="500" fill="hold"/>
                                        <p:tgtEl>
                                          <p:spTgt spid="73"/>
                                        </p:tgtEl>
                                        <p:attrNameLst>
                                          <p:attrName>ppt_h</p:attrName>
                                        </p:attrNameLst>
                                      </p:cBhvr>
                                      <p:tavLst>
                                        <p:tav tm="0">
                                          <p:val>
                                            <p:fltVal val="0"/>
                                          </p:val>
                                        </p:tav>
                                        <p:tav tm="100000">
                                          <p:val>
                                            <p:strVal val="#ppt_h"/>
                                          </p:val>
                                        </p:tav>
                                      </p:tavLst>
                                    </p:anim>
                                    <p:animEffect transition="in" filter="fade">
                                      <p:cBhvr>
                                        <p:cTn id="96" dur="500"/>
                                        <p:tgtEl>
                                          <p:spTgt spid="73"/>
                                        </p:tgtEl>
                                      </p:cBhvr>
                                    </p:animEffect>
                                  </p:childTnLst>
                                </p:cTn>
                              </p:par>
                            </p:childTnLst>
                          </p:cTn>
                        </p:par>
                        <p:par>
                          <p:cTn id="97" fill="hold">
                            <p:stCondLst>
                              <p:cond delay="3250"/>
                            </p:stCondLst>
                            <p:childTnLst>
                              <p:par>
                                <p:cTn id="98" presetID="10" presetClass="entr" presetSubtype="0"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3" grpId="0"/>
      <p:bldP spid="54" grpId="0" animBg="1"/>
      <p:bldP spid="55" grpId="0" animBg="1"/>
      <p:bldP spid="56" grpId="0" animBg="1"/>
      <p:bldP spid="57" grpId="0" animBg="1"/>
      <p:bldP spid="58" grpId="0" animBg="1"/>
      <p:bldP spid="59" grpId="0"/>
      <p:bldP spid="66" grpId="0" animBg="1"/>
      <p:bldP spid="67" grpId="0" animBg="1"/>
      <p:bldP spid="68" grpId="0" animBg="1"/>
      <p:bldP spid="69" grpId="0" animBg="1"/>
      <p:bldP spid="70" grpId="0" animBg="1"/>
      <p:bldP spid="71" grpId="0" animBg="1"/>
      <p:bldP spid="72" grpId="0" animBg="1"/>
      <p:bldP spid="73" grpId="0" animBg="1"/>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05099"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3" name="TextBox 23"/>
          <p:cNvSpPr txBox="1"/>
          <p:nvPr/>
        </p:nvSpPr>
        <p:spPr>
          <a:xfrm>
            <a:off x="2391771" y="3625279"/>
            <a:ext cx="1842171" cy="584775"/>
          </a:xfrm>
          <a:prstGeom prst="rect">
            <a:avLst/>
          </a:prstGeom>
          <a:noFill/>
        </p:spPr>
        <p:txBody>
          <a:bodyPr wrap="none" rtlCol="0">
            <a:spAutoFit/>
          </a:bodyPr>
          <a:lstStyle/>
          <a:p>
            <a:r>
              <a:rPr lang="en-US" altLang="zh-CN" sz="3200" b="1" dirty="0">
                <a:solidFill>
                  <a:schemeClr val="bg1"/>
                </a:solidFill>
                <a:latin typeface="Impact MT Std" pitchFamily="34" charset="0"/>
                <a:ea typeface="微软雅黑" panose="020B0503020204020204" pitchFamily="34" charset="-122"/>
              </a:rPr>
              <a:t>CONTENTS</a:t>
            </a:r>
            <a:endParaRPr lang="zh-CN" altLang="en-US" sz="3200" b="1" dirty="0">
              <a:solidFill>
                <a:schemeClr val="bg1"/>
              </a:solidFill>
              <a:latin typeface="Impact MT Std" pitchFamily="34" charset="0"/>
              <a:ea typeface="微软雅黑" panose="020B0503020204020204" pitchFamily="34" charset="-122"/>
            </a:endParaRPr>
          </a:p>
        </p:txBody>
      </p:sp>
      <p:sp>
        <p:nvSpPr>
          <p:cNvPr id="4" name="TextBox 24"/>
          <p:cNvSpPr txBox="1"/>
          <p:nvPr/>
        </p:nvSpPr>
        <p:spPr>
          <a:xfrm>
            <a:off x="2353171" y="2708920"/>
            <a:ext cx="1952779" cy="1015663"/>
          </a:xfrm>
          <a:prstGeom prst="rect">
            <a:avLst/>
          </a:prstGeom>
          <a:noFill/>
        </p:spPr>
        <p:txBody>
          <a:bodyPr wrap="none" rtlCol="0">
            <a:spAutoFit/>
          </a:bodyPr>
          <a:lstStyle/>
          <a:p>
            <a:pPr algn="ctr"/>
            <a:r>
              <a:rPr lang="zh-CN" altLang="en-US" sz="6000" b="1" dirty="0">
                <a:gradFill>
                  <a:gsLst>
                    <a:gs pos="0">
                      <a:srgbClr val="00B0F0"/>
                    </a:gs>
                    <a:gs pos="100000">
                      <a:srgbClr val="00AF92"/>
                    </a:gs>
                  </a:gsLst>
                  <a:lin ang="5400000" scaled="1"/>
                </a:gradFill>
                <a:latin typeface="微软雅黑" panose="020B0503020204020204" pitchFamily="34" charset="-122"/>
                <a:ea typeface="微软雅黑" panose="020B0503020204020204" pitchFamily="34" charset="-122"/>
              </a:rPr>
              <a:t>目 录</a:t>
            </a:r>
            <a:endParaRPr lang="zh-CN" altLang="en-US" sz="6000" b="1" dirty="0">
              <a:gradFill>
                <a:gsLst>
                  <a:gs pos="0">
                    <a:srgbClr val="00B0F0"/>
                  </a:gs>
                  <a:gs pos="100000">
                    <a:srgbClr val="00AF92"/>
                  </a:gs>
                </a:gsLst>
                <a:lin ang="5400000" scaled="1"/>
              </a:gradFill>
              <a:latin typeface="微软雅黑" panose="020B0503020204020204" pitchFamily="34" charset="-122"/>
              <a:ea typeface="微软雅黑" panose="020B0503020204020204" pitchFamily="34" charset="-122"/>
            </a:endParaRPr>
          </a:p>
        </p:txBody>
      </p:sp>
      <p:sp>
        <p:nvSpPr>
          <p:cNvPr id="5" name="圆角矩形 25"/>
          <p:cNvSpPr/>
          <p:nvPr/>
        </p:nvSpPr>
        <p:spPr>
          <a:xfrm>
            <a:off x="5916980" y="1787241"/>
            <a:ext cx="4248472" cy="576064"/>
          </a:xfrm>
          <a:prstGeom prst="round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65053" y="1787241"/>
            <a:ext cx="3456384" cy="576064"/>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TextBox 27"/>
          <p:cNvSpPr txBox="1"/>
          <p:nvPr/>
        </p:nvSpPr>
        <p:spPr>
          <a:xfrm flipH="1">
            <a:off x="6060996" y="1813663"/>
            <a:ext cx="360040" cy="523220"/>
          </a:xfrm>
          <a:prstGeom prst="rect">
            <a:avLst/>
          </a:prstGeom>
          <a:noFill/>
        </p:spPr>
        <p:txBody>
          <a:bodyPr wrap="square" rtlCol="0">
            <a:spAutoFit/>
          </a:bodyPr>
          <a:lstStyle/>
          <a:p>
            <a:pPr algn="ctr"/>
            <a:r>
              <a:rPr lang="id-ID" sz="2800" b="1" dirty="0">
                <a:solidFill>
                  <a:schemeClr val="bg1"/>
                </a:solidFill>
                <a:latin typeface="Impact MT Std" pitchFamily="34" charset="0"/>
              </a:rPr>
              <a:t>1</a:t>
            </a:r>
            <a:endParaRPr lang="id-ID" sz="2800" b="1" dirty="0">
              <a:solidFill>
                <a:schemeClr val="bg1"/>
              </a:solidFill>
              <a:latin typeface="Impact MT Std" pitchFamily="34" charset="0"/>
            </a:endParaRPr>
          </a:p>
        </p:txBody>
      </p:sp>
      <p:sp>
        <p:nvSpPr>
          <p:cNvPr id="8" name="文本框 9"/>
          <p:cNvSpPr txBox="1"/>
          <p:nvPr/>
        </p:nvSpPr>
        <p:spPr>
          <a:xfrm>
            <a:off x="6982292" y="1855982"/>
            <a:ext cx="2103040" cy="438582"/>
          </a:xfrm>
          <a:prstGeom prst="rect">
            <a:avLst/>
          </a:prstGeom>
          <a:noFill/>
        </p:spPr>
        <p:txBody>
          <a:bodyPr wrap="square" lIns="68580" tIns="34290" rIns="68580" bIns="34290" rtlCol="0">
            <a:spAutoFit/>
          </a:bodyPr>
          <a:lstStyle/>
          <a:p>
            <a:pPr marL="0" lvl="1"/>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公司与团队</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圆角矩形 29"/>
          <p:cNvSpPr/>
          <p:nvPr/>
        </p:nvSpPr>
        <p:spPr>
          <a:xfrm>
            <a:off x="5916980" y="2507321"/>
            <a:ext cx="4248472" cy="576064"/>
          </a:xfrm>
          <a:prstGeom prst="round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65053" y="2481921"/>
            <a:ext cx="3456384" cy="601464"/>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TextBox 40"/>
          <p:cNvSpPr txBox="1"/>
          <p:nvPr/>
        </p:nvSpPr>
        <p:spPr>
          <a:xfrm flipH="1">
            <a:off x="6060996" y="2533743"/>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2</a:t>
            </a:r>
            <a:endParaRPr lang="id-ID" sz="2800" b="1" dirty="0">
              <a:solidFill>
                <a:schemeClr val="bg1"/>
              </a:solidFill>
              <a:latin typeface="Impact MT Std" pitchFamily="34" charset="0"/>
            </a:endParaRPr>
          </a:p>
        </p:txBody>
      </p:sp>
      <p:sp>
        <p:nvSpPr>
          <p:cNvPr id="12" name="文本框 9"/>
          <p:cNvSpPr txBox="1"/>
          <p:nvPr/>
        </p:nvSpPr>
        <p:spPr>
          <a:xfrm>
            <a:off x="6982292" y="2576062"/>
            <a:ext cx="2103040" cy="438582"/>
          </a:xfrm>
          <a:prstGeom prst="rect">
            <a:avLst/>
          </a:prstGeom>
          <a:noFill/>
        </p:spPr>
        <p:txBody>
          <a:bodyPr wrap="square" lIns="68580" tIns="34290" rIns="68580" bIns="34290" rtlCol="0">
            <a:spAutoFit/>
          </a:bodyPr>
          <a:lstStyle/>
          <a:p>
            <a:pPr marL="0" lvl="1"/>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项目介绍</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圆角矩形 42"/>
          <p:cNvSpPr/>
          <p:nvPr/>
        </p:nvSpPr>
        <p:spPr>
          <a:xfrm>
            <a:off x="5916980" y="3227401"/>
            <a:ext cx="4248472" cy="57606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565053" y="3202001"/>
            <a:ext cx="3456384" cy="597836"/>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 name="TextBox 45"/>
          <p:cNvSpPr txBox="1"/>
          <p:nvPr/>
        </p:nvSpPr>
        <p:spPr>
          <a:xfrm flipH="1">
            <a:off x="6060996" y="3253823"/>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3</a:t>
            </a:r>
            <a:endParaRPr lang="id-ID" sz="2800" b="1" dirty="0">
              <a:solidFill>
                <a:schemeClr val="bg1"/>
              </a:solidFill>
              <a:latin typeface="Impact MT Std" pitchFamily="34" charset="0"/>
            </a:endParaRPr>
          </a:p>
        </p:txBody>
      </p:sp>
      <p:sp>
        <p:nvSpPr>
          <p:cNvPr id="16" name="文本框 9"/>
          <p:cNvSpPr txBox="1"/>
          <p:nvPr/>
        </p:nvSpPr>
        <p:spPr>
          <a:xfrm>
            <a:off x="6982292" y="3296142"/>
            <a:ext cx="2103040" cy="438582"/>
          </a:xfrm>
          <a:prstGeom prst="rect">
            <a:avLst/>
          </a:prstGeom>
          <a:noFill/>
        </p:spPr>
        <p:txBody>
          <a:bodyPr wrap="square" lIns="68580" tIns="34290" rIns="68580" bIns="34290" rtlCol="0">
            <a:spAutoFit/>
          </a:bodyPr>
          <a:lstStyle/>
          <a:p>
            <a:pPr marL="0" lvl="1"/>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产品与运营</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圆角矩形 47"/>
          <p:cNvSpPr/>
          <p:nvPr/>
        </p:nvSpPr>
        <p:spPr>
          <a:xfrm>
            <a:off x="5916980" y="3947481"/>
            <a:ext cx="4248472" cy="576064"/>
          </a:xfrm>
          <a:prstGeom prst="round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565053" y="3947481"/>
            <a:ext cx="3456384" cy="576064"/>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 name="TextBox 49"/>
          <p:cNvSpPr txBox="1"/>
          <p:nvPr/>
        </p:nvSpPr>
        <p:spPr>
          <a:xfrm flipH="1">
            <a:off x="6060996" y="3973903"/>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4</a:t>
            </a:r>
            <a:endParaRPr lang="id-ID" sz="2800" b="1" dirty="0">
              <a:solidFill>
                <a:schemeClr val="bg1"/>
              </a:solidFill>
              <a:latin typeface="Impact MT Std" pitchFamily="34" charset="0"/>
            </a:endParaRPr>
          </a:p>
        </p:txBody>
      </p:sp>
      <p:sp>
        <p:nvSpPr>
          <p:cNvPr id="20" name="文本框 9"/>
          <p:cNvSpPr txBox="1"/>
          <p:nvPr/>
        </p:nvSpPr>
        <p:spPr>
          <a:xfrm>
            <a:off x="6982292" y="4016222"/>
            <a:ext cx="2103040" cy="438582"/>
          </a:xfrm>
          <a:prstGeom prst="rect">
            <a:avLst/>
          </a:prstGeom>
          <a:noFill/>
        </p:spPr>
        <p:txBody>
          <a:bodyPr wrap="square" lIns="68580" tIns="34290" rIns="68580" bIns="34290" rtlCol="0">
            <a:spAutoFit/>
          </a:bodyPr>
          <a:lstStyle/>
          <a:p>
            <a:pPr marL="0" lvl="1"/>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发展前景</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圆角矩形 51"/>
          <p:cNvSpPr/>
          <p:nvPr/>
        </p:nvSpPr>
        <p:spPr>
          <a:xfrm>
            <a:off x="5916980" y="4667561"/>
            <a:ext cx="4248472" cy="576064"/>
          </a:xfrm>
          <a:prstGeom prst="round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565053" y="4667561"/>
            <a:ext cx="3456384" cy="576064"/>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TextBox 53"/>
          <p:cNvSpPr txBox="1"/>
          <p:nvPr/>
        </p:nvSpPr>
        <p:spPr>
          <a:xfrm flipH="1">
            <a:off x="6060996" y="4693983"/>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5</a:t>
            </a:r>
            <a:endParaRPr lang="id-ID" sz="2800" b="1" dirty="0">
              <a:solidFill>
                <a:schemeClr val="bg1"/>
              </a:solidFill>
              <a:latin typeface="Impact MT Std" pitchFamily="34" charset="0"/>
            </a:endParaRPr>
          </a:p>
        </p:txBody>
      </p:sp>
      <p:sp>
        <p:nvSpPr>
          <p:cNvPr id="24" name="文本框 9"/>
          <p:cNvSpPr txBox="1"/>
          <p:nvPr/>
        </p:nvSpPr>
        <p:spPr>
          <a:xfrm>
            <a:off x="6982292" y="4736302"/>
            <a:ext cx="2103040" cy="438582"/>
          </a:xfrm>
          <a:prstGeom prst="rect">
            <a:avLst/>
          </a:prstGeom>
          <a:noFill/>
        </p:spPr>
        <p:txBody>
          <a:bodyPr wrap="square" lIns="68580" tIns="34290" rIns="68580" bIns="34290" rtlCol="0">
            <a:spAutoFit/>
          </a:bodyPr>
          <a:lstStyle/>
          <a:p>
            <a:pPr marL="0" lvl="1"/>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财务与融资</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2641203" y="4766287"/>
            <a:ext cx="505983" cy="505983"/>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12968" y="4299551"/>
            <a:ext cx="505983" cy="505983"/>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4366504" y="3805605"/>
            <a:ext cx="505983" cy="505983"/>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4241037" y="4607550"/>
            <a:ext cx="505983" cy="505983"/>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871884" y="5136433"/>
            <a:ext cx="648072" cy="648072"/>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747002" y="5055346"/>
            <a:ext cx="417028" cy="417028"/>
          </a:xfrm>
          <a:prstGeom prst="ellipse">
            <a:avLst/>
          </a:prstGeom>
          <a:solidFill>
            <a:srgbClr val="FF3D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396446" y="4627693"/>
            <a:ext cx="287876" cy="287876"/>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2145717" y="4590286"/>
            <a:ext cx="252991" cy="25299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542813" y="3702518"/>
            <a:ext cx="252991" cy="25299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240076" y="5599077"/>
            <a:ext cx="186565" cy="186565"/>
          </a:xfrm>
          <a:prstGeom prst="ellipse">
            <a:avLst/>
          </a:prstGeom>
          <a:solidFill>
            <a:srgbClr val="FA783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
                                        </p:tgtEl>
                                      </p:cBhvr>
                                    </p:animEffect>
                                  </p:childTnLst>
                                </p:cTn>
                              </p:par>
                            </p:childTnLst>
                          </p:cTn>
                        </p:par>
                        <p:par>
                          <p:cTn id="19" fill="hold">
                            <p:stCondLst>
                              <p:cond delay="135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
                                        </p:tgtEl>
                                        <p:attrNameLst>
                                          <p:attrName>ppt_y</p:attrName>
                                        </p:attrNameLst>
                                      </p:cBhvr>
                                      <p:tavLst>
                                        <p:tav tm="0">
                                          <p:val>
                                            <p:strVal val="#ppt_y"/>
                                          </p:val>
                                        </p:tav>
                                        <p:tav tm="100000">
                                          <p:val>
                                            <p:strVal val="#ppt_y"/>
                                          </p:val>
                                        </p:tav>
                                      </p:tavLst>
                                    </p:anim>
                                    <p:anim calcmode="lin" valueType="num">
                                      <p:cBhvr>
                                        <p:cTn id="2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
                                        </p:tgtEl>
                                      </p:cBhvr>
                                    </p:animEffect>
                                  </p:childTnLst>
                                </p:cTn>
                              </p:par>
                              <p:par>
                                <p:cTn id="27" presetID="2" presetClass="entr" presetSubtype="8" fill="hold" grpId="0" nodeType="withEffect">
                                  <p:stCondLst>
                                    <p:cond delay="5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50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1+#ppt_w/2"/>
                                          </p:val>
                                        </p:tav>
                                        <p:tav tm="100000">
                                          <p:val>
                                            <p:strVal val="#ppt_x"/>
                                          </p:val>
                                        </p:tav>
                                      </p:tavLst>
                                    </p:anim>
                                    <p:anim calcmode="lin" valueType="num">
                                      <p:cBhvr additive="base">
                                        <p:cTn id="46" dur="500" fill="hold"/>
                                        <p:tgtEl>
                                          <p:spTgt spid="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1+#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00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1+#ppt_w/2"/>
                                          </p:val>
                                        </p:tav>
                                        <p:tav tm="100000">
                                          <p:val>
                                            <p:strVal val="#ppt_x"/>
                                          </p:val>
                                        </p:tav>
                                      </p:tavLst>
                                    </p:anim>
                                    <p:anim calcmode="lin" valueType="num">
                                      <p:cBhvr additive="base">
                                        <p:cTn id="58" dur="500" fill="hold"/>
                                        <p:tgtEl>
                                          <p:spTgt spid="12"/>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50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0-#ppt_w/2"/>
                                          </p:val>
                                        </p:tav>
                                        <p:tav tm="100000">
                                          <p:val>
                                            <p:strVal val="#ppt_x"/>
                                          </p:val>
                                        </p:tav>
                                      </p:tavLst>
                                    </p:anim>
                                    <p:anim calcmode="lin" valueType="num">
                                      <p:cBhvr additive="base">
                                        <p:cTn id="62" dur="500" fill="hold"/>
                                        <p:tgtEl>
                                          <p:spTgt spid="1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150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0-#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150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0-#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150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0-#ppt_w/2"/>
                                          </p:val>
                                        </p:tav>
                                        <p:tav tm="100000">
                                          <p:val>
                                            <p:strVal val="#ppt_x"/>
                                          </p:val>
                                        </p:tav>
                                      </p:tavLst>
                                    </p:anim>
                                    <p:anim calcmode="lin" valueType="num">
                                      <p:cBhvr additive="base">
                                        <p:cTn id="74" dur="500" fill="hold"/>
                                        <p:tgtEl>
                                          <p:spTgt spid="1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200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200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1+#ppt_w/2"/>
                                          </p:val>
                                        </p:tav>
                                        <p:tav tm="100000">
                                          <p:val>
                                            <p:strVal val="#ppt_x"/>
                                          </p:val>
                                        </p:tav>
                                      </p:tavLst>
                                    </p:anim>
                                    <p:anim calcmode="lin" valueType="num">
                                      <p:cBhvr additive="base">
                                        <p:cTn id="82" dur="500" fill="hold"/>
                                        <p:tgtEl>
                                          <p:spTgt spid="18"/>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200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fill="hold"/>
                                        <p:tgtEl>
                                          <p:spTgt spid="19"/>
                                        </p:tgtEl>
                                        <p:attrNameLst>
                                          <p:attrName>ppt_x</p:attrName>
                                        </p:attrNameLst>
                                      </p:cBhvr>
                                      <p:tavLst>
                                        <p:tav tm="0">
                                          <p:val>
                                            <p:strVal val="1+#ppt_w/2"/>
                                          </p:val>
                                        </p:tav>
                                        <p:tav tm="100000">
                                          <p:val>
                                            <p:strVal val="#ppt_x"/>
                                          </p:val>
                                        </p:tav>
                                      </p:tavLst>
                                    </p:anim>
                                    <p:anim calcmode="lin" valueType="num">
                                      <p:cBhvr additive="base">
                                        <p:cTn id="86" dur="500" fill="hold"/>
                                        <p:tgtEl>
                                          <p:spTgt spid="19"/>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200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500" fill="hold"/>
                                        <p:tgtEl>
                                          <p:spTgt spid="20"/>
                                        </p:tgtEl>
                                        <p:attrNameLst>
                                          <p:attrName>ppt_x</p:attrName>
                                        </p:attrNameLst>
                                      </p:cBhvr>
                                      <p:tavLst>
                                        <p:tav tm="0">
                                          <p:val>
                                            <p:strVal val="1+#ppt_w/2"/>
                                          </p:val>
                                        </p:tav>
                                        <p:tav tm="100000">
                                          <p:val>
                                            <p:strVal val="#ppt_x"/>
                                          </p:val>
                                        </p:tav>
                                      </p:tavLst>
                                    </p:anim>
                                    <p:anim calcmode="lin" valueType="num">
                                      <p:cBhvr additive="base">
                                        <p:cTn id="90" dur="500" fill="hold"/>
                                        <p:tgtEl>
                                          <p:spTgt spid="20"/>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2500"/>
                                  </p:stCondLst>
                                  <p:childTnLst>
                                    <p:set>
                                      <p:cBhvr>
                                        <p:cTn id="92" dur="1" fill="hold">
                                          <p:stCondLst>
                                            <p:cond delay="0"/>
                                          </p:stCondLst>
                                        </p:cTn>
                                        <p:tgtEl>
                                          <p:spTgt spid="21"/>
                                        </p:tgtEl>
                                        <p:attrNameLst>
                                          <p:attrName>style.visibility</p:attrName>
                                        </p:attrNameLst>
                                      </p:cBhvr>
                                      <p:to>
                                        <p:strVal val="visible"/>
                                      </p:to>
                                    </p:set>
                                    <p:anim calcmode="lin" valueType="num">
                                      <p:cBhvr additive="base">
                                        <p:cTn id="93" dur="500" fill="hold"/>
                                        <p:tgtEl>
                                          <p:spTgt spid="21"/>
                                        </p:tgtEl>
                                        <p:attrNameLst>
                                          <p:attrName>ppt_x</p:attrName>
                                        </p:attrNameLst>
                                      </p:cBhvr>
                                      <p:tavLst>
                                        <p:tav tm="0">
                                          <p:val>
                                            <p:strVal val="0-#ppt_w/2"/>
                                          </p:val>
                                        </p:tav>
                                        <p:tav tm="100000">
                                          <p:val>
                                            <p:strVal val="#ppt_x"/>
                                          </p:val>
                                        </p:tav>
                                      </p:tavLst>
                                    </p:anim>
                                    <p:anim calcmode="lin" valueType="num">
                                      <p:cBhvr additive="base">
                                        <p:cTn id="94" dur="500" fill="hold"/>
                                        <p:tgtEl>
                                          <p:spTgt spid="21"/>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250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0-#ppt_w/2"/>
                                          </p:val>
                                        </p:tav>
                                        <p:tav tm="100000">
                                          <p:val>
                                            <p:strVal val="#ppt_x"/>
                                          </p:val>
                                        </p:tav>
                                      </p:tavLst>
                                    </p:anim>
                                    <p:anim calcmode="lin" valueType="num">
                                      <p:cBhvr additive="base">
                                        <p:cTn id="98" dur="500" fill="hold"/>
                                        <p:tgtEl>
                                          <p:spTgt spid="22"/>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2500"/>
                                  </p:stCondLst>
                                  <p:childTnLst>
                                    <p:set>
                                      <p:cBhvr>
                                        <p:cTn id="100" dur="1" fill="hold">
                                          <p:stCondLst>
                                            <p:cond delay="0"/>
                                          </p:stCondLst>
                                        </p:cTn>
                                        <p:tgtEl>
                                          <p:spTgt spid="23"/>
                                        </p:tgtEl>
                                        <p:attrNameLst>
                                          <p:attrName>style.visibility</p:attrName>
                                        </p:attrNameLst>
                                      </p:cBhvr>
                                      <p:to>
                                        <p:strVal val="visible"/>
                                      </p:to>
                                    </p:set>
                                    <p:anim calcmode="lin" valueType="num">
                                      <p:cBhvr additive="base">
                                        <p:cTn id="101" dur="500" fill="hold"/>
                                        <p:tgtEl>
                                          <p:spTgt spid="23"/>
                                        </p:tgtEl>
                                        <p:attrNameLst>
                                          <p:attrName>ppt_x</p:attrName>
                                        </p:attrNameLst>
                                      </p:cBhvr>
                                      <p:tavLst>
                                        <p:tav tm="0">
                                          <p:val>
                                            <p:strVal val="0-#ppt_w/2"/>
                                          </p:val>
                                        </p:tav>
                                        <p:tav tm="100000">
                                          <p:val>
                                            <p:strVal val="#ppt_x"/>
                                          </p:val>
                                        </p:tav>
                                      </p:tavLst>
                                    </p:anim>
                                    <p:anim calcmode="lin" valueType="num">
                                      <p:cBhvr additive="base">
                                        <p:cTn id="102" dur="500" fill="hold"/>
                                        <p:tgtEl>
                                          <p:spTgt spid="23"/>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250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500" fill="hold"/>
                                        <p:tgtEl>
                                          <p:spTgt spid="24"/>
                                        </p:tgtEl>
                                        <p:attrNameLst>
                                          <p:attrName>ppt_x</p:attrName>
                                        </p:attrNameLst>
                                      </p:cBhvr>
                                      <p:tavLst>
                                        <p:tav tm="0">
                                          <p:val>
                                            <p:strVal val="0-#ppt_w/2"/>
                                          </p:val>
                                        </p:tav>
                                        <p:tav tm="100000">
                                          <p:val>
                                            <p:strVal val="#ppt_x"/>
                                          </p:val>
                                        </p:tav>
                                      </p:tavLst>
                                    </p:anim>
                                    <p:anim calcmode="lin" valueType="num">
                                      <p:cBhvr additive="base">
                                        <p:cTn id="106" dur="500" fill="hold"/>
                                        <p:tgtEl>
                                          <p:spTgt spid="24"/>
                                        </p:tgtEl>
                                        <p:attrNameLst>
                                          <p:attrName>ppt_y</p:attrName>
                                        </p:attrNameLst>
                                      </p:cBhvr>
                                      <p:tavLst>
                                        <p:tav tm="0">
                                          <p:val>
                                            <p:strVal val="#ppt_y"/>
                                          </p:val>
                                        </p:tav>
                                        <p:tav tm="100000">
                                          <p:val>
                                            <p:strVal val="#ppt_y"/>
                                          </p:val>
                                        </p:tav>
                                      </p:tavLst>
                                    </p:anim>
                                  </p:childTnLst>
                                </p:cTn>
                              </p:par>
                              <p:par>
                                <p:cTn id="107" presetID="53" presetClass="entr" presetSubtype="16" fill="hold" grpId="0" nodeType="withEffect">
                                  <p:stCondLst>
                                    <p:cond delay="50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Effect transition="in" filter="fade">
                                      <p:cBhvr>
                                        <p:cTn id="111" dur="500"/>
                                        <p:tgtEl>
                                          <p:spTgt spid="26"/>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500" fill="hold"/>
                                        <p:tgtEl>
                                          <p:spTgt spid="32"/>
                                        </p:tgtEl>
                                        <p:attrNameLst>
                                          <p:attrName>ppt_w</p:attrName>
                                        </p:attrNameLst>
                                      </p:cBhvr>
                                      <p:tavLst>
                                        <p:tav tm="0">
                                          <p:val>
                                            <p:fltVal val="0"/>
                                          </p:val>
                                        </p:tav>
                                        <p:tav tm="100000">
                                          <p:val>
                                            <p:strVal val="#ppt_w"/>
                                          </p:val>
                                        </p:tav>
                                      </p:tavLst>
                                    </p:anim>
                                    <p:anim calcmode="lin" valueType="num">
                                      <p:cBhvr>
                                        <p:cTn id="120" dur="500" fill="hold"/>
                                        <p:tgtEl>
                                          <p:spTgt spid="32"/>
                                        </p:tgtEl>
                                        <p:attrNameLst>
                                          <p:attrName>ppt_h</p:attrName>
                                        </p:attrNameLst>
                                      </p:cBhvr>
                                      <p:tavLst>
                                        <p:tav tm="0">
                                          <p:val>
                                            <p:fltVal val="0"/>
                                          </p:val>
                                        </p:tav>
                                        <p:tav tm="100000">
                                          <p:val>
                                            <p:strVal val="#ppt_h"/>
                                          </p:val>
                                        </p:tav>
                                      </p:tavLst>
                                    </p:anim>
                                    <p:animEffect transition="in" filter="fade">
                                      <p:cBhvr>
                                        <p:cTn id="121" dur="500"/>
                                        <p:tgtEl>
                                          <p:spTgt spid="32"/>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28"/>
                                        </p:tgtEl>
                                        <p:attrNameLst>
                                          <p:attrName>style.visibility</p:attrName>
                                        </p:attrNameLst>
                                      </p:cBhvr>
                                      <p:to>
                                        <p:strVal val="visible"/>
                                      </p:to>
                                    </p:set>
                                    <p:anim calcmode="lin" valueType="num">
                                      <p:cBhvr>
                                        <p:cTn id="124" dur="500" fill="hold"/>
                                        <p:tgtEl>
                                          <p:spTgt spid="28"/>
                                        </p:tgtEl>
                                        <p:attrNameLst>
                                          <p:attrName>ppt_w</p:attrName>
                                        </p:attrNameLst>
                                      </p:cBhvr>
                                      <p:tavLst>
                                        <p:tav tm="0">
                                          <p:val>
                                            <p:fltVal val="0"/>
                                          </p:val>
                                        </p:tav>
                                        <p:tav tm="100000">
                                          <p:val>
                                            <p:strVal val="#ppt_w"/>
                                          </p:val>
                                        </p:tav>
                                      </p:tavLst>
                                    </p:anim>
                                    <p:anim calcmode="lin" valueType="num">
                                      <p:cBhvr>
                                        <p:cTn id="125" dur="500" fill="hold"/>
                                        <p:tgtEl>
                                          <p:spTgt spid="28"/>
                                        </p:tgtEl>
                                        <p:attrNameLst>
                                          <p:attrName>ppt_h</p:attrName>
                                        </p:attrNameLst>
                                      </p:cBhvr>
                                      <p:tavLst>
                                        <p:tav tm="0">
                                          <p:val>
                                            <p:fltVal val="0"/>
                                          </p:val>
                                        </p:tav>
                                        <p:tav tm="100000">
                                          <p:val>
                                            <p:strVal val="#ppt_h"/>
                                          </p:val>
                                        </p:tav>
                                      </p:tavLst>
                                    </p:anim>
                                    <p:animEffect transition="in" filter="fade">
                                      <p:cBhvr>
                                        <p:cTn id="126" dur="500"/>
                                        <p:tgtEl>
                                          <p:spTgt spid="28"/>
                                        </p:tgtEl>
                                      </p:cBhvr>
                                    </p:animEffect>
                                  </p:childTnLst>
                                </p:cTn>
                              </p:par>
                              <p:par>
                                <p:cTn id="127" presetID="53" presetClass="entr" presetSubtype="16" fill="hold" grpId="0" nodeType="withEffect">
                                  <p:stCondLst>
                                    <p:cond delay="500"/>
                                  </p:stCondLst>
                                  <p:childTnLst>
                                    <p:set>
                                      <p:cBhvr>
                                        <p:cTn id="128" dur="1" fill="hold">
                                          <p:stCondLst>
                                            <p:cond delay="0"/>
                                          </p:stCondLst>
                                        </p:cTn>
                                        <p:tgtEl>
                                          <p:spTgt spid="27"/>
                                        </p:tgtEl>
                                        <p:attrNameLst>
                                          <p:attrName>style.visibility</p:attrName>
                                        </p:attrNameLst>
                                      </p:cBhvr>
                                      <p:to>
                                        <p:strVal val="visible"/>
                                      </p:to>
                                    </p:set>
                                    <p:anim calcmode="lin" valueType="num">
                                      <p:cBhvr>
                                        <p:cTn id="129" dur="500" fill="hold"/>
                                        <p:tgtEl>
                                          <p:spTgt spid="27"/>
                                        </p:tgtEl>
                                        <p:attrNameLst>
                                          <p:attrName>ppt_w</p:attrName>
                                        </p:attrNameLst>
                                      </p:cBhvr>
                                      <p:tavLst>
                                        <p:tav tm="0">
                                          <p:val>
                                            <p:fltVal val="0"/>
                                          </p:val>
                                        </p:tav>
                                        <p:tav tm="100000">
                                          <p:val>
                                            <p:strVal val="#ppt_w"/>
                                          </p:val>
                                        </p:tav>
                                      </p:tavLst>
                                    </p:anim>
                                    <p:anim calcmode="lin" valueType="num">
                                      <p:cBhvr>
                                        <p:cTn id="130" dur="500" fill="hold"/>
                                        <p:tgtEl>
                                          <p:spTgt spid="27"/>
                                        </p:tgtEl>
                                        <p:attrNameLst>
                                          <p:attrName>ppt_h</p:attrName>
                                        </p:attrNameLst>
                                      </p:cBhvr>
                                      <p:tavLst>
                                        <p:tav tm="0">
                                          <p:val>
                                            <p:fltVal val="0"/>
                                          </p:val>
                                        </p:tav>
                                        <p:tav tm="100000">
                                          <p:val>
                                            <p:strVal val="#ppt_h"/>
                                          </p:val>
                                        </p:tav>
                                      </p:tavLst>
                                    </p:anim>
                                    <p:animEffect transition="in" filter="fade">
                                      <p:cBhvr>
                                        <p:cTn id="131" dur="500"/>
                                        <p:tgtEl>
                                          <p:spTgt spid="27"/>
                                        </p:tgtEl>
                                      </p:cBhvr>
                                    </p:animEffect>
                                  </p:childTnLst>
                                </p:cTn>
                              </p:par>
                              <p:par>
                                <p:cTn id="132" presetID="53" presetClass="entr" presetSubtype="16" fill="hold" grpId="0" nodeType="withEffect">
                                  <p:stCondLst>
                                    <p:cond delay="500"/>
                                  </p:stCondLst>
                                  <p:childTnLst>
                                    <p:set>
                                      <p:cBhvr>
                                        <p:cTn id="133" dur="1" fill="hold">
                                          <p:stCondLst>
                                            <p:cond delay="0"/>
                                          </p:stCondLst>
                                        </p:cTn>
                                        <p:tgtEl>
                                          <p:spTgt spid="30"/>
                                        </p:tgtEl>
                                        <p:attrNameLst>
                                          <p:attrName>style.visibility</p:attrName>
                                        </p:attrNameLst>
                                      </p:cBhvr>
                                      <p:to>
                                        <p:strVal val="visible"/>
                                      </p:to>
                                    </p:set>
                                    <p:anim calcmode="lin" valueType="num">
                                      <p:cBhvr>
                                        <p:cTn id="134" dur="500" fill="hold"/>
                                        <p:tgtEl>
                                          <p:spTgt spid="30"/>
                                        </p:tgtEl>
                                        <p:attrNameLst>
                                          <p:attrName>ppt_w</p:attrName>
                                        </p:attrNameLst>
                                      </p:cBhvr>
                                      <p:tavLst>
                                        <p:tav tm="0">
                                          <p:val>
                                            <p:fltVal val="0"/>
                                          </p:val>
                                        </p:tav>
                                        <p:tav tm="100000">
                                          <p:val>
                                            <p:strVal val="#ppt_w"/>
                                          </p:val>
                                        </p:tav>
                                      </p:tavLst>
                                    </p:anim>
                                    <p:anim calcmode="lin" valueType="num">
                                      <p:cBhvr>
                                        <p:cTn id="135" dur="500" fill="hold"/>
                                        <p:tgtEl>
                                          <p:spTgt spid="30"/>
                                        </p:tgtEl>
                                        <p:attrNameLst>
                                          <p:attrName>ppt_h</p:attrName>
                                        </p:attrNameLst>
                                      </p:cBhvr>
                                      <p:tavLst>
                                        <p:tav tm="0">
                                          <p:val>
                                            <p:fltVal val="0"/>
                                          </p:val>
                                        </p:tav>
                                        <p:tav tm="100000">
                                          <p:val>
                                            <p:strVal val="#ppt_h"/>
                                          </p:val>
                                        </p:tav>
                                      </p:tavLst>
                                    </p:anim>
                                    <p:animEffect transition="in" filter="fade">
                                      <p:cBhvr>
                                        <p:cTn id="136" dur="500"/>
                                        <p:tgtEl>
                                          <p:spTgt spid="30"/>
                                        </p:tgtEl>
                                      </p:cBhvr>
                                    </p:animEffect>
                                  </p:childTnLst>
                                </p:cTn>
                              </p:par>
                              <p:par>
                                <p:cTn id="137" presetID="53" presetClass="entr" presetSubtype="16" fill="hold" grpId="0" nodeType="withEffect">
                                  <p:stCondLst>
                                    <p:cond delay="500"/>
                                  </p:stCondLst>
                                  <p:childTnLst>
                                    <p:set>
                                      <p:cBhvr>
                                        <p:cTn id="138" dur="1" fill="hold">
                                          <p:stCondLst>
                                            <p:cond delay="0"/>
                                          </p:stCondLst>
                                        </p:cTn>
                                        <p:tgtEl>
                                          <p:spTgt spid="31"/>
                                        </p:tgtEl>
                                        <p:attrNameLst>
                                          <p:attrName>style.visibility</p:attrName>
                                        </p:attrNameLst>
                                      </p:cBhvr>
                                      <p:to>
                                        <p:strVal val="visible"/>
                                      </p:to>
                                    </p:set>
                                    <p:anim calcmode="lin" valueType="num">
                                      <p:cBhvr>
                                        <p:cTn id="139" dur="500" fill="hold"/>
                                        <p:tgtEl>
                                          <p:spTgt spid="31"/>
                                        </p:tgtEl>
                                        <p:attrNameLst>
                                          <p:attrName>ppt_w</p:attrName>
                                        </p:attrNameLst>
                                      </p:cBhvr>
                                      <p:tavLst>
                                        <p:tav tm="0">
                                          <p:val>
                                            <p:fltVal val="0"/>
                                          </p:val>
                                        </p:tav>
                                        <p:tav tm="100000">
                                          <p:val>
                                            <p:strVal val="#ppt_w"/>
                                          </p:val>
                                        </p:tav>
                                      </p:tavLst>
                                    </p:anim>
                                    <p:anim calcmode="lin" valueType="num">
                                      <p:cBhvr>
                                        <p:cTn id="140" dur="500" fill="hold"/>
                                        <p:tgtEl>
                                          <p:spTgt spid="31"/>
                                        </p:tgtEl>
                                        <p:attrNameLst>
                                          <p:attrName>ppt_h</p:attrName>
                                        </p:attrNameLst>
                                      </p:cBhvr>
                                      <p:tavLst>
                                        <p:tav tm="0">
                                          <p:val>
                                            <p:fltVal val="0"/>
                                          </p:val>
                                        </p:tav>
                                        <p:tav tm="100000">
                                          <p:val>
                                            <p:strVal val="#ppt_h"/>
                                          </p:val>
                                        </p:tav>
                                      </p:tavLst>
                                    </p:anim>
                                    <p:animEffect transition="in" filter="fade">
                                      <p:cBhvr>
                                        <p:cTn id="141" dur="500"/>
                                        <p:tgtEl>
                                          <p:spTgt spid="31"/>
                                        </p:tgtEl>
                                      </p:cBhvr>
                                    </p:animEffect>
                                  </p:childTnLst>
                                </p:cTn>
                              </p:par>
                              <p:par>
                                <p:cTn id="142" presetID="53" presetClass="entr" presetSubtype="16" fill="hold" grpId="0" nodeType="withEffect">
                                  <p:stCondLst>
                                    <p:cond delay="500"/>
                                  </p:stCondLst>
                                  <p:childTnLst>
                                    <p:set>
                                      <p:cBhvr>
                                        <p:cTn id="143" dur="1" fill="hold">
                                          <p:stCondLst>
                                            <p:cond delay="0"/>
                                          </p:stCondLst>
                                        </p:cTn>
                                        <p:tgtEl>
                                          <p:spTgt spid="34"/>
                                        </p:tgtEl>
                                        <p:attrNameLst>
                                          <p:attrName>style.visibility</p:attrName>
                                        </p:attrNameLst>
                                      </p:cBhvr>
                                      <p:to>
                                        <p:strVal val="visible"/>
                                      </p:to>
                                    </p:set>
                                    <p:anim calcmode="lin" valueType="num">
                                      <p:cBhvr>
                                        <p:cTn id="144" dur="500" fill="hold"/>
                                        <p:tgtEl>
                                          <p:spTgt spid="34"/>
                                        </p:tgtEl>
                                        <p:attrNameLst>
                                          <p:attrName>ppt_w</p:attrName>
                                        </p:attrNameLst>
                                      </p:cBhvr>
                                      <p:tavLst>
                                        <p:tav tm="0">
                                          <p:val>
                                            <p:fltVal val="0"/>
                                          </p:val>
                                        </p:tav>
                                        <p:tav tm="100000">
                                          <p:val>
                                            <p:strVal val="#ppt_w"/>
                                          </p:val>
                                        </p:tav>
                                      </p:tavLst>
                                    </p:anim>
                                    <p:anim calcmode="lin" valueType="num">
                                      <p:cBhvr>
                                        <p:cTn id="145" dur="500" fill="hold"/>
                                        <p:tgtEl>
                                          <p:spTgt spid="34"/>
                                        </p:tgtEl>
                                        <p:attrNameLst>
                                          <p:attrName>ppt_h</p:attrName>
                                        </p:attrNameLst>
                                      </p:cBhvr>
                                      <p:tavLst>
                                        <p:tav tm="0">
                                          <p:val>
                                            <p:fltVal val="0"/>
                                          </p:val>
                                        </p:tav>
                                        <p:tav tm="100000">
                                          <p:val>
                                            <p:strVal val="#ppt_h"/>
                                          </p:val>
                                        </p:tav>
                                      </p:tavLst>
                                    </p:anim>
                                    <p:animEffect transition="in" filter="fade">
                                      <p:cBhvr>
                                        <p:cTn id="146" dur="500"/>
                                        <p:tgtEl>
                                          <p:spTgt spid="34"/>
                                        </p:tgtEl>
                                      </p:cBhvr>
                                    </p:animEffect>
                                  </p:childTnLst>
                                </p:cTn>
                              </p:par>
                              <p:par>
                                <p:cTn id="147" presetID="53" presetClass="entr" presetSubtype="16" fill="hold" grpId="0" nodeType="withEffect">
                                  <p:stCondLst>
                                    <p:cond delay="500"/>
                                  </p:stCondLst>
                                  <p:childTnLst>
                                    <p:set>
                                      <p:cBhvr>
                                        <p:cTn id="148" dur="1" fill="hold">
                                          <p:stCondLst>
                                            <p:cond delay="0"/>
                                          </p:stCondLst>
                                        </p:cTn>
                                        <p:tgtEl>
                                          <p:spTgt spid="29"/>
                                        </p:tgtEl>
                                        <p:attrNameLst>
                                          <p:attrName>style.visibility</p:attrName>
                                        </p:attrNameLst>
                                      </p:cBhvr>
                                      <p:to>
                                        <p:strVal val="visible"/>
                                      </p:to>
                                    </p:set>
                                    <p:anim calcmode="lin" valueType="num">
                                      <p:cBhvr>
                                        <p:cTn id="149" dur="500" fill="hold"/>
                                        <p:tgtEl>
                                          <p:spTgt spid="29"/>
                                        </p:tgtEl>
                                        <p:attrNameLst>
                                          <p:attrName>ppt_w</p:attrName>
                                        </p:attrNameLst>
                                      </p:cBhvr>
                                      <p:tavLst>
                                        <p:tav tm="0">
                                          <p:val>
                                            <p:fltVal val="0"/>
                                          </p:val>
                                        </p:tav>
                                        <p:tav tm="100000">
                                          <p:val>
                                            <p:strVal val="#ppt_w"/>
                                          </p:val>
                                        </p:tav>
                                      </p:tavLst>
                                    </p:anim>
                                    <p:anim calcmode="lin" valueType="num">
                                      <p:cBhvr>
                                        <p:cTn id="150" dur="500" fill="hold"/>
                                        <p:tgtEl>
                                          <p:spTgt spid="29"/>
                                        </p:tgtEl>
                                        <p:attrNameLst>
                                          <p:attrName>ppt_h</p:attrName>
                                        </p:attrNameLst>
                                      </p:cBhvr>
                                      <p:tavLst>
                                        <p:tav tm="0">
                                          <p:val>
                                            <p:fltVal val="0"/>
                                          </p:val>
                                        </p:tav>
                                        <p:tav tm="100000">
                                          <p:val>
                                            <p:strVal val="#ppt_h"/>
                                          </p:val>
                                        </p:tav>
                                      </p:tavLst>
                                    </p:anim>
                                    <p:animEffect transition="in" filter="fade">
                                      <p:cBhvr>
                                        <p:cTn id="151" dur="500"/>
                                        <p:tgtEl>
                                          <p:spTgt spid="29"/>
                                        </p:tgtEl>
                                      </p:cBhvr>
                                    </p:animEffect>
                                  </p:childTnLst>
                                </p:cTn>
                              </p:par>
                              <p:par>
                                <p:cTn id="152" presetID="53" presetClass="entr" presetSubtype="16" fill="hold" grpId="0" nodeType="withEffect">
                                  <p:stCondLst>
                                    <p:cond delay="500"/>
                                  </p:stCondLst>
                                  <p:childTnLst>
                                    <p:set>
                                      <p:cBhvr>
                                        <p:cTn id="153" dur="1" fill="hold">
                                          <p:stCondLst>
                                            <p:cond delay="0"/>
                                          </p:stCondLst>
                                        </p:cTn>
                                        <p:tgtEl>
                                          <p:spTgt spid="33"/>
                                        </p:tgtEl>
                                        <p:attrNameLst>
                                          <p:attrName>style.visibility</p:attrName>
                                        </p:attrNameLst>
                                      </p:cBhvr>
                                      <p:to>
                                        <p:strVal val="visible"/>
                                      </p:to>
                                    </p:set>
                                    <p:anim calcmode="lin" valueType="num">
                                      <p:cBhvr>
                                        <p:cTn id="154" dur="500" fill="hold"/>
                                        <p:tgtEl>
                                          <p:spTgt spid="33"/>
                                        </p:tgtEl>
                                        <p:attrNameLst>
                                          <p:attrName>ppt_w</p:attrName>
                                        </p:attrNameLst>
                                      </p:cBhvr>
                                      <p:tavLst>
                                        <p:tav tm="0">
                                          <p:val>
                                            <p:fltVal val="0"/>
                                          </p:val>
                                        </p:tav>
                                        <p:tav tm="100000">
                                          <p:val>
                                            <p:strVal val="#ppt_w"/>
                                          </p:val>
                                        </p:tav>
                                      </p:tavLst>
                                    </p:anim>
                                    <p:anim calcmode="lin" valueType="num">
                                      <p:cBhvr>
                                        <p:cTn id="155" dur="500" fill="hold"/>
                                        <p:tgtEl>
                                          <p:spTgt spid="33"/>
                                        </p:tgtEl>
                                        <p:attrNameLst>
                                          <p:attrName>ppt_h</p:attrName>
                                        </p:attrNameLst>
                                      </p:cBhvr>
                                      <p:tavLst>
                                        <p:tav tm="0">
                                          <p:val>
                                            <p:fltVal val="0"/>
                                          </p:val>
                                        </p:tav>
                                        <p:tav tm="100000">
                                          <p:val>
                                            <p:strVal val="#ppt_h"/>
                                          </p:val>
                                        </p:tav>
                                      </p:tavLst>
                                    </p:anim>
                                    <p:animEffect transition="in" filter="fade">
                                      <p:cBhvr>
                                        <p:cTn id="1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p:bldP spid="8" grpId="0"/>
      <p:bldP spid="9" grpId="0" animBg="1"/>
      <p:bldP spid="10" grpId="0" animBg="1"/>
      <p:bldP spid="11" grpId="0"/>
      <p:bldP spid="12" grpId="0"/>
      <p:bldP spid="13" grpId="0" animBg="1"/>
      <p:bldP spid="14" grpId="0" animBg="1"/>
      <p:bldP spid="15" grpId="0"/>
      <p:bldP spid="16" grpId="0"/>
      <p:bldP spid="17" grpId="0" animBg="1"/>
      <p:bldP spid="18" grpId="0" animBg="1"/>
      <p:bldP spid="19" grpId="0"/>
      <p:bldP spid="20" grpId="0"/>
      <p:bldP spid="21" grpId="0" animBg="1"/>
      <p:bldP spid="22" grpId="0" animBg="1"/>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3" name="KSO_Shape"/>
          <p:cNvSpPr/>
          <p:nvPr/>
        </p:nvSpPr>
        <p:spPr bwMode="auto">
          <a:xfrm>
            <a:off x="2609929" y="2888347"/>
            <a:ext cx="1574716" cy="108130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3D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 name="圆角矩形 36"/>
          <p:cNvSpPr/>
          <p:nvPr/>
        </p:nvSpPr>
        <p:spPr>
          <a:xfrm>
            <a:off x="5449515" y="2600316"/>
            <a:ext cx="6552728" cy="1620772"/>
          </a:xfrm>
          <a:prstGeom prst="round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3651" y="2600316"/>
            <a:ext cx="5544616" cy="1620772"/>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 name="TextBox 38"/>
          <p:cNvSpPr txBox="1"/>
          <p:nvPr/>
        </p:nvSpPr>
        <p:spPr>
          <a:xfrm flipH="1">
            <a:off x="5881563" y="2788464"/>
            <a:ext cx="360040" cy="1107996"/>
          </a:xfrm>
          <a:prstGeom prst="rect">
            <a:avLst/>
          </a:prstGeom>
          <a:noFill/>
        </p:spPr>
        <p:txBody>
          <a:bodyPr wrap="square" rtlCol="0">
            <a:spAutoFit/>
          </a:bodyPr>
          <a:lstStyle/>
          <a:p>
            <a:pPr algn="ctr"/>
            <a:r>
              <a:rPr lang="id-ID" sz="6600" b="1" dirty="0">
                <a:solidFill>
                  <a:schemeClr val="bg1"/>
                </a:solidFill>
                <a:latin typeface="Impact MT Std" pitchFamily="34" charset="0"/>
              </a:rPr>
              <a:t>1</a:t>
            </a:r>
            <a:endParaRPr lang="id-ID" sz="6600" b="1" dirty="0">
              <a:solidFill>
                <a:schemeClr val="bg1"/>
              </a:solidFill>
              <a:latin typeface="Impact MT Std" pitchFamily="34" charset="0"/>
            </a:endParaRPr>
          </a:p>
        </p:txBody>
      </p:sp>
      <p:sp>
        <p:nvSpPr>
          <p:cNvPr id="7"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公司与团队</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037176" y="3248388"/>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公司简介</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3" name="组合 12"/>
          <p:cNvGrpSpPr/>
          <p:nvPr/>
        </p:nvGrpSpPr>
        <p:grpSpPr>
          <a:xfrm>
            <a:off x="8477336" y="3248388"/>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团队介绍</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8" name="组合 17"/>
          <p:cNvGrpSpPr/>
          <p:nvPr/>
        </p:nvGrpSpPr>
        <p:grpSpPr>
          <a:xfrm>
            <a:off x="9917496" y="3248388"/>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项目成员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23" name="组合 22"/>
          <p:cNvGrpSpPr/>
          <p:nvPr/>
        </p:nvGrpSpPr>
        <p:grpSpPr>
          <a:xfrm>
            <a:off x="7033691" y="3537000"/>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核心成员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28" name="组合 27"/>
          <p:cNvGrpSpPr/>
          <p:nvPr/>
        </p:nvGrpSpPr>
        <p:grpSpPr>
          <a:xfrm>
            <a:off x="8477336" y="3536420"/>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组织结构</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33" name="组合 32"/>
          <p:cNvGrpSpPr/>
          <p:nvPr/>
        </p:nvGrpSpPr>
        <p:grpSpPr>
          <a:xfrm>
            <a:off x="9917496" y="3536420"/>
            <a:ext cx="1436675" cy="215444"/>
            <a:chOff x="4369395" y="3284984"/>
            <a:chExt cx="1436675" cy="215444"/>
          </a:xfrm>
        </p:grpSpPr>
        <p:sp>
          <p:nvSpPr>
            <p:cNvPr id="3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公司大事记</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369395" y="3316401"/>
              <a:ext cx="168551" cy="168551"/>
              <a:chOff x="5005199" y="3717032"/>
              <a:chExt cx="168551" cy="168551"/>
            </a:xfrm>
          </p:grpSpPr>
          <p:sp>
            <p:nvSpPr>
              <p:cNvPr id="36" name="椭圆 35"/>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7" name="等腰三角形 3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38" name="组合 37"/>
          <p:cNvGrpSpPr/>
          <p:nvPr/>
        </p:nvGrpSpPr>
        <p:grpSpPr>
          <a:xfrm>
            <a:off x="7037176" y="3825032"/>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企业理念</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43" name="组合 42"/>
          <p:cNvGrpSpPr/>
          <p:nvPr/>
        </p:nvGrpSpPr>
        <p:grpSpPr bwMode="auto">
          <a:xfrm>
            <a:off x="17727" y="6741585"/>
            <a:ext cx="12192000" cy="139700"/>
            <a:chOff x="0" y="4963886"/>
            <a:chExt cx="6608856" cy="179614"/>
          </a:xfrm>
        </p:grpSpPr>
        <p:sp>
          <p:nvSpPr>
            <p:cNvPr id="44" name="矩形 43"/>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5" name="矩形 44"/>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6" name="矩形 45"/>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7" name="矩形 46"/>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42"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5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53" presetClass="entr" presetSubtype="16" fill="hold" nodeType="withEffect">
                                  <p:stCondLst>
                                    <p:cond delay="50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5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nodeType="withEffect">
                                  <p:stCondLst>
                                    <p:cond delay="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par>
                                <p:cTn id="52" presetID="53" presetClass="entr" presetSubtype="16" fill="hold" nodeType="withEffect">
                                  <p:stCondLst>
                                    <p:cond delay="50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nodeType="withEffect">
                                  <p:stCondLst>
                                    <p:cond delay="50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nodeType="withEffect">
                                  <p:stCondLst>
                                    <p:cond delay="50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Effect transition="in" filter="fade">
                                      <p:cBhvr>
                                        <p:cTn id="66" dur="500"/>
                                        <p:tgtEl>
                                          <p:spTgt spid="38"/>
                                        </p:tgtEl>
                                      </p:cBhvr>
                                    </p:animEffect>
                                  </p:childTnLst>
                                </p:cTn>
                              </p:par>
                            </p:childTnLst>
                          </p:cTn>
                        </p:par>
                        <p:par>
                          <p:cTn id="67" fill="hold">
                            <p:stCondLst>
                              <p:cond delay="1000"/>
                            </p:stCondLst>
                            <p:childTnLst>
                              <p:par>
                                <p:cTn id="68" presetID="10" presetClass="entr" presetSubtype="0"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公司简介</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3" name="矩形 122"/>
          <p:cNvSpPr/>
          <p:nvPr/>
        </p:nvSpPr>
        <p:spPr>
          <a:xfrm>
            <a:off x="1201043" y="1812641"/>
            <a:ext cx="3421824" cy="4208647"/>
          </a:xfrm>
          <a:prstGeom prst="rect">
            <a:avLst/>
          </a:prstGeom>
          <a:noFill/>
          <a:ln w="152400">
            <a:solidFill>
              <a:srgbClr val="BFBFBF">
                <a:alpha val="72157"/>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p:cNvSpPr/>
          <p:nvPr/>
        </p:nvSpPr>
        <p:spPr>
          <a:xfrm>
            <a:off x="1639832" y="1396685"/>
            <a:ext cx="3421824" cy="4208647"/>
          </a:xfrm>
          <a:prstGeom prst="rect">
            <a:avLst/>
          </a:prstGeom>
          <a:blipFill>
            <a:blip r:embed="rId1">
              <a:extLst>
                <a:ext uri="{BEBA8EAE-BF5A-486C-A8C5-ECC9F3942E4B}">
                  <a14:imgProps xmlns:a14="http://schemas.microsoft.com/office/drawing/2010/main">
                    <a14:imgLayer r:embed="rId2">
                      <a14:imgEffect>
                        <a14:brightnessContrast bright="12000" contrast="21000"/>
                      </a14:imgEffect>
                    </a14:imgLayer>
                  </a14:imgProps>
                </a:ext>
              </a:extLst>
            </a:blip>
            <a:srcRect/>
            <a:stretch>
              <a:fillRect l="-34165" t="-7738" r="-29957" b="-6028"/>
            </a:stretch>
          </a:blipFill>
          <a:ln w="146050">
            <a:solidFill>
              <a:srgbClr val="00B0F0"/>
            </a:solidFill>
            <a:miter lim="800000"/>
          </a:ln>
          <a:effectLst>
            <a:outerShdw blurRad="2413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5" name="组合 124"/>
          <p:cNvGrpSpPr/>
          <p:nvPr/>
        </p:nvGrpSpPr>
        <p:grpSpPr>
          <a:xfrm>
            <a:off x="5521523" y="1268760"/>
            <a:ext cx="1692531" cy="723403"/>
            <a:chOff x="5557184" y="1268760"/>
            <a:chExt cx="1692531" cy="723403"/>
          </a:xfrm>
        </p:grpSpPr>
        <p:sp>
          <p:nvSpPr>
            <p:cNvPr id="126"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rgbClr val="33FFDD">
                <a:alpha val="60000"/>
              </a:srgbClr>
            </a:solidFill>
            <a:ln>
              <a:noFill/>
            </a:ln>
          </p:spPr>
          <p:txBody>
            <a:bodyPr vert="horz" wrap="square" lIns="91440" tIns="45720" rIns="91440" bIns="45720" numCol="1" anchor="t" anchorCtr="0" compatLnSpc="1"/>
            <a:lstStyle/>
            <a:p>
              <a:endParaRPr lang="zh-CN" altLang="en-US"/>
            </a:p>
          </p:txBody>
        </p:sp>
        <p:sp>
          <p:nvSpPr>
            <p:cNvPr id="127"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rgbClr val="008E76"/>
            </a:solidFill>
            <a:ln>
              <a:noFill/>
            </a:ln>
          </p:spPr>
          <p:txBody>
            <a:bodyPr vert="horz" wrap="square" lIns="91440" tIns="45720" rIns="91440" bIns="45720" numCol="1" anchor="t" anchorCtr="0" compatLnSpc="1"/>
            <a:lstStyle/>
            <a:p>
              <a:endParaRPr lang="zh-CN" altLang="en-US"/>
            </a:p>
          </p:txBody>
        </p:sp>
        <p:sp>
          <p:nvSpPr>
            <p:cNvPr id="128"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rgbClr val="00AF92"/>
            </a:solidFill>
            <a:ln>
              <a:noFill/>
            </a:ln>
          </p:spPr>
          <p:txBody>
            <a:bodyPr vert="horz" wrap="square" lIns="91440" tIns="45720" rIns="91440" bIns="45720" numCol="1" anchor="t" anchorCtr="0" compatLnSpc="1"/>
            <a:lstStyle/>
            <a:p>
              <a:endParaRPr lang="zh-CN" altLang="en-US">
                <a:solidFill>
                  <a:srgbClr val="00B0F0"/>
                </a:solidFill>
              </a:endParaRPr>
            </a:p>
          </p:txBody>
        </p:sp>
        <p:sp>
          <p:nvSpPr>
            <p:cNvPr id="130"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1"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2" name="文本框 164"/>
            <p:cNvSpPr txBox="1"/>
            <p:nvPr/>
          </p:nvSpPr>
          <p:spPr>
            <a:xfrm>
              <a:off x="5809555" y="1311698"/>
              <a:ext cx="129614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公司介绍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33" name="矩形 47"/>
          <p:cNvSpPr>
            <a:spLocks noChangeArrowheads="1"/>
          </p:cNvSpPr>
          <p:nvPr/>
        </p:nvSpPr>
        <p:spPr bwMode="auto">
          <a:xfrm>
            <a:off x="6121300" y="1844824"/>
            <a:ext cx="5232871"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我图网在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2008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日</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奥运会开幕</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兴建，是设计作品交易平台，主要经营正版设计稿，正版摄影图，正版插画，正版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3d</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模型，正版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flash</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源文件等销售</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4" name="组合 133"/>
          <p:cNvGrpSpPr/>
          <p:nvPr/>
        </p:nvGrpSpPr>
        <p:grpSpPr>
          <a:xfrm>
            <a:off x="5557184" y="3068960"/>
            <a:ext cx="1692531" cy="723403"/>
            <a:chOff x="5557184" y="1268760"/>
            <a:chExt cx="1692531" cy="723403"/>
          </a:xfrm>
        </p:grpSpPr>
        <p:sp>
          <p:nvSpPr>
            <p:cNvPr id="135"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rgbClr val="FF6D67">
                <a:alpha val="60000"/>
              </a:srgbClr>
            </a:solidFill>
            <a:ln>
              <a:noFill/>
            </a:ln>
          </p:spPr>
          <p:txBody>
            <a:bodyPr vert="horz" wrap="square" lIns="91440" tIns="45720" rIns="91440" bIns="45720" numCol="1" anchor="t" anchorCtr="0" compatLnSpc="1"/>
            <a:lstStyle/>
            <a:p>
              <a:endParaRPr lang="zh-CN" altLang="en-US"/>
            </a:p>
          </p:txBody>
        </p:sp>
        <p:sp>
          <p:nvSpPr>
            <p:cNvPr id="136"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rgbClr val="EE0B00"/>
            </a:solidFill>
            <a:ln>
              <a:noFill/>
            </a:ln>
          </p:spPr>
          <p:txBody>
            <a:bodyPr vert="horz" wrap="square" lIns="91440" tIns="45720" rIns="91440" bIns="45720" numCol="1" anchor="t" anchorCtr="0" compatLnSpc="1"/>
            <a:lstStyle/>
            <a:p>
              <a:endParaRPr lang="zh-CN" altLang="en-US"/>
            </a:p>
          </p:txBody>
        </p:sp>
        <p:sp>
          <p:nvSpPr>
            <p:cNvPr id="137"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rgbClr val="FF3D33"/>
            </a:solidFill>
            <a:ln>
              <a:noFill/>
            </a:ln>
          </p:spPr>
          <p:txBody>
            <a:bodyPr vert="horz" wrap="square" lIns="91440" tIns="45720" rIns="91440" bIns="45720" numCol="1" anchor="t" anchorCtr="0" compatLnSpc="1"/>
            <a:lstStyle/>
            <a:p>
              <a:endParaRPr lang="zh-CN" altLang="en-US">
                <a:solidFill>
                  <a:srgbClr val="00B0F0"/>
                </a:solidFill>
              </a:endParaRPr>
            </a:p>
          </p:txBody>
        </p:sp>
        <p:sp>
          <p:nvSpPr>
            <p:cNvPr id="139"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40"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41" name="文本框 164"/>
            <p:cNvSpPr txBox="1"/>
            <p:nvPr/>
          </p:nvSpPr>
          <p:spPr>
            <a:xfrm>
              <a:off x="5809555" y="1311698"/>
              <a:ext cx="129614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服务概览</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42" name="矩形 47"/>
          <p:cNvSpPr>
            <a:spLocks noChangeArrowheads="1"/>
          </p:cNvSpPr>
          <p:nvPr/>
        </p:nvSpPr>
        <p:spPr bwMode="auto">
          <a:xfrm>
            <a:off x="6097587" y="3665995"/>
            <a:ext cx="5112568" cy="1792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、交流层面之服务 相比于网络相册，我图网具备完善的交流空间与平台</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图片库，我图网现有一万多兼职设计师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设计稿</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图片数近</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万</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每天增加的高质量设计稿</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图片大概有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张</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可以第一时间看到设计师最新作品。 　</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．交易层面之服务 　在愉快交流的基础上，我们为用图者和设计师之间架设起一座桥梁，提供服务平台</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设计稿图片出售与购买均能轻松地在线完成。</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23"/>
                                        </p:tgtEl>
                                        <p:attrNameLst>
                                          <p:attrName>style.visibility</p:attrName>
                                        </p:attrNameLst>
                                      </p:cBhvr>
                                      <p:to>
                                        <p:strVal val="visible"/>
                                      </p:to>
                                    </p:set>
                                    <p:anim calcmode="lin" valueType="num">
                                      <p:cBhvr additive="base">
                                        <p:cTn id="11" dur="500" fill="hold"/>
                                        <p:tgtEl>
                                          <p:spTgt spid="123"/>
                                        </p:tgtEl>
                                        <p:attrNameLst>
                                          <p:attrName>ppt_x</p:attrName>
                                        </p:attrNameLst>
                                      </p:cBhvr>
                                      <p:tavLst>
                                        <p:tav tm="0">
                                          <p:val>
                                            <p:strVal val="0-#ppt_w/2"/>
                                          </p:val>
                                        </p:tav>
                                        <p:tav tm="100000">
                                          <p:val>
                                            <p:strVal val="#ppt_x"/>
                                          </p:val>
                                        </p:tav>
                                      </p:tavLst>
                                    </p:anim>
                                    <p:anim calcmode="lin" valueType="num">
                                      <p:cBhvr additive="base">
                                        <p:cTn id="12" dur="500" fill="hold"/>
                                        <p:tgtEl>
                                          <p:spTgt spid="12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124"/>
                                        </p:tgtEl>
                                        <p:attrNameLst>
                                          <p:attrName>style.visibility</p:attrName>
                                        </p:attrNameLst>
                                      </p:cBhvr>
                                      <p:to>
                                        <p:strVal val="visible"/>
                                      </p:to>
                                    </p:set>
                                    <p:anim calcmode="lin" valueType="num">
                                      <p:cBhvr additive="base">
                                        <p:cTn id="16" dur="500" fill="hold"/>
                                        <p:tgtEl>
                                          <p:spTgt spid="124"/>
                                        </p:tgtEl>
                                        <p:attrNameLst>
                                          <p:attrName>ppt_x</p:attrName>
                                        </p:attrNameLst>
                                      </p:cBhvr>
                                      <p:tavLst>
                                        <p:tav tm="0">
                                          <p:val>
                                            <p:strVal val="0-#ppt_w/2"/>
                                          </p:val>
                                        </p:tav>
                                        <p:tav tm="100000">
                                          <p:val>
                                            <p:strVal val="#ppt_x"/>
                                          </p:val>
                                        </p:tav>
                                      </p:tavLst>
                                    </p:anim>
                                    <p:anim calcmode="lin" valueType="num">
                                      <p:cBhvr additive="base">
                                        <p:cTn id="17" dur="500" fill="hold"/>
                                        <p:tgtEl>
                                          <p:spTgt spid="12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25"/>
                                        </p:tgtEl>
                                        <p:attrNameLst>
                                          <p:attrName>style.visibility</p:attrName>
                                        </p:attrNameLst>
                                      </p:cBhvr>
                                      <p:to>
                                        <p:strVal val="visible"/>
                                      </p:to>
                                    </p:set>
                                    <p:animEffect transition="in" filter="fade">
                                      <p:cBhvr>
                                        <p:cTn id="21" dur="1000"/>
                                        <p:tgtEl>
                                          <p:spTgt spid="125"/>
                                        </p:tgtEl>
                                      </p:cBhvr>
                                    </p:animEffect>
                                    <p:anim calcmode="lin" valueType="num">
                                      <p:cBhvr>
                                        <p:cTn id="22" dur="1000" fill="hold"/>
                                        <p:tgtEl>
                                          <p:spTgt spid="125"/>
                                        </p:tgtEl>
                                        <p:attrNameLst>
                                          <p:attrName>ppt_x</p:attrName>
                                        </p:attrNameLst>
                                      </p:cBhvr>
                                      <p:tavLst>
                                        <p:tav tm="0">
                                          <p:val>
                                            <p:strVal val="#ppt_x"/>
                                          </p:val>
                                        </p:tav>
                                        <p:tav tm="100000">
                                          <p:val>
                                            <p:strVal val="#ppt_x"/>
                                          </p:val>
                                        </p:tav>
                                      </p:tavLst>
                                    </p:anim>
                                    <p:anim calcmode="lin" valueType="num">
                                      <p:cBhvr>
                                        <p:cTn id="23" dur="1000" fill="hold"/>
                                        <p:tgtEl>
                                          <p:spTgt spid="125"/>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33"/>
                                        </p:tgtEl>
                                        <p:attrNameLst>
                                          <p:attrName>style.visibility</p:attrName>
                                        </p:attrNameLst>
                                      </p:cBhvr>
                                      <p:to>
                                        <p:strVal val="visible"/>
                                      </p:to>
                                    </p:set>
                                    <p:anim calcmode="lin" valueType="num">
                                      <p:cBhvr additive="base">
                                        <p:cTn id="27" dur="500" fill="hold"/>
                                        <p:tgtEl>
                                          <p:spTgt spid="133"/>
                                        </p:tgtEl>
                                        <p:attrNameLst>
                                          <p:attrName>ppt_x</p:attrName>
                                        </p:attrNameLst>
                                      </p:cBhvr>
                                      <p:tavLst>
                                        <p:tav tm="0">
                                          <p:val>
                                            <p:strVal val="1+#ppt_w/2"/>
                                          </p:val>
                                        </p:tav>
                                        <p:tav tm="100000">
                                          <p:val>
                                            <p:strVal val="#ppt_x"/>
                                          </p:val>
                                        </p:tav>
                                      </p:tavLst>
                                    </p:anim>
                                    <p:anim calcmode="lin" valueType="num">
                                      <p:cBhvr additive="base">
                                        <p:cTn id="28" dur="500" fill="hold"/>
                                        <p:tgtEl>
                                          <p:spTgt spid="133"/>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134"/>
                                        </p:tgtEl>
                                        <p:attrNameLst>
                                          <p:attrName>style.visibility</p:attrName>
                                        </p:attrNameLst>
                                      </p:cBhvr>
                                      <p:to>
                                        <p:strVal val="visible"/>
                                      </p:to>
                                    </p:set>
                                    <p:animEffect transition="in" filter="fade">
                                      <p:cBhvr>
                                        <p:cTn id="32" dur="1000"/>
                                        <p:tgtEl>
                                          <p:spTgt spid="134"/>
                                        </p:tgtEl>
                                      </p:cBhvr>
                                    </p:animEffect>
                                    <p:anim calcmode="lin" valueType="num">
                                      <p:cBhvr>
                                        <p:cTn id="33" dur="1000" fill="hold"/>
                                        <p:tgtEl>
                                          <p:spTgt spid="134"/>
                                        </p:tgtEl>
                                        <p:attrNameLst>
                                          <p:attrName>ppt_x</p:attrName>
                                        </p:attrNameLst>
                                      </p:cBhvr>
                                      <p:tavLst>
                                        <p:tav tm="0">
                                          <p:val>
                                            <p:strVal val="#ppt_x"/>
                                          </p:val>
                                        </p:tav>
                                        <p:tav tm="100000">
                                          <p:val>
                                            <p:strVal val="#ppt_x"/>
                                          </p:val>
                                        </p:tav>
                                      </p:tavLst>
                                    </p:anim>
                                    <p:anim calcmode="lin" valueType="num">
                                      <p:cBhvr>
                                        <p:cTn id="34" dur="1000" fill="hold"/>
                                        <p:tgtEl>
                                          <p:spTgt spid="134"/>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 presetClass="entr" presetSubtype="2" fill="hold" grpId="0" nodeType="afterEffect">
                                  <p:stCondLst>
                                    <p:cond delay="0"/>
                                  </p:stCondLst>
                                  <p:childTnLst>
                                    <p:set>
                                      <p:cBhvr>
                                        <p:cTn id="37" dur="1" fill="hold">
                                          <p:stCondLst>
                                            <p:cond delay="0"/>
                                          </p:stCondLst>
                                        </p:cTn>
                                        <p:tgtEl>
                                          <p:spTgt spid="142"/>
                                        </p:tgtEl>
                                        <p:attrNameLst>
                                          <p:attrName>style.visibility</p:attrName>
                                        </p:attrNameLst>
                                      </p:cBhvr>
                                      <p:to>
                                        <p:strVal val="visible"/>
                                      </p:to>
                                    </p:set>
                                    <p:anim calcmode="lin" valueType="num">
                                      <p:cBhvr additive="base">
                                        <p:cTn id="38" dur="500" fill="hold"/>
                                        <p:tgtEl>
                                          <p:spTgt spid="142"/>
                                        </p:tgtEl>
                                        <p:attrNameLst>
                                          <p:attrName>ppt_x</p:attrName>
                                        </p:attrNameLst>
                                      </p:cBhvr>
                                      <p:tavLst>
                                        <p:tav tm="0">
                                          <p:val>
                                            <p:strVal val="1+#ppt_w/2"/>
                                          </p:val>
                                        </p:tav>
                                        <p:tav tm="100000">
                                          <p:val>
                                            <p:strVal val="#ppt_x"/>
                                          </p:val>
                                        </p:tav>
                                      </p:tavLst>
                                    </p:anim>
                                    <p:anim calcmode="lin" valueType="num">
                                      <p:cBhvr additive="base">
                                        <p:cTn id="39" dur="5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33" grpId="0"/>
      <p:bldP spid="1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团队介绍</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561740" y="2255151"/>
            <a:ext cx="4535055" cy="3042040"/>
          </a:xfrm>
          <a:prstGeom prst="rect">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a:solidFill>
              <a:sysClr val="window" lastClr="FFFFFF"/>
            </a:solidFill>
          </a:ln>
          <a:effectLst>
            <a:outerShdw blurRad="635000" dist="254000" dir="7800000" sx="88000" sy="88000" algn="tr" rotWithShape="0">
              <a:prstClr val="black">
                <a:alpha val="25000"/>
              </a:prstClr>
            </a:outerShdw>
          </a:effectLst>
        </p:spPr>
      </p:pic>
      <p:grpSp>
        <p:nvGrpSpPr>
          <p:cNvPr id="13" name="组合 12"/>
          <p:cNvGrpSpPr/>
          <p:nvPr/>
        </p:nvGrpSpPr>
        <p:grpSpPr bwMode="auto">
          <a:xfrm>
            <a:off x="5362312" y="1710267"/>
            <a:ext cx="1051983" cy="1051984"/>
            <a:chOff x="4807031" y="4038253"/>
            <a:chExt cx="2341222" cy="2341222"/>
          </a:xfrm>
        </p:grpSpPr>
        <p:sp>
          <p:nvSpPr>
            <p:cNvPr id="14" name="椭圆 13"/>
            <p:cNvSpPr/>
            <p:nvPr/>
          </p:nvSpPr>
          <p:spPr>
            <a:xfrm>
              <a:off x="4807031" y="4038253"/>
              <a:ext cx="2341222" cy="2341222"/>
            </a:xfrm>
            <a:prstGeom prst="ellipse">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254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5" name="椭圆 14"/>
            <p:cNvSpPr/>
            <p:nvPr/>
          </p:nvSpPr>
          <p:spPr>
            <a:xfrm>
              <a:off x="5019012" y="4250236"/>
              <a:ext cx="1917261" cy="1917256"/>
            </a:xfrm>
            <a:prstGeom prst="ellipse">
              <a:avLst/>
            </a:prstGeom>
            <a:solidFill>
              <a:srgbClr val="F13B48"/>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创新</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6" name="TextBox 33"/>
          <p:cNvSpPr txBox="1">
            <a:spLocks noChangeArrowheads="1"/>
          </p:cNvSpPr>
          <p:nvPr/>
        </p:nvSpPr>
        <p:spPr bwMode="auto">
          <a:xfrm>
            <a:off x="7273661" y="2032000"/>
            <a:ext cx="22860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865">
                <a:solidFill>
                  <a:prstClr val="black"/>
                </a:solidFill>
                <a:latin typeface="微软雅黑" panose="020B0503020204020204" pitchFamily="34" charset="-122"/>
                <a:ea typeface="微软雅黑" panose="020B0503020204020204" pitchFamily="34" charset="-122"/>
              </a:rPr>
              <a:t>这里是文字</a:t>
            </a:r>
            <a:endParaRPr lang="zh-CN" altLang="en-US" sz="1865">
              <a:solidFill>
                <a:prstClr val="black"/>
              </a:solidFill>
              <a:latin typeface="微软雅黑" panose="020B0503020204020204" pitchFamily="34" charset="-122"/>
              <a:ea typeface="微软雅黑" panose="020B0503020204020204" pitchFamily="34" charset="-122"/>
            </a:endParaRPr>
          </a:p>
        </p:txBody>
      </p:sp>
      <p:grpSp>
        <p:nvGrpSpPr>
          <p:cNvPr id="17" name="组合 16"/>
          <p:cNvGrpSpPr/>
          <p:nvPr/>
        </p:nvGrpSpPr>
        <p:grpSpPr bwMode="auto">
          <a:xfrm>
            <a:off x="2775745" y="4790018"/>
            <a:ext cx="1049867" cy="1051983"/>
            <a:chOff x="4807031" y="4038253"/>
            <a:chExt cx="2341222" cy="2341222"/>
          </a:xfrm>
        </p:grpSpPr>
        <p:sp>
          <p:nvSpPr>
            <p:cNvPr id="18" name="椭圆 17"/>
            <p:cNvSpPr/>
            <p:nvPr/>
          </p:nvSpPr>
          <p:spPr>
            <a:xfrm>
              <a:off x="4807031" y="4038253"/>
              <a:ext cx="2341222" cy="2341222"/>
            </a:xfrm>
            <a:prstGeom prst="ellipse">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254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9" name="椭圆 18"/>
            <p:cNvSpPr/>
            <p:nvPr/>
          </p:nvSpPr>
          <p:spPr>
            <a:xfrm>
              <a:off x="5019439" y="4250234"/>
              <a:ext cx="1916403" cy="1917261"/>
            </a:xfrm>
            <a:prstGeom prst="ellipse">
              <a:avLst/>
            </a:prstGeom>
            <a:solidFill>
              <a:srgbClr val="00BBD6"/>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努力</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bwMode="auto">
          <a:xfrm>
            <a:off x="4860661" y="4804833"/>
            <a:ext cx="1049867" cy="1051984"/>
            <a:chOff x="4807031" y="4038253"/>
            <a:chExt cx="2341222" cy="2341222"/>
          </a:xfrm>
        </p:grpSpPr>
        <p:sp>
          <p:nvSpPr>
            <p:cNvPr id="21" name="椭圆 20"/>
            <p:cNvSpPr/>
            <p:nvPr/>
          </p:nvSpPr>
          <p:spPr>
            <a:xfrm>
              <a:off x="4807031" y="4038253"/>
              <a:ext cx="2341222" cy="2341222"/>
            </a:xfrm>
            <a:prstGeom prst="ellipse">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254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2" name="椭圆 21"/>
            <p:cNvSpPr/>
            <p:nvPr/>
          </p:nvSpPr>
          <p:spPr>
            <a:xfrm>
              <a:off x="5019442" y="4250236"/>
              <a:ext cx="1916403" cy="1917256"/>
            </a:xfrm>
            <a:prstGeom prst="ellipse">
              <a:avLst/>
            </a:prstGeom>
            <a:solidFill>
              <a:srgbClr val="96D333"/>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拼劲</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3" name="矩形 22"/>
          <p:cNvSpPr>
            <a:spLocks noChangeArrowheads="1"/>
          </p:cNvSpPr>
          <p:nvPr/>
        </p:nvSpPr>
        <p:spPr bwMode="auto">
          <a:xfrm>
            <a:off x="7205928" y="3424767"/>
            <a:ext cx="3661833" cy="1725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50000"/>
              </a:lnSpc>
              <a:spcBef>
                <a:spcPct val="0"/>
              </a:spcBef>
              <a:spcAft>
                <a:spcPct val="0"/>
              </a:spcAft>
              <a:buClrTx/>
              <a:buSzTx/>
              <a:buFontTx/>
              <a:buNone/>
              <a:defRPr/>
            </a:pPr>
            <a:r>
              <a:rPr kumimoji="0" lang="en-US" altLang="zh-CN" sz="1200" b="0" i="0" u="none" strike="noStrike" kern="0" cap="none" spc="0" normalizeH="0" baseline="0" noProof="0">
                <a:ln>
                  <a:noFill/>
                </a:ln>
                <a:solidFill>
                  <a:prstClr val="black"/>
                </a:solidFill>
                <a:effectLst/>
                <a:uLnTx/>
                <a:uFillTx/>
                <a:latin typeface="Calibri" panose="020F0502020204030204" pitchFamily="34" charset="0"/>
              </a:rPr>
              <a:t>The generated is therefore always free from repetition, injected humor, generated always free The generated is therefore always free from repetition, injected humor, generated always free The generated is therefore always free from repetition, injected humor, generated  always free The free The generated is therefore always</a:t>
            </a:r>
            <a:endParaRPr kumimoji="0" lang="en-US" altLang="zh-CN" sz="1200" b="0" i="0" u="none" strike="noStrike" kern="0" cap="none" spc="0" normalizeH="0" baseline="0" noProof="0">
              <a:ln>
                <a:noFill/>
              </a:ln>
              <a:solidFill>
                <a:prstClr val="black"/>
              </a:solidFill>
              <a:effectLst/>
              <a:uLnTx/>
              <a:uFillTx/>
              <a:latin typeface="Calibri" panose="020F0502020204030204" pitchFamily="34" charset="0"/>
            </a:endParaRPr>
          </a:p>
        </p:txBody>
      </p:sp>
      <p:sp>
        <p:nvSpPr>
          <p:cNvPr id="24" name="矩形 69"/>
          <p:cNvSpPr>
            <a:spLocks noChangeArrowheads="1"/>
          </p:cNvSpPr>
          <p:nvPr/>
        </p:nvSpPr>
        <p:spPr bwMode="auto">
          <a:xfrm>
            <a:off x="7100094" y="2273301"/>
            <a:ext cx="342053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en-US" altLang="zh-CN" sz="8000" dirty="0">
                <a:gradFill>
                  <a:gsLst>
                    <a:gs pos="18000">
                      <a:srgbClr val="00AF92"/>
                    </a:gs>
                    <a:gs pos="100000">
                      <a:srgbClr val="00B0F0"/>
                    </a:gs>
                  </a:gsLst>
                  <a:lin ang="5400000" scaled="1"/>
                </a:gradFill>
                <a:latin typeface="Tw Cen MT" panose="020B0602020104020603" pitchFamily="34" charset="0"/>
              </a:rPr>
              <a:t>TEAM</a:t>
            </a:r>
            <a:endParaRPr lang="zh-CN" altLang="en-US" sz="8000" dirty="0">
              <a:gradFill>
                <a:gsLst>
                  <a:gs pos="18000">
                    <a:srgbClr val="00AF92"/>
                  </a:gs>
                  <a:gs pos="100000">
                    <a:srgbClr val="00B0F0"/>
                  </a:gs>
                </a:gsLst>
                <a:lin ang="5400000" scaled="1"/>
              </a:gradFill>
              <a:latin typeface="Tw Cen MT" panose="020B0602020104020603" pitchFamily="34" charset="0"/>
              <a:ea typeface="等线"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0"/>
                                        <p:tgtEl>
                                          <p:spTgt spid="12"/>
                                        </p:tgtEl>
                                      </p:cBhvr>
                                    </p:animEffect>
                                  </p:childTnLst>
                                </p:cTn>
                              </p:par>
                              <p:par>
                                <p:cTn id="11" presetID="63" presetClass="path" presetSubtype="0" decel="50000" fill="hold" nodeType="withEffect">
                                  <p:stCondLst>
                                    <p:cond delay="0"/>
                                  </p:stCondLst>
                                  <p:childTnLst>
                                    <p:animMotion origin="layout" path="M 0.01528 -3.95062E-6 L -0.10885 -3.95062E-6 " pathEditMode="relative" rAng="0" ptsTypes="AA">
                                      <p:cBhvr>
                                        <p:cTn id="12" dur="750" spd="-100000" fill="hold"/>
                                        <p:tgtEl>
                                          <p:spTgt spid="12"/>
                                        </p:tgtEl>
                                        <p:attrNameLst>
                                          <p:attrName>ppt_x</p:attrName>
                                          <p:attrName>ppt_y</p:attrName>
                                        </p:attrNameLst>
                                      </p:cBhvr>
                                      <p:rCtr x="-6200" y="0"/>
                                    </p:animMotion>
                                  </p:childTnLst>
                                </p:cTn>
                              </p:par>
                              <p:par>
                                <p:cTn id="13" presetID="35" presetClass="path" presetSubtype="0" accel="50000" decel="50000" fill="hold" nodeType="withEffect">
                                  <p:stCondLst>
                                    <p:cond delay="750"/>
                                  </p:stCondLst>
                                  <p:childTnLst>
                                    <p:animMotion origin="layout" path="M 0.01597 -3.95062E-6 L -1.66667E-6 -3.95062E-6 " pathEditMode="relative" rAng="0" ptsTypes="AA">
                                      <p:cBhvr>
                                        <p:cTn id="14" dur="750" fill="hold"/>
                                        <p:tgtEl>
                                          <p:spTgt spid="12"/>
                                        </p:tgtEl>
                                        <p:attrNameLst>
                                          <p:attrName>ppt_x</p:attrName>
                                          <p:attrName>ppt_y</p:attrName>
                                        </p:attrNameLst>
                                      </p:cBhvr>
                                      <p:rCtr x="-700" y="0"/>
                                    </p:animMotion>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42" presetClass="path" presetSubtype="0" decel="30000" fill="hold" nodeType="withEffect">
                                  <p:stCondLst>
                                    <p:cond delay="0"/>
                                  </p:stCondLst>
                                  <p:childTnLst>
                                    <p:animMotion origin="layout" path="M 5.55556E-7 -0.03982 L 5.55556E-7 0.14815 " pathEditMode="relative" rAng="0" ptsTypes="AA">
                                      <p:cBhvr>
                                        <p:cTn id="19" dur="750" spd="-100000" fill="hold"/>
                                        <p:tgtEl>
                                          <p:spTgt spid="13"/>
                                        </p:tgtEl>
                                        <p:attrNameLst>
                                          <p:attrName>ppt_x</p:attrName>
                                          <p:attrName>ppt_y</p:attrName>
                                        </p:attrNameLst>
                                      </p:cBhvr>
                                      <p:rCtr x="0" y="9400"/>
                                    </p:animMotion>
                                  </p:childTnLst>
                                </p:cTn>
                              </p:par>
                              <p:par>
                                <p:cTn id="20" presetID="42" presetClass="path" presetSubtype="0" accel="30000" decel="30000" fill="hold" nodeType="withEffect">
                                  <p:stCondLst>
                                    <p:cond delay="750"/>
                                  </p:stCondLst>
                                  <p:childTnLst>
                                    <p:animMotion origin="layout" path="M 5.55556E-7 -0.03982 L 5.55556E-7 2.34568E-6 " pathEditMode="relative" rAng="0" ptsTypes="AA">
                                      <p:cBhvr>
                                        <p:cTn id="21" dur="750" fill="hold"/>
                                        <p:tgtEl>
                                          <p:spTgt spid="13"/>
                                        </p:tgtEl>
                                        <p:attrNameLst>
                                          <p:attrName>ppt_x</p:attrName>
                                          <p:attrName>ppt_y</p:attrName>
                                        </p:attrNameLst>
                                      </p:cBhvr>
                                      <p:rCtr x="0" y="2000"/>
                                    </p:animMotion>
                                  </p:childTnLst>
                                </p:cTn>
                              </p:par>
                              <p:par>
                                <p:cTn id="22" presetID="10"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750"/>
                                        <p:tgtEl>
                                          <p:spTgt spid="20"/>
                                        </p:tgtEl>
                                      </p:cBhvr>
                                    </p:animEffect>
                                  </p:childTnLst>
                                </p:cTn>
                              </p:par>
                              <p:par>
                                <p:cTn id="25" presetID="63" presetClass="path" presetSubtype="0" decel="50000" fill="hold" nodeType="withEffect">
                                  <p:stCondLst>
                                    <p:cond delay="0"/>
                                  </p:stCondLst>
                                  <p:childTnLst>
                                    <p:animMotion origin="layout" path="M -0.01563 1.97531E-6 L 0.11076 1.97531E-6 " pathEditMode="relative" rAng="0" ptsTypes="AA">
                                      <p:cBhvr>
                                        <p:cTn id="26" dur="750" spd="-100000" fill="hold"/>
                                        <p:tgtEl>
                                          <p:spTgt spid="20"/>
                                        </p:tgtEl>
                                        <p:attrNameLst>
                                          <p:attrName>ppt_x</p:attrName>
                                          <p:attrName>ppt_y</p:attrName>
                                        </p:attrNameLst>
                                      </p:cBhvr>
                                      <p:rCtr x="6300" y="0"/>
                                    </p:animMotion>
                                  </p:childTnLst>
                                </p:cTn>
                              </p:par>
                              <p:par>
                                <p:cTn id="27" presetID="35" presetClass="path" presetSubtype="0" accel="50000" decel="50000" fill="hold" nodeType="withEffect">
                                  <p:stCondLst>
                                    <p:cond delay="750"/>
                                  </p:stCondLst>
                                  <p:childTnLst>
                                    <p:animMotion origin="layout" path="M -0.01563 1.97531E-6 L 1.11111E-6 1.97531E-6 " pathEditMode="relative" rAng="0" ptsTypes="AA">
                                      <p:cBhvr>
                                        <p:cTn id="28" dur="750" fill="hold"/>
                                        <p:tgtEl>
                                          <p:spTgt spid="20"/>
                                        </p:tgtEl>
                                        <p:attrNameLst>
                                          <p:attrName>ppt_x</p:attrName>
                                          <p:attrName>ppt_y</p:attrName>
                                        </p:attrNameLst>
                                      </p:cBhvr>
                                      <p:rCtr x="700" y="0"/>
                                    </p:animMotion>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42" presetClass="path" presetSubtype="0" decel="30000" fill="hold" nodeType="withEffect">
                                  <p:stCondLst>
                                    <p:cond delay="0"/>
                                  </p:stCondLst>
                                  <p:childTnLst>
                                    <p:animMotion origin="layout" path="M 5.55556E-7 -0.03982 L 5.55556E-7 0.14815 " pathEditMode="relative" rAng="0" ptsTypes="AA">
                                      <p:cBhvr>
                                        <p:cTn id="33" dur="750" spd="-100000" fill="hold"/>
                                        <p:tgtEl>
                                          <p:spTgt spid="17"/>
                                        </p:tgtEl>
                                        <p:attrNameLst>
                                          <p:attrName>ppt_x</p:attrName>
                                          <p:attrName>ppt_y</p:attrName>
                                        </p:attrNameLst>
                                      </p:cBhvr>
                                      <p:rCtr x="0" y="9400"/>
                                    </p:animMotion>
                                  </p:childTnLst>
                                </p:cTn>
                              </p:par>
                              <p:par>
                                <p:cTn id="34" presetID="42" presetClass="path" presetSubtype="0" accel="30000" decel="30000" fill="hold" nodeType="withEffect">
                                  <p:stCondLst>
                                    <p:cond delay="750"/>
                                  </p:stCondLst>
                                  <p:childTnLst>
                                    <p:animMotion origin="layout" path="M 5.55556E-7 -0.03982 L 5.55556E-7 2.34568E-6 " pathEditMode="relative" rAng="0" ptsTypes="AA">
                                      <p:cBhvr>
                                        <p:cTn id="35" dur="750" fill="hold"/>
                                        <p:tgtEl>
                                          <p:spTgt spid="17"/>
                                        </p:tgtEl>
                                        <p:attrNameLst>
                                          <p:attrName>ppt_x</p:attrName>
                                          <p:attrName>ppt_y</p:attrName>
                                        </p:attrNameLst>
                                      </p:cBhvr>
                                      <p:rCtr x="0" y="2000"/>
                                    </p:animMotion>
                                  </p:childTnLst>
                                </p:cTn>
                              </p:par>
                            </p:childTnLst>
                          </p:cTn>
                        </p:par>
                        <p:par>
                          <p:cTn id="36" fill="hold">
                            <p:stCondLst>
                              <p:cond delay="500"/>
                            </p:stCondLst>
                            <p:childTnLst>
                              <p:par>
                                <p:cTn id="37" presetID="2" presetClass="entr" presetSubtype="2" decel="10000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500" fill="hold"/>
                                        <p:tgtEl>
                                          <p:spTgt spid="16"/>
                                        </p:tgtEl>
                                        <p:attrNameLst>
                                          <p:attrName>ppt_x</p:attrName>
                                        </p:attrNameLst>
                                      </p:cBhvr>
                                      <p:tavLst>
                                        <p:tav tm="0">
                                          <p:val>
                                            <p:strVal val="1+#ppt_w/2"/>
                                          </p:val>
                                        </p:tav>
                                        <p:tav tm="100000">
                                          <p:val>
                                            <p:strVal val="#ppt_x"/>
                                          </p:val>
                                        </p:tav>
                                      </p:tavLst>
                                    </p:anim>
                                    <p:anim calcmode="lin" valueType="num">
                                      <p:cBhvr>
                                        <p:cTn id="40" dur="15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53" presetClass="entr" presetSubtype="528" fill="hold" grpId="0" nodeType="afterEffect">
                                  <p:stCondLst>
                                    <p:cond delay="0"/>
                                  </p:stCondLst>
                                  <p:iterate type="lt">
                                    <p:tmPct val="10000"/>
                                  </p:iterate>
                                  <p:childTnLst>
                                    <p:set>
                                      <p:cBhvr>
                                        <p:cTn id="43" dur="1" fill="hold">
                                          <p:stCondLst>
                                            <p:cond delay="0"/>
                                          </p:stCondLst>
                                        </p:cTn>
                                        <p:tgtEl>
                                          <p:spTgt spid="23"/>
                                        </p:tgtEl>
                                        <p:attrNameLst>
                                          <p:attrName>style.visibility</p:attrName>
                                        </p:attrNameLst>
                                      </p:cBhvr>
                                      <p:to>
                                        <p:strVal val="visible"/>
                                      </p:to>
                                    </p:set>
                                    <p:anim calcmode="lin" valueType="num">
                                      <p:cBhvr>
                                        <p:cTn id="44" dur="100" fill="hold"/>
                                        <p:tgtEl>
                                          <p:spTgt spid="23"/>
                                        </p:tgtEl>
                                        <p:attrNameLst>
                                          <p:attrName>ppt_w</p:attrName>
                                        </p:attrNameLst>
                                      </p:cBhvr>
                                      <p:tavLst>
                                        <p:tav tm="0">
                                          <p:val>
                                            <p:fltVal val="0"/>
                                          </p:val>
                                        </p:tav>
                                        <p:tav tm="100000">
                                          <p:val>
                                            <p:strVal val="#ppt_w"/>
                                          </p:val>
                                        </p:tav>
                                      </p:tavLst>
                                    </p:anim>
                                    <p:anim calcmode="lin" valueType="num">
                                      <p:cBhvr>
                                        <p:cTn id="45" dur="100" fill="hold"/>
                                        <p:tgtEl>
                                          <p:spTgt spid="23"/>
                                        </p:tgtEl>
                                        <p:attrNameLst>
                                          <p:attrName>ppt_h</p:attrName>
                                        </p:attrNameLst>
                                      </p:cBhvr>
                                      <p:tavLst>
                                        <p:tav tm="0">
                                          <p:val>
                                            <p:fltVal val="0"/>
                                          </p:val>
                                        </p:tav>
                                        <p:tav tm="100000">
                                          <p:val>
                                            <p:strVal val="#ppt_h"/>
                                          </p:val>
                                        </p:tav>
                                      </p:tavLst>
                                    </p:anim>
                                    <p:animEffect transition="in" filter="fade">
                                      <p:cBhvr>
                                        <p:cTn id="46" dur="100"/>
                                        <p:tgtEl>
                                          <p:spTgt spid="23"/>
                                        </p:tgtEl>
                                      </p:cBhvr>
                                    </p:animEffect>
                                    <p:anim calcmode="lin" valueType="num">
                                      <p:cBhvr>
                                        <p:cTn id="47" dur="100" fill="hold"/>
                                        <p:tgtEl>
                                          <p:spTgt spid="23"/>
                                        </p:tgtEl>
                                        <p:attrNameLst>
                                          <p:attrName>ppt_x</p:attrName>
                                        </p:attrNameLst>
                                      </p:cBhvr>
                                      <p:tavLst>
                                        <p:tav tm="0">
                                          <p:val>
                                            <p:fltVal val="0.5"/>
                                          </p:val>
                                        </p:tav>
                                        <p:tav tm="100000">
                                          <p:val>
                                            <p:strVal val="#ppt_x"/>
                                          </p:val>
                                        </p:tav>
                                      </p:tavLst>
                                    </p:anim>
                                    <p:anim calcmode="lin" valueType="num">
                                      <p:cBhvr>
                                        <p:cTn id="48" dur="1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项目成员</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1"/>
          <p:cNvGrpSpPr/>
          <p:nvPr/>
        </p:nvGrpSpPr>
        <p:grpSpPr>
          <a:xfrm>
            <a:off x="1599676" y="1988840"/>
            <a:ext cx="1932614" cy="1932614"/>
            <a:chOff x="1066800" y="1998769"/>
            <a:chExt cx="1932614" cy="1932614"/>
          </a:xfrm>
        </p:grpSpPr>
        <p:sp>
          <p:nvSpPr>
            <p:cNvPr id="13" name="Oval 21"/>
            <p:cNvSpPr/>
            <p:nvPr/>
          </p:nvSpPr>
          <p:spPr>
            <a:xfrm>
              <a:off x="1066800"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14" name="椭圆 13"/>
            <p:cNvSpPr/>
            <p:nvPr/>
          </p:nvSpPr>
          <p:spPr>
            <a:xfrm>
              <a:off x="1272075" y="2193589"/>
              <a:ext cx="1523031" cy="1524067"/>
            </a:xfrm>
            <a:prstGeom prst="ellipse">
              <a:avLst/>
            </a:prstGeom>
            <a:blipFill dpi="0" rotWithShape="1">
              <a:blip r:embed="rId1" cstate="screen">
                <a:extLst>
                  <a:ext uri="{BEBA8EAE-BF5A-486C-A8C5-ECC9F3942E4B}">
                    <a14:imgProps xmlns:a14="http://schemas.microsoft.com/office/drawing/2010/main">
                      <a14:imgLayer r:embed="rId2">
                        <a14:imgEffect>
                          <a14:artisticBlur/>
                        </a14:imgEffect>
                      </a14:imgLayer>
                    </a14:imgProps>
                  </a:ext>
                </a:extLst>
              </a:blip>
              <a:srcRect/>
              <a:stretch>
                <a:fillRect l="-1175" t="-4762" r="-169083" b="-116071"/>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grpSp>
        <p:nvGrpSpPr>
          <p:cNvPr id="15" name="组合 14"/>
          <p:cNvGrpSpPr/>
          <p:nvPr/>
        </p:nvGrpSpPr>
        <p:grpSpPr>
          <a:xfrm>
            <a:off x="3960551" y="1988840"/>
            <a:ext cx="1932614" cy="1932614"/>
            <a:chOff x="3729138" y="1998769"/>
            <a:chExt cx="1932614" cy="1932614"/>
          </a:xfrm>
        </p:grpSpPr>
        <p:sp>
          <p:nvSpPr>
            <p:cNvPr id="16" name="Oval 28"/>
            <p:cNvSpPr/>
            <p:nvPr/>
          </p:nvSpPr>
          <p:spPr>
            <a:xfrm>
              <a:off x="3729138"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17" name="椭圆 16"/>
            <p:cNvSpPr/>
            <p:nvPr/>
          </p:nvSpPr>
          <p:spPr>
            <a:xfrm>
              <a:off x="3934413" y="2193589"/>
              <a:ext cx="1523031" cy="152406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Layer>
                    </a14:imgProps>
                  </a:ext>
                </a:extLst>
              </a:blip>
              <a:srcRect/>
              <a:stretch>
                <a:fillRect l="-28590" t="-7620" r="-41926" b="-131102"/>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grpSp>
        <p:nvGrpSpPr>
          <p:cNvPr id="18" name="组合 17"/>
          <p:cNvGrpSpPr/>
          <p:nvPr/>
        </p:nvGrpSpPr>
        <p:grpSpPr>
          <a:xfrm>
            <a:off x="6291338" y="1988840"/>
            <a:ext cx="1932614" cy="1932614"/>
            <a:chOff x="6423752" y="1998769"/>
            <a:chExt cx="1932614" cy="1932614"/>
          </a:xfrm>
        </p:grpSpPr>
        <p:sp>
          <p:nvSpPr>
            <p:cNvPr id="19" name="Oval 31"/>
            <p:cNvSpPr/>
            <p:nvPr/>
          </p:nvSpPr>
          <p:spPr>
            <a:xfrm>
              <a:off x="6423752"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0" name="椭圆 19"/>
            <p:cNvSpPr/>
            <p:nvPr/>
          </p:nvSpPr>
          <p:spPr>
            <a:xfrm>
              <a:off x="6629027" y="2193589"/>
              <a:ext cx="1523031" cy="1524067"/>
            </a:xfrm>
            <a:prstGeom prst="ellipse">
              <a:avLst/>
            </a:prstGeom>
            <a:blipFill dpi="0" rotWithShape="1">
              <a:blip r:embed="rId5" cstate="screen">
                <a:extLst>
                  <a:ext uri="{BEBA8EAE-BF5A-486C-A8C5-ECC9F3942E4B}">
                    <a14:imgProps xmlns:a14="http://schemas.microsoft.com/office/drawing/2010/main">
                      <a14:imgLayer r:embed="rId6">
                        <a14:imgEffect>
                          <a14:artisticBlur/>
                        </a14:imgEffect>
                      </a14:imgLayer>
                    </a14:imgProps>
                  </a:ext>
                </a:extLst>
              </a:blip>
              <a:srcRect/>
              <a:stretch>
                <a:fillRect l="-65025" t="-7618" r="-160511" b="-109406"/>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grpSp>
        <p:nvGrpSpPr>
          <p:cNvPr id="21" name="组合 20"/>
          <p:cNvGrpSpPr/>
          <p:nvPr/>
        </p:nvGrpSpPr>
        <p:grpSpPr>
          <a:xfrm>
            <a:off x="8629469" y="1988840"/>
            <a:ext cx="1932614" cy="1932614"/>
            <a:chOff x="9139338" y="1998769"/>
            <a:chExt cx="1932614" cy="1932614"/>
          </a:xfrm>
        </p:grpSpPr>
        <p:sp>
          <p:nvSpPr>
            <p:cNvPr id="22" name="Oval 34"/>
            <p:cNvSpPr/>
            <p:nvPr/>
          </p:nvSpPr>
          <p:spPr>
            <a:xfrm>
              <a:off x="9139338"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3" name="椭圆 22"/>
            <p:cNvSpPr/>
            <p:nvPr/>
          </p:nvSpPr>
          <p:spPr>
            <a:xfrm>
              <a:off x="9344613" y="2193589"/>
              <a:ext cx="1523031" cy="1524067"/>
            </a:xfrm>
            <a:prstGeom prst="ellipse">
              <a:avLst/>
            </a:prstGeom>
            <a:blipFill dpi="0" rotWithShape="1">
              <a:blip r:embed="rId7" cstate="screen">
                <a:extLst>
                  <a:ext uri="{BEBA8EAE-BF5A-486C-A8C5-ECC9F3942E4B}">
                    <a14:imgProps xmlns:a14="http://schemas.microsoft.com/office/drawing/2010/main">
                      <a14:imgLayer r:embed="rId8">
                        <a14:imgEffect>
                          <a14:artisticBlur/>
                        </a14:imgEffect>
                      </a14:imgLayer>
                    </a14:imgProps>
                  </a:ext>
                </a:extLst>
              </a:blip>
              <a:srcRect/>
              <a:stretch>
                <a:fillRect l="-119522" t="-68569" r="-120298" b="-57979"/>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sp>
        <p:nvSpPr>
          <p:cNvPr id="24" name="Oval 30"/>
          <p:cNvSpPr/>
          <p:nvPr/>
        </p:nvSpPr>
        <p:spPr>
          <a:xfrm>
            <a:off x="5184996" y="3265359"/>
            <a:ext cx="656095" cy="656095"/>
          </a:xfrm>
          <a:prstGeom prst="ellipse">
            <a:avLst/>
          </a:prstGeom>
          <a:solidFill>
            <a:srgbClr val="00AF9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25" name="Oval 33"/>
          <p:cNvSpPr/>
          <p:nvPr/>
        </p:nvSpPr>
        <p:spPr>
          <a:xfrm>
            <a:off x="7515783" y="3275288"/>
            <a:ext cx="656095" cy="656095"/>
          </a:xfrm>
          <a:prstGeom prst="ellipse">
            <a:avLst/>
          </a:prstGeom>
          <a:solidFill>
            <a:srgbClr val="FA783A"/>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26" name="Oval 40"/>
          <p:cNvSpPr/>
          <p:nvPr/>
        </p:nvSpPr>
        <p:spPr>
          <a:xfrm>
            <a:off x="9853914" y="3275288"/>
            <a:ext cx="656095" cy="656095"/>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27" name="Oval 25"/>
          <p:cNvSpPr/>
          <p:nvPr/>
        </p:nvSpPr>
        <p:spPr>
          <a:xfrm>
            <a:off x="2824121" y="3265359"/>
            <a:ext cx="656095" cy="656095"/>
          </a:xfrm>
          <a:prstGeom prst="ellipse">
            <a:avLst/>
          </a:prstGeom>
          <a:solidFill>
            <a:srgbClr val="FF3D3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28" name="TextBox 45"/>
          <p:cNvSpPr txBox="1"/>
          <p:nvPr/>
        </p:nvSpPr>
        <p:spPr>
          <a:xfrm>
            <a:off x="2110529" y="4015739"/>
            <a:ext cx="877163" cy="369332"/>
          </a:xfrm>
          <a:prstGeom prst="rect">
            <a:avLst/>
          </a:prstGeom>
          <a:noFill/>
        </p:spPr>
        <p:txBody>
          <a:bodyPr wrap="none" rtlCol="0">
            <a:spAutoFit/>
          </a:bodyPr>
          <a:lstStyle/>
          <a:p>
            <a:pPr algn="ctr"/>
            <a:r>
              <a:rPr lang="zh-CN" altLang="en-US" b="1" dirty="0">
                <a:solidFill>
                  <a:srgbClr val="FF3D33"/>
                </a:solidFill>
                <a:latin typeface="微软雅黑" panose="020B0503020204020204" pitchFamily="34" charset="-122"/>
                <a:ea typeface="微软雅黑" panose="020B0503020204020204" pitchFamily="34" charset="-122"/>
              </a:rPr>
              <a:t>代用名</a:t>
            </a:r>
            <a:endParaRPr lang="en-US" altLang="zh-CN" b="1" dirty="0">
              <a:solidFill>
                <a:srgbClr val="FF3D33"/>
              </a:solidFill>
              <a:latin typeface="微软雅黑" panose="020B0503020204020204" pitchFamily="34" charset="-122"/>
              <a:ea typeface="微软雅黑" panose="020B0503020204020204" pitchFamily="34" charset="-122"/>
            </a:endParaRPr>
          </a:p>
        </p:txBody>
      </p:sp>
      <p:sp>
        <p:nvSpPr>
          <p:cNvPr id="29" name="Rectangle 49"/>
          <p:cNvSpPr/>
          <p:nvPr/>
        </p:nvSpPr>
        <p:spPr>
          <a:xfrm>
            <a:off x="1859945" y="4296163"/>
            <a:ext cx="1378332" cy="338554"/>
          </a:xfrm>
          <a:prstGeom prst="rect">
            <a:avLst/>
          </a:prstGeom>
        </p:spPr>
        <p:txBody>
          <a:bodyPr wrap="square">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Rectangle 60"/>
          <p:cNvSpPr/>
          <p:nvPr/>
        </p:nvSpPr>
        <p:spPr>
          <a:xfrm>
            <a:off x="1640762" y="4692119"/>
            <a:ext cx="1850441" cy="523220"/>
          </a:xfrm>
          <a:prstGeom prst="rect">
            <a:avLst/>
          </a:prstGeom>
        </p:spPr>
        <p:txBody>
          <a:bodyPr wrap="square">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1" name="Straight Connector 2"/>
          <p:cNvCxnSpPr/>
          <p:nvPr/>
        </p:nvCxnSpPr>
        <p:spPr>
          <a:xfrm>
            <a:off x="1693953" y="4657129"/>
            <a:ext cx="1744059"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TextBox 58"/>
          <p:cNvSpPr txBox="1"/>
          <p:nvPr/>
        </p:nvSpPr>
        <p:spPr>
          <a:xfrm>
            <a:off x="4476068" y="4015739"/>
            <a:ext cx="877163" cy="369332"/>
          </a:xfrm>
          <a:prstGeom prst="rect">
            <a:avLst/>
          </a:prstGeom>
          <a:noFill/>
        </p:spPr>
        <p:txBody>
          <a:bodyPr wrap="none" rtlCol="0">
            <a:spAutoFit/>
          </a:bodyPr>
          <a:lstStyle/>
          <a:p>
            <a:pPr algn="ctr"/>
            <a:r>
              <a:rPr lang="zh-CN" altLang="en-US" b="1" dirty="0">
                <a:solidFill>
                  <a:srgbClr val="00AF92"/>
                </a:solidFill>
                <a:latin typeface="微软雅黑" panose="020B0503020204020204" pitchFamily="34" charset="-122"/>
                <a:ea typeface="微软雅黑" panose="020B0503020204020204" pitchFamily="34" charset="-122"/>
              </a:rPr>
              <a:t>代用名</a:t>
            </a:r>
            <a:endParaRPr lang="en-US" altLang="zh-CN" b="1" dirty="0">
              <a:solidFill>
                <a:srgbClr val="00AF92"/>
              </a:solidFill>
              <a:latin typeface="微软雅黑" panose="020B0503020204020204" pitchFamily="34" charset="-122"/>
              <a:ea typeface="微软雅黑" panose="020B0503020204020204" pitchFamily="34" charset="-122"/>
            </a:endParaRPr>
          </a:p>
        </p:txBody>
      </p:sp>
      <p:sp>
        <p:nvSpPr>
          <p:cNvPr id="33" name="Rectangle 59"/>
          <p:cNvSpPr/>
          <p:nvPr/>
        </p:nvSpPr>
        <p:spPr>
          <a:xfrm>
            <a:off x="4225482" y="4296163"/>
            <a:ext cx="1378332" cy="338554"/>
          </a:xfrm>
          <a:prstGeom prst="rect">
            <a:avLst/>
          </a:prstGeom>
        </p:spPr>
        <p:txBody>
          <a:bodyPr wrap="square">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Rectangle 61"/>
          <p:cNvSpPr/>
          <p:nvPr/>
        </p:nvSpPr>
        <p:spPr>
          <a:xfrm>
            <a:off x="4037437" y="4696914"/>
            <a:ext cx="1850441" cy="523220"/>
          </a:xfrm>
          <a:prstGeom prst="rect">
            <a:avLst/>
          </a:prstGeom>
        </p:spPr>
        <p:txBody>
          <a:bodyPr wrap="square">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5" name="Straight Connector 66"/>
          <p:cNvCxnSpPr/>
          <p:nvPr/>
        </p:nvCxnSpPr>
        <p:spPr>
          <a:xfrm>
            <a:off x="4090628" y="4661924"/>
            <a:ext cx="1744059"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TextBox 62"/>
          <p:cNvSpPr txBox="1"/>
          <p:nvPr/>
        </p:nvSpPr>
        <p:spPr>
          <a:xfrm>
            <a:off x="6777676" y="4025668"/>
            <a:ext cx="877163" cy="369332"/>
          </a:xfrm>
          <a:prstGeom prst="rect">
            <a:avLst/>
          </a:prstGeom>
          <a:noFill/>
        </p:spPr>
        <p:txBody>
          <a:bodyPr wrap="none"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rPr>
              <a:t>代用名</a:t>
            </a:r>
            <a:endParaRPr lang="en-US" altLang="zh-CN" b="1" dirty="0">
              <a:solidFill>
                <a:srgbClr val="FA783A"/>
              </a:solidFill>
              <a:latin typeface="微软雅黑" panose="020B0503020204020204" pitchFamily="34" charset="-122"/>
              <a:ea typeface="微软雅黑" panose="020B0503020204020204" pitchFamily="34" charset="-122"/>
            </a:endParaRPr>
          </a:p>
        </p:txBody>
      </p:sp>
      <p:sp>
        <p:nvSpPr>
          <p:cNvPr id="37" name="Rectangle 63"/>
          <p:cNvSpPr/>
          <p:nvPr/>
        </p:nvSpPr>
        <p:spPr>
          <a:xfrm>
            <a:off x="6527091" y="4306092"/>
            <a:ext cx="1378332" cy="338554"/>
          </a:xfrm>
          <a:prstGeom prst="rect">
            <a:avLst/>
          </a:prstGeom>
        </p:spPr>
        <p:txBody>
          <a:bodyPr wrap="square">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Rectangle 67"/>
          <p:cNvSpPr/>
          <p:nvPr/>
        </p:nvSpPr>
        <p:spPr>
          <a:xfrm>
            <a:off x="6371748" y="4711638"/>
            <a:ext cx="1850441" cy="523220"/>
          </a:xfrm>
          <a:prstGeom prst="rect">
            <a:avLst/>
          </a:prstGeom>
        </p:spPr>
        <p:txBody>
          <a:bodyPr wrap="square">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9" name="Straight Connector 68"/>
          <p:cNvCxnSpPr/>
          <p:nvPr/>
        </p:nvCxnSpPr>
        <p:spPr>
          <a:xfrm>
            <a:off x="6424939" y="4676648"/>
            <a:ext cx="1744059"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TextBox 64"/>
          <p:cNvSpPr txBox="1"/>
          <p:nvPr/>
        </p:nvSpPr>
        <p:spPr>
          <a:xfrm>
            <a:off x="9162893" y="4025668"/>
            <a:ext cx="877163" cy="369332"/>
          </a:xfrm>
          <a:prstGeom prst="rect">
            <a:avLst/>
          </a:prstGeom>
          <a:noFill/>
        </p:spPr>
        <p:txBody>
          <a:bodyPr wrap="none" rtlCol="0">
            <a:spAutoFit/>
          </a:bodyPr>
          <a:lstStyle/>
          <a:p>
            <a:pPr algn="ctr"/>
            <a:r>
              <a:rPr lang="zh-CN" altLang="en-US" b="1" dirty="0">
                <a:solidFill>
                  <a:srgbClr val="00B0F0"/>
                </a:solidFill>
                <a:latin typeface="微软雅黑" panose="020B0503020204020204" pitchFamily="34" charset="-122"/>
                <a:ea typeface="微软雅黑" panose="020B0503020204020204" pitchFamily="34" charset="-122"/>
              </a:rPr>
              <a:t>代用名</a:t>
            </a:r>
            <a:endParaRPr lang="en-US" altLang="zh-CN" b="1" dirty="0">
              <a:solidFill>
                <a:srgbClr val="00B0F0"/>
              </a:solidFill>
              <a:latin typeface="微软雅黑" panose="020B0503020204020204" pitchFamily="34" charset="-122"/>
              <a:ea typeface="微软雅黑" panose="020B0503020204020204" pitchFamily="34" charset="-122"/>
            </a:endParaRPr>
          </a:p>
        </p:txBody>
      </p:sp>
      <p:sp>
        <p:nvSpPr>
          <p:cNvPr id="41" name="Rectangle 65"/>
          <p:cNvSpPr/>
          <p:nvPr/>
        </p:nvSpPr>
        <p:spPr>
          <a:xfrm>
            <a:off x="8912307" y="4306092"/>
            <a:ext cx="1378332" cy="338554"/>
          </a:xfrm>
          <a:prstGeom prst="rect">
            <a:avLst/>
          </a:prstGeom>
        </p:spPr>
        <p:txBody>
          <a:bodyPr wrap="square">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80"/>
          <p:cNvSpPr/>
          <p:nvPr/>
        </p:nvSpPr>
        <p:spPr>
          <a:xfrm>
            <a:off x="8692431" y="4716433"/>
            <a:ext cx="1850441" cy="523220"/>
          </a:xfrm>
          <a:prstGeom prst="rect">
            <a:avLst/>
          </a:prstGeom>
        </p:spPr>
        <p:txBody>
          <a:bodyPr wrap="square">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3" name="Straight Connector 81"/>
          <p:cNvCxnSpPr/>
          <p:nvPr/>
        </p:nvCxnSpPr>
        <p:spPr>
          <a:xfrm>
            <a:off x="8745622" y="4681443"/>
            <a:ext cx="1744059"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Freeform 105"/>
          <p:cNvSpPr/>
          <p:nvPr/>
        </p:nvSpPr>
        <p:spPr bwMode="auto">
          <a:xfrm>
            <a:off x="2962240" y="341325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5" name="Freeform 74"/>
          <p:cNvSpPr>
            <a:spLocks noEditPoints="1"/>
          </p:cNvSpPr>
          <p:nvPr/>
        </p:nvSpPr>
        <p:spPr bwMode="auto">
          <a:xfrm>
            <a:off x="5338464" y="3402285"/>
            <a:ext cx="364168" cy="332120"/>
          </a:xfrm>
          <a:custGeom>
            <a:avLst/>
            <a:gdLst>
              <a:gd name="T0" fmla="*/ 244 w 256"/>
              <a:gd name="T1" fmla="*/ 232 h 232"/>
              <a:gd name="T2" fmla="*/ 224 w 256"/>
              <a:gd name="T3" fmla="*/ 232 h 232"/>
              <a:gd name="T4" fmla="*/ 224 w 256"/>
              <a:gd name="T5" fmla="*/ 136 h 232"/>
              <a:gd name="T6" fmla="*/ 224 w 256"/>
              <a:gd name="T7" fmla="*/ 60 h 232"/>
              <a:gd name="T8" fmla="*/ 244 w 256"/>
              <a:gd name="T9" fmla="*/ 60 h 232"/>
              <a:gd name="T10" fmla="*/ 256 w 256"/>
              <a:gd name="T11" fmla="*/ 72 h 232"/>
              <a:gd name="T12" fmla="*/ 256 w 256"/>
              <a:gd name="T13" fmla="*/ 148 h 232"/>
              <a:gd name="T14" fmla="*/ 256 w 256"/>
              <a:gd name="T15" fmla="*/ 196 h 232"/>
              <a:gd name="T16" fmla="*/ 256 w 256"/>
              <a:gd name="T17" fmla="*/ 220 h 232"/>
              <a:gd name="T18" fmla="*/ 244 w 256"/>
              <a:gd name="T19" fmla="*/ 232 h 232"/>
              <a:gd name="T20" fmla="*/ 44 w 256"/>
              <a:gd name="T21" fmla="*/ 232 h 232"/>
              <a:gd name="T22" fmla="*/ 44 w 256"/>
              <a:gd name="T23" fmla="*/ 136 h 232"/>
              <a:gd name="T24" fmla="*/ 44 w 256"/>
              <a:gd name="T25" fmla="*/ 132 h 232"/>
              <a:gd name="T26" fmla="*/ 44 w 256"/>
              <a:gd name="T27" fmla="*/ 60 h 232"/>
              <a:gd name="T28" fmla="*/ 68 w 256"/>
              <a:gd name="T29" fmla="*/ 60 h 232"/>
              <a:gd name="T30" fmla="*/ 128 w 256"/>
              <a:gd name="T31" fmla="*/ 0 h 232"/>
              <a:gd name="T32" fmla="*/ 188 w 256"/>
              <a:gd name="T33" fmla="*/ 60 h 232"/>
              <a:gd name="T34" fmla="*/ 212 w 256"/>
              <a:gd name="T35" fmla="*/ 60 h 232"/>
              <a:gd name="T36" fmla="*/ 212 w 256"/>
              <a:gd name="T37" fmla="*/ 136 h 232"/>
              <a:gd name="T38" fmla="*/ 212 w 256"/>
              <a:gd name="T39" fmla="*/ 232 h 232"/>
              <a:gd name="T40" fmla="*/ 44 w 256"/>
              <a:gd name="T41" fmla="*/ 232 h 232"/>
              <a:gd name="T42" fmla="*/ 128 w 256"/>
              <a:gd name="T43" fmla="*/ 24 h 232"/>
              <a:gd name="T44" fmla="*/ 92 w 256"/>
              <a:gd name="T45" fmla="*/ 60 h 232"/>
              <a:gd name="T46" fmla="*/ 164 w 256"/>
              <a:gd name="T47" fmla="*/ 60 h 232"/>
              <a:gd name="T48" fmla="*/ 128 w 256"/>
              <a:gd name="T49" fmla="*/ 24 h 232"/>
              <a:gd name="T50" fmla="*/ 0 w 256"/>
              <a:gd name="T51" fmla="*/ 220 h 232"/>
              <a:gd name="T52" fmla="*/ 0 w 256"/>
              <a:gd name="T53" fmla="*/ 196 h 232"/>
              <a:gd name="T54" fmla="*/ 0 w 256"/>
              <a:gd name="T55" fmla="*/ 148 h 232"/>
              <a:gd name="T56" fmla="*/ 0 w 256"/>
              <a:gd name="T57" fmla="*/ 72 h 232"/>
              <a:gd name="T58" fmla="*/ 12 w 256"/>
              <a:gd name="T59" fmla="*/ 60 h 232"/>
              <a:gd name="T60" fmla="*/ 32 w 256"/>
              <a:gd name="T61" fmla="*/ 60 h 232"/>
              <a:gd name="T62" fmla="*/ 32 w 256"/>
              <a:gd name="T63" fmla="*/ 132 h 232"/>
              <a:gd name="T64" fmla="*/ 32 w 256"/>
              <a:gd name="T65" fmla="*/ 136 h 232"/>
              <a:gd name="T66" fmla="*/ 32 w 256"/>
              <a:gd name="T67" fmla="*/ 232 h 232"/>
              <a:gd name="T68" fmla="*/ 12 w 256"/>
              <a:gd name="T69" fmla="*/ 232 h 232"/>
              <a:gd name="T70" fmla="*/ 0 w 256"/>
              <a:gd name="T71" fmla="*/ 22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232">
                <a:moveTo>
                  <a:pt x="244" y="232"/>
                </a:moveTo>
                <a:cubicBezTo>
                  <a:pt x="224" y="232"/>
                  <a:pt x="224" y="232"/>
                  <a:pt x="224" y="232"/>
                </a:cubicBezTo>
                <a:cubicBezTo>
                  <a:pt x="224" y="136"/>
                  <a:pt x="224" y="136"/>
                  <a:pt x="224" y="136"/>
                </a:cubicBezTo>
                <a:cubicBezTo>
                  <a:pt x="224" y="60"/>
                  <a:pt x="224" y="60"/>
                  <a:pt x="224" y="60"/>
                </a:cubicBezTo>
                <a:cubicBezTo>
                  <a:pt x="244" y="60"/>
                  <a:pt x="244" y="60"/>
                  <a:pt x="244" y="60"/>
                </a:cubicBezTo>
                <a:cubicBezTo>
                  <a:pt x="251" y="60"/>
                  <a:pt x="256" y="65"/>
                  <a:pt x="256" y="72"/>
                </a:cubicBezTo>
                <a:cubicBezTo>
                  <a:pt x="256" y="148"/>
                  <a:pt x="256" y="148"/>
                  <a:pt x="256" y="148"/>
                </a:cubicBezTo>
                <a:cubicBezTo>
                  <a:pt x="256" y="196"/>
                  <a:pt x="256" y="196"/>
                  <a:pt x="256" y="196"/>
                </a:cubicBezTo>
                <a:cubicBezTo>
                  <a:pt x="256" y="220"/>
                  <a:pt x="256" y="220"/>
                  <a:pt x="256" y="220"/>
                </a:cubicBezTo>
                <a:cubicBezTo>
                  <a:pt x="256" y="227"/>
                  <a:pt x="251" y="232"/>
                  <a:pt x="244" y="232"/>
                </a:cubicBezTo>
                <a:moveTo>
                  <a:pt x="44" y="232"/>
                </a:moveTo>
                <a:cubicBezTo>
                  <a:pt x="44" y="136"/>
                  <a:pt x="44" y="136"/>
                  <a:pt x="44" y="136"/>
                </a:cubicBezTo>
                <a:cubicBezTo>
                  <a:pt x="44" y="132"/>
                  <a:pt x="44" y="132"/>
                  <a:pt x="44" y="132"/>
                </a:cubicBezTo>
                <a:cubicBezTo>
                  <a:pt x="44" y="60"/>
                  <a:pt x="44" y="60"/>
                  <a:pt x="44" y="60"/>
                </a:cubicBezTo>
                <a:cubicBezTo>
                  <a:pt x="68" y="60"/>
                  <a:pt x="68" y="60"/>
                  <a:pt x="68" y="60"/>
                </a:cubicBezTo>
                <a:cubicBezTo>
                  <a:pt x="68" y="27"/>
                  <a:pt x="95" y="0"/>
                  <a:pt x="128" y="0"/>
                </a:cubicBezTo>
                <a:cubicBezTo>
                  <a:pt x="161" y="0"/>
                  <a:pt x="188" y="27"/>
                  <a:pt x="188" y="60"/>
                </a:cubicBezTo>
                <a:cubicBezTo>
                  <a:pt x="212" y="60"/>
                  <a:pt x="212" y="60"/>
                  <a:pt x="212" y="60"/>
                </a:cubicBezTo>
                <a:cubicBezTo>
                  <a:pt x="212" y="136"/>
                  <a:pt x="212" y="136"/>
                  <a:pt x="212" y="136"/>
                </a:cubicBezTo>
                <a:cubicBezTo>
                  <a:pt x="212" y="232"/>
                  <a:pt x="212" y="232"/>
                  <a:pt x="212" y="232"/>
                </a:cubicBezTo>
                <a:lnTo>
                  <a:pt x="44" y="232"/>
                </a:lnTo>
                <a:close/>
                <a:moveTo>
                  <a:pt x="128" y="24"/>
                </a:moveTo>
                <a:cubicBezTo>
                  <a:pt x="108" y="24"/>
                  <a:pt x="92" y="40"/>
                  <a:pt x="92" y="60"/>
                </a:cubicBezTo>
                <a:cubicBezTo>
                  <a:pt x="164" y="60"/>
                  <a:pt x="164" y="60"/>
                  <a:pt x="164" y="60"/>
                </a:cubicBezTo>
                <a:cubicBezTo>
                  <a:pt x="164" y="40"/>
                  <a:pt x="148" y="24"/>
                  <a:pt x="128" y="24"/>
                </a:cubicBezTo>
                <a:moveTo>
                  <a:pt x="0" y="220"/>
                </a:moveTo>
                <a:cubicBezTo>
                  <a:pt x="0" y="196"/>
                  <a:pt x="0" y="196"/>
                  <a:pt x="0" y="196"/>
                </a:cubicBezTo>
                <a:cubicBezTo>
                  <a:pt x="0" y="148"/>
                  <a:pt x="0" y="148"/>
                  <a:pt x="0" y="148"/>
                </a:cubicBezTo>
                <a:cubicBezTo>
                  <a:pt x="0" y="72"/>
                  <a:pt x="0" y="72"/>
                  <a:pt x="0" y="72"/>
                </a:cubicBezTo>
                <a:cubicBezTo>
                  <a:pt x="0" y="65"/>
                  <a:pt x="5" y="60"/>
                  <a:pt x="12" y="60"/>
                </a:cubicBezTo>
                <a:cubicBezTo>
                  <a:pt x="32" y="60"/>
                  <a:pt x="32" y="60"/>
                  <a:pt x="32" y="60"/>
                </a:cubicBezTo>
                <a:cubicBezTo>
                  <a:pt x="32" y="132"/>
                  <a:pt x="32" y="132"/>
                  <a:pt x="32" y="132"/>
                </a:cubicBezTo>
                <a:cubicBezTo>
                  <a:pt x="32" y="136"/>
                  <a:pt x="32" y="136"/>
                  <a:pt x="32" y="136"/>
                </a:cubicBezTo>
                <a:cubicBezTo>
                  <a:pt x="32" y="232"/>
                  <a:pt x="32" y="232"/>
                  <a:pt x="32" y="232"/>
                </a:cubicBezTo>
                <a:cubicBezTo>
                  <a:pt x="12" y="232"/>
                  <a:pt x="12" y="232"/>
                  <a:pt x="12" y="232"/>
                </a:cubicBezTo>
                <a:cubicBezTo>
                  <a:pt x="5" y="232"/>
                  <a:pt x="0" y="227"/>
                  <a:pt x="0" y="22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6" name="Freeform 81"/>
          <p:cNvSpPr>
            <a:spLocks noEditPoints="1"/>
          </p:cNvSpPr>
          <p:nvPr/>
        </p:nvSpPr>
        <p:spPr bwMode="auto">
          <a:xfrm>
            <a:off x="7665154" y="3430128"/>
            <a:ext cx="367080" cy="308813"/>
          </a:xfrm>
          <a:custGeom>
            <a:avLst/>
            <a:gdLst>
              <a:gd name="T0" fmla="*/ 256 w 256"/>
              <a:gd name="T1" fmla="*/ 91 h 216"/>
              <a:gd name="T2" fmla="*/ 256 w 256"/>
              <a:gd name="T3" fmla="*/ 92 h 216"/>
              <a:gd name="T4" fmla="*/ 256 w 256"/>
              <a:gd name="T5" fmla="*/ 92 h 216"/>
              <a:gd name="T6" fmla="*/ 233 w 256"/>
              <a:gd name="T7" fmla="*/ 104 h 216"/>
              <a:gd name="T8" fmla="*/ 208 w 256"/>
              <a:gd name="T9" fmla="*/ 207 h 216"/>
              <a:gd name="T10" fmla="*/ 194 w 256"/>
              <a:gd name="T11" fmla="*/ 216 h 216"/>
              <a:gd name="T12" fmla="*/ 60 w 256"/>
              <a:gd name="T13" fmla="*/ 216 h 216"/>
              <a:gd name="T14" fmla="*/ 60 w 256"/>
              <a:gd name="T15" fmla="*/ 216 h 216"/>
              <a:gd name="T16" fmla="*/ 48 w 256"/>
              <a:gd name="T17" fmla="*/ 207 h 216"/>
              <a:gd name="T18" fmla="*/ 12 w 256"/>
              <a:gd name="T19" fmla="*/ 104 h 216"/>
              <a:gd name="T20" fmla="*/ 12 w 256"/>
              <a:gd name="T21" fmla="*/ 80 h 216"/>
              <a:gd name="T22" fmla="*/ 98 w 256"/>
              <a:gd name="T23" fmla="*/ 80 h 216"/>
              <a:gd name="T24" fmla="*/ 148 w 256"/>
              <a:gd name="T25" fmla="*/ 80 h 216"/>
              <a:gd name="T26" fmla="*/ 178 w 256"/>
              <a:gd name="T27" fmla="*/ 80 h 216"/>
              <a:gd name="T28" fmla="*/ 196 w 256"/>
              <a:gd name="T29" fmla="*/ 80 h 216"/>
              <a:gd name="T30" fmla="*/ 244 w 256"/>
              <a:gd name="T31" fmla="*/ 80 h 216"/>
              <a:gd name="T32" fmla="*/ 245 w 256"/>
              <a:gd name="T33" fmla="*/ 80 h 216"/>
              <a:gd name="T34" fmla="*/ 256 w 256"/>
              <a:gd name="T35" fmla="*/ 90 h 216"/>
              <a:gd name="T36" fmla="*/ 80 w 256"/>
              <a:gd name="T37" fmla="*/ 104 h 216"/>
              <a:gd name="T38" fmla="*/ 68 w 256"/>
              <a:gd name="T39" fmla="*/ 180 h 216"/>
              <a:gd name="T40" fmla="*/ 92 w 256"/>
              <a:gd name="T41" fmla="*/ 180 h 216"/>
              <a:gd name="T42" fmla="*/ 140 w 256"/>
              <a:gd name="T43" fmla="*/ 116 h 216"/>
              <a:gd name="T44" fmla="*/ 116 w 256"/>
              <a:gd name="T45" fmla="*/ 116 h 216"/>
              <a:gd name="T46" fmla="*/ 128 w 256"/>
              <a:gd name="T47" fmla="*/ 192 h 216"/>
              <a:gd name="T48" fmla="*/ 140 w 256"/>
              <a:gd name="T49" fmla="*/ 116 h 216"/>
              <a:gd name="T50" fmla="*/ 176 w 256"/>
              <a:gd name="T51" fmla="*/ 104 h 216"/>
              <a:gd name="T52" fmla="*/ 164 w 256"/>
              <a:gd name="T53" fmla="*/ 180 h 216"/>
              <a:gd name="T54" fmla="*/ 188 w 256"/>
              <a:gd name="T55" fmla="*/ 180 h 216"/>
              <a:gd name="T56" fmla="*/ 142 w 256"/>
              <a:gd name="T57" fmla="*/ 18 h 216"/>
              <a:gd name="T58" fmla="*/ 140 w 256"/>
              <a:gd name="T59" fmla="*/ 12 h 216"/>
              <a:gd name="T60" fmla="*/ 163 w 256"/>
              <a:gd name="T61" fmla="*/ 7 h 216"/>
              <a:gd name="T62" fmla="*/ 195 w 256"/>
              <a:gd name="T63" fmla="*/ 68 h 216"/>
              <a:gd name="T64" fmla="*/ 142 w 256"/>
              <a:gd name="T65" fmla="*/ 18 h 216"/>
              <a:gd name="T66" fmla="*/ 88 w 256"/>
              <a:gd name="T67" fmla="*/ 68 h 216"/>
              <a:gd name="T68" fmla="*/ 93 w 256"/>
              <a:gd name="T69" fmla="*/ 7 h 216"/>
              <a:gd name="T70" fmla="*/ 104 w 256"/>
              <a:gd name="T71" fmla="*/ 0 h 216"/>
              <a:gd name="T72" fmla="*/ 114 w 256"/>
              <a:gd name="T73" fmla="*/ 1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 h="216">
                <a:moveTo>
                  <a:pt x="256" y="90"/>
                </a:moveTo>
                <a:cubicBezTo>
                  <a:pt x="256" y="91"/>
                  <a:pt x="256" y="91"/>
                  <a:pt x="256" y="91"/>
                </a:cubicBezTo>
                <a:cubicBezTo>
                  <a:pt x="256" y="91"/>
                  <a:pt x="256" y="92"/>
                  <a:pt x="256" y="92"/>
                </a:cubicBezTo>
                <a:cubicBezTo>
                  <a:pt x="256" y="92"/>
                  <a:pt x="256" y="92"/>
                  <a:pt x="256" y="92"/>
                </a:cubicBezTo>
                <a:cubicBezTo>
                  <a:pt x="256" y="92"/>
                  <a:pt x="256" y="92"/>
                  <a:pt x="256" y="92"/>
                </a:cubicBezTo>
                <a:cubicBezTo>
                  <a:pt x="256" y="92"/>
                  <a:pt x="256" y="92"/>
                  <a:pt x="256" y="92"/>
                </a:cubicBezTo>
                <a:cubicBezTo>
                  <a:pt x="256" y="99"/>
                  <a:pt x="251" y="104"/>
                  <a:pt x="244" y="104"/>
                </a:cubicBezTo>
                <a:cubicBezTo>
                  <a:pt x="233" y="104"/>
                  <a:pt x="233" y="104"/>
                  <a:pt x="233" y="104"/>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ubicBezTo>
                  <a:pt x="98" y="80"/>
                  <a:pt x="98" y="80"/>
                  <a:pt x="98" y="80"/>
                </a:cubicBezTo>
                <a:cubicBezTo>
                  <a:pt x="148" y="80"/>
                  <a:pt x="148" y="80"/>
                  <a:pt x="148" y="80"/>
                </a:cubicBezTo>
                <a:cubicBezTo>
                  <a:pt x="148" y="80"/>
                  <a:pt x="148" y="80"/>
                  <a:pt x="148" y="80"/>
                </a:cubicBezTo>
                <a:cubicBezTo>
                  <a:pt x="178" y="80"/>
                  <a:pt x="178" y="80"/>
                  <a:pt x="178" y="80"/>
                </a:cubicBezTo>
                <a:cubicBezTo>
                  <a:pt x="179" y="80"/>
                  <a:pt x="179" y="80"/>
                  <a:pt x="179" y="80"/>
                </a:cubicBezTo>
                <a:cubicBezTo>
                  <a:pt x="196" y="80"/>
                  <a:pt x="196" y="80"/>
                  <a:pt x="196" y="80"/>
                </a:cubicBezTo>
                <a:cubicBezTo>
                  <a:pt x="198" y="80"/>
                  <a:pt x="198" y="80"/>
                  <a:pt x="198" y="80"/>
                </a:cubicBezTo>
                <a:cubicBezTo>
                  <a:pt x="244" y="80"/>
                  <a:pt x="244" y="80"/>
                  <a:pt x="244" y="80"/>
                </a:cubicBezTo>
                <a:cubicBezTo>
                  <a:pt x="244" y="80"/>
                  <a:pt x="244" y="80"/>
                  <a:pt x="244" y="80"/>
                </a:cubicBezTo>
                <a:cubicBezTo>
                  <a:pt x="245" y="80"/>
                  <a:pt x="245" y="80"/>
                  <a:pt x="245" y="80"/>
                </a:cubicBezTo>
                <a:cubicBezTo>
                  <a:pt x="251" y="80"/>
                  <a:pt x="255" y="85"/>
                  <a:pt x="256" y="90"/>
                </a:cubicBezTo>
                <a:cubicBezTo>
                  <a:pt x="256" y="90"/>
                  <a:pt x="256" y="90"/>
                  <a:pt x="256" y="90"/>
                </a:cubicBezTo>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moveTo>
                  <a:pt x="140" y="116"/>
                </a:moveTo>
                <a:cubicBezTo>
                  <a:pt x="140" y="109"/>
                  <a:pt x="135" y="104"/>
                  <a:pt x="128" y="104"/>
                </a:cubicBezTo>
                <a:cubicBezTo>
                  <a:pt x="121" y="104"/>
                  <a:pt x="116" y="109"/>
                  <a:pt x="116" y="116"/>
                </a:cubicBezTo>
                <a:cubicBezTo>
                  <a:pt x="116" y="180"/>
                  <a:pt x="116" y="180"/>
                  <a:pt x="116" y="180"/>
                </a:cubicBezTo>
                <a:cubicBezTo>
                  <a:pt x="116" y="187"/>
                  <a:pt x="121" y="192"/>
                  <a:pt x="128" y="192"/>
                </a:cubicBezTo>
                <a:cubicBezTo>
                  <a:pt x="135" y="192"/>
                  <a:pt x="140" y="187"/>
                  <a:pt x="140" y="180"/>
                </a:cubicBezTo>
                <a:lnTo>
                  <a:pt x="140" y="116"/>
                </a:lnTo>
                <a:close/>
                <a:moveTo>
                  <a:pt x="188" y="116"/>
                </a:moveTo>
                <a:cubicBezTo>
                  <a:pt x="188" y="109"/>
                  <a:pt x="183" y="104"/>
                  <a:pt x="176" y="104"/>
                </a:cubicBezTo>
                <a:cubicBezTo>
                  <a:pt x="169" y="104"/>
                  <a:pt x="164" y="109"/>
                  <a:pt x="164" y="116"/>
                </a:cubicBezTo>
                <a:cubicBezTo>
                  <a:pt x="164" y="180"/>
                  <a:pt x="164" y="180"/>
                  <a:pt x="164" y="180"/>
                </a:cubicBezTo>
                <a:cubicBezTo>
                  <a:pt x="164" y="187"/>
                  <a:pt x="169" y="192"/>
                  <a:pt x="176" y="192"/>
                </a:cubicBezTo>
                <a:cubicBezTo>
                  <a:pt x="183" y="192"/>
                  <a:pt x="188" y="187"/>
                  <a:pt x="188" y="180"/>
                </a:cubicBezTo>
                <a:lnTo>
                  <a:pt x="188" y="116"/>
                </a:lnTo>
                <a:close/>
                <a:moveTo>
                  <a:pt x="142" y="18"/>
                </a:move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95" y="68"/>
                  <a:pt x="195" y="68"/>
                  <a:pt x="195" y="68"/>
                </a:cubicBezTo>
                <a:cubicBezTo>
                  <a:pt x="168" y="68"/>
                  <a:pt x="168" y="68"/>
                  <a:pt x="168" y="68"/>
                </a:cubicBezTo>
                <a:lnTo>
                  <a:pt x="142" y="18"/>
                </a:lnTo>
                <a:close/>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7" name="Freeform 172"/>
          <p:cNvSpPr>
            <a:spLocks noEditPoints="1"/>
          </p:cNvSpPr>
          <p:nvPr/>
        </p:nvSpPr>
        <p:spPr bwMode="auto">
          <a:xfrm>
            <a:off x="10003048" y="3426703"/>
            <a:ext cx="367080" cy="364168"/>
          </a:xfrm>
          <a:custGeom>
            <a:avLst/>
            <a:gdLst>
              <a:gd name="T0" fmla="*/ 128 w 256"/>
              <a:gd name="T1" fmla="*/ 256 h 256"/>
              <a:gd name="T2" fmla="*/ 0 w 256"/>
              <a:gd name="T3" fmla="*/ 128 h 256"/>
              <a:gd name="T4" fmla="*/ 128 w 256"/>
              <a:gd name="T5" fmla="*/ 0 h 256"/>
              <a:gd name="T6" fmla="*/ 256 w 256"/>
              <a:gd name="T7" fmla="*/ 128 h 256"/>
              <a:gd name="T8" fmla="*/ 128 w 256"/>
              <a:gd name="T9" fmla="*/ 256 h 256"/>
              <a:gd name="T10" fmla="*/ 128 w 256"/>
              <a:gd name="T11" fmla="*/ 24 h 256"/>
              <a:gd name="T12" fmla="*/ 24 w 256"/>
              <a:gd name="T13" fmla="*/ 128 h 256"/>
              <a:gd name="T14" fmla="*/ 128 w 256"/>
              <a:gd name="T15" fmla="*/ 232 h 256"/>
              <a:gd name="T16" fmla="*/ 232 w 256"/>
              <a:gd name="T17" fmla="*/ 128 h 256"/>
              <a:gd name="T18" fmla="*/ 128 w 256"/>
              <a:gd name="T19" fmla="*/ 24 h 256"/>
              <a:gd name="T20" fmla="*/ 166 w 256"/>
              <a:gd name="T21" fmla="*/ 138 h 256"/>
              <a:gd name="T22" fmla="*/ 102 w 256"/>
              <a:gd name="T23" fmla="*/ 178 h 256"/>
              <a:gd name="T24" fmla="*/ 102 w 256"/>
              <a:gd name="T25" fmla="*/ 178 h 256"/>
              <a:gd name="T26" fmla="*/ 101 w 256"/>
              <a:gd name="T27" fmla="*/ 179 h 256"/>
              <a:gd name="T28" fmla="*/ 101 w 256"/>
              <a:gd name="T29" fmla="*/ 179 h 256"/>
              <a:gd name="T30" fmla="*/ 99 w 256"/>
              <a:gd name="T31" fmla="*/ 180 h 256"/>
              <a:gd name="T32" fmla="*/ 99 w 256"/>
              <a:gd name="T33" fmla="*/ 180 h 256"/>
              <a:gd name="T34" fmla="*/ 99 w 256"/>
              <a:gd name="T35" fmla="*/ 180 h 256"/>
              <a:gd name="T36" fmla="*/ 99 w 256"/>
              <a:gd name="T37" fmla="*/ 180 h 256"/>
              <a:gd name="T38" fmla="*/ 98 w 256"/>
              <a:gd name="T39" fmla="*/ 180 h 256"/>
              <a:gd name="T40" fmla="*/ 98 w 256"/>
              <a:gd name="T41" fmla="*/ 180 h 256"/>
              <a:gd name="T42" fmla="*/ 97 w 256"/>
              <a:gd name="T43" fmla="*/ 180 h 256"/>
              <a:gd name="T44" fmla="*/ 97 w 256"/>
              <a:gd name="T45" fmla="*/ 180 h 256"/>
              <a:gd name="T46" fmla="*/ 96 w 256"/>
              <a:gd name="T47" fmla="*/ 180 h 256"/>
              <a:gd name="T48" fmla="*/ 84 w 256"/>
              <a:gd name="T49" fmla="*/ 168 h 256"/>
              <a:gd name="T50" fmla="*/ 84 w 256"/>
              <a:gd name="T51" fmla="*/ 88 h 256"/>
              <a:gd name="T52" fmla="*/ 96 w 256"/>
              <a:gd name="T53" fmla="*/ 76 h 256"/>
              <a:gd name="T54" fmla="*/ 103 w 256"/>
              <a:gd name="T55" fmla="*/ 78 h 256"/>
              <a:gd name="T56" fmla="*/ 166 w 256"/>
              <a:gd name="T57" fmla="*/ 118 h 256"/>
              <a:gd name="T58" fmla="*/ 172 w 256"/>
              <a:gd name="T59" fmla="*/ 128 h 256"/>
              <a:gd name="T60" fmla="*/ 166 w 256"/>
              <a:gd name="T61" fmla="*/ 13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85"/>
                  <a:pt x="71" y="232"/>
                  <a:pt x="128" y="232"/>
                </a:cubicBezTo>
                <a:cubicBezTo>
                  <a:pt x="185" y="232"/>
                  <a:pt x="232" y="185"/>
                  <a:pt x="232" y="128"/>
                </a:cubicBezTo>
                <a:cubicBezTo>
                  <a:pt x="232" y="71"/>
                  <a:pt x="185" y="24"/>
                  <a:pt x="128" y="24"/>
                </a:cubicBezTo>
                <a:moveTo>
                  <a:pt x="166" y="138"/>
                </a:moveTo>
                <a:cubicBezTo>
                  <a:pt x="102" y="178"/>
                  <a:pt x="102" y="178"/>
                  <a:pt x="102" y="178"/>
                </a:cubicBezTo>
                <a:cubicBezTo>
                  <a:pt x="102" y="178"/>
                  <a:pt x="102" y="178"/>
                  <a:pt x="102" y="178"/>
                </a:cubicBezTo>
                <a:cubicBezTo>
                  <a:pt x="102" y="178"/>
                  <a:pt x="101" y="179"/>
                  <a:pt x="101" y="179"/>
                </a:cubicBezTo>
                <a:cubicBezTo>
                  <a:pt x="101" y="179"/>
                  <a:pt x="101" y="179"/>
                  <a:pt x="101" y="179"/>
                </a:cubicBezTo>
                <a:cubicBezTo>
                  <a:pt x="100" y="179"/>
                  <a:pt x="100" y="179"/>
                  <a:pt x="99" y="180"/>
                </a:cubicBezTo>
                <a:cubicBezTo>
                  <a:pt x="99" y="180"/>
                  <a:pt x="99" y="180"/>
                  <a:pt x="99" y="180"/>
                </a:cubicBezTo>
                <a:cubicBezTo>
                  <a:pt x="99" y="180"/>
                  <a:pt x="99" y="180"/>
                  <a:pt x="99" y="180"/>
                </a:cubicBezTo>
                <a:cubicBezTo>
                  <a:pt x="99" y="180"/>
                  <a:pt x="99" y="180"/>
                  <a:pt x="99" y="180"/>
                </a:cubicBezTo>
                <a:cubicBezTo>
                  <a:pt x="98" y="180"/>
                  <a:pt x="98" y="180"/>
                  <a:pt x="98" y="180"/>
                </a:cubicBezTo>
                <a:cubicBezTo>
                  <a:pt x="98" y="180"/>
                  <a:pt x="98" y="180"/>
                  <a:pt x="98" y="180"/>
                </a:cubicBezTo>
                <a:cubicBezTo>
                  <a:pt x="97" y="180"/>
                  <a:pt x="97" y="180"/>
                  <a:pt x="97" y="180"/>
                </a:cubicBezTo>
                <a:cubicBezTo>
                  <a:pt x="97" y="180"/>
                  <a:pt x="97" y="180"/>
                  <a:pt x="97" y="180"/>
                </a:cubicBezTo>
                <a:cubicBezTo>
                  <a:pt x="97" y="180"/>
                  <a:pt x="96" y="180"/>
                  <a:pt x="96" y="180"/>
                </a:cubicBezTo>
                <a:cubicBezTo>
                  <a:pt x="89" y="180"/>
                  <a:pt x="84" y="175"/>
                  <a:pt x="84" y="168"/>
                </a:cubicBezTo>
                <a:cubicBezTo>
                  <a:pt x="84" y="88"/>
                  <a:pt x="84" y="88"/>
                  <a:pt x="84" y="88"/>
                </a:cubicBezTo>
                <a:cubicBezTo>
                  <a:pt x="84" y="81"/>
                  <a:pt x="89" y="76"/>
                  <a:pt x="96" y="76"/>
                </a:cubicBezTo>
                <a:cubicBezTo>
                  <a:pt x="99" y="76"/>
                  <a:pt x="101" y="77"/>
                  <a:pt x="103" y="78"/>
                </a:cubicBezTo>
                <a:cubicBezTo>
                  <a:pt x="166" y="118"/>
                  <a:pt x="166" y="118"/>
                  <a:pt x="166" y="118"/>
                </a:cubicBezTo>
                <a:cubicBezTo>
                  <a:pt x="170" y="120"/>
                  <a:pt x="172" y="124"/>
                  <a:pt x="172" y="128"/>
                </a:cubicBezTo>
                <a:cubicBezTo>
                  <a:pt x="172" y="132"/>
                  <a:pt x="170" y="136"/>
                  <a:pt x="166" y="138"/>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2" presetClass="entr" presetSubtype="12"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0-#ppt_w/2"/>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par>
                                <p:cTn id="12" presetID="2" presetClass="entr" presetSubtype="12" fill="hold" nodeType="withEffect">
                                  <p:stCondLst>
                                    <p:cond delay="50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0-#ppt_w/2"/>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par>
                                <p:cTn id="16" presetID="2" presetClass="entr" presetSubtype="12"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par>
                                <p:cTn id="24" presetID="53" presetClass="entr" presetSubtype="16" fill="hold" grpId="0" nodeType="withEffect">
                                  <p:stCondLst>
                                    <p:cond delay="100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15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45"/>
                                        </p:tgtEl>
                                        <p:attrNameLst>
                                          <p:attrName>style.visibility</p:attrName>
                                        </p:attrNameLst>
                                      </p:cBhvr>
                                      <p:to>
                                        <p:strVal val="visible"/>
                                      </p:to>
                                    </p:set>
                                    <p:anim calcmode="lin" valueType="num">
                                      <p:cBhvr>
                                        <p:cTn id="51" dur="500" fill="hold"/>
                                        <p:tgtEl>
                                          <p:spTgt spid="45"/>
                                        </p:tgtEl>
                                        <p:attrNameLst>
                                          <p:attrName>ppt_w</p:attrName>
                                        </p:attrNameLst>
                                      </p:cBhvr>
                                      <p:tavLst>
                                        <p:tav tm="0">
                                          <p:val>
                                            <p:fltVal val="0"/>
                                          </p:val>
                                        </p:tav>
                                        <p:tav tm="100000">
                                          <p:val>
                                            <p:strVal val="#ppt_w"/>
                                          </p:val>
                                        </p:tav>
                                      </p:tavLst>
                                    </p:anim>
                                    <p:anim calcmode="lin" valueType="num">
                                      <p:cBhvr>
                                        <p:cTn id="52" dur="500" fill="hold"/>
                                        <p:tgtEl>
                                          <p:spTgt spid="45"/>
                                        </p:tgtEl>
                                        <p:attrNameLst>
                                          <p:attrName>ppt_h</p:attrName>
                                        </p:attrNameLst>
                                      </p:cBhvr>
                                      <p:tavLst>
                                        <p:tav tm="0">
                                          <p:val>
                                            <p:fltVal val="0"/>
                                          </p:val>
                                        </p:tav>
                                        <p:tav tm="100000">
                                          <p:val>
                                            <p:strVal val="#ppt_h"/>
                                          </p:val>
                                        </p:tav>
                                      </p:tavLst>
                                    </p:anim>
                                    <p:animEffect transition="in" filter="fade">
                                      <p:cBhvr>
                                        <p:cTn id="53" dur="500"/>
                                        <p:tgtEl>
                                          <p:spTgt spid="45"/>
                                        </p:tgtEl>
                                      </p:cBhvr>
                                    </p:animEffect>
                                  </p:childTnLst>
                                </p:cTn>
                              </p:par>
                              <p:par>
                                <p:cTn id="54" presetID="53" presetClass="entr" presetSubtype="16" fill="hold" grpId="0" nodeType="withEffect">
                                  <p:stCondLst>
                                    <p:cond delay="1500"/>
                                  </p:stCondLst>
                                  <p:childTnLst>
                                    <p:set>
                                      <p:cBhvr>
                                        <p:cTn id="55" dur="1" fill="hold">
                                          <p:stCondLst>
                                            <p:cond delay="0"/>
                                          </p:stCondLst>
                                        </p:cTn>
                                        <p:tgtEl>
                                          <p:spTgt spid="46"/>
                                        </p:tgtEl>
                                        <p:attrNameLst>
                                          <p:attrName>style.visibility</p:attrName>
                                        </p:attrNameLst>
                                      </p:cBhvr>
                                      <p:to>
                                        <p:strVal val="visible"/>
                                      </p:to>
                                    </p:set>
                                    <p:anim calcmode="lin" valueType="num">
                                      <p:cBhvr>
                                        <p:cTn id="56" dur="500" fill="hold"/>
                                        <p:tgtEl>
                                          <p:spTgt spid="46"/>
                                        </p:tgtEl>
                                        <p:attrNameLst>
                                          <p:attrName>ppt_w</p:attrName>
                                        </p:attrNameLst>
                                      </p:cBhvr>
                                      <p:tavLst>
                                        <p:tav tm="0">
                                          <p:val>
                                            <p:fltVal val="0"/>
                                          </p:val>
                                        </p:tav>
                                        <p:tav tm="100000">
                                          <p:val>
                                            <p:strVal val="#ppt_w"/>
                                          </p:val>
                                        </p:tav>
                                      </p:tavLst>
                                    </p:anim>
                                    <p:anim calcmode="lin" valueType="num">
                                      <p:cBhvr>
                                        <p:cTn id="57" dur="500" fill="hold"/>
                                        <p:tgtEl>
                                          <p:spTgt spid="46"/>
                                        </p:tgtEl>
                                        <p:attrNameLst>
                                          <p:attrName>ppt_h</p:attrName>
                                        </p:attrNameLst>
                                      </p:cBhvr>
                                      <p:tavLst>
                                        <p:tav tm="0">
                                          <p:val>
                                            <p:fltVal val="0"/>
                                          </p:val>
                                        </p:tav>
                                        <p:tav tm="100000">
                                          <p:val>
                                            <p:strVal val="#ppt_h"/>
                                          </p:val>
                                        </p:tav>
                                      </p:tavLst>
                                    </p:anim>
                                    <p:animEffect transition="in" filter="fade">
                                      <p:cBhvr>
                                        <p:cTn id="58" dur="500"/>
                                        <p:tgtEl>
                                          <p:spTgt spid="46"/>
                                        </p:tgtEl>
                                      </p:cBhvr>
                                    </p:animEffect>
                                  </p:childTnLst>
                                </p:cTn>
                              </p:par>
                              <p:par>
                                <p:cTn id="59" presetID="53" presetClass="entr" presetSubtype="16" fill="hold" grpId="0" nodeType="withEffect">
                                  <p:stCondLst>
                                    <p:cond delay="1500"/>
                                  </p:stCondLst>
                                  <p:childTnLst>
                                    <p:set>
                                      <p:cBhvr>
                                        <p:cTn id="60" dur="1" fill="hold">
                                          <p:stCondLst>
                                            <p:cond delay="0"/>
                                          </p:stCondLst>
                                        </p:cTn>
                                        <p:tgtEl>
                                          <p:spTgt spid="47"/>
                                        </p:tgtEl>
                                        <p:attrNameLst>
                                          <p:attrName>style.visibility</p:attrName>
                                        </p:attrNameLst>
                                      </p:cBhvr>
                                      <p:to>
                                        <p:strVal val="visible"/>
                                      </p:to>
                                    </p:set>
                                    <p:anim calcmode="lin" valueType="num">
                                      <p:cBhvr>
                                        <p:cTn id="61" dur="500" fill="hold"/>
                                        <p:tgtEl>
                                          <p:spTgt spid="47"/>
                                        </p:tgtEl>
                                        <p:attrNameLst>
                                          <p:attrName>ppt_w</p:attrName>
                                        </p:attrNameLst>
                                      </p:cBhvr>
                                      <p:tavLst>
                                        <p:tav tm="0">
                                          <p:val>
                                            <p:fltVal val="0"/>
                                          </p:val>
                                        </p:tav>
                                        <p:tav tm="100000">
                                          <p:val>
                                            <p:strVal val="#ppt_w"/>
                                          </p:val>
                                        </p:tav>
                                      </p:tavLst>
                                    </p:anim>
                                    <p:anim calcmode="lin" valueType="num">
                                      <p:cBhvr>
                                        <p:cTn id="62" dur="500" fill="hold"/>
                                        <p:tgtEl>
                                          <p:spTgt spid="47"/>
                                        </p:tgtEl>
                                        <p:attrNameLst>
                                          <p:attrName>ppt_h</p:attrName>
                                        </p:attrNameLst>
                                      </p:cBhvr>
                                      <p:tavLst>
                                        <p:tav tm="0">
                                          <p:val>
                                            <p:fltVal val="0"/>
                                          </p:val>
                                        </p:tav>
                                        <p:tav tm="100000">
                                          <p:val>
                                            <p:strVal val="#ppt_h"/>
                                          </p:val>
                                        </p:tav>
                                      </p:tavLst>
                                    </p:anim>
                                    <p:animEffect transition="in" filter="fade">
                                      <p:cBhvr>
                                        <p:cTn id="63" dur="500"/>
                                        <p:tgtEl>
                                          <p:spTgt spid="47"/>
                                        </p:tgtEl>
                                      </p:cBhvr>
                                    </p:animEffect>
                                  </p:childTnLst>
                                </p:cTn>
                              </p:par>
                              <p:par>
                                <p:cTn id="64" presetID="42" presetClass="entr" presetSubtype="0" fill="hold" grpId="0" nodeType="withEffect">
                                  <p:stCondLst>
                                    <p:cond delay="200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200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1000"/>
                                        <p:tgtEl>
                                          <p:spTgt spid="32"/>
                                        </p:tgtEl>
                                      </p:cBhvr>
                                    </p:animEffect>
                                    <p:anim calcmode="lin" valueType="num">
                                      <p:cBhvr>
                                        <p:cTn id="72" dur="1000" fill="hold"/>
                                        <p:tgtEl>
                                          <p:spTgt spid="32"/>
                                        </p:tgtEl>
                                        <p:attrNameLst>
                                          <p:attrName>ppt_x</p:attrName>
                                        </p:attrNameLst>
                                      </p:cBhvr>
                                      <p:tavLst>
                                        <p:tav tm="0">
                                          <p:val>
                                            <p:strVal val="#ppt_x"/>
                                          </p:val>
                                        </p:tav>
                                        <p:tav tm="100000">
                                          <p:val>
                                            <p:strVal val="#ppt_x"/>
                                          </p:val>
                                        </p:tav>
                                      </p:tavLst>
                                    </p:anim>
                                    <p:anim calcmode="lin" valueType="num">
                                      <p:cBhvr>
                                        <p:cTn id="73" dur="1000" fill="hold"/>
                                        <p:tgtEl>
                                          <p:spTgt spid="3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200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1000"/>
                                        <p:tgtEl>
                                          <p:spTgt spid="36"/>
                                        </p:tgtEl>
                                      </p:cBhvr>
                                    </p:animEffect>
                                    <p:anim calcmode="lin" valueType="num">
                                      <p:cBhvr>
                                        <p:cTn id="77" dur="1000" fill="hold"/>
                                        <p:tgtEl>
                                          <p:spTgt spid="36"/>
                                        </p:tgtEl>
                                        <p:attrNameLst>
                                          <p:attrName>ppt_x</p:attrName>
                                        </p:attrNameLst>
                                      </p:cBhvr>
                                      <p:tavLst>
                                        <p:tav tm="0">
                                          <p:val>
                                            <p:strVal val="#ppt_x"/>
                                          </p:val>
                                        </p:tav>
                                        <p:tav tm="100000">
                                          <p:val>
                                            <p:strVal val="#ppt_x"/>
                                          </p:val>
                                        </p:tav>
                                      </p:tavLst>
                                    </p:anim>
                                    <p:anim calcmode="lin" valueType="num">
                                      <p:cBhvr>
                                        <p:cTn id="78" dur="1000" fill="hold"/>
                                        <p:tgtEl>
                                          <p:spTgt spid="3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200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1000"/>
                                        <p:tgtEl>
                                          <p:spTgt spid="40"/>
                                        </p:tgtEl>
                                      </p:cBhvr>
                                    </p:animEffect>
                                    <p:anim calcmode="lin" valueType="num">
                                      <p:cBhvr>
                                        <p:cTn id="82" dur="1000" fill="hold"/>
                                        <p:tgtEl>
                                          <p:spTgt spid="40"/>
                                        </p:tgtEl>
                                        <p:attrNameLst>
                                          <p:attrName>ppt_x</p:attrName>
                                        </p:attrNameLst>
                                      </p:cBhvr>
                                      <p:tavLst>
                                        <p:tav tm="0">
                                          <p:val>
                                            <p:strVal val="#ppt_x"/>
                                          </p:val>
                                        </p:tav>
                                        <p:tav tm="100000">
                                          <p:val>
                                            <p:strVal val="#ppt_x"/>
                                          </p:val>
                                        </p:tav>
                                      </p:tavLst>
                                    </p:anim>
                                    <p:anim calcmode="lin" valueType="num">
                                      <p:cBhvr>
                                        <p:cTn id="83" dur="1000" fill="hold"/>
                                        <p:tgtEl>
                                          <p:spTgt spid="40"/>
                                        </p:tgtEl>
                                        <p:attrNameLst>
                                          <p:attrName>ppt_y</p:attrName>
                                        </p:attrNameLst>
                                      </p:cBhvr>
                                      <p:tavLst>
                                        <p:tav tm="0">
                                          <p:val>
                                            <p:strVal val="#ppt_y+.1"/>
                                          </p:val>
                                        </p:tav>
                                        <p:tav tm="100000">
                                          <p:val>
                                            <p:strVal val="#ppt_y"/>
                                          </p:val>
                                        </p:tav>
                                      </p:tavLst>
                                    </p:anim>
                                  </p:childTnLst>
                                </p:cTn>
                              </p:par>
                              <p:par>
                                <p:cTn id="84" presetID="53" presetClass="entr" presetSubtype="16" fill="hold" grpId="0" nodeType="withEffect">
                                  <p:stCondLst>
                                    <p:cond delay="250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par>
                                <p:cTn id="89" presetID="53" presetClass="entr" presetSubtype="16" fill="hold" grpId="0" nodeType="withEffect">
                                  <p:stCondLst>
                                    <p:cond delay="250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par>
                                <p:cTn id="94" presetID="53" presetClass="entr" presetSubtype="16" fill="hold" grpId="0" nodeType="withEffect">
                                  <p:stCondLst>
                                    <p:cond delay="2500"/>
                                  </p:stCondLst>
                                  <p:childTnLst>
                                    <p:set>
                                      <p:cBhvr>
                                        <p:cTn id="95" dur="1" fill="hold">
                                          <p:stCondLst>
                                            <p:cond delay="0"/>
                                          </p:stCondLst>
                                        </p:cTn>
                                        <p:tgtEl>
                                          <p:spTgt spid="33"/>
                                        </p:tgtEl>
                                        <p:attrNameLst>
                                          <p:attrName>style.visibility</p:attrName>
                                        </p:attrNameLst>
                                      </p:cBhvr>
                                      <p:to>
                                        <p:strVal val="visible"/>
                                      </p:to>
                                    </p:set>
                                    <p:anim calcmode="lin" valueType="num">
                                      <p:cBhvr>
                                        <p:cTn id="96" dur="500" fill="hold"/>
                                        <p:tgtEl>
                                          <p:spTgt spid="33"/>
                                        </p:tgtEl>
                                        <p:attrNameLst>
                                          <p:attrName>ppt_w</p:attrName>
                                        </p:attrNameLst>
                                      </p:cBhvr>
                                      <p:tavLst>
                                        <p:tav tm="0">
                                          <p:val>
                                            <p:fltVal val="0"/>
                                          </p:val>
                                        </p:tav>
                                        <p:tav tm="100000">
                                          <p:val>
                                            <p:strVal val="#ppt_w"/>
                                          </p:val>
                                        </p:tav>
                                      </p:tavLst>
                                    </p:anim>
                                    <p:anim calcmode="lin" valueType="num">
                                      <p:cBhvr>
                                        <p:cTn id="97" dur="500" fill="hold"/>
                                        <p:tgtEl>
                                          <p:spTgt spid="33"/>
                                        </p:tgtEl>
                                        <p:attrNameLst>
                                          <p:attrName>ppt_h</p:attrName>
                                        </p:attrNameLst>
                                      </p:cBhvr>
                                      <p:tavLst>
                                        <p:tav tm="0">
                                          <p:val>
                                            <p:fltVal val="0"/>
                                          </p:val>
                                        </p:tav>
                                        <p:tav tm="100000">
                                          <p:val>
                                            <p:strVal val="#ppt_h"/>
                                          </p:val>
                                        </p:tav>
                                      </p:tavLst>
                                    </p:anim>
                                    <p:animEffect transition="in" filter="fade">
                                      <p:cBhvr>
                                        <p:cTn id="98" dur="500"/>
                                        <p:tgtEl>
                                          <p:spTgt spid="33"/>
                                        </p:tgtEl>
                                      </p:cBhvr>
                                    </p:animEffect>
                                  </p:childTnLst>
                                </p:cTn>
                              </p:par>
                              <p:par>
                                <p:cTn id="99" presetID="53" presetClass="entr" presetSubtype="16" fill="hold" grpId="0" nodeType="withEffect">
                                  <p:stCondLst>
                                    <p:cond delay="250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500" fill="hold"/>
                                        <p:tgtEl>
                                          <p:spTgt spid="29"/>
                                        </p:tgtEl>
                                        <p:attrNameLst>
                                          <p:attrName>ppt_w</p:attrName>
                                        </p:attrNameLst>
                                      </p:cBhvr>
                                      <p:tavLst>
                                        <p:tav tm="0">
                                          <p:val>
                                            <p:fltVal val="0"/>
                                          </p:val>
                                        </p:tav>
                                        <p:tav tm="100000">
                                          <p:val>
                                            <p:strVal val="#ppt_w"/>
                                          </p:val>
                                        </p:tav>
                                      </p:tavLst>
                                    </p:anim>
                                    <p:anim calcmode="lin" valueType="num">
                                      <p:cBhvr>
                                        <p:cTn id="102" dur="500" fill="hold"/>
                                        <p:tgtEl>
                                          <p:spTgt spid="29"/>
                                        </p:tgtEl>
                                        <p:attrNameLst>
                                          <p:attrName>ppt_h</p:attrName>
                                        </p:attrNameLst>
                                      </p:cBhvr>
                                      <p:tavLst>
                                        <p:tav tm="0">
                                          <p:val>
                                            <p:fltVal val="0"/>
                                          </p:val>
                                        </p:tav>
                                        <p:tav tm="100000">
                                          <p:val>
                                            <p:strVal val="#ppt_h"/>
                                          </p:val>
                                        </p:tav>
                                      </p:tavLst>
                                    </p:anim>
                                    <p:animEffect transition="in" filter="fade">
                                      <p:cBhvr>
                                        <p:cTn id="103" dur="500"/>
                                        <p:tgtEl>
                                          <p:spTgt spid="29"/>
                                        </p:tgtEl>
                                      </p:cBhvr>
                                    </p:animEffect>
                                  </p:childTnLst>
                                </p:cTn>
                              </p:par>
                              <p:par>
                                <p:cTn id="104" presetID="42" presetClass="entr" presetSubtype="0" fill="hold" nodeType="withEffect">
                                  <p:stCondLst>
                                    <p:cond delay="2750"/>
                                  </p:stCondLst>
                                  <p:childTnLst>
                                    <p:set>
                                      <p:cBhvr>
                                        <p:cTn id="105" dur="1" fill="hold">
                                          <p:stCondLst>
                                            <p:cond delay="0"/>
                                          </p:stCondLst>
                                        </p:cTn>
                                        <p:tgtEl>
                                          <p:spTgt spid="31"/>
                                        </p:tgtEl>
                                        <p:attrNameLst>
                                          <p:attrName>style.visibility</p:attrName>
                                        </p:attrNameLst>
                                      </p:cBhvr>
                                      <p:to>
                                        <p:strVal val="visible"/>
                                      </p:to>
                                    </p:set>
                                    <p:animEffect transition="in" filter="fade">
                                      <p:cBhvr>
                                        <p:cTn id="106" dur="1000"/>
                                        <p:tgtEl>
                                          <p:spTgt spid="31"/>
                                        </p:tgtEl>
                                      </p:cBhvr>
                                    </p:animEffect>
                                    <p:anim calcmode="lin" valueType="num">
                                      <p:cBhvr>
                                        <p:cTn id="107" dur="1000" fill="hold"/>
                                        <p:tgtEl>
                                          <p:spTgt spid="31"/>
                                        </p:tgtEl>
                                        <p:attrNameLst>
                                          <p:attrName>ppt_x</p:attrName>
                                        </p:attrNameLst>
                                      </p:cBhvr>
                                      <p:tavLst>
                                        <p:tav tm="0">
                                          <p:val>
                                            <p:strVal val="#ppt_x"/>
                                          </p:val>
                                        </p:tav>
                                        <p:tav tm="100000">
                                          <p:val>
                                            <p:strVal val="#ppt_x"/>
                                          </p:val>
                                        </p:tav>
                                      </p:tavLst>
                                    </p:anim>
                                    <p:anim calcmode="lin" valueType="num">
                                      <p:cBhvr>
                                        <p:cTn id="108" dur="1000" fill="hold"/>
                                        <p:tgtEl>
                                          <p:spTgt spid="31"/>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275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1000"/>
                                        <p:tgtEl>
                                          <p:spTgt spid="35"/>
                                        </p:tgtEl>
                                      </p:cBhvr>
                                    </p:animEffect>
                                    <p:anim calcmode="lin" valueType="num">
                                      <p:cBhvr>
                                        <p:cTn id="112" dur="1000" fill="hold"/>
                                        <p:tgtEl>
                                          <p:spTgt spid="35"/>
                                        </p:tgtEl>
                                        <p:attrNameLst>
                                          <p:attrName>ppt_x</p:attrName>
                                        </p:attrNameLst>
                                      </p:cBhvr>
                                      <p:tavLst>
                                        <p:tav tm="0">
                                          <p:val>
                                            <p:strVal val="#ppt_x"/>
                                          </p:val>
                                        </p:tav>
                                        <p:tav tm="100000">
                                          <p:val>
                                            <p:strVal val="#ppt_x"/>
                                          </p:val>
                                        </p:tav>
                                      </p:tavLst>
                                    </p:anim>
                                    <p:anim calcmode="lin" valueType="num">
                                      <p:cBhvr>
                                        <p:cTn id="113" dur="1000" fill="hold"/>
                                        <p:tgtEl>
                                          <p:spTgt spid="35"/>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2750"/>
                                  </p:stCondLst>
                                  <p:childTnLst>
                                    <p:set>
                                      <p:cBhvr>
                                        <p:cTn id="115" dur="1" fill="hold">
                                          <p:stCondLst>
                                            <p:cond delay="0"/>
                                          </p:stCondLst>
                                        </p:cTn>
                                        <p:tgtEl>
                                          <p:spTgt spid="39"/>
                                        </p:tgtEl>
                                        <p:attrNameLst>
                                          <p:attrName>style.visibility</p:attrName>
                                        </p:attrNameLst>
                                      </p:cBhvr>
                                      <p:to>
                                        <p:strVal val="visible"/>
                                      </p:to>
                                    </p:set>
                                    <p:animEffect transition="in" filter="fade">
                                      <p:cBhvr>
                                        <p:cTn id="116" dur="1000"/>
                                        <p:tgtEl>
                                          <p:spTgt spid="39"/>
                                        </p:tgtEl>
                                      </p:cBhvr>
                                    </p:animEffect>
                                    <p:anim calcmode="lin" valueType="num">
                                      <p:cBhvr>
                                        <p:cTn id="117" dur="1000" fill="hold"/>
                                        <p:tgtEl>
                                          <p:spTgt spid="39"/>
                                        </p:tgtEl>
                                        <p:attrNameLst>
                                          <p:attrName>ppt_x</p:attrName>
                                        </p:attrNameLst>
                                      </p:cBhvr>
                                      <p:tavLst>
                                        <p:tav tm="0">
                                          <p:val>
                                            <p:strVal val="#ppt_x"/>
                                          </p:val>
                                        </p:tav>
                                        <p:tav tm="100000">
                                          <p:val>
                                            <p:strVal val="#ppt_x"/>
                                          </p:val>
                                        </p:tav>
                                      </p:tavLst>
                                    </p:anim>
                                    <p:anim calcmode="lin" valueType="num">
                                      <p:cBhvr>
                                        <p:cTn id="118" dur="1000" fill="hold"/>
                                        <p:tgtEl>
                                          <p:spTgt spid="39"/>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275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1000"/>
                                        <p:tgtEl>
                                          <p:spTgt spid="43"/>
                                        </p:tgtEl>
                                      </p:cBhvr>
                                    </p:animEffect>
                                    <p:anim calcmode="lin" valueType="num">
                                      <p:cBhvr>
                                        <p:cTn id="122" dur="1000" fill="hold"/>
                                        <p:tgtEl>
                                          <p:spTgt spid="43"/>
                                        </p:tgtEl>
                                        <p:attrNameLst>
                                          <p:attrName>ppt_x</p:attrName>
                                        </p:attrNameLst>
                                      </p:cBhvr>
                                      <p:tavLst>
                                        <p:tav tm="0">
                                          <p:val>
                                            <p:strVal val="#ppt_x"/>
                                          </p:val>
                                        </p:tav>
                                        <p:tav tm="100000">
                                          <p:val>
                                            <p:strVal val="#ppt_x"/>
                                          </p:val>
                                        </p:tav>
                                      </p:tavLst>
                                    </p:anim>
                                    <p:anim calcmode="lin" valueType="num">
                                      <p:cBhvr>
                                        <p:cTn id="123" dur="1000" fill="hold"/>
                                        <p:tgtEl>
                                          <p:spTgt spid="43"/>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325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1000"/>
                                        <p:tgtEl>
                                          <p:spTgt spid="30"/>
                                        </p:tgtEl>
                                      </p:cBhvr>
                                    </p:animEffect>
                                    <p:anim calcmode="lin" valueType="num">
                                      <p:cBhvr>
                                        <p:cTn id="127" dur="1000" fill="hold"/>
                                        <p:tgtEl>
                                          <p:spTgt spid="30"/>
                                        </p:tgtEl>
                                        <p:attrNameLst>
                                          <p:attrName>ppt_x</p:attrName>
                                        </p:attrNameLst>
                                      </p:cBhvr>
                                      <p:tavLst>
                                        <p:tav tm="0">
                                          <p:val>
                                            <p:strVal val="#ppt_x"/>
                                          </p:val>
                                        </p:tav>
                                        <p:tav tm="100000">
                                          <p:val>
                                            <p:strVal val="#ppt_x"/>
                                          </p:val>
                                        </p:tav>
                                      </p:tavLst>
                                    </p:anim>
                                    <p:anim calcmode="lin" valueType="num">
                                      <p:cBhvr>
                                        <p:cTn id="128" dur="1000" fill="hold"/>
                                        <p:tgtEl>
                                          <p:spTgt spid="30"/>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3250"/>
                                  </p:stCondLst>
                                  <p:childTnLst>
                                    <p:set>
                                      <p:cBhvr>
                                        <p:cTn id="130" dur="1" fill="hold">
                                          <p:stCondLst>
                                            <p:cond delay="0"/>
                                          </p:stCondLst>
                                        </p:cTn>
                                        <p:tgtEl>
                                          <p:spTgt spid="34"/>
                                        </p:tgtEl>
                                        <p:attrNameLst>
                                          <p:attrName>style.visibility</p:attrName>
                                        </p:attrNameLst>
                                      </p:cBhvr>
                                      <p:to>
                                        <p:strVal val="visible"/>
                                      </p:to>
                                    </p:set>
                                    <p:animEffect transition="in" filter="fade">
                                      <p:cBhvr>
                                        <p:cTn id="131" dur="1000"/>
                                        <p:tgtEl>
                                          <p:spTgt spid="34"/>
                                        </p:tgtEl>
                                      </p:cBhvr>
                                    </p:animEffect>
                                    <p:anim calcmode="lin" valueType="num">
                                      <p:cBhvr>
                                        <p:cTn id="132" dur="1000" fill="hold"/>
                                        <p:tgtEl>
                                          <p:spTgt spid="34"/>
                                        </p:tgtEl>
                                        <p:attrNameLst>
                                          <p:attrName>ppt_x</p:attrName>
                                        </p:attrNameLst>
                                      </p:cBhvr>
                                      <p:tavLst>
                                        <p:tav tm="0">
                                          <p:val>
                                            <p:strVal val="#ppt_x"/>
                                          </p:val>
                                        </p:tav>
                                        <p:tav tm="100000">
                                          <p:val>
                                            <p:strVal val="#ppt_x"/>
                                          </p:val>
                                        </p:tav>
                                      </p:tavLst>
                                    </p:anim>
                                    <p:anim calcmode="lin" valueType="num">
                                      <p:cBhvr>
                                        <p:cTn id="133" dur="1000" fill="hold"/>
                                        <p:tgtEl>
                                          <p:spTgt spid="3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3250"/>
                                  </p:stCondLst>
                                  <p:childTnLst>
                                    <p:set>
                                      <p:cBhvr>
                                        <p:cTn id="135" dur="1" fill="hold">
                                          <p:stCondLst>
                                            <p:cond delay="0"/>
                                          </p:stCondLst>
                                        </p:cTn>
                                        <p:tgtEl>
                                          <p:spTgt spid="38"/>
                                        </p:tgtEl>
                                        <p:attrNameLst>
                                          <p:attrName>style.visibility</p:attrName>
                                        </p:attrNameLst>
                                      </p:cBhvr>
                                      <p:to>
                                        <p:strVal val="visible"/>
                                      </p:to>
                                    </p:set>
                                    <p:animEffect transition="in" filter="fade">
                                      <p:cBhvr>
                                        <p:cTn id="136" dur="1000"/>
                                        <p:tgtEl>
                                          <p:spTgt spid="38"/>
                                        </p:tgtEl>
                                      </p:cBhvr>
                                    </p:animEffect>
                                    <p:anim calcmode="lin" valueType="num">
                                      <p:cBhvr>
                                        <p:cTn id="137" dur="1000" fill="hold"/>
                                        <p:tgtEl>
                                          <p:spTgt spid="38"/>
                                        </p:tgtEl>
                                        <p:attrNameLst>
                                          <p:attrName>ppt_x</p:attrName>
                                        </p:attrNameLst>
                                      </p:cBhvr>
                                      <p:tavLst>
                                        <p:tav tm="0">
                                          <p:val>
                                            <p:strVal val="#ppt_x"/>
                                          </p:val>
                                        </p:tav>
                                        <p:tav tm="100000">
                                          <p:val>
                                            <p:strVal val="#ppt_x"/>
                                          </p:val>
                                        </p:tav>
                                      </p:tavLst>
                                    </p:anim>
                                    <p:anim calcmode="lin" valueType="num">
                                      <p:cBhvr>
                                        <p:cTn id="138" dur="1000" fill="hold"/>
                                        <p:tgtEl>
                                          <p:spTgt spid="38"/>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3250"/>
                                  </p:stCondLst>
                                  <p:childTnLst>
                                    <p:set>
                                      <p:cBhvr>
                                        <p:cTn id="140" dur="1" fill="hold">
                                          <p:stCondLst>
                                            <p:cond delay="0"/>
                                          </p:stCondLst>
                                        </p:cTn>
                                        <p:tgtEl>
                                          <p:spTgt spid="42"/>
                                        </p:tgtEl>
                                        <p:attrNameLst>
                                          <p:attrName>style.visibility</p:attrName>
                                        </p:attrNameLst>
                                      </p:cBhvr>
                                      <p:to>
                                        <p:strVal val="visible"/>
                                      </p:to>
                                    </p:set>
                                    <p:animEffect transition="in" filter="fade">
                                      <p:cBhvr>
                                        <p:cTn id="141" dur="1000"/>
                                        <p:tgtEl>
                                          <p:spTgt spid="42"/>
                                        </p:tgtEl>
                                      </p:cBhvr>
                                    </p:animEffect>
                                    <p:anim calcmode="lin" valueType="num">
                                      <p:cBhvr>
                                        <p:cTn id="142" dur="1000" fill="hold"/>
                                        <p:tgtEl>
                                          <p:spTgt spid="42"/>
                                        </p:tgtEl>
                                        <p:attrNameLst>
                                          <p:attrName>ppt_x</p:attrName>
                                        </p:attrNameLst>
                                      </p:cBhvr>
                                      <p:tavLst>
                                        <p:tav tm="0">
                                          <p:val>
                                            <p:strVal val="#ppt_x"/>
                                          </p:val>
                                        </p:tav>
                                        <p:tav tm="100000">
                                          <p:val>
                                            <p:strVal val="#ppt_x"/>
                                          </p:val>
                                        </p:tav>
                                      </p:tavLst>
                                    </p:anim>
                                    <p:anim calcmode="lin" valueType="num">
                                      <p:cBhvr>
                                        <p:cTn id="143"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29" grpId="0"/>
      <p:bldP spid="30" grpId="0"/>
      <p:bldP spid="32" grpId="0"/>
      <p:bldP spid="33" grpId="0"/>
      <p:bldP spid="34" grpId="0"/>
      <p:bldP spid="36" grpId="0"/>
      <p:bldP spid="37" grpId="0"/>
      <p:bldP spid="38" grpId="0"/>
      <p:bldP spid="40" grpId="0"/>
      <p:bldP spid="41" grpId="0"/>
      <p:bldP spid="42" grpId="0"/>
      <p:bldP spid="44" grpId="0" animBg="1"/>
      <p:bldP spid="45" grpId="0" animBg="1"/>
      <p:bldP spid="46" grpId="0" animBg="1"/>
      <p:bldP spid="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核心成员</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1"/>
          <p:cNvGrpSpPr/>
          <p:nvPr/>
        </p:nvGrpSpPr>
        <p:grpSpPr>
          <a:xfrm>
            <a:off x="3185939" y="1739094"/>
            <a:ext cx="710200" cy="771543"/>
            <a:chOff x="3185939" y="1739094"/>
            <a:chExt cx="710200" cy="771543"/>
          </a:xfrm>
        </p:grpSpPr>
        <p:sp>
          <p:nvSpPr>
            <p:cNvPr id="13" name="任意多边形 13"/>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rgbClr val="FF3D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03"/>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204"/>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17"/>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18"/>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33" name="Oval 21"/>
          <p:cNvSpPr/>
          <p:nvPr/>
        </p:nvSpPr>
        <p:spPr>
          <a:xfrm>
            <a:off x="1673664" y="2194323"/>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34" name="椭圆 33"/>
          <p:cNvSpPr/>
          <p:nvPr/>
        </p:nvSpPr>
        <p:spPr>
          <a:xfrm>
            <a:off x="1831902" y="2352012"/>
            <a:ext cx="1616138" cy="1617237"/>
          </a:xfrm>
          <a:prstGeom prst="ellipse">
            <a:avLst/>
          </a:prstGeom>
          <a:blipFill dpi="0" rotWithShape="1">
            <a:blip r:embed="rId1" cstate="screen">
              <a:extLst>
                <a:ext uri="{BEBA8EAE-BF5A-486C-A8C5-ECC9F3942E4B}">
                  <a14:imgProps xmlns:a14="http://schemas.microsoft.com/office/drawing/2010/main">
                    <a14:imgLayer r:embed="rId2">
                      <a14:imgEffect>
                        <a14:artisticBlur/>
                      </a14:imgEffect>
                      <a14:imgEffect>
                        <a14:brightnessContrast bright="17000"/>
                      </a14:imgEffect>
                      <a14:imgEffect>
                        <a14:sharpenSoften amount="-100000"/>
                      </a14:imgEffect>
                    </a14:imgLayer>
                  </a14:imgProps>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10803" y="2483000"/>
            <a:ext cx="3312368" cy="324000"/>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36" name="矩形 35"/>
          <p:cNvSpPr/>
          <p:nvPr/>
        </p:nvSpPr>
        <p:spPr>
          <a:xfrm>
            <a:off x="6210803" y="2860904"/>
            <a:ext cx="2448272" cy="324000"/>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37" name="矩形 36"/>
          <p:cNvSpPr/>
          <p:nvPr/>
        </p:nvSpPr>
        <p:spPr>
          <a:xfrm>
            <a:off x="6210803" y="3256984"/>
            <a:ext cx="3888432" cy="324000"/>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38" name="矩形 37"/>
          <p:cNvSpPr/>
          <p:nvPr/>
        </p:nvSpPr>
        <p:spPr>
          <a:xfrm>
            <a:off x="6210803" y="3652992"/>
            <a:ext cx="2160240" cy="324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endParaRPr lang="zh-CN" altLang="en-US" sz="1600" dirty="0">
              <a:latin typeface="微软雅黑" panose="020B0503020204020204" pitchFamily="34" charset="-122"/>
              <a:ea typeface="微软雅黑" panose="020B0503020204020204" pitchFamily="34" charset="-122"/>
            </a:endParaRPr>
          </a:p>
        </p:txBody>
      </p:sp>
      <p:sp>
        <p:nvSpPr>
          <p:cNvPr id="39" name="文本框 5"/>
          <p:cNvSpPr txBox="1"/>
          <p:nvPr/>
        </p:nvSpPr>
        <p:spPr>
          <a:xfrm>
            <a:off x="6210803" y="2060848"/>
            <a:ext cx="122413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技能：</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80%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1"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95%</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2"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50%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3"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70%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4"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3937347" y="2297667"/>
            <a:ext cx="2104592" cy="1547599"/>
            <a:chOff x="4080015" y="2124888"/>
            <a:chExt cx="2104592" cy="1547599"/>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人物介绍：</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Rectangle 1"/>
            <p:cNvSpPr>
              <a:spLocks noChangeArrowheads="1"/>
            </p:cNvSpPr>
            <p:nvPr/>
          </p:nvSpPr>
          <p:spPr bwMode="auto">
            <a:xfrm>
              <a:off x="4138622" y="2664158"/>
              <a:ext cx="2045985" cy="1008329"/>
            </a:xfrm>
            <a:prstGeom prst="rect">
              <a:avLst/>
            </a:prstGeom>
            <a:noFill/>
            <a:ln>
              <a:noFill/>
            </a:ln>
            <a:effectLst/>
          </p:spPr>
          <p:txBody>
            <a:bodyPr vert="horz" wrap="square" lIns="0" tIns="0" rIns="0" bIns="76176"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lang="zh-CN" sz="14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endParaRPr 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1703512" y="4522475"/>
            <a:ext cx="2908196" cy="922749"/>
            <a:chOff x="1703512" y="4666491"/>
            <a:chExt cx="2908196" cy="922749"/>
          </a:xfrm>
        </p:grpSpPr>
        <p:sp>
          <p:nvSpPr>
            <p:cNvPr id="49" name="文本框 18"/>
            <p:cNvSpPr txBox="1"/>
            <p:nvPr/>
          </p:nvSpPr>
          <p:spPr>
            <a:xfrm>
              <a:off x="1703512" y="4666491"/>
              <a:ext cx="2088232" cy="769441"/>
            </a:xfrm>
            <a:prstGeom prst="rect">
              <a:avLst/>
            </a:prstGeom>
            <a:noFill/>
          </p:spPr>
          <p:txBody>
            <a:bodyPr wrap="square" rtlCol="0">
              <a:spAutoFit/>
            </a:bodyPr>
            <a:lstStyle/>
            <a:p>
              <a:r>
                <a:rPr lang="en-US" altLang="zh-CN" sz="4400" dirty="0">
                  <a:solidFill>
                    <a:schemeClr val="bg1">
                      <a:lumMod val="50000"/>
                    </a:schemeClr>
                  </a:solidFill>
                  <a:latin typeface="微软雅黑" panose="020B0503020204020204" pitchFamily="34" charset="-122"/>
                  <a:ea typeface="微软雅黑" panose="020B0503020204020204" pitchFamily="34" charset="-122"/>
                </a:rPr>
                <a:t>DAIEN</a:t>
              </a:r>
              <a:endParaRPr lang="en-US" altLang="zh-CN" sz="4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设计总监</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873451" y="4580110"/>
            <a:ext cx="5992767" cy="842466"/>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55" name="图片 5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a:fillRect/>
            </a:stretch>
          </p:blipFill>
          <p:spPr>
            <a:xfrm>
              <a:off x="7878872" y="4762457"/>
              <a:ext cx="504000" cy="504000"/>
            </a:xfrm>
            <a:prstGeom prst="ellipse">
              <a:avLst/>
            </a:prstGeom>
            <a:solidFill>
              <a:srgbClr val="FA783A"/>
            </a:solidFill>
          </p:spPr>
        </p:pic>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53" presetClass="entr" presetSubtype="16"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nodeType="withEffect">
                                  <p:stCondLst>
                                    <p:cond delay="50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53" presetClass="entr" presetSubtype="16" fill="hold" nodeType="withEffect">
                                  <p:stCondLst>
                                    <p:cond delay="100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par>
                                <p:cTn id="28" presetID="53" presetClass="entr" presetSubtype="16" fill="hold" grpId="0" nodeType="withEffect">
                                  <p:stCondLst>
                                    <p:cond delay="150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grpId="0" nodeType="withEffect">
                                  <p:stCondLst>
                                    <p:cond delay="15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par>
                                <p:cTn id="43" presetID="53" presetClass="entr" presetSubtype="16" fill="hold" grpId="0" nodeType="withEffect">
                                  <p:stCondLst>
                                    <p:cond delay="1500"/>
                                  </p:stCondLst>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150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15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53" presetClass="entr" presetSubtype="16" fill="hold" grpId="0" nodeType="withEffect">
                                  <p:stCondLst>
                                    <p:cond delay="1500"/>
                                  </p:stCondLst>
                                  <p:childTnLst>
                                    <p:set>
                                      <p:cBhvr>
                                        <p:cTn id="69" dur="1" fill="hold">
                                          <p:stCondLst>
                                            <p:cond delay="0"/>
                                          </p:stCondLst>
                                        </p:cTn>
                                        <p:tgtEl>
                                          <p:spTgt spid="43"/>
                                        </p:tgtEl>
                                        <p:attrNameLst>
                                          <p:attrName>style.visibility</p:attrName>
                                        </p:attrNameLst>
                                      </p:cBhvr>
                                      <p:to>
                                        <p:strVal val="visible"/>
                                      </p:to>
                                    </p:set>
                                    <p:anim calcmode="lin" valueType="num">
                                      <p:cBhvr>
                                        <p:cTn id="70" dur="500" fill="hold"/>
                                        <p:tgtEl>
                                          <p:spTgt spid="43"/>
                                        </p:tgtEl>
                                        <p:attrNameLst>
                                          <p:attrName>ppt_w</p:attrName>
                                        </p:attrNameLst>
                                      </p:cBhvr>
                                      <p:tavLst>
                                        <p:tav tm="0">
                                          <p:val>
                                            <p:fltVal val="0"/>
                                          </p:val>
                                        </p:tav>
                                        <p:tav tm="100000">
                                          <p:val>
                                            <p:strVal val="#ppt_w"/>
                                          </p:val>
                                        </p:tav>
                                      </p:tavLst>
                                    </p:anim>
                                    <p:anim calcmode="lin" valueType="num">
                                      <p:cBhvr>
                                        <p:cTn id="71" dur="500" fill="hold"/>
                                        <p:tgtEl>
                                          <p:spTgt spid="43"/>
                                        </p:tgtEl>
                                        <p:attrNameLst>
                                          <p:attrName>ppt_h</p:attrName>
                                        </p:attrNameLst>
                                      </p:cBhvr>
                                      <p:tavLst>
                                        <p:tav tm="0">
                                          <p:val>
                                            <p:fltVal val="0"/>
                                          </p:val>
                                        </p:tav>
                                        <p:tav tm="100000">
                                          <p:val>
                                            <p:strVal val="#ppt_h"/>
                                          </p:val>
                                        </p:tav>
                                      </p:tavLst>
                                    </p:anim>
                                    <p:animEffect transition="in" filter="fade">
                                      <p:cBhvr>
                                        <p:cTn id="72" dur="500"/>
                                        <p:tgtEl>
                                          <p:spTgt spid="43"/>
                                        </p:tgtEl>
                                      </p:cBhvr>
                                    </p:animEffect>
                                  </p:childTnLst>
                                </p:cTn>
                              </p:par>
                              <p:par>
                                <p:cTn id="73" presetID="53" presetClass="entr" presetSubtype="16" fill="hold" grpId="0" nodeType="withEffect" nodePh="1">
                                  <p:stCondLst>
                                    <p:cond delay="1500"/>
                                  </p:stCondLst>
                                  <p:endCondLst>
                                    <p:cond evt="begin" delay="0">
                                      <p:tn val="73"/>
                                    </p:cond>
                                  </p:end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par>
                                <p:cTn id="78" presetID="53" presetClass="entr" presetSubtype="16" fill="hold" nodeType="withEffect">
                                  <p:stCondLst>
                                    <p:cond delay="225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fltVal val="0"/>
                                          </p:val>
                                        </p:tav>
                                        <p:tav tm="100000">
                                          <p:val>
                                            <p:strVal val="#ppt_h"/>
                                          </p:val>
                                        </p:tav>
                                      </p:tavLst>
                                    </p:anim>
                                    <p:animEffect transition="in" filter="fade">
                                      <p:cBhvr>
                                        <p:cTn id="82" dur="500"/>
                                        <p:tgtEl>
                                          <p:spTgt spid="48"/>
                                        </p:tgtEl>
                                      </p:cBhvr>
                                    </p:animEffect>
                                  </p:childTnLst>
                                </p:cTn>
                              </p:par>
                              <p:par>
                                <p:cTn id="83" presetID="53" presetClass="entr" presetSubtype="16" fill="hold" nodeType="withEffect">
                                  <p:stCondLst>
                                    <p:cond delay="2250"/>
                                  </p:stCondLst>
                                  <p:childTnLst>
                                    <p:set>
                                      <p:cBhvr>
                                        <p:cTn id="84" dur="1" fill="hold">
                                          <p:stCondLst>
                                            <p:cond delay="0"/>
                                          </p:stCondLst>
                                        </p:cTn>
                                        <p:tgtEl>
                                          <p:spTgt spid="52"/>
                                        </p:tgtEl>
                                        <p:attrNameLst>
                                          <p:attrName>style.visibility</p:attrName>
                                        </p:attrNameLst>
                                      </p:cBhvr>
                                      <p:to>
                                        <p:strVal val="visible"/>
                                      </p:to>
                                    </p:set>
                                    <p:anim calcmode="lin" valueType="num">
                                      <p:cBhvr>
                                        <p:cTn id="85" dur="500" fill="hold"/>
                                        <p:tgtEl>
                                          <p:spTgt spid="52"/>
                                        </p:tgtEl>
                                        <p:attrNameLst>
                                          <p:attrName>ppt_w</p:attrName>
                                        </p:attrNameLst>
                                      </p:cBhvr>
                                      <p:tavLst>
                                        <p:tav tm="0">
                                          <p:val>
                                            <p:fltVal val="0"/>
                                          </p:val>
                                        </p:tav>
                                        <p:tav tm="100000">
                                          <p:val>
                                            <p:strVal val="#ppt_w"/>
                                          </p:val>
                                        </p:tav>
                                      </p:tavLst>
                                    </p:anim>
                                    <p:anim calcmode="lin" valueType="num">
                                      <p:cBhvr>
                                        <p:cTn id="86" dur="500" fill="hold"/>
                                        <p:tgtEl>
                                          <p:spTgt spid="52"/>
                                        </p:tgtEl>
                                        <p:attrNameLst>
                                          <p:attrName>ppt_h</p:attrName>
                                        </p:attrNameLst>
                                      </p:cBhvr>
                                      <p:tavLst>
                                        <p:tav tm="0">
                                          <p:val>
                                            <p:fltVal val="0"/>
                                          </p:val>
                                        </p:tav>
                                        <p:tav tm="100000">
                                          <p:val>
                                            <p:strVal val="#ppt_h"/>
                                          </p:val>
                                        </p:tav>
                                      </p:tavLst>
                                    </p:anim>
                                    <p:animEffect transition="in" filter="fade">
                                      <p:cBhvr>
                                        <p:cTn id="8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组织结构</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cxnSp>
        <p:nvCxnSpPr>
          <p:cNvPr id="12" name="直接连接符 11"/>
          <p:cNvCxnSpPr/>
          <p:nvPr/>
        </p:nvCxnSpPr>
        <p:spPr>
          <a:xfrm>
            <a:off x="678128" y="3966633"/>
            <a:ext cx="3409951" cy="0"/>
          </a:xfrm>
          <a:prstGeom prst="line">
            <a:avLst/>
          </a:prstGeom>
          <a:noFill/>
          <a:ln w="12700" cap="flat" cmpd="sng" algn="ctr">
            <a:solidFill>
              <a:sysClr val="window" lastClr="FFFFFF">
                <a:lumMod val="65000"/>
              </a:sysClr>
            </a:solidFill>
            <a:prstDash val="sysDash"/>
            <a:miter lim="800000"/>
          </a:ln>
          <a:effectLst/>
        </p:spPr>
      </p:cxnSp>
      <p:cxnSp>
        <p:nvCxnSpPr>
          <p:cNvPr id="13" name="直接连接符 12"/>
          <p:cNvCxnSpPr/>
          <p:nvPr/>
        </p:nvCxnSpPr>
        <p:spPr>
          <a:xfrm>
            <a:off x="7917127" y="3966633"/>
            <a:ext cx="3454400" cy="0"/>
          </a:xfrm>
          <a:prstGeom prst="line">
            <a:avLst/>
          </a:prstGeom>
          <a:noFill/>
          <a:ln w="12700" cap="flat" cmpd="sng" algn="ctr">
            <a:solidFill>
              <a:sysClr val="window" lastClr="FFFFFF">
                <a:lumMod val="65000"/>
              </a:sysClr>
            </a:solidFill>
            <a:prstDash val="sysDash"/>
            <a:miter lim="800000"/>
          </a:ln>
          <a:effectLst/>
        </p:spPr>
      </p:cxnSp>
      <p:cxnSp>
        <p:nvCxnSpPr>
          <p:cNvPr id="14" name="直接连接符 13"/>
          <p:cNvCxnSpPr/>
          <p:nvPr/>
        </p:nvCxnSpPr>
        <p:spPr>
          <a:xfrm>
            <a:off x="5531645" y="3966633"/>
            <a:ext cx="1471083" cy="0"/>
          </a:xfrm>
          <a:prstGeom prst="line">
            <a:avLst/>
          </a:prstGeom>
          <a:noFill/>
          <a:ln w="12700" cap="flat" cmpd="sng" algn="ctr">
            <a:solidFill>
              <a:sysClr val="window" lastClr="FFFFFF">
                <a:lumMod val="65000"/>
              </a:sysClr>
            </a:solidFill>
            <a:prstDash val="sysDash"/>
            <a:miter lim="800000"/>
          </a:ln>
          <a:effectLst/>
        </p:spPr>
      </p:cxnSp>
      <p:grpSp>
        <p:nvGrpSpPr>
          <p:cNvPr id="15" name="组合 5"/>
          <p:cNvGrpSpPr/>
          <p:nvPr/>
        </p:nvGrpSpPr>
        <p:grpSpPr bwMode="auto">
          <a:xfrm>
            <a:off x="680245" y="3966633"/>
            <a:ext cx="10680700" cy="1517651"/>
            <a:chOff x="581588" y="2430899"/>
            <a:chExt cx="8010216" cy="1136826"/>
          </a:xfrm>
        </p:grpSpPr>
        <p:cxnSp>
          <p:nvCxnSpPr>
            <p:cNvPr id="16" name="直接连接符 15"/>
            <p:cNvCxnSpPr/>
            <p:nvPr/>
          </p:nvCxnSpPr>
          <p:spPr>
            <a:xfrm>
              <a:off x="581588"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17" name="直接连接符 16"/>
            <p:cNvCxnSpPr/>
            <p:nvPr/>
          </p:nvCxnSpPr>
          <p:spPr>
            <a:xfrm>
              <a:off x="1338796"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18" name="直接连接符 17"/>
            <p:cNvCxnSpPr/>
            <p:nvPr/>
          </p:nvCxnSpPr>
          <p:spPr>
            <a:xfrm>
              <a:off x="2248399"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19" name="直接连接符 18"/>
            <p:cNvCxnSpPr/>
            <p:nvPr/>
          </p:nvCxnSpPr>
          <p:spPr>
            <a:xfrm>
              <a:off x="4210473"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20" name="直接连接符 19"/>
            <p:cNvCxnSpPr/>
            <p:nvPr/>
          </p:nvCxnSpPr>
          <p:spPr>
            <a:xfrm>
              <a:off x="5313742"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21" name="直接连接符 20"/>
            <p:cNvCxnSpPr/>
            <p:nvPr/>
          </p:nvCxnSpPr>
          <p:spPr>
            <a:xfrm>
              <a:off x="6016978"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22" name="直接连接符 21"/>
            <p:cNvCxnSpPr/>
            <p:nvPr/>
          </p:nvCxnSpPr>
          <p:spPr>
            <a:xfrm>
              <a:off x="6736088"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23" name="直接连接符 22"/>
            <p:cNvCxnSpPr/>
            <p:nvPr/>
          </p:nvCxnSpPr>
          <p:spPr>
            <a:xfrm>
              <a:off x="7640928"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24" name="直接连接符 23"/>
            <p:cNvCxnSpPr/>
            <p:nvPr/>
          </p:nvCxnSpPr>
          <p:spPr>
            <a:xfrm>
              <a:off x="8591804" y="2430899"/>
              <a:ext cx="0" cy="1136826"/>
            </a:xfrm>
            <a:prstGeom prst="line">
              <a:avLst/>
            </a:prstGeom>
            <a:noFill/>
            <a:ln w="12700" cap="flat" cmpd="sng" algn="ctr">
              <a:solidFill>
                <a:sysClr val="window" lastClr="FFFFFF">
                  <a:lumMod val="65000"/>
                </a:sysClr>
              </a:solidFill>
              <a:prstDash val="sysDash"/>
              <a:miter lim="800000"/>
            </a:ln>
            <a:effectLst/>
          </p:spPr>
        </p:cxnSp>
        <p:cxnSp>
          <p:nvCxnSpPr>
            <p:cNvPr id="25" name="直接连接符 24"/>
            <p:cNvCxnSpPr/>
            <p:nvPr/>
          </p:nvCxnSpPr>
          <p:spPr>
            <a:xfrm>
              <a:off x="3135776" y="2430899"/>
              <a:ext cx="0" cy="1136826"/>
            </a:xfrm>
            <a:prstGeom prst="line">
              <a:avLst/>
            </a:prstGeom>
            <a:noFill/>
            <a:ln w="12700" cap="flat" cmpd="sng" algn="ctr">
              <a:solidFill>
                <a:sysClr val="window" lastClr="FFFFFF">
                  <a:lumMod val="65000"/>
                </a:sysClr>
              </a:solidFill>
              <a:prstDash val="sysDash"/>
              <a:miter lim="800000"/>
            </a:ln>
            <a:effectLst/>
          </p:spPr>
        </p:cxnSp>
      </p:grpSp>
      <p:cxnSp>
        <p:nvCxnSpPr>
          <p:cNvPr id="26" name="直接连接符 25"/>
          <p:cNvCxnSpPr/>
          <p:nvPr/>
        </p:nvCxnSpPr>
        <p:spPr>
          <a:xfrm>
            <a:off x="2509045" y="3166534"/>
            <a:ext cx="0" cy="817033"/>
          </a:xfrm>
          <a:prstGeom prst="line">
            <a:avLst/>
          </a:prstGeom>
          <a:noFill/>
          <a:ln w="12700" cap="flat" cmpd="sng" algn="ctr">
            <a:solidFill>
              <a:sysClr val="window" lastClr="FFFFFF">
                <a:lumMod val="65000"/>
              </a:sysClr>
            </a:solidFill>
            <a:prstDash val="sysDash"/>
            <a:miter lim="800000"/>
          </a:ln>
          <a:effectLst/>
        </p:spPr>
      </p:cxnSp>
      <p:cxnSp>
        <p:nvCxnSpPr>
          <p:cNvPr id="27" name="直接连接符 26"/>
          <p:cNvCxnSpPr/>
          <p:nvPr/>
        </p:nvCxnSpPr>
        <p:spPr>
          <a:xfrm>
            <a:off x="9684545" y="3166534"/>
            <a:ext cx="0" cy="817033"/>
          </a:xfrm>
          <a:prstGeom prst="line">
            <a:avLst/>
          </a:prstGeom>
          <a:noFill/>
          <a:ln w="12700" cap="flat" cmpd="sng" algn="ctr">
            <a:solidFill>
              <a:sysClr val="window" lastClr="FFFFFF">
                <a:lumMod val="65000"/>
              </a:sysClr>
            </a:solidFill>
            <a:prstDash val="sysDash"/>
            <a:miter lim="800000"/>
          </a:ln>
          <a:effectLst/>
        </p:spPr>
      </p:cxnSp>
      <p:cxnSp>
        <p:nvCxnSpPr>
          <p:cNvPr id="28" name="直接连接符 27"/>
          <p:cNvCxnSpPr/>
          <p:nvPr/>
        </p:nvCxnSpPr>
        <p:spPr>
          <a:xfrm>
            <a:off x="5986727" y="2286000"/>
            <a:ext cx="0" cy="1727200"/>
          </a:xfrm>
          <a:prstGeom prst="line">
            <a:avLst/>
          </a:prstGeom>
          <a:noFill/>
          <a:ln w="12700" cap="flat" cmpd="sng" algn="ctr">
            <a:solidFill>
              <a:sysClr val="window" lastClr="FFFFFF">
                <a:lumMod val="65000"/>
              </a:sysClr>
            </a:solidFill>
            <a:prstDash val="sysDash"/>
            <a:miter lim="800000"/>
          </a:ln>
          <a:effectLst/>
        </p:spPr>
      </p:cxnSp>
      <p:sp>
        <p:nvSpPr>
          <p:cNvPr id="29" name="圆角矩形 5"/>
          <p:cNvSpPr/>
          <p:nvPr/>
        </p:nvSpPr>
        <p:spPr>
          <a:xfrm>
            <a:off x="5317530" y="1978138"/>
            <a:ext cx="1404112" cy="480053"/>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0" name="TextBox 2"/>
          <p:cNvSpPr txBox="1"/>
          <p:nvPr/>
        </p:nvSpPr>
        <p:spPr>
          <a:xfrm>
            <a:off x="5442745" y="2034118"/>
            <a:ext cx="1153583" cy="338554"/>
          </a:xfrm>
          <a:prstGeom prst="rect">
            <a:avLst/>
          </a:prstGeom>
          <a:solidFill>
            <a:srgbClr val="FF3D33"/>
          </a:solidFill>
        </p:spPr>
        <p:txBody>
          <a:bodyP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white"/>
                </a:solidFill>
                <a:ea typeface="等线" panose="02010600030101010101" pitchFamily="2" charset="-122"/>
              </a:rPr>
              <a:t>董事会</a:t>
            </a:r>
            <a:endParaRPr lang="zh-CN" altLang="en-US" sz="1600" b="1" dirty="0">
              <a:solidFill>
                <a:prstClr val="white"/>
              </a:solidFill>
              <a:ea typeface="等线" panose="02010600030101010101" pitchFamily="2" charset="-122"/>
            </a:endParaRPr>
          </a:p>
        </p:txBody>
      </p:sp>
      <p:sp>
        <p:nvSpPr>
          <p:cNvPr id="31" name="圆角矩形 37"/>
          <p:cNvSpPr/>
          <p:nvPr/>
        </p:nvSpPr>
        <p:spPr>
          <a:xfrm>
            <a:off x="5317530" y="2601974"/>
            <a:ext cx="1404112" cy="480053"/>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 name="TextBox 35"/>
          <p:cNvSpPr txBox="1"/>
          <p:nvPr/>
        </p:nvSpPr>
        <p:spPr>
          <a:xfrm>
            <a:off x="5442745" y="2656418"/>
            <a:ext cx="1153583" cy="338554"/>
          </a:xfrm>
          <a:prstGeom prst="rect">
            <a:avLst/>
          </a:prstGeom>
          <a:solidFill>
            <a:srgbClr val="00B0F0"/>
          </a:solidFill>
        </p:spPr>
        <p:txBody>
          <a:bodyP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white"/>
                </a:solidFill>
                <a:ea typeface="等线" panose="02010600030101010101" pitchFamily="2" charset="-122"/>
              </a:rPr>
              <a:t>总经理</a:t>
            </a:r>
            <a:endParaRPr lang="zh-CN" altLang="en-US" sz="1600" b="1" dirty="0">
              <a:solidFill>
                <a:prstClr val="white"/>
              </a:solidFill>
              <a:ea typeface="等线" panose="02010600030101010101" pitchFamily="2" charset="-122"/>
            </a:endParaRPr>
          </a:p>
        </p:txBody>
      </p:sp>
      <p:sp>
        <p:nvSpPr>
          <p:cNvPr id="33" name="圆角矩形 60"/>
          <p:cNvSpPr/>
          <p:nvPr/>
        </p:nvSpPr>
        <p:spPr>
          <a:xfrm>
            <a:off x="5284490" y="3315354"/>
            <a:ext cx="1404112" cy="480053"/>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4" name="TextBox 59"/>
          <p:cNvSpPr txBox="1"/>
          <p:nvPr/>
        </p:nvSpPr>
        <p:spPr>
          <a:xfrm>
            <a:off x="5410994" y="3369734"/>
            <a:ext cx="1151467" cy="338554"/>
          </a:xfrm>
          <a:prstGeom prst="rect">
            <a:avLst/>
          </a:prstGeom>
          <a:solidFill>
            <a:srgbClr val="FA783A"/>
          </a:solidFill>
        </p:spPr>
        <p:txBody>
          <a:bodyP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white"/>
                </a:solidFill>
                <a:ea typeface="等线" panose="02010600030101010101" pitchFamily="2" charset="-122"/>
              </a:rPr>
              <a:t>行政副总</a:t>
            </a:r>
            <a:endParaRPr lang="zh-CN" altLang="en-US" sz="1600" b="1" dirty="0">
              <a:solidFill>
                <a:prstClr val="white"/>
              </a:solidFill>
              <a:ea typeface="等线" panose="02010600030101010101" pitchFamily="2" charset="-122"/>
            </a:endParaRPr>
          </a:p>
        </p:txBody>
      </p:sp>
      <p:sp>
        <p:nvSpPr>
          <p:cNvPr id="35" name="圆角矩形 65"/>
          <p:cNvSpPr/>
          <p:nvPr/>
        </p:nvSpPr>
        <p:spPr>
          <a:xfrm>
            <a:off x="8965935" y="3315354"/>
            <a:ext cx="1404112" cy="480053"/>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6" name="TextBox 64"/>
          <p:cNvSpPr txBox="1"/>
          <p:nvPr/>
        </p:nvSpPr>
        <p:spPr>
          <a:xfrm>
            <a:off x="9091878" y="3369734"/>
            <a:ext cx="1151467" cy="338554"/>
          </a:xfrm>
          <a:prstGeom prst="rect">
            <a:avLst/>
          </a:prstGeom>
          <a:solidFill>
            <a:srgbClr val="FF3D33"/>
          </a:solidFill>
        </p:spPr>
        <p:txBody>
          <a:bodyP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white"/>
                </a:solidFill>
                <a:ea typeface="等线" panose="02010600030101010101" pitchFamily="2" charset="-122"/>
              </a:rPr>
              <a:t>经营副总</a:t>
            </a:r>
            <a:endParaRPr lang="zh-CN" altLang="en-US" sz="1600" b="1" dirty="0">
              <a:solidFill>
                <a:prstClr val="white"/>
              </a:solidFill>
              <a:ea typeface="等线" panose="02010600030101010101" pitchFamily="2" charset="-122"/>
            </a:endParaRPr>
          </a:p>
        </p:txBody>
      </p:sp>
      <p:sp>
        <p:nvSpPr>
          <p:cNvPr id="37" name="圆角矩形 8"/>
          <p:cNvSpPr/>
          <p:nvPr/>
        </p:nvSpPr>
        <p:spPr>
          <a:xfrm>
            <a:off x="515313"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8" name="TextBox 70"/>
          <p:cNvSpPr txBox="1"/>
          <p:nvPr/>
        </p:nvSpPr>
        <p:spPr>
          <a:xfrm>
            <a:off x="516659" y="4366684"/>
            <a:ext cx="430887" cy="1200149"/>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研发部</a:t>
            </a:r>
            <a:endParaRPr lang="zh-CN" altLang="en-US" sz="1600" b="1" dirty="0">
              <a:solidFill>
                <a:prstClr val="black">
                  <a:lumMod val="50000"/>
                  <a:lumOff val="50000"/>
                </a:prstClr>
              </a:solidFill>
              <a:ea typeface="等线" panose="02010600030101010101" pitchFamily="2" charset="-122"/>
            </a:endParaRPr>
          </a:p>
        </p:txBody>
      </p:sp>
      <p:sp>
        <p:nvSpPr>
          <p:cNvPr id="39" name="圆角矩形 76"/>
          <p:cNvSpPr/>
          <p:nvPr/>
        </p:nvSpPr>
        <p:spPr>
          <a:xfrm>
            <a:off x="1475419"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0" name="TextBox 75"/>
          <p:cNvSpPr txBox="1"/>
          <p:nvPr/>
        </p:nvSpPr>
        <p:spPr>
          <a:xfrm>
            <a:off x="1443759" y="4409017"/>
            <a:ext cx="430887" cy="1202267"/>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资料部</a:t>
            </a:r>
            <a:endParaRPr lang="zh-CN" altLang="en-US" sz="1600" b="1" dirty="0">
              <a:solidFill>
                <a:prstClr val="black">
                  <a:lumMod val="50000"/>
                  <a:lumOff val="50000"/>
                </a:prstClr>
              </a:solidFill>
              <a:ea typeface="等线" panose="02010600030101010101" pitchFamily="2" charset="-122"/>
            </a:endParaRPr>
          </a:p>
        </p:txBody>
      </p:sp>
      <p:sp>
        <p:nvSpPr>
          <p:cNvPr id="41" name="圆角矩形 81"/>
          <p:cNvSpPr/>
          <p:nvPr/>
        </p:nvSpPr>
        <p:spPr>
          <a:xfrm>
            <a:off x="2690881"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2" name="TextBox 80"/>
          <p:cNvSpPr txBox="1"/>
          <p:nvPr/>
        </p:nvSpPr>
        <p:spPr>
          <a:xfrm>
            <a:off x="2676718" y="4409017"/>
            <a:ext cx="430887" cy="1202267"/>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生产部</a:t>
            </a:r>
            <a:endParaRPr lang="zh-CN" altLang="en-US" sz="1600" b="1" dirty="0">
              <a:solidFill>
                <a:prstClr val="black">
                  <a:lumMod val="50000"/>
                  <a:lumOff val="50000"/>
                </a:prstClr>
              </a:solidFill>
              <a:ea typeface="等线" panose="02010600030101010101" pitchFamily="2" charset="-122"/>
            </a:endParaRPr>
          </a:p>
        </p:txBody>
      </p:sp>
      <p:sp>
        <p:nvSpPr>
          <p:cNvPr id="43" name="圆角矩形 86"/>
          <p:cNvSpPr/>
          <p:nvPr/>
        </p:nvSpPr>
        <p:spPr>
          <a:xfrm>
            <a:off x="3863295"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4" name="TextBox 85"/>
          <p:cNvSpPr txBox="1"/>
          <p:nvPr/>
        </p:nvSpPr>
        <p:spPr>
          <a:xfrm>
            <a:off x="3860993" y="4453467"/>
            <a:ext cx="430887" cy="1202267"/>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质管部</a:t>
            </a:r>
            <a:endParaRPr lang="zh-CN" altLang="en-US" sz="1600" b="1" dirty="0">
              <a:solidFill>
                <a:prstClr val="black">
                  <a:lumMod val="50000"/>
                  <a:lumOff val="50000"/>
                </a:prstClr>
              </a:solidFill>
              <a:ea typeface="等线" panose="02010600030101010101" pitchFamily="2" charset="-122"/>
            </a:endParaRPr>
          </a:p>
        </p:txBody>
      </p:sp>
      <p:sp>
        <p:nvSpPr>
          <p:cNvPr id="45" name="圆角矩形 91"/>
          <p:cNvSpPr/>
          <p:nvPr/>
        </p:nvSpPr>
        <p:spPr>
          <a:xfrm>
            <a:off x="5315845"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6" name="TextBox 90"/>
          <p:cNvSpPr txBox="1"/>
          <p:nvPr/>
        </p:nvSpPr>
        <p:spPr>
          <a:xfrm>
            <a:off x="5302443" y="4343401"/>
            <a:ext cx="430887" cy="1200151"/>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行政人事部</a:t>
            </a:r>
            <a:endParaRPr lang="zh-CN" altLang="en-US" sz="1600" b="1" dirty="0">
              <a:solidFill>
                <a:prstClr val="black">
                  <a:lumMod val="50000"/>
                  <a:lumOff val="50000"/>
                </a:prstClr>
              </a:solidFill>
              <a:ea typeface="等线" panose="02010600030101010101" pitchFamily="2" charset="-122"/>
            </a:endParaRPr>
          </a:p>
        </p:txBody>
      </p:sp>
      <p:sp>
        <p:nvSpPr>
          <p:cNvPr id="47" name="圆角矩形 96"/>
          <p:cNvSpPr/>
          <p:nvPr/>
        </p:nvSpPr>
        <p:spPr>
          <a:xfrm>
            <a:off x="6756005"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8" name="TextBox 95"/>
          <p:cNvSpPr txBox="1"/>
          <p:nvPr/>
        </p:nvSpPr>
        <p:spPr>
          <a:xfrm>
            <a:off x="6733309" y="4296833"/>
            <a:ext cx="430887" cy="1202267"/>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信息管理部</a:t>
            </a:r>
            <a:endParaRPr lang="zh-CN" altLang="en-US" sz="1600" b="1" dirty="0">
              <a:solidFill>
                <a:prstClr val="black">
                  <a:lumMod val="50000"/>
                  <a:lumOff val="50000"/>
                </a:prstClr>
              </a:solidFill>
              <a:ea typeface="等线" panose="02010600030101010101" pitchFamily="2" charset="-122"/>
            </a:endParaRPr>
          </a:p>
        </p:txBody>
      </p:sp>
      <p:sp>
        <p:nvSpPr>
          <p:cNvPr id="49" name="圆角矩形 101"/>
          <p:cNvSpPr/>
          <p:nvPr/>
        </p:nvSpPr>
        <p:spPr>
          <a:xfrm>
            <a:off x="7716111"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0" name="TextBox 100"/>
          <p:cNvSpPr txBox="1"/>
          <p:nvPr/>
        </p:nvSpPr>
        <p:spPr>
          <a:xfrm>
            <a:off x="7723910" y="4343401"/>
            <a:ext cx="430887" cy="1200151"/>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财务部</a:t>
            </a:r>
            <a:endParaRPr lang="zh-CN" altLang="en-US" sz="1600" b="1" dirty="0">
              <a:solidFill>
                <a:prstClr val="black">
                  <a:lumMod val="50000"/>
                  <a:lumOff val="50000"/>
                </a:prstClr>
              </a:solidFill>
              <a:ea typeface="等线" panose="02010600030101010101" pitchFamily="2" charset="-122"/>
            </a:endParaRPr>
          </a:p>
        </p:txBody>
      </p:sp>
      <p:sp>
        <p:nvSpPr>
          <p:cNvPr id="51" name="圆角矩形 106"/>
          <p:cNvSpPr/>
          <p:nvPr/>
        </p:nvSpPr>
        <p:spPr>
          <a:xfrm>
            <a:off x="8677946" y="4342789"/>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2" name="TextBox 105"/>
          <p:cNvSpPr txBox="1"/>
          <p:nvPr/>
        </p:nvSpPr>
        <p:spPr>
          <a:xfrm>
            <a:off x="8700751" y="4491568"/>
            <a:ext cx="430887" cy="903817"/>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股份部</a:t>
            </a:r>
            <a:endParaRPr lang="zh-CN" altLang="en-US" sz="1600" b="1" dirty="0">
              <a:solidFill>
                <a:prstClr val="black">
                  <a:lumMod val="50000"/>
                  <a:lumOff val="50000"/>
                </a:prstClr>
              </a:solidFill>
              <a:ea typeface="等线" panose="02010600030101010101" pitchFamily="2" charset="-122"/>
            </a:endParaRPr>
          </a:p>
        </p:txBody>
      </p:sp>
      <p:sp>
        <p:nvSpPr>
          <p:cNvPr id="53" name="圆角矩形 111"/>
          <p:cNvSpPr/>
          <p:nvPr/>
        </p:nvSpPr>
        <p:spPr>
          <a:xfrm>
            <a:off x="9860013"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4" name="TextBox 110"/>
          <p:cNvSpPr txBox="1"/>
          <p:nvPr/>
        </p:nvSpPr>
        <p:spPr>
          <a:xfrm>
            <a:off x="9862801" y="4459818"/>
            <a:ext cx="430887" cy="901700"/>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营销部</a:t>
            </a:r>
            <a:endParaRPr lang="zh-CN" altLang="en-US" sz="1600" b="1" dirty="0">
              <a:solidFill>
                <a:prstClr val="black">
                  <a:lumMod val="50000"/>
                  <a:lumOff val="50000"/>
                </a:prstClr>
              </a:solidFill>
              <a:ea typeface="等线" panose="02010600030101010101" pitchFamily="2" charset="-122"/>
            </a:endParaRPr>
          </a:p>
        </p:txBody>
      </p:sp>
      <p:sp>
        <p:nvSpPr>
          <p:cNvPr id="55" name="圆角矩形 116"/>
          <p:cNvSpPr/>
          <p:nvPr/>
        </p:nvSpPr>
        <p:spPr>
          <a:xfrm>
            <a:off x="11140829" y="4286325"/>
            <a:ext cx="384043" cy="1248139"/>
          </a:xfrm>
          <a:prstGeom prst="roundRect">
            <a:avLst/>
          </a:prstGeom>
          <a:solidFill>
            <a:srgbClr val="FFFFFF"/>
          </a:solidFill>
          <a:ln w="15875" cap="flat" cmpd="sng" algn="ctr">
            <a:gradFill>
              <a:gsLst>
                <a:gs pos="100000">
                  <a:sysClr val="window" lastClr="FFFFFF">
                    <a:lumMod val="85000"/>
                  </a:sysClr>
                </a:gs>
                <a:gs pos="0">
                  <a:sysClr val="window" lastClr="FFFFFF"/>
                </a:gs>
              </a:gsLst>
              <a:lin ang="8100000" scaled="0"/>
            </a:gradFill>
            <a:prstDash val="solid"/>
            <a:miter lim="800000"/>
          </a:ln>
          <a:effectLst>
            <a:outerShdw blurRad="152400" dist="63500" dir="8100000" algn="tr" rotWithShape="0">
              <a:prstClr val="black">
                <a:alpha val="40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56" name="TextBox 115"/>
          <p:cNvSpPr txBox="1"/>
          <p:nvPr/>
        </p:nvSpPr>
        <p:spPr>
          <a:xfrm>
            <a:off x="11147617" y="4459818"/>
            <a:ext cx="430887" cy="901700"/>
          </a:xfrm>
          <a:prstGeom prst="rect">
            <a:avLst/>
          </a:prstGeom>
          <a:noFill/>
        </p:spPr>
        <p:txBody>
          <a:bodyPr vert="eaVert" anchor="ctr">
            <a:spAutoFit/>
          </a:bodyPr>
          <a:lstStyle/>
          <a:p>
            <a:pPr algn="ctr" defTabSz="609600" fontAlgn="base">
              <a:spcBef>
                <a:spcPct val="0"/>
              </a:spcBef>
              <a:spcAft>
                <a:spcPct val="0"/>
              </a:spcAft>
              <a:buClr>
                <a:prstClr val="black">
                  <a:lumMod val="90000"/>
                  <a:lumOff val="10000"/>
                </a:prstClr>
              </a:buClr>
              <a:defRPr/>
            </a:pPr>
            <a:r>
              <a:rPr lang="zh-CN" altLang="en-US" sz="1600" b="1" dirty="0">
                <a:solidFill>
                  <a:prstClr val="black">
                    <a:lumMod val="50000"/>
                    <a:lumOff val="50000"/>
                  </a:prstClr>
                </a:solidFill>
                <a:ea typeface="等线" panose="02010600030101010101" pitchFamily="2" charset="-122"/>
              </a:rPr>
              <a:t>国际部</a:t>
            </a:r>
            <a:endParaRPr lang="zh-CN" altLang="en-US" sz="1600" b="1" dirty="0">
              <a:solidFill>
                <a:prstClr val="black">
                  <a:lumMod val="50000"/>
                  <a:lumOff val="50000"/>
                </a:prstClr>
              </a:solidFill>
              <a:ea typeface="等线" panose="02010600030101010101" pitchFamily="2" charset="-122"/>
            </a:endParaRPr>
          </a:p>
        </p:txBody>
      </p:sp>
      <p:cxnSp>
        <p:nvCxnSpPr>
          <p:cNvPr id="57" name="直接连接符 56"/>
          <p:cNvCxnSpPr/>
          <p:nvPr/>
        </p:nvCxnSpPr>
        <p:spPr>
          <a:xfrm>
            <a:off x="2511161" y="3166533"/>
            <a:ext cx="7150100" cy="0"/>
          </a:xfrm>
          <a:prstGeom prst="line">
            <a:avLst/>
          </a:prstGeom>
          <a:noFill/>
          <a:ln w="12700" cap="flat" cmpd="sng" algn="ctr">
            <a:solidFill>
              <a:sysClr val="window" lastClr="FFFFFF">
                <a:lumMod val="65000"/>
              </a:sysClr>
            </a:solidFill>
            <a:prstDash val="sysDash"/>
            <a:miter lim="800000"/>
          </a:ln>
          <a:effectLst/>
        </p:spPr>
      </p:cxnSp>
      <p:sp>
        <p:nvSpPr>
          <p:cNvPr id="58" name="Rectangle 13"/>
          <p:cNvSpPr>
            <a:spLocks noChangeArrowheads="1"/>
          </p:cNvSpPr>
          <p:nvPr/>
        </p:nvSpPr>
        <p:spPr bwMode="auto">
          <a:xfrm>
            <a:off x="1958711" y="3373967"/>
            <a:ext cx="1100667" cy="493184"/>
          </a:xfrm>
          <a:prstGeom prst="roundRect">
            <a:avLst/>
          </a:prstGeom>
          <a:solidFill>
            <a:srgbClr val="00AF92"/>
          </a:solidFill>
          <a:ln w="15875">
            <a:solidFill>
              <a:sysClr val="window" lastClr="FFFFFF">
                <a:lumMod val="95000"/>
              </a:sysClr>
            </a:solidFill>
            <a:miter lim="800000"/>
          </a:ln>
          <a:effectLst>
            <a:outerShdw blurRad="177800" dist="190500" dir="7800000" sx="89000" sy="89000" algn="tr" rotWithShape="0">
              <a:prstClr val="black">
                <a:alpha val="18000"/>
              </a:prstClr>
            </a:outerShdw>
          </a:effectLst>
        </p:spPr>
        <p:txBody>
          <a:bodyPr lIns="91440" tIns="45720" rIns="91440" bIns="45720" anchor="ctr"/>
          <a:lstStyle/>
          <a:p>
            <a:pPr marL="0" marR="0" lvl="0" indent="0" algn="ctr" defTabSz="609600" eaLnBrk="1" fontAlgn="base" latinLnBrk="0" hangingPunct="1">
              <a:lnSpc>
                <a:spcPct val="100000"/>
              </a:lnSpc>
              <a:spcBef>
                <a:spcPct val="0"/>
              </a:spcBef>
              <a:spcAft>
                <a:spcPct val="0"/>
              </a:spcAft>
              <a:buClr>
                <a:prstClr val="black">
                  <a:lumMod val="90000"/>
                  <a:lumOff val="10000"/>
                </a:prstClr>
              </a:buClr>
              <a:buSzTx/>
              <a:buFontTx/>
              <a:buNone/>
              <a:defRPr/>
            </a:pPr>
            <a:r>
              <a:rPr kumimoji="0" lang="zh-CN" altLang="en-US" sz="1400" b="1" i="0" u="none" strike="noStrike" kern="0" cap="none" spc="0" normalizeH="0" baseline="0" noProof="0" dirty="0">
                <a:ln>
                  <a:noFill/>
                </a:ln>
                <a:solidFill>
                  <a:prstClr val="white"/>
                </a:solidFill>
                <a:effectLst/>
                <a:uLnTx/>
                <a:uFillTx/>
                <a:ea typeface="等线" panose="02010600030101010101" pitchFamily="2" charset="-122"/>
              </a:rPr>
              <a:t>生产副总</a:t>
            </a:r>
            <a:endParaRPr kumimoji="0" lang="zh-CN" altLang="en-US" sz="1400" b="1" i="0" u="none" strike="noStrike" kern="0" cap="none" spc="0" normalizeH="0" baseline="0" noProof="0" dirty="0">
              <a:ln>
                <a:noFill/>
              </a:ln>
              <a:solidFill>
                <a:prstClr val="white"/>
              </a:solidFill>
              <a:effectLst/>
              <a:uLnTx/>
              <a:uFillTx/>
              <a:ea typeface="等线"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up)">
                                      <p:cBhvr>
                                        <p:cTn id="11" dur="500"/>
                                        <p:tgtEl>
                                          <p:spTgt spid="28"/>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barn(outVertical)">
                                      <p:cBhvr>
                                        <p:cTn id="15" dur="500"/>
                                        <p:tgtEl>
                                          <p:spTgt spid="5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par>
                                <p:cTn id="20" presetID="22" presetClass="entr" presetSubtype="1"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公司大事记</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Freeform 6"/>
          <p:cNvSpPr/>
          <p:nvPr/>
        </p:nvSpPr>
        <p:spPr bwMode="auto">
          <a:xfrm>
            <a:off x="794" y="2089151"/>
            <a:ext cx="12192000" cy="3685116"/>
          </a:xfrm>
          <a:custGeom>
            <a:avLst/>
            <a:gdLst>
              <a:gd name="T0" fmla="*/ 0 w 11323"/>
              <a:gd name="T1" fmla="*/ 1713 h 3423"/>
              <a:gd name="T2" fmla="*/ 1191 w 11323"/>
              <a:gd name="T3" fmla="*/ 1713 h 3423"/>
              <a:gd name="T4" fmla="*/ 2308 w 11323"/>
              <a:gd name="T5" fmla="*/ 0 h 3423"/>
              <a:gd name="T6" fmla="*/ 4543 w 11323"/>
              <a:gd name="T7" fmla="*/ 3423 h 3423"/>
              <a:gd name="T8" fmla="*/ 5662 w 11323"/>
              <a:gd name="T9" fmla="*/ 1713 h 3423"/>
              <a:gd name="T10" fmla="*/ 6780 w 11323"/>
              <a:gd name="T11" fmla="*/ 0 h 3423"/>
              <a:gd name="T12" fmla="*/ 9015 w 11323"/>
              <a:gd name="T13" fmla="*/ 3423 h 3423"/>
              <a:gd name="T14" fmla="*/ 10132 w 11323"/>
              <a:gd name="T15" fmla="*/ 1713 h 3423"/>
              <a:gd name="T16" fmla="*/ 11323 w 11323"/>
              <a:gd name="T17" fmla="*/ 1713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23" h="3423">
                <a:moveTo>
                  <a:pt x="0" y="1713"/>
                </a:moveTo>
                <a:lnTo>
                  <a:pt x="1191" y="1713"/>
                </a:lnTo>
                <a:lnTo>
                  <a:pt x="2308" y="0"/>
                </a:lnTo>
                <a:lnTo>
                  <a:pt x="4543" y="3423"/>
                </a:lnTo>
                <a:lnTo>
                  <a:pt x="5662" y="1713"/>
                </a:lnTo>
                <a:lnTo>
                  <a:pt x="6780" y="0"/>
                </a:lnTo>
                <a:lnTo>
                  <a:pt x="9015" y="3423"/>
                </a:lnTo>
                <a:lnTo>
                  <a:pt x="10132" y="1713"/>
                </a:lnTo>
                <a:lnTo>
                  <a:pt x="11323" y="1713"/>
                </a:lnTo>
              </a:path>
            </a:pathLst>
          </a:custGeom>
          <a:noFill/>
          <a:ln w="19050" cap="flat">
            <a:solidFill>
              <a:sysClr val="window" lastClr="FFFFFF">
                <a:lumMod val="75000"/>
              </a:sysClr>
            </a:solidFill>
            <a:prstDash val="solid"/>
            <a:miter lim="800000"/>
          </a:ln>
          <a:extLst>
            <a:ext uri="{909E8E84-426E-40DD-AFC4-6F175D3DCCD1}">
              <a14:hiddenFill xmlns:a14="http://schemas.microsoft.com/office/drawing/2010/main">
                <a:solidFill>
                  <a:srgbClr val="FFFFFF"/>
                </a:solidFill>
              </a14:hiddenFill>
            </a:ext>
          </a:extLst>
        </p:spPr>
        <p:txBody>
          <a:bodyPr lIns="91440" tIns="45720" rIns="91440" bIns="45720"/>
          <a:lstStyle/>
          <a:p>
            <a:pPr marL="0" marR="0" lvl="0" indent="0"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solidFill>
              <a:effectLst/>
              <a:uLnTx/>
              <a:uFillTx/>
              <a:ea typeface="等线" panose="02010600030101010101" pitchFamily="2" charset="-122"/>
            </a:endParaRPr>
          </a:p>
        </p:txBody>
      </p:sp>
      <p:sp>
        <p:nvSpPr>
          <p:cNvPr id="13" name="椭圆 12"/>
          <p:cNvSpPr/>
          <p:nvPr/>
        </p:nvSpPr>
        <p:spPr>
          <a:xfrm>
            <a:off x="1294079" y="2205567"/>
            <a:ext cx="1356783" cy="1356784"/>
          </a:xfrm>
          <a:prstGeom prst="ellipse">
            <a:avLst/>
          </a:prstGeom>
          <a:gradFill>
            <a:gsLst>
              <a:gs pos="0">
                <a:srgbClr val="E8E8E8"/>
              </a:gs>
              <a:gs pos="100000">
                <a:srgbClr val="FEFEFE"/>
              </a:gs>
            </a:gsLst>
            <a:lin ang="7530000" scaled="0"/>
          </a:gradFill>
          <a:ln w="12700" cap="flat" cmpd="sng" algn="ctr">
            <a:solidFill>
              <a:sysClr val="window" lastClr="FFFFFF"/>
            </a:solidFill>
            <a:prstDash val="solid"/>
            <a:miter lim="800000"/>
          </a:ln>
          <a:effectLst>
            <a:outerShdw blurRad="292100" dist="368300" dir="7800000" sx="83000" sy="83000" algn="tr" rotWithShape="0">
              <a:prstClr val="black">
                <a:alpha val="38000"/>
              </a:prst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14" name="组合 13"/>
          <p:cNvGrpSpPr/>
          <p:nvPr/>
        </p:nvGrpSpPr>
        <p:grpSpPr bwMode="auto">
          <a:xfrm>
            <a:off x="1418962" y="2330451"/>
            <a:ext cx="1107017" cy="1107016"/>
            <a:chOff x="1063913" y="1747419"/>
            <a:chExt cx="830652" cy="830712"/>
          </a:xfrm>
        </p:grpSpPr>
        <p:sp>
          <p:nvSpPr>
            <p:cNvPr id="15" name="椭圆 14"/>
            <p:cNvSpPr/>
            <p:nvPr/>
          </p:nvSpPr>
          <p:spPr>
            <a:xfrm>
              <a:off x="1063913" y="1747419"/>
              <a:ext cx="830652" cy="830712"/>
            </a:xfrm>
            <a:prstGeom prst="ellipse">
              <a:avLst/>
            </a:prstGeom>
            <a:solidFill>
              <a:srgbClr val="FF3D33"/>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solidFill>
                <a:effectLst/>
                <a:uLnTx/>
                <a:uFillTx/>
                <a:latin typeface="Calibri" panose="020F0502020204030204"/>
                <a:ea typeface="等线" panose="02010600030101010101" pitchFamily="2" charset="-122"/>
                <a:cs typeface="+mn-cs"/>
              </a:endParaRPr>
            </a:p>
          </p:txBody>
        </p:sp>
        <p:sp>
          <p:nvSpPr>
            <p:cNvPr id="16" name="TextBox 174"/>
            <p:cNvSpPr txBox="1">
              <a:spLocks noChangeArrowheads="1"/>
            </p:cNvSpPr>
            <p:nvPr/>
          </p:nvSpPr>
          <p:spPr bwMode="auto">
            <a:xfrm>
              <a:off x="1111565" y="1911654"/>
              <a:ext cx="620894" cy="40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4000"/>
                </a:lnSpc>
                <a:spcBef>
                  <a:spcPct val="0"/>
                </a:spcBef>
                <a:spcAft>
                  <a:spcPct val="0"/>
                </a:spcAft>
                <a:buClrTx/>
                <a:buSzTx/>
                <a:buFontTx/>
                <a:buNone/>
                <a:defRPr/>
              </a:pPr>
              <a:r>
                <a:rPr kumimoji="0" lang="en-US" altLang="zh-CN" sz="1800" b="0" i="0" u="none" strike="noStrike" kern="0" cap="none" spc="0" normalizeH="0" baseline="0" noProof="0">
                  <a:ln>
                    <a:noFill/>
                  </a:ln>
                  <a:solidFill>
                    <a:prstClr val="white"/>
                  </a:solidFill>
                  <a:effectLst/>
                  <a:uLnTx/>
                  <a:uFillTx/>
                  <a:latin typeface="DIN Mittelschrift Std" pitchFamily="50" charset="0"/>
                </a:rPr>
                <a:t>2012.6</a:t>
              </a:r>
              <a:endParaRPr kumimoji="0" lang="zh-CN" altLang="en-US" sz="1800" b="0" i="0" u="none" strike="noStrike" kern="0" cap="none" spc="0" normalizeH="0" baseline="0" noProof="0">
                <a:ln>
                  <a:noFill/>
                </a:ln>
                <a:solidFill>
                  <a:prstClr val="white"/>
                </a:solidFill>
                <a:effectLst/>
                <a:uLnTx/>
                <a:uFillTx/>
                <a:latin typeface="DIN Mittelschrift Std" pitchFamily="50" charset="0"/>
                <a:ea typeface="等线" panose="02010600030101010101" pitchFamily="2" charset="-122"/>
              </a:endParaRPr>
            </a:p>
          </p:txBody>
        </p:sp>
      </p:grpSp>
      <p:sp>
        <p:nvSpPr>
          <p:cNvPr id="17" name="椭圆 16"/>
          <p:cNvSpPr/>
          <p:nvPr/>
        </p:nvSpPr>
        <p:spPr>
          <a:xfrm>
            <a:off x="3004345" y="3280833"/>
            <a:ext cx="1354667" cy="1356784"/>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292100" dist="368300" dir="7800000" sx="83000" sy="83000" algn="tr" rotWithShape="0">
              <a:prstClr val="black">
                <a:alpha val="38000"/>
              </a:prst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18" name="组合 17"/>
          <p:cNvGrpSpPr/>
          <p:nvPr/>
        </p:nvGrpSpPr>
        <p:grpSpPr bwMode="auto">
          <a:xfrm>
            <a:off x="3127113" y="3405717"/>
            <a:ext cx="1109134" cy="1107016"/>
            <a:chOff x="2345148" y="2553652"/>
            <a:chExt cx="830733" cy="830712"/>
          </a:xfrm>
        </p:grpSpPr>
        <p:sp>
          <p:nvSpPr>
            <p:cNvPr id="19" name="椭圆 18"/>
            <p:cNvSpPr/>
            <p:nvPr/>
          </p:nvSpPr>
          <p:spPr>
            <a:xfrm>
              <a:off x="2345148" y="2553652"/>
              <a:ext cx="830733" cy="830712"/>
            </a:xfrm>
            <a:prstGeom prst="ellipse">
              <a:avLst/>
            </a:prstGeom>
            <a:solidFill>
              <a:srgbClr val="FA783A"/>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solidFill>
                <a:effectLst/>
                <a:uLnTx/>
                <a:uFillTx/>
                <a:latin typeface="Calibri" panose="020F0502020204030204"/>
                <a:ea typeface="等线" panose="02010600030101010101" pitchFamily="2" charset="-122"/>
                <a:cs typeface="+mn-cs"/>
              </a:endParaRPr>
            </a:p>
          </p:txBody>
        </p:sp>
        <p:sp>
          <p:nvSpPr>
            <p:cNvPr id="20" name="TextBox 179"/>
            <p:cNvSpPr txBox="1">
              <a:spLocks noChangeArrowheads="1"/>
            </p:cNvSpPr>
            <p:nvPr/>
          </p:nvSpPr>
          <p:spPr bwMode="auto">
            <a:xfrm>
              <a:off x="2392800" y="2717887"/>
              <a:ext cx="619770" cy="40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4000"/>
                </a:lnSpc>
                <a:spcBef>
                  <a:spcPct val="0"/>
                </a:spcBef>
                <a:spcAft>
                  <a:spcPct val="0"/>
                </a:spcAft>
                <a:buClrTx/>
                <a:buSzTx/>
                <a:buFontTx/>
                <a:buNone/>
                <a:defRPr/>
              </a:pPr>
              <a:r>
                <a:rPr kumimoji="0" lang="en-US" altLang="zh-CN" sz="1800" b="0" i="0" u="none" strike="noStrike" kern="0" cap="none" spc="0" normalizeH="0" baseline="0" noProof="0">
                  <a:ln>
                    <a:noFill/>
                  </a:ln>
                  <a:solidFill>
                    <a:prstClr val="white"/>
                  </a:solidFill>
                  <a:effectLst/>
                  <a:uLnTx/>
                  <a:uFillTx/>
                  <a:latin typeface="DIN Mittelschrift Std" pitchFamily="50" charset="0"/>
                </a:rPr>
                <a:t>2013.5</a:t>
              </a:r>
              <a:endParaRPr kumimoji="0" lang="zh-CN" altLang="en-US" sz="1800" b="0" i="0" u="none" strike="noStrike" kern="0" cap="none" spc="0" normalizeH="0" baseline="0" noProof="0">
                <a:ln>
                  <a:noFill/>
                </a:ln>
                <a:solidFill>
                  <a:prstClr val="white"/>
                </a:solidFill>
                <a:effectLst/>
                <a:uLnTx/>
                <a:uFillTx/>
                <a:latin typeface="DIN Mittelschrift Std" pitchFamily="50" charset="0"/>
                <a:ea typeface="等线" panose="02010600030101010101" pitchFamily="2" charset="-122"/>
              </a:endParaRPr>
            </a:p>
          </p:txBody>
        </p:sp>
      </p:grpSp>
      <p:sp>
        <p:nvSpPr>
          <p:cNvPr id="21" name="椭圆 20"/>
          <p:cNvSpPr/>
          <p:nvPr/>
        </p:nvSpPr>
        <p:spPr>
          <a:xfrm>
            <a:off x="4236245" y="4972051"/>
            <a:ext cx="1354667" cy="1356783"/>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292100" dist="368300" dir="7800000" sx="83000" sy="83000" algn="tr" rotWithShape="0">
              <a:prstClr val="black">
                <a:alpha val="38000"/>
              </a:prst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22" name="组合 21"/>
          <p:cNvGrpSpPr/>
          <p:nvPr/>
        </p:nvGrpSpPr>
        <p:grpSpPr bwMode="auto">
          <a:xfrm>
            <a:off x="4359014" y="5096934"/>
            <a:ext cx="1109134" cy="1107017"/>
            <a:chOff x="3269094" y="3821952"/>
            <a:chExt cx="830733" cy="830712"/>
          </a:xfrm>
        </p:grpSpPr>
        <p:sp>
          <p:nvSpPr>
            <p:cNvPr id="23" name="椭圆 22"/>
            <p:cNvSpPr/>
            <p:nvPr/>
          </p:nvSpPr>
          <p:spPr>
            <a:xfrm>
              <a:off x="3269094" y="3821952"/>
              <a:ext cx="830733" cy="830712"/>
            </a:xfrm>
            <a:prstGeom prst="ellipse">
              <a:avLst/>
            </a:prstGeom>
            <a:solidFill>
              <a:srgbClr val="00AF92"/>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solidFill>
                <a:effectLst/>
                <a:uLnTx/>
                <a:uFillTx/>
                <a:latin typeface="Calibri" panose="020F0502020204030204"/>
                <a:ea typeface="等线" panose="02010600030101010101" pitchFamily="2" charset="-122"/>
                <a:cs typeface="+mn-cs"/>
              </a:endParaRPr>
            </a:p>
          </p:txBody>
        </p:sp>
        <p:sp>
          <p:nvSpPr>
            <p:cNvPr id="24" name="TextBox 184"/>
            <p:cNvSpPr txBox="1">
              <a:spLocks noChangeArrowheads="1"/>
            </p:cNvSpPr>
            <p:nvPr/>
          </p:nvSpPr>
          <p:spPr bwMode="auto">
            <a:xfrm>
              <a:off x="3316746" y="3986187"/>
              <a:ext cx="619770" cy="40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4000"/>
                </a:lnSpc>
                <a:spcBef>
                  <a:spcPct val="0"/>
                </a:spcBef>
                <a:spcAft>
                  <a:spcPct val="0"/>
                </a:spcAft>
                <a:buClrTx/>
                <a:buSzTx/>
                <a:buFontTx/>
                <a:buNone/>
                <a:defRPr/>
              </a:pPr>
              <a:r>
                <a:rPr kumimoji="0" lang="en-US" altLang="zh-CN" sz="1800" b="0" i="0" u="none" strike="noStrike" kern="0" cap="none" spc="0" normalizeH="0" baseline="0" noProof="0">
                  <a:ln>
                    <a:noFill/>
                  </a:ln>
                  <a:solidFill>
                    <a:prstClr val="white"/>
                  </a:solidFill>
                  <a:effectLst/>
                  <a:uLnTx/>
                  <a:uFillTx/>
                  <a:latin typeface="DIN Mittelschrift Std" pitchFamily="50" charset="0"/>
                </a:rPr>
                <a:t>2015.8</a:t>
              </a:r>
              <a:endParaRPr kumimoji="0" lang="zh-CN" altLang="en-US" sz="1800" b="0" i="0" u="none" strike="noStrike" kern="0" cap="none" spc="0" normalizeH="0" baseline="0" noProof="0">
                <a:ln>
                  <a:noFill/>
                </a:ln>
                <a:solidFill>
                  <a:prstClr val="white"/>
                </a:solidFill>
                <a:effectLst/>
                <a:uLnTx/>
                <a:uFillTx/>
                <a:latin typeface="DIN Mittelschrift Std" pitchFamily="50" charset="0"/>
                <a:ea typeface="等线" panose="02010600030101010101" pitchFamily="2" charset="-122"/>
              </a:endParaRPr>
            </a:p>
          </p:txBody>
        </p:sp>
      </p:grpSp>
      <p:sp>
        <p:nvSpPr>
          <p:cNvPr id="25" name="椭圆 24"/>
          <p:cNvSpPr/>
          <p:nvPr/>
        </p:nvSpPr>
        <p:spPr>
          <a:xfrm>
            <a:off x="5402527" y="3361267"/>
            <a:ext cx="1356784" cy="1356784"/>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292100" dist="368300" dir="7800000" sx="83000" sy="83000" algn="tr" rotWithShape="0">
              <a:prstClr val="black">
                <a:alpha val="38000"/>
              </a:prst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26" name="组合 25"/>
          <p:cNvGrpSpPr/>
          <p:nvPr/>
        </p:nvGrpSpPr>
        <p:grpSpPr bwMode="auto">
          <a:xfrm>
            <a:off x="5527415" y="3486151"/>
            <a:ext cx="1107016" cy="1107016"/>
            <a:chOff x="4145079" y="2614371"/>
            <a:chExt cx="830652" cy="830712"/>
          </a:xfrm>
        </p:grpSpPr>
        <p:sp>
          <p:nvSpPr>
            <p:cNvPr id="27" name="椭圆 26"/>
            <p:cNvSpPr/>
            <p:nvPr/>
          </p:nvSpPr>
          <p:spPr>
            <a:xfrm>
              <a:off x="4145079" y="2614371"/>
              <a:ext cx="830652" cy="830712"/>
            </a:xfrm>
            <a:prstGeom prst="ellipse">
              <a:avLst/>
            </a:prstGeom>
            <a:solidFill>
              <a:srgbClr val="FF3D33"/>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solidFill>
                <a:effectLst/>
                <a:uLnTx/>
                <a:uFillTx/>
                <a:latin typeface="Calibri" panose="020F0502020204030204"/>
                <a:ea typeface="等线" panose="02010600030101010101" pitchFamily="2" charset="-122"/>
                <a:cs typeface="+mn-cs"/>
              </a:endParaRPr>
            </a:p>
          </p:txBody>
        </p:sp>
        <p:sp>
          <p:nvSpPr>
            <p:cNvPr id="28" name="TextBox 189"/>
            <p:cNvSpPr txBox="1">
              <a:spLocks noChangeArrowheads="1"/>
            </p:cNvSpPr>
            <p:nvPr/>
          </p:nvSpPr>
          <p:spPr bwMode="auto">
            <a:xfrm>
              <a:off x="4192731" y="2778606"/>
              <a:ext cx="620895" cy="40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4000"/>
                </a:lnSpc>
                <a:spcBef>
                  <a:spcPct val="0"/>
                </a:spcBef>
                <a:spcAft>
                  <a:spcPct val="0"/>
                </a:spcAft>
                <a:buClrTx/>
                <a:buSzTx/>
                <a:buFontTx/>
                <a:buNone/>
                <a:defRPr/>
              </a:pPr>
              <a:r>
                <a:rPr kumimoji="0" lang="en-US" altLang="zh-CN" sz="1800" b="0" i="0" u="none" strike="noStrike" kern="0" cap="none" spc="0" normalizeH="0" baseline="0" noProof="0">
                  <a:ln>
                    <a:noFill/>
                  </a:ln>
                  <a:solidFill>
                    <a:prstClr val="white"/>
                  </a:solidFill>
                  <a:effectLst/>
                  <a:uLnTx/>
                  <a:uFillTx/>
                  <a:latin typeface="DIN Mittelschrift Std" pitchFamily="50" charset="0"/>
                </a:rPr>
                <a:t>2016.3</a:t>
              </a:r>
              <a:endParaRPr kumimoji="0" lang="zh-CN" altLang="en-US" sz="1800" b="0" i="0" u="none" strike="noStrike" kern="0" cap="none" spc="0" normalizeH="0" baseline="0" noProof="0">
                <a:ln>
                  <a:noFill/>
                </a:ln>
                <a:solidFill>
                  <a:prstClr val="white"/>
                </a:solidFill>
                <a:effectLst/>
                <a:uLnTx/>
                <a:uFillTx/>
                <a:latin typeface="DIN Mittelschrift Std" pitchFamily="50" charset="0"/>
                <a:ea typeface="等线" panose="02010600030101010101" pitchFamily="2" charset="-122"/>
              </a:endParaRPr>
            </a:p>
          </p:txBody>
        </p:sp>
      </p:grpSp>
      <p:sp>
        <p:nvSpPr>
          <p:cNvPr id="29" name="椭圆 28"/>
          <p:cNvSpPr/>
          <p:nvPr/>
        </p:nvSpPr>
        <p:spPr>
          <a:xfrm>
            <a:off x="7072578" y="2241551"/>
            <a:ext cx="1354667" cy="1356783"/>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292100" dist="368300" dir="7800000" sx="83000" sy="83000" algn="tr" rotWithShape="0">
              <a:prstClr val="black">
                <a:alpha val="38000"/>
              </a:prst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30" name="组合 29"/>
          <p:cNvGrpSpPr/>
          <p:nvPr/>
        </p:nvGrpSpPr>
        <p:grpSpPr bwMode="auto">
          <a:xfrm>
            <a:off x="7195349" y="2366434"/>
            <a:ext cx="1109134" cy="1107017"/>
            <a:chOff x="5396576" y="1774533"/>
            <a:chExt cx="830733" cy="830712"/>
          </a:xfrm>
        </p:grpSpPr>
        <p:sp>
          <p:nvSpPr>
            <p:cNvPr id="31" name="椭圆 30"/>
            <p:cNvSpPr/>
            <p:nvPr/>
          </p:nvSpPr>
          <p:spPr>
            <a:xfrm>
              <a:off x="5396576" y="1774533"/>
              <a:ext cx="830733" cy="830712"/>
            </a:xfrm>
            <a:prstGeom prst="ellipse">
              <a:avLst/>
            </a:prstGeom>
            <a:solidFill>
              <a:srgbClr val="00AF92"/>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solidFill>
                <a:effectLst/>
                <a:uLnTx/>
                <a:uFillTx/>
                <a:latin typeface="Calibri" panose="020F0502020204030204"/>
                <a:ea typeface="等线" panose="02010600030101010101" pitchFamily="2" charset="-122"/>
                <a:cs typeface="+mn-cs"/>
              </a:endParaRPr>
            </a:p>
          </p:txBody>
        </p:sp>
        <p:sp>
          <p:nvSpPr>
            <p:cNvPr id="32" name="TextBox 194"/>
            <p:cNvSpPr txBox="1">
              <a:spLocks noChangeArrowheads="1"/>
            </p:cNvSpPr>
            <p:nvPr/>
          </p:nvSpPr>
          <p:spPr bwMode="auto">
            <a:xfrm>
              <a:off x="5444228" y="1938768"/>
              <a:ext cx="619770" cy="40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4000"/>
                </a:lnSpc>
                <a:spcBef>
                  <a:spcPct val="0"/>
                </a:spcBef>
                <a:spcAft>
                  <a:spcPct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DIN Mittelschrift Std" pitchFamily="50" charset="0"/>
                </a:rPr>
                <a:t>2017.6</a:t>
              </a:r>
              <a:endParaRPr kumimoji="0" lang="zh-CN" altLang="en-US" sz="1800" b="0" i="0" u="none" strike="noStrike" kern="0" cap="none" spc="0" normalizeH="0" baseline="0" noProof="0" dirty="0">
                <a:ln>
                  <a:noFill/>
                </a:ln>
                <a:solidFill>
                  <a:prstClr val="white"/>
                </a:solidFill>
                <a:effectLst/>
                <a:uLnTx/>
                <a:uFillTx/>
                <a:latin typeface="DIN Mittelschrift Std" pitchFamily="50" charset="0"/>
                <a:ea typeface="等线" panose="02010600030101010101" pitchFamily="2" charset="-122"/>
              </a:endParaRPr>
            </a:p>
          </p:txBody>
        </p:sp>
      </p:grpSp>
      <p:sp>
        <p:nvSpPr>
          <p:cNvPr id="33" name="椭圆 32"/>
          <p:cNvSpPr/>
          <p:nvPr/>
        </p:nvSpPr>
        <p:spPr>
          <a:xfrm>
            <a:off x="9841179" y="3615267"/>
            <a:ext cx="1356783" cy="1356784"/>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292100" dist="368300" dir="7800000" sx="83000" sy="83000" algn="tr" rotWithShape="0">
              <a:prstClr val="black">
                <a:alpha val="38000"/>
              </a:prst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34" name="组合 33"/>
          <p:cNvGrpSpPr/>
          <p:nvPr/>
        </p:nvGrpSpPr>
        <p:grpSpPr bwMode="auto">
          <a:xfrm>
            <a:off x="9966064" y="3740151"/>
            <a:ext cx="1107017" cy="1107016"/>
            <a:chOff x="7474147" y="2804774"/>
            <a:chExt cx="830652" cy="830712"/>
          </a:xfrm>
        </p:grpSpPr>
        <p:sp>
          <p:nvSpPr>
            <p:cNvPr id="35" name="椭圆 34"/>
            <p:cNvSpPr/>
            <p:nvPr/>
          </p:nvSpPr>
          <p:spPr>
            <a:xfrm>
              <a:off x="7474147" y="2804774"/>
              <a:ext cx="830652" cy="830712"/>
            </a:xfrm>
            <a:prstGeom prst="ellipse">
              <a:avLst/>
            </a:prstGeom>
            <a:solidFill>
              <a:srgbClr val="00B0F0"/>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solidFill>
                <a:effectLst/>
                <a:uLnTx/>
                <a:uFillTx/>
                <a:latin typeface="Calibri" panose="020F0502020204030204"/>
                <a:ea typeface="等线" panose="02010600030101010101" pitchFamily="2" charset="-122"/>
                <a:cs typeface="+mn-cs"/>
              </a:endParaRPr>
            </a:p>
          </p:txBody>
        </p:sp>
        <p:sp>
          <p:nvSpPr>
            <p:cNvPr id="36" name="TextBox 199"/>
            <p:cNvSpPr txBox="1">
              <a:spLocks noChangeArrowheads="1"/>
            </p:cNvSpPr>
            <p:nvPr/>
          </p:nvSpPr>
          <p:spPr bwMode="auto">
            <a:xfrm>
              <a:off x="7521799" y="2969009"/>
              <a:ext cx="620894" cy="40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4000"/>
                </a:lnSpc>
                <a:spcBef>
                  <a:spcPct val="0"/>
                </a:spcBef>
                <a:spcAft>
                  <a:spcPct val="0"/>
                </a:spcAft>
                <a:buClrTx/>
                <a:buSzTx/>
                <a:buFontTx/>
                <a:buNone/>
                <a:defRPr/>
              </a:pPr>
              <a:r>
                <a:rPr kumimoji="0" lang="en-US" altLang="zh-CN" sz="1800" b="0" i="0" u="none" strike="noStrike" kern="0" cap="none" spc="0" normalizeH="0" baseline="0" noProof="0">
                  <a:ln>
                    <a:noFill/>
                  </a:ln>
                  <a:solidFill>
                    <a:prstClr val="white"/>
                  </a:solidFill>
                  <a:effectLst/>
                  <a:uLnTx/>
                  <a:uFillTx/>
                  <a:latin typeface="DIN Mittelschrift Std" pitchFamily="50" charset="0"/>
                </a:rPr>
                <a:t>2018.9</a:t>
              </a:r>
              <a:endParaRPr kumimoji="0" lang="zh-CN" altLang="en-US" sz="1800" b="0" i="0" u="none" strike="noStrike" kern="0" cap="none" spc="0" normalizeH="0" baseline="0" noProof="0">
                <a:ln>
                  <a:noFill/>
                </a:ln>
                <a:solidFill>
                  <a:prstClr val="white"/>
                </a:solidFill>
                <a:effectLst/>
                <a:uLnTx/>
                <a:uFillTx/>
                <a:latin typeface="DIN Mittelschrift Std" pitchFamily="50" charset="0"/>
                <a:ea typeface="等线" panose="02010600030101010101" pitchFamily="2" charset="-122"/>
              </a:endParaRPr>
            </a:p>
          </p:txBody>
        </p:sp>
      </p:grpSp>
      <p:sp>
        <p:nvSpPr>
          <p:cNvPr id="37" name="TextBox 23"/>
          <p:cNvSpPr txBox="1">
            <a:spLocks noChangeArrowheads="1"/>
          </p:cNvSpPr>
          <p:nvPr/>
        </p:nvSpPr>
        <p:spPr bwMode="auto">
          <a:xfrm>
            <a:off x="1916379" y="1477434"/>
            <a:ext cx="934871" cy="3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465">
                <a:solidFill>
                  <a:srgbClr val="404040"/>
                </a:solidFill>
                <a:latin typeface="微软雅黑" panose="020B0503020204020204" pitchFamily="34" charset="-122"/>
                <a:ea typeface="微软雅黑" panose="020B0503020204020204" pitchFamily="34" charset="-122"/>
              </a:rPr>
              <a:t>公司成立</a:t>
            </a:r>
            <a:endParaRPr lang="zh-CN" altLang="en-US" sz="1465">
              <a:solidFill>
                <a:srgbClr val="404040"/>
              </a:solidFill>
              <a:latin typeface="微软雅黑" panose="020B0503020204020204" pitchFamily="34" charset="-122"/>
              <a:ea typeface="微软雅黑" panose="020B0503020204020204" pitchFamily="34" charset="-122"/>
            </a:endParaRPr>
          </a:p>
        </p:txBody>
      </p:sp>
      <p:sp>
        <p:nvSpPr>
          <p:cNvPr id="38" name="TextBox 200"/>
          <p:cNvSpPr txBox="1">
            <a:spLocks noChangeArrowheads="1"/>
          </p:cNvSpPr>
          <p:nvPr/>
        </p:nvSpPr>
        <p:spPr bwMode="auto">
          <a:xfrm>
            <a:off x="3425561" y="2463801"/>
            <a:ext cx="2872317" cy="67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lnSpc>
                <a:spcPct val="150000"/>
              </a:lnSpc>
              <a:spcBef>
                <a:spcPct val="0"/>
              </a:spcBef>
              <a:spcAft>
                <a:spcPct val="0"/>
              </a:spcAft>
            </a:pPr>
            <a:r>
              <a:rPr lang="zh-CN" altLang="en-US" sz="1335">
                <a:solidFill>
                  <a:srgbClr val="404040"/>
                </a:solidFill>
                <a:latin typeface="微软雅黑" panose="020B0503020204020204" pitchFamily="34" charset="-122"/>
                <a:ea typeface="微软雅黑" panose="020B0503020204020204" pitchFamily="34" charset="-122"/>
              </a:rPr>
              <a:t>公司</a:t>
            </a:r>
            <a:r>
              <a:rPr lang="en-US" altLang="zh-CN" sz="1335">
                <a:solidFill>
                  <a:srgbClr val="404040"/>
                </a:solidFill>
                <a:latin typeface="微软雅黑" panose="020B0503020204020204" pitchFamily="34" charset="-122"/>
                <a:ea typeface="微软雅黑" panose="020B0503020204020204" pitchFamily="34" charset="-122"/>
              </a:rPr>
              <a:t>CEO</a:t>
            </a:r>
            <a:r>
              <a:rPr lang="zh-CN" altLang="en-US" sz="1335">
                <a:solidFill>
                  <a:srgbClr val="404040"/>
                </a:solidFill>
                <a:latin typeface="微软雅黑" panose="020B0503020204020204" pitchFamily="34" charset="-122"/>
                <a:ea typeface="微软雅黑" panose="020B0503020204020204" pitchFamily="34" charset="-122"/>
              </a:rPr>
              <a:t>李先生出席“中国新锐高峰论坛 ”并做主题演讲</a:t>
            </a:r>
            <a:endParaRPr lang="zh-CN" altLang="en-US" sz="1335">
              <a:solidFill>
                <a:srgbClr val="404040"/>
              </a:solidFill>
              <a:latin typeface="微软雅黑" panose="020B0503020204020204" pitchFamily="34" charset="-122"/>
              <a:ea typeface="微软雅黑" panose="020B0503020204020204" pitchFamily="34" charset="-122"/>
            </a:endParaRPr>
          </a:p>
        </p:txBody>
      </p:sp>
      <p:sp>
        <p:nvSpPr>
          <p:cNvPr id="39" name="TextBox 201"/>
          <p:cNvSpPr txBox="1">
            <a:spLocks noChangeArrowheads="1"/>
          </p:cNvSpPr>
          <p:nvPr/>
        </p:nvSpPr>
        <p:spPr bwMode="auto">
          <a:xfrm>
            <a:off x="1723761" y="5393267"/>
            <a:ext cx="2461684" cy="67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defTabSz="609600" fontAlgn="base">
              <a:lnSpc>
                <a:spcPct val="150000"/>
              </a:lnSpc>
              <a:spcBef>
                <a:spcPct val="0"/>
              </a:spcBef>
              <a:spcAft>
                <a:spcPct val="0"/>
              </a:spcAft>
            </a:pPr>
            <a:r>
              <a:rPr lang="zh-CN" altLang="en-US" sz="1335">
                <a:solidFill>
                  <a:srgbClr val="404040"/>
                </a:solidFill>
                <a:latin typeface="微软雅黑" panose="020B0503020204020204" pitchFamily="34" charset="-122"/>
                <a:ea typeface="微软雅黑" panose="020B0503020204020204" pitchFamily="34" charset="-122"/>
              </a:rPr>
              <a:t>“新品发布答谢会”在海天商务酒店举行</a:t>
            </a:r>
            <a:endParaRPr lang="zh-CN" altLang="en-US" sz="1335">
              <a:solidFill>
                <a:srgbClr val="404040"/>
              </a:solidFill>
              <a:latin typeface="微软雅黑" panose="020B0503020204020204" pitchFamily="34" charset="-122"/>
              <a:ea typeface="微软雅黑" panose="020B0503020204020204" pitchFamily="34" charset="-122"/>
            </a:endParaRPr>
          </a:p>
        </p:txBody>
      </p:sp>
      <p:sp>
        <p:nvSpPr>
          <p:cNvPr id="40" name="TextBox 202"/>
          <p:cNvSpPr txBox="1">
            <a:spLocks noChangeArrowheads="1"/>
          </p:cNvSpPr>
          <p:nvPr/>
        </p:nvSpPr>
        <p:spPr bwMode="auto">
          <a:xfrm>
            <a:off x="6043878" y="4851400"/>
            <a:ext cx="2506133"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lnSpc>
                <a:spcPct val="150000"/>
              </a:lnSpc>
              <a:spcBef>
                <a:spcPct val="0"/>
              </a:spcBef>
              <a:spcAft>
                <a:spcPct val="0"/>
              </a:spcAft>
            </a:pPr>
            <a:r>
              <a:rPr lang="zh-CN" altLang="en-US" sz="1200">
                <a:solidFill>
                  <a:srgbClr val="404040"/>
                </a:solidFill>
                <a:latin typeface="微软雅黑" panose="020B0503020204020204" pitchFamily="34" charset="-122"/>
                <a:ea typeface="微软雅黑" panose="020B0503020204020204" pitchFamily="34" charset="-122"/>
              </a:rPr>
              <a:t>创业中国行系列活动，“金鼎奖”入围品牌展</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41" name="TextBox 203"/>
          <p:cNvSpPr txBox="1">
            <a:spLocks noChangeArrowheads="1"/>
          </p:cNvSpPr>
          <p:nvPr/>
        </p:nvSpPr>
        <p:spPr bwMode="auto">
          <a:xfrm>
            <a:off x="7855745" y="1646767"/>
            <a:ext cx="275166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lnSpc>
                <a:spcPct val="150000"/>
              </a:lnSpc>
              <a:spcBef>
                <a:spcPct val="0"/>
              </a:spcBef>
              <a:spcAft>
                <a:spcPct val="0"/>
              </a:spcAft>
            </a:pPr>
            <a:r>
              <a:rPr lang="zh-CN" altLang="en-US" sz="1200">
                <a:solidFill>
                  <a:srgbClr val="404040"/>
                </a:solidFill>
                <a:latin typeface="微软雅黑" panose="020B0503020204020204" pitchFamily="34" charset="-122"/>
                <a:ea typeface="微软雅黑" panose="020B0503020204020204" pitchFamily="34" charset="-122"/>
              </a:rPr>
              <a:t>获得“十大飞跃进步企业”称号，于北京钓鱼台国宾馆领奖</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42" name="TextBox 204"/>
          <p:cNvSpPr txBox="1">
            <a:spLocks noChangeArrowheads="1"/>
          </p:cNvSpPr>
          <p:nvPr/>
        </p:nvSpPr>
        <p:spPr bwMode="auto">
          <a:xfrm>
            <a:off x="9582945" y="3227918"/>
            <a:ext cx="20489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200">
                <a:solidFill>
                  <a:srgbClr val="404040"/>
                </a:solidFill>
                <a:latin typeface="微软雅黑" panose="020B0503020204020204" pitchFamily="34" charset="-122"/>
                <a:ea typeface="微软雅黑" panose="020B0503020204020204" pitchFamily="34" charset="-122"/>
              </a:rPr>
              <a:t>分公司在天津组建成立</a:t>
            </a:r>
            <a:endParaRPr lang="zh-CN" altLang="en-US" sz="1200">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2000"/>
                                        <p:tgtEl>
                                          <p:spTgt spid="12"/>
                                        </p:tgtEl>
                                      </p:cBhvr>
                                    </p:animEffect>
                                  </p:childTnLst>
                                </p:cTn>
                              </p:par>
                            </p:childTnLst>
                          </p:cTn>
                        </p:par>
                        <p:par>
                          <p:cTn id="12" fill="hold">
                            <p:stCondLst>
                              <p:cond delay="2500"/>
                            </p:stCondLst>
                            <p:childTnLst>
                              <p:par>
                                <p:cTn id="13" presetID="23" presetClass="entr" presetSubtype="28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strVal val="4/3*#ppt_w"/>
                                          </p:val>
                                        </p:tav>
                                        <p:tav tm="100000">
                                          <p:val>
                                            <p:strVal val="#ppt_w"/>
                                          </p:val>
                                        </p:tav>
                                      </p:tavLst>
                                    </p:anim>
                                    <p:anim calcmode="lin" valueType="num">
                                      <p:cBhvr>
                                        <p:cTn id="16" dur="500" fill="hold"/>
                                        <p:tgtEl>
                                          <p:spTgt spid="13"/>
                                        </p:tgtEl>
                                        <p:attrNameLst>
                                          <p:attrName>ppt_h</p:attrName>
                                        </p:attrNameLst>
                                      </p:cBhvr>
                                      <p:tavLst>
                                        <p:tav tm="0">
                                          <p:val>
                                            <p:strVal val="4/3*#ppt_h"/>
                                          </p:val>
                                        </p:tav>
                                        <p:tav tm="100000">
                                          <p:val>
                                            <p:strVal val="#ppt_h"/>
                                          </p:val>
                                        </p:tav>
                                      </p:tavLst>
                                    </p:anim>
                                  </p:childTnLst>
                                </p:cTn>
                              </p:par>
                              <p:par>
                                <p:cTn id="17" presetID="23" presetClass="entr" presetSubtype="27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strVal val="2/3*#ppt_w"/>
                                          </p:val>
                                        </p:tav>
                                        <p:tav tm="100000">
                                          <p:val>
                                            <p:strVal val="#ppt_w"/>
                                          </p:val>
                                        </p:tav>
                                      </p:tavLst>
                                    </p:anim>
                                    <p:anim calcmode="lin" valueType="num">
                                      <p:cBhvr>
                                        <p:cTn id="20" dur="500" fill="hold"/>
                                        <p:tgtEl>
                                          <p:spTgt spid="14"/>
                                        </p:tgtEl>
                                        <p:attrNameLst>
                                          <p:attrName>ppt_h</p:attrName>
                                        </p:attrNameLst>
                                      </p:cBhvr>
                                      <p:tavLst>
                                        <p:tav tm="0">
                                          <p:val>
                                            <p:strVal val="2/3*#ppt_h"/>
                                          </p:val>
                                        </p:tav>
                                        <p:tav tm="100000">
                                          <p:val>
                                            <p:strVal val="#ppt_h"/>
                                          </p:val>
                                        </p:tav>
                                      </p:tavLst>
                                    </p:anim>
                                  </p:childTnLst>
                                </p:cTn>
                              </p:par>
                            </p:childTnLst>
                          </p:cTn>
                        </p:par>
                        <p:par>
                          <p:cTn id="21" fill="hold">
                            <p:stCondLst>
                              <p:cond delay="3000"/>
                            </p:stCondLst>
                            <p:childTnLst>
                              <p:par>
                                <p:cTn id="22" presetID="23" presetClass="entr" presetSubtype="28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strVal val="4/3*#ppt_w"/>
                                          </p:val>
                                        </p:tav>
                                        <p:tav tm="100000">
                                          <p:val>
                                            <p:strVal val="#ppt_w"/>
                                          </p:val>
                                        </p:tav>
                                      </p:tavLst>
                                    </p:anim>
                                    <p:anim calcmode="lin" valueType="num">
                                      <p:cBhvr>
                                        <p:cTn id="25" dur="500" fill="hold"/>
                                        <p:tgtEl>
                                          <p:spTgt spid="17"/>
                                        </p:tgtEl>
                                        <p:attrNameLst>
                                          <p:attrName>ppt_h</p:attrName>
                                        </p:attrNameLst>
                                      </p:cBhvr>
                                      <p:tavLst>
                                        <p:tav tm="0">
                                          <p:val>
                                            <p:strVal val="4/3*#ppt_h"/>
                                          </p:val>
                                        </p:tav>
                                        <p:tav tm="100000">
                                          <p:val>
                                            <p:strVal val="#ppt_h"/>
                                          </p:val>
                                        </p:tav>
                                      </p:tavLst>
                                    </p:anim>
                                  </p:childTnLst>
                                </p:cTn>
                              </p:par>
                              <p:par>
                                <p:cTn id="26" presetID="23" presetClass="entr" presetSubtype="272"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strVal val="2/3*#ppt_w"/>
                                          </p:val>
                                        </p:tav>
                                        <p:tav tm="100000">
                                          <p:val>
                                            <p:strVal val="#ppt_w"/>
                                          </p:val>
                                        </p:tav>
                                      </p:tavLst>
                                    </p:anim>
                                    <p:anim calcmode="lin" valueType="num">
                                      <p:cBhvr>
                                        <p:cTn id="29" dur="500" fill="hold"/>
                                        <p:tgtEl>
                                          <p:spTgt spid="18"/>
                                        </p:tgtEl>
                                        <p:attrNameLst>
                                          <p:attrName>ppt_h</p:attrName>
                                        </p:attrNameLst>
                                      </p:cBhvr>
                                      <p:tavLst>
                                        <p:tav tm="0">
                                          <p:val>
                                            <p:strVal val="2/3*#ppt_h"/>
                                          </p:val>
                                        </p:tav>
                                        <p:tav tm="100000">
                                          <p:val>
                                            <p:strVal val="#ppt_h"/>
                                          </p:val>
                                        </p:tav>
                                      </p:tavLst>
                                    </p:anim>
                                  </p:childTnLst>
                                </p:cTn>
                              </p:par>
                            </p:childTnLst>
                          </p:cTn>
                        </p:par>
                        <p:par>
                          <p:cTn id="30" fill="hold">
                            <p:stCondLst>
                              <p:cond delay="3500"/>
                            </p:stCondLst>
                            <p:childTnLst>
                              <p:par>
                                <p:cTn id="31" presetID="23" presetClass="entr" presetSubtype="28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strVal val="4/3*#ppt_w"/>
                                          </p:val>
                                        </p:tav>
                                        <p:tav tm="100000">
                                          <p:val>
                                            <p:strVal val="#ppt_w"/>
                                          </p:val>
                                        </p:tav>
                                      </p:tavLst>
                                    </p:anim>
                                    <p:anim calcmode="lin" valueType="num">
                                      <p:cBhvr>
                                        <p:cTn id="34" dur="500" fill="hold"/>
                                        <p:tgtEl>
                                          <p:spTgt spid="21"/>
                                        </p:tgtEl>
                                        <p:attrNameLst>
                                          <p:attrName>ppt_h</p:attrName>
                                        </p:attrNameLst>
                                      </p:cBhvr>
                                      <p:tavLst>
                                        <p:tav tm="0">
                                          <p:val>
                                            <p:strVal val="4/3*#ppt_h"/>
                                          </p:val>
                                        </p:tav>
                                        <p:tav tm="100000">
                                          <p:val>
                                            <p:strVal val="#ppt_h"/>
                                          </p:val>
                                        </p:tav>
                                      </p:tavLst>
                                    </p:anim>
                                  </p:childTnLst>
                                </p:cTn>
                              </p:par>
                              <p:par>
                                <p:cTn id="35" presetID="23" presetClass="entr" presetSubtype="272"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strVal val="2/3*#ppt_w"/>
                                          </p:val>
                                        </p:tav>
                                        <p:tav tm="100000">
                                          <p:val>
                                            <p:strVal val="#ppt_w"/>
                                          </p:val>
                                        </p:tav>
                                      </p:tavLst>
                                    </p:anim>
                                    <p:anim calcmode="lin" valueType="num">
                                      <p:cBhvr>
                                        <p:cTn id="38" dur="500" fill="hold"/>
                                        <p:tgtEl>
                                          <p:spTgt spid="22"/>
                                        </p:tgtEl>
                                        <p:attrNameLst>
                                          <p:attrName>ppt_h</p:attrName>
                                        </p:attrNameLst>
                                      </p:cBhvr>
                                      <p:tavLst>
                                        <p:tav tm="0">
                                          <p:val>
                                            <p:strVal val="2/3*#ppt_h"/>
                                          </p:val>
                                        </p:tav>
                                        <p:tav tm="100000">
                                          <p:val>
                                            <p:strVal val="#ppt_h"/>
                                          </p:val>
                                        </p:tav>
                                      </p:tavLst>
                                    </p:anim>
                                  </p:childTnLst>
                                </p:cTn>
                              </p:par>
                            </p:childTnLst>
                          </p:cTn>
                        </p:par>
                        <p:par>
                          <p:cTn id="39" fill="hold">
                            <p:stCondLst>
                              <p:cond delay="4000"/>
                            </p:stCondLst>
                            <p:childTnLst>
                              <p:par>
                                <p:cTn id="40" presetID="23" presetClass="entr" presetSubtype="28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strVal val="4/3*#ppt_w"/>
                                          </p:val>
                                        </p:tav>
                                        <p:tav tm="100000">
                                          <p:val>
                                            <p:strVal val="#ppt_w"/>
                                          </p:val>
                                        </p:tav>
                                      </p:tavLst>
                                    </p:anim>
                                    <p:anim calcmode="lin" valueType="num">
                                      <p:cBhvr>
                                        <p:cTn id="43" dur="500" fill="hold"/>
                                        <p:tgtEl>
                                          <p:spTgt spid="25"/>
                                        </p:tgtEl>
                                        <p:attrNameLst>
                                          <p:attrName>ppt_h</p:attrName>
                                        </p:attrNameLst>
                                      </p:cBhvr>
                                      <p:tavLst>
                                        <p:tav tm="0">
                                          <p:val>
                                            <p:strVal val="4/3*#ppt_h"/>
                                          </p:val>
                                        </p:tav>
                                        <p:tav tm="100000">
                                          <p:val>
                                            <p:strVal val="#ppt_h"/>
                                          </p:val>
                                        </p:tav>
                                      </p:tavLst>
                                    </p:anim>
                                  </p:childTnLst>
                                </p:cTn>
                              </p:par>
                              <p:par>
                                <p:cTn id="44" presetID="23" presetClass="entr" presetSubtype="272"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strVal val="2/3*#ppt_w"/>
                                          </p:val>
                                        </p:tav>
                                        <p:tav tm="100000">
                                          <p:val>
                                            <p:strVal val="#ppt_w"/>
                                          </p:val>
                                        </p:tav>
                                      </p:tavLst>
                                    </p:anim>
                                    <p:anim calcmode="lin" valueType="num">
                                      <p:cBhvr>
                                        <p:cTn id="47" dur="500" fill="hold"/>
                                        <p:tgtEl>
                                          <p:spTgt spid="26"/>
                                        </p:tgtEl>
                                        <p:attrNameLst>
                                          <p:attrName>ppt_h</p:attrName>
                                        </p:attrNameLst>
                                      </p:cBhvr>
                                      <p:tavLst>
                                        <p:tav tm="0">
                                          <p:val>
                                            <p:strVal val="2/3*#ppt_h"/>
                                          </p:val>
                                        </p:tav>
                                        <p:tav tm="100000">
                                          <p:val>
                                            <p:strVal val="#ppt_h"/>
                                          </p:val>
                                        </p:tav>
                                      </p:tavLst>
                                    </p:anim>
                                  </p:childTnLst>
                                </p:cTn>
                              </p:par>
                            </p:childTnLst>
                          </p:cTn>
                        </p:par>
                        <p:par>
                          <p:cTn id="48" fill="hold">
                            <p:stCondLst>
                              <p:cond delay="4500"/>
                            </p:stCondLst>
                            <p:childTnLst>
                              <p:par>
                                <p:cTn id="49" presetID="23" presetClass="entr" presetSubtype="28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strVal val="4/3*#ppt_w"/>
                                          </p:val>
                                        </p:tav>
                                        <p:tav tm="100000">
                                          <p:val>
                                            <p:strVal val="#ppt_w"/>
                                          </p:val>
                                        </p:tav>
                                      </p:tavLst>
                                    </p:anim>
                                    <p:anim calcmode="lin" valueType="num">
                                      <p:cBhvr>
                                        <p:cTn id="52" dur="500" fill="hold"/>
                                        <p:tgtEl>
                                          <p:spTgt spid="29"/>
                                        </p:tgtEl>
                                        <p:attrNameLst>
                                          <p:attrName>ppt_h</p:attrName>
                                        </p:attrNameLst>
                                      </p:cBhvr>
                                      <p:tavLst>
                                        <p:tav tm="0">
                                          <p:val>
                                            <p:strVal val="4/3*#ppt_h"/>
                                          </p:val>
                                        </p:tav>
                                        <p:tav tm="100000">
                                          <p:val>
                                            <p:strVal val="#ppt_h"/>
                                          </p:val>
                                        </p:tav>
                                      </p:tavLst>
                                    </p:anim>
                                  </p:childTnLst>
                                </p:cTn>
                              </p:par>
                              <p:par>
                                <p:cTn id="53" presetID="23" presetClass="entr" presetSubtype="272"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strVal val="2/3*#ppt_w"/>
                                          </p:val>
                                        </p:tav>
                                        <p:tav tm="100000">
                                          <p:val>
                                            <p:strVal val="#ppt_w"/>
                                          </p:val>
                                        </p:tav>
                                      </p:tavLst>
                                    </p:anim>
                                    <p:anim calcmode="lin" valueType="num">
                                      <p:cBhvr>
                                        <p:cTn id="56" dur="500" fill="hold"/>
                                        <p:tgtEl>
                                          <p:spTgt spid="30"/>
                                        </p:tgtEl>
                                        <p:attrNameLst>
                                          <p:attrName>ppt_h</p:attrName>
                                        </p:attrNameLst>
                                      </p:cBhvr>
                                      <p:tavLst>
                                        <p:tav tm="0">
                                          <p:val>
                                            <p:strVal val="2/3*#ppt_h"/>
                                          </p:val>
                                        </p:tav>
                                        <p:tav tm="100000">
                                          <p:val>
                                            <p:strVal val="#ppt_h"/>
                                          </p:val>
                                        </p:tav>
                                      </p:tavLst>
                                    </p:anim>
                                  </p:childTnLst>
                                </p:cTn>
                              </p:par>
                            </p:childTnLst>
                          </p:cTn>
                        </p:par>
                        <p:par>
                          <p:cTn id="57" fill="hold">
                            <p:stCondLst>
                              <p:cond delay="5000"/>
                            </p:stCondLst>
                            <p:childTnLst>
                              <p:par>
                                <p:cTn id="58" presetID="23" presetClass="entr" presetSubtype="288"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strVal val="4/3*#ppt_w"/>
                                          </p:val>
                                        </p:tav>
                                        <p:tav tm="100000">
                                          <p:val>
                                            <p:strVal val="#ppt_w"/>
                                          </p:val>
                                        </p:tav>
                                      </p:tavLst>
                                    </p:anim>
                                    <p:anim calcmode="lin" valueType="num">
                                      <p:cBhvr>
                                        <p:cTn id="61" dur="500" fill="hold"/>
                                        <p:tgtEl>
                                          <p:spTgt spid="33"/>
                                        </p:tgtEl>
                                        <p:attrNameLst>
                                          <p:attrName>ppt_h</p:attrName>
                                        </p:attrNameLst>
                                      </p:cBhvr>
                                      <p:tavLst>
                                        <p:tav tm="0">
                                          <p:val>
                                            <p:strVal val="4/3*#ppt_h"/>
                                          </p:val>
                                        </p:tav>
                                        <p:tav tm="100000">
                                          <p:val>
                                            <p:strVal val="#ppt_h"/>
                                          </p:val>
                                        </p:tav>
                                      </p:tavLst>
                                    </p:anim>
                                  </p:childTnLst>
                                </p:cTn>
                              </p:par>
                              <p:par>
                                <p:cTn id="62" presetID="23" presetClass="entr" presetSubtype="272"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strVal val="2/3*#ppt_w"/>
                                          </p:val>
                                        </p:tav>
                                        <p:tav tm="100000">
                                          <p:val>
                                            <p:strVal val="#ppt_w"/>
                                          </p:val>
                                        </p:tav>
                                      </p:tavLst>
                                    </p:anim>
                                    <p:anim calcmode="lin" valueType="num">
                                      <p:cBhvr>
                                        <p:cTn id="65" dur="500" fill="hold"/>
                                        <p:tgtEl>
                                          <p:spTgt spid="34"/>
                                        </p:tgtEl>
                                        <p:attrNameLst>
                                          <p:attrName>ppt_h</p:attrName>
                                        </p:attrNameLst>
                                      </p:cBhvr>
                                      <p:tavLst>
                                        <p:tav tm="0">
                                          <p:val>
                                            <p:strVal val="2/3*#ppt_h"/>
                                          </p:val>
                                        </p:tav>
                                        <p:tav tm="100000">
                                          <p:val>
                                            <p:strVal val="#ppt_h"/>
                                          </p:val>
                                        </p:tav>
                                      </p:tavLst>
                                    </p:anim>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left)">
                                      <p:cBhvr>
                                        <p:cTn id="81" dur="500"/>
                                        <p:tgtEl>
                                          <p:spTgt spid="41"/>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left)">
                                      <p:cBhvr>
                                        <p:cTn id="8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1" grpId="0" animBg="1"/>
      <p:bldP spid="25" grpId="0" animBg="1"/>
      <p:bldP spid="29" grpId="0" animBg="1"/>
      <p:bldP spid="33" grpId="0" animBg="1"/>
      <p:bldP spid="37" grpId="0"/>
      <p:bldP spid="38"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企业理念</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pic>
        <p:nvPicPr>
          <p:cNvPr id="12" name="图片 72"/>
          <p:cNvPicPr>
            <a:picLocks noChangeAspect="1" noChangeArrowheads="1"/>
          </p:cNvPicPr>
          <p:nvPr/>
        </p:nvPicPr>
        <p:blipFill>
          <a:blip r:embed="rId1">
            <a:extLst>
              <a:ext uri="{28A0092B-C50C-407E-A947-70E740481C1C}">
                <a14:useLocalDpi xmlns:a14="http://schemas.microsoft.com/office/drawing/2010/main" val="0"/>
              </a:ext>
            </a:extLst>
          </a:blip>
          <a:srcRect r="50000" b="52608"/>
          <a:stretch>
            <a:fillRect/>
          </a:stretch>
        </p:blipFill>
        <p:spPr bwMode="auto">
          <a:xfrm>
            <a:off x="-71173" y="3852334"/>
            <a:ext cx="12534900" cy="302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a:spLocks noChangeArrowheads="1"/>
          </p:cNvSpPr>
          <p:nvPr/>
        </p:nvSpPr>
        <p:spPr bwMode="auto">
          <a:xfrm>
            <a:off x="1444361" y="4142317"/>
            <a:ext cx="6445251" cy="80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1065">
                <a:solidFill>
                  <a:srgbClr val="595959"/>
                </a:solidFill>
                <a:ea typeface="宋体" panose="02010600030101010101" pitchFamily="2" charset="-122"/>
              </a:rPr>
              <a:t>The generated is therefore always free from repetition, injected humor, generated always free The generated is therefore always free from repetition, injected humor, generated always free The generated is therefore always free from repetition, </a:t>
            </a:r>
            <a:endParaRPr lang="en-US" altLang="zh-CN" sz="1065">
              <a:solidFill>
                <a:srgbClr val="595959"/>
              </a:solidFill>
              <a:ea typeface="宋体" panose="02010600030101010101" pitchFamily="2" charset="-122"/>
            </a:endParaRPr>
          </a:p>
        </p:txBody>
      </p:sp>
      <p:grpSp>
        <p:nvGrpSpPr>
          <p:cNvPr id="14" name="组合 13"/>
          <p:cNvGrpSpPr/>
          <p:nvPr/>
        </p:nvGrpSpPr>
        <p:grpSpPr bwMode="auto">
          <a:xfrm>
            <a:off x="4665928" y="2237317"/>
            <a:ext cx="1435100" cy="1303867"/>
            <a:chOff x="3499330" y="1678403"/>
            <a:chExt cx="1075384" cy="977146"/>
          </a:xfrm>
        </p:grpSpPr>
        <p:sp>
          <p:nvSpPr>
            <p:cNvPr id="15" name="Freeform 6"/>
            <p:cNvSpPr/>
            <p:nvPr/>
          </p:nvSpPr>
          <p:spPr bwMode="auto">
            <a:xfrm>
              <a:off x="3499330" y="1678403"/>
              <a:ext cx="1075384" cy="977146"/>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5588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sp>
          <p:nvSpPr>
            <p:cNvPr id="16" name="Freeform 6"/>
            <p:cNvSpPr/>
            <p:nvPr/>
          </p:nvSpPr>
          <p:spPr bwMode="auto">
            <a:xfrm>
              <a:off x="3518893" y="1696177"/>
              <a:ext cx="1036260" cy="94159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grpSp>
      <p:sp>
        <p:nvSpPr>
          <p:cNvPr id="17" name="Freeform 6"/>
          <p:cNvSpPr/>
          <p:nvPr/>
        </p:nvSpPr>
        <p:spPr bwMode="auto">
          <a:xfrm>
            <a:off x="4858545" y="2410884"/>
            <a:ext cx="1049867" cy="956733"/>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zh-CN" altLang="en-US" sz="1865" noProof="1">
                <a:solidFill>
                  <a:schemeClr val="bg1"/>
                </a:solidFill>
                <a:latin typeface="DIN Mittelschrift Std" pitchFamily="50" charset="0"/>
                <a:ea typeface="微软雅黑" panose="020B0503020204020204" pitchFamily="34" charset="-122"/>
              </a:rPr>
              <a:t>团结</a:t>
            </a:r>
            <a:endParaRPr lang="zh-CN" altLang="en-US" sz="1865" noProof="1">
              <a:solidFill>
                <a:schemeClr val="bg1"/>
              </a:solidFill>
              <a:latin typeface="DIN Mittelschrift Std" pitchFamily="50" charset="0"/>
              <a:ea typeface="微软雅黑" panose="020B0503020204020204" pitchFamily="34" charset="-122"/>
            </a:endParaRPr>
          </a:p>
        </p:txBody>
      </p:sp>
      <p:grpSp>
        <p:nvGrpSpPr>
          <p:cNvPr id="18" name="组合 17"/>
          <p:cNvGrpSpPr/>
          <p:nvPr/>
        </p:nvGrpSpPr>
        <p:grpSpPr bwMode="auto">
          <a:xfrm>
            <a:off x="6350795" y="2237317"/>
            <a:ext cx="1435100" cy="1303867"/>
            <a:chOff x="4762713" y="1678403"/>
            <a:chExt cx="1075384" cy="977146"/>
          </a:xfrm>
        </p:grpSpPr>
        <p:sp>
          <p:nvSpPr>
            <p:cNvPr id="19" name="Freeform 6"/>
            <p:cNvSpPr/>
            <p:nvPr/>
          </p:nvSpPr>
          <p:spPr bwMode="auto">
            <a:xfrm>
              <a:off x="4762713" y="1678403"/>
              <a:ext cx="1075384" cy="977146"/>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5588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sp>
          <p:nvSpPr>
            <p:cNvPr id="20" name="Freeform 6"/>
            <p:cNvSpPr/>
            <p:nvPr/>
          </p:nvSpPr>
          <p:spPr bwMode="auto">
            <a:xfrm>
              <a:off x="4782276" y="1696177"/>
              <a:ext cx="1036260" cy="94159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grpSp>
      <p:sp>
        <p:nvSpPr>
          <p:cNvPr id="21" name="Freeform 6"/>
          <p:cNvSpPr/>
          <p:nvPr/>
        </p:nvSpPr>
        <p:spPr bwMode="auto">
          <a:xfrm>
            <a:off x="6543411" y="2410884"/>
            <a:ext cx="1049867" cy="956733"/>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rgbClr val="FA78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zh-CN" altLang="en-US" sz="1865" noProof="1">
                <a:solidFill>
                  <a:schemeClr val="bg1"/>
                </a:solidFill>
                <a:latin typeface="DIN Mittelschrift Std" pitchFamily="50" charset="0"/>
                <a:ea typeface="微软雅黑" panose="020B0503020204020204" pitchFamily="34" charset="-122"/>
              </a:rPr>
              <a:t>创新</a:t>
            </a:r>
            <a:endParaRPr lang="zh-CN" altLang="en-US" sz="1865" noProof="1">
              <a:solidFill>
                <a:schemeClr val="bg1"/>
              </a:solidFill>
              <a:latin typeface="DIN Mittelschrift Std" pitchFamily="50" charset="0"/>
              <a:ea typeface="微软雅黑" panose="020B0503020204020204" pitchFamily="34" charset="-122"/>
            </a:endParaRPr>
          </a:p>
        </p:txBody>
      </p:sp>
      <p:pic>
        <p:nvPicPr>
          <p:cNvPr id="22" name="图片 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1411" y="2360084"/>
            <a:ext cx="4790016" cy="479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组合 22"/>
          <p:cNvGrpSpPr/>
          <p:nvPr/>
        </p:nvGrpSpPr>
        <p:grpSpPr bwMode="auto">
          <a:xfrm>
            <a:off x="1298312" y="2237317"/>
            <a:ext cx="1432983" cy="1303867"/>
            <a:chOff x="972564" y="1678403"/>
            <a:chExt cx="1075384" cy="977146"/>
          </a:xfrm>
        </p:grpSpPr>
        <p:sp>
          <p:nvSpPr>
            <p:cNvPr id="24" name="Freeform 6"/>
            <p:cNvSpPr/>
            <p:nvPr/>
          </p:nvSpPr>
          <p:spPr bwMode="auto">
            <a:xfrm>
              <a:off x="972564" y="1678403"/>
              <a:ext cx="1075384" cy="977146"/>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5588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sp>
          <p:nvSpPr>
            <p:cNvPr id="25" name="Freeform 6"/>
            <p:cNvSpPr/>
            <p:nvPr/>
          </p:nvSpPr>
          <p:spPr bwMode="auto">
            <a:xfrm>
              <a:off x="992127" y="1696177"/>
              <a:ext cx="1036260" cy="94159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grpSp>
      <p:sp>
        <p:nvSpPr>
          <p:cNvPr id="26" name="Freeform 6"/>
          <p:cNvSpPr/>
          <p:nvPr/>
        </p:nvSpPr>
        <p:spPr bwMode="auto">
          <a:xfrm>
            <a:off x="1488812" y="2410884"/>
            <a:ext cx="1051983" cy="956733"/>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rgbClr val="00AF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zh-CN" altLang="en-US" sz="1865" noProof="1">
                <a:solidFill>
                  <a:schemeClr val="bg1"/>
                </a:solidFill>
                <a:latin typeface="DIN Mittelschrift Std" pitchFamily="50" charset="0"/>
                <a:ea typeface="微软雅黑" panose="020B0503020204020204" pitchFamily="34" charset="-122"/>
              </a:rPr>
              <a:t>目标</a:t>
            </a:r>
            <a:endParaRPr lang="zh-CN" altLang="en-US" sz="1865" noProof="1">
              <a:solidFill>
                <a:schemeClr val="bg1"/>
              </a:solidFill>
              <a:latin typeface="DIN Mittelschrift Std" pitchFamily="50" charset="0"/>
              <a:ea typeface="微软雅黑" panose="020B0503020204020204" pitchFamily="34" charset="-122"/>
            </a:endParaRPr>
          </a:p>
        </p:txBody>
      </p:sp>
      <p:grpSp>
        <p:nvGrpSpPr>
          <p:cNvPr id="27" name="组合 26"/>
          <p:cNvGrpSpPr/>
          <p:nvPr/>
        </p:nvGrpSpPr>
        <p:grpSpPr bwMode="auto">
          <a:xfrm>
            <a:off x="2981061" y="2237317"/>
            <a:ext cx="1435100" cy="1303867"/>
            <a:chOff x="2235947" y="1678403"/>
            <a:chExt cx="1075384" cy="977146"/>
          </a:xfrm>
        </p:grpSpPr>
        <p:sp>
          <p:nvSpPr>
            <p:cNvPr id="28" name="Freeform 6"/>
            <p:cNvSpPr/>
            <p:nvPr/>
          </p:nvSpPr>
          <p:spPr bwMode="auto">
            <a:xfrm>
              <a:off x="2235947" y="1678403"/>
              <a:ext cx="1075384" cy="977146"/>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5588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sp>
          <p:nvSpPr>
            <p:cNvPr id="29" name="Freeform 6"/>
            <p:cNvSpPr/>
            <p:nvPr/>
          </p:nvSpPr>
          <p:spPr bwMode="auto">
            <a:xfrm>
              <a:off x="2255510" y="1696177"/>
              <a:ext cx="1036260" cy="94159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355" noProof="1"/>
            </a:p>
          </p:txBody>
        </p:sp>
      </p:grpSp>
      <p:sp>
        <p:nvSpPr>
          <p:cNvPr id="30" name="Freeform 6"/>
          <p:cNvSpPr/>
          <p:nvPr/>
        </p:nvSpPr>
        <p:spPr bwMode="auto">
          <a:xfrm>
            <a:off x="3173678" y="2410884"/>
            <a:ext cx="1049867" cy="956733"/>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rgbClr val="FF3D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zh-CN" altLang="en-US" sz="1865" noProof="1">
                <a:solidFill>
                  <a:schemeClr val="bg1"/>
                </a:solidFill>
                <a:latin typeface="微软雅黑" panose="020B0503020204020204" pitchFamily="34" charset="-122"/>
                <a:ea typeface="微软雅黑" panose="020B0503020204020204" pitchFamily="34" charset="-122"/>
              </a:rPr>
              <a:t>共赢</a:t>
            </a:r>
            <a:endParaRPr lang="zh-CN" altLang="en-US" sz="1865" noProof="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3" presetClass="entr" presetSubtype="28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strVal val="4/3*#ppt_w"/>
                                          </p:val>
                                        </p:tav>
                                        <p:tav tm="100000">
                                          <p:val>
                                            <p:strVal val="#ppt_w"/>
                                          </p:val>
                                        </p:tav>
                                      </p:tavLst>
                                    </p:anim>
                                    <p:anim calcmode="lin" valueType="num">
                                      <p:cBhvr>
                                        <p:cTn id="12" dur="500" fill="hold"/>
                                        <p:tgtEl>
                                          <p:spTgt spid="23"/>
                                        </p:tgtEl>
                                        <p:attrNameLst>
                                          <p:attrName>ppt_h</p:attrName>
                                        </p:attrNameLst>
                                      </p:cBhvr>
                                      <p:tavLst>
                                        <p:tav tm="0">
                                          <p:val>
                                            <p:strVal val="4/3*#ppt_h"/>
                                          </p:val>
                                        </p:tav>
                                        <p:tav tm="100000">
                                          <p:val>
                                            <p:strVal val="#ppt_h"/>
                                          </p:val>
                                        </p:tav>
                                      </p:tavLst>
                                    </p:anim>
                                  </p:childTnLst>
                                </p:cTn>
                              </p:par>
                              <p:par>
                                <p:cTn id="13" presetID="23" presetClass="entr" presetSubtype="272"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strVal val="2/3*#ppt_w"/>
                                          </p:val>
                                        </p:tav>
                                        <p:tav tm="100000">
                                          <p:val>
                                            <p:strVal val="#ppt_w"/>
                                          </p:val>
                                        </p:tav>
                                      </p:tavLst>
                                    </p:anim>
                                    <p:anim calcmode="lin" valueType="num">
                                      <p:cBhvr>
                                        <p:cTn id="16" dur="500" fill="hold"/>
                                        <p:tgtEl>
                                          <p:spTgt spid="26"/>
                                        </p:tgtEl>
                                        <p:attrNameLst>
                                          <p:attrName>ppt_h</p:attrName>
                                        </p:attrNameLst>
                                      </p:cBhvr>
                                      <p:tavLst>
                                        <p:tav tm="0">
                                          <p:val>
                                            <p:strVal val="2/3*#ppt_h"/>
                                          </p:val>
                                        </p:tav>
                                        <p:tav tm="100000">
                                          <p:val>
                                            <p:strVal val="#ppt_h"/>
                                          </p:val>
                                        </p:tav>
                                      </p:tavLst>
                                    </p:anim>
                                  </p:childTnLst>
                                </p:cTn>
                              </p:par>
                            </p:childTnLst>
                          </p:cTn>
                        </p:par>
                        <p:par>
                          <p:cTn id="17" fill="hold">
                            <p:stCondLst>
                              <p:cond delay="1000"/>
                            </p:stCondLst>
                            <p:childTnLst>
                              <p:par>
                                <p:cTn id="18" presetID="23" presetClass="entr" presetSubtype="288"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strVal val="4/3*#ppt_w"/>
                                          </p:val>
                                        </p:tav>
                                        <p:tav tm="100000">
                                          <p:val>
                                            <p:strVal val="#ppt_w"/>
                                          </p:val>
                                        </p:tav>
                                      </p:tavLst>
                                    </p:anim>
                                    <p:anim calcmode="lin" valueType="num">
                                      <p:cBhvr>
                                        <p:cTn id="21" dur="500" fill="hold"/>
                                        <p:tgtEl>
                                          <p:spTgt spid="27"/>
                                        </p:tgtEl>
                                        <p:attrNameLst>
                                          <p:attrName>ppt_h</p:attrName>
                                        </p:attrNameLst>
                                      </p:cBhvr>
                                      <p:tavLst>
                                        <p:tav tm="0">
                                          <p:val>
                                            <p:strVal val="4/3*#ppt_h"/>
                                          </p:val>
                                        </p:tav>
                                        <p:tav tm="100000">
                                          <p:val>
                                            <p:strVal val="#ppt_h"/>
                                          </p:val>
                                        </p:tav>
                                      </p:tavLst>
                                    </p:anim>
                                  </p:childTnLst>
                                </p:cTn>
                              </p:par>
                              <p:par>
                                <p:cTn id="22" presetID="23" presetClass="entr" presetSubtype="272"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strVal val="2/3*#ppt_w"/>
                                          </p:val>
                                        </p:tav>
                                        <p:tav tm="100000">
                                          <p:val>
                                            <p:strVal val="#ppt_w"/>
                                          </p:val>
                                        </p:tav>
                                      </p:tavLst>
                                    </p:anim>
                                    <p:anim calcmode="lin" valueType="num">
                                      <p:cBhvr>
                                        <p:cTn id="25" dur="500" fill="hold"/>
                                        <p:tgtEl>
                                          <p:spTgt spid="30"/>
                                        </p:tgtEl>
                                        <p:attrNameLst>
                                          <p:attrName>ppt_h</p:attrName>
                                        </p:attrNameLst>
                                      </p:cBhvr>
                                      <p:tavLst>
                                        <p:tav tm="0">
                                          <p:val>
                                            <p:strVal val="2/3*#ppt_h"/>
                                          </p:val>
                                        </p:tav>
                                        <p:tav tm="100000">
                                          <p:val>
                                            <p:strVal val="#ppt_h"/>
                                          </p:val>
                                        </p:tav>
                                      </p:tavLst>
                                    </p:anim>
                                  </p:childTnLst>
                                </p:cTn>
                              </p:par>
                            </p:childTnLst>
                          </p:cTn>
                        </p:par>
                        <p:par>
                          <p:cTn id="26" fill="hold">
                            <p:stCondLst>
                              <p:cond delay="1500"/>
                            </p:stCondLst>
                            <p:childTnLst>
                              <p:par>
                                <p:cTn id="27" presetID="23" presetClass="entr" presetSubtype="28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strVal val="4/3*#ppt_w"/>
                                          </p:val>
                                        </p:tav>
                                        <p:tav tm="100000">
                                          <p:val>
                                            <p:strVal val="#ppt_w"/>
                                          </p:val>
                                        </p:tav>
                                      </p:tavLst>
                                    </p:anim>
                                    <p:anim calcmode="lin" valueType="num">
                                      <p:cBhvr>
                                        <p:cTn id="30" dur="500" fill="hold"/>
                                        <p:tgtEl>
                                          <p:spTgt spid="14"/>
                                        </p:tgtEl>
                                        <p:attrNameLst>
                                          <p:attrName>ppt_h</p:attrName>
                                        </p:attrNameLst>
                                      </p:cBhvr>
                                      <p:tavLst>
                                        <p:tav tm="0">
                                          <p:val>
                                            <p:strVal val="4/3*#ppt_h"/>
                                          </p:val>
                                        </p:tav>
                                        <p:tav tm="100000">
                                          <p:val>
                                            <p:strVal val="#ppt_h"/>
                                          </p:val>
                                        </p:tav>
                                      </p:tavLst>
                                    </p:anim>
                                  </p:childTnLst>
                                </p:cTn>
                              </p:par>
                              <p:par>
                                <p:cTn id="31" presetID="23" presetClass="entr" presetSubtype="272"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strVal val="2/3*#ppt_w"/>
                                          </p:val>
                                        </p:tav>
                                        <p:tav tm="100000">
                                          <p:val>
                                            <p:strVal val="#ppt_w"/>
                                          </p:val>
                                        </p:tav>
                                      </p:tavLst>
                                    </p:anim>
                                    <p:anim calcmode="lin" valueType="num">
                                      <p:cBhvr>
                                        <p:cTn id="34" dur="500" fill="hold"/>
                                        <p:tgtEl>
                                          <p:spTgt spid="17"/>
                                        </p:tgtEl>
                                        <p:attrNameLst>
                                          <p:attrName>ppt_h</p:attrName>
                                        </p:attrNameLst>
                                      </p:cBhvr>
                                      <p:tavLst>
                                        <p:tav tm="0">
                                          <p:val>
                                            <p:strVal val="2/3*#ppt_h"/>
                                          </p:val>
                                        </p:tav>
                                        <p:tav tm="100000">
                                          <p:val>
                                            <p:strVal val="#ppt_h"/>
                                          </p:val>
                                        </p:tav>
                                      </p:tavLst>
                                    </p:anim>
                                  </p:childTnLst>
                                </p:cTn>
                              </p:par>
                            </p:childTnLst>
                          </p:cTn>
                        </p:par>
                        <p:par>
                          <p:cTn id="35" fill="hold">
                            <p:stCondLst>
                              <p:cond delay="2000"/>
                            </p:stCondLst>
                            <p:childTnLst>
                              <p:par>
                                <p:cTn id="36" presetID="23" presetClass="entr" presetSubtype="28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strVal val="4/3*#ppt_w"/>
                                          </p:val>
                                        </p:tav>
                                        <p:tav tm="100000">
                                          <p:val>
                                            <p:strVal val="#ppt_w"/>
                                          </p:val>
                                        </p:tav>
                                      </p:tavLst>
                                    </p:anim>
                                    <p:anim calcmode="lin" valueType="num">
                                      <p:cBhvr>
                                        <p:cTn id="39" dur="500" fill="hold"/>
                                        <p:tgtEl>
                                          <p:spTgt spid="18"/>
                                        </p:tgtEl>
                                        <p:attrNameLst>
                                          <p:attrName>ppt_h</p:attrName>
                                        </p:attrNameLst>
                                      </p:cBhvr>
                                      <p:tavLst>
                                        <p:tav tm="0">
                                          <p:val>
                                            <p:strVal val="4/3*#ppt_h"/>
                                          </p:val>
                                        </p:tav>
                                        <p:tav tm="100000">
                                          <p:val>
                                            <p:strVal val="#ppt_h"/>
                                          </p:val>
                                        </p:tav>
                                      </p:tavLst>
                                    </p:anim>
                                  </p:childTnLst>
                                </p:cTn>
                              </p:par>
                              <p:par>
                                <p:cTn id="40" presetID="23" presetClass="entr" presetSubtype="272"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strVal val="2/3*#ppt_w"/>
                                          </p:val>
                                        </p:tav>
                                        <p:tav tm="100000">
                                          <p:val>
                                            <p:strVal val="#ppt_w"/>
                                          </p:val>
                                        </p:tav>
                                      </p:tavLst>
                                    </p:anim>
                                    <p:anim calcmode="lin" valueType="num">
                                      <p:cBhvr>
                                        <p:cTn id="43" dur="500" fill="hold"/>
                                        <p:tgtEl>
                                          <p:spTgt spid="21"/>
                                        </p:tgtEl>
                                        <p:attrNameLst>
                                          <p:attrName>ppt_h</p:attrName>
                                        </p:attrNameLst>
                                      </p:cBhvr>
                                      <p:tavLst>
                                        <p:tav tm="0">
                                          <p:val>
                                            <p:strVal val="2/3*#ppt_h"/>
                                          </p:val>
                                        </p:tav>
                                        <p:tav tm="100000">
                                          <p:val>
                                            <p:strVal val="#ppt_h"/>
                                          </p:val>
                                        </p:tav>
                                      </p:tavLst>
                                    </p:anim>
                                  </p:childTnLst>
                                </p:cTn>
                              </p:par>
                            </p:childTnLst>
                          </p:cTn>
                        </p:par>
                        <p:par>
                          <p:cTn id="44" fill="hold">
                            <p:stCondLst>
                              <p:cond delay="2500"/>
                            </p:stCondLst>
                            <p:childTnLst>
                              <p:par>
                                <p:cTn id="45" presetID="53" presetClass="entr" presetSubtype="528" fill="hold" grpId="0" nodeType="afterEffect">
                                  <p:stCondLst>
                                    <p:cond delay="0"/>
                                  </p:stCondLst>
                                  <p:iterate type="lt">
                                    <p:tmPct val="10000"/>
                                  </p:iterate>
                                  <p:childTnLst>
                                    <p:set>
                                      <p:cBhvr>
                                        <p:cTn id="46" dur="1" fill="hold">
                                          <p:stCondLst>
                                            <p:cond delay="0"/>
                                          </p:stCondLst>
                                        </p:cTn>
                                        <p:tgtEl>
                                          <p:spTgt spid="13"/>
                                        </p:tgtEl>
                                        <p:attrNameLst>
                                          <p:attrName>style.visibility</p:attrName>
                                        </p:attrNameLst>
                                      </p:cBhvr>
                                      <p:to>
                                        <p:strVal val="visible"/>
                                      </p:to>
                                    </p:set>
                                    <p:anim calcmode="lin" valueType="num">
                                      <p:cBhvr>
                                        <p:cTn id="47" dur="100" fill="hold"/>
                                        <p:tgtEl>
                                          <p:spTgt spid="13"/>
                                        </p:tgtEl>
                                        <p:attrNameLst>
                                          <p:attrName>ppt_w</p:attrName>
                                        </p:attrNameLst>
                                      </p:cBhvr>
                                      <p:tavLst>
                                        <p:tav tm="0">
                                          <p:val>
                                            <p:fltVal val="0"/>
                                          </p:val>
                                        </p:tav>
                                        <p:tav tm="100000">
                                          <p:val>
                                            <p:strVal val="#ppt_w"/>
                                          </p:val>
                                        </p:tav>
                                      </p:tavLst>
                                    </p:anim>
                                    <p:anim calcmode="lin" valueType="num">
                                      <p:cBhvr>
                                        <p:cTn id="48" dur="100" fill="hold"/>
                                        <p:tgtEl>
                                          <p:spTgt spid="13"/>
                                        </p:tgtEl>
                                        <p:attrNameLst>
                                          <p:attrName>ppt_h</p:attrName>
                                        </p:attrNameLst>
                                      </p:cBhvr>
                                      <p:tavLst>
                                        <p:tav tm="0">
                                          <p:val>
                                            <p:fltVal val="0"/>
                                          </p:val>
                                        </p:tav>
                                        <p:tav tm="100000">
                                          <p:val>
                                            <p:strVal val="#ppt_h"/>
                                          </p:val>
                                        </p:tav>
                                      </p:tavLst>
                                    </p:anim>
                                    <p:animEffect transition="in" filter="fade">
                                      <p:cBhvr>
                                        <p:cTn id="49" dur="100"/>
                                        <p:tgtEl>
                                          <p:spTgt spid="13"/>
                                        </p:tgtEl>
                                      </p:cBhvr>
                                    </p:animEffect>
                                    <p:anim calcmode="lin" valueType="num">
                                      <p:cBhvr>
                                        <p:cTn id="50" dur="100" fill="hold"/>
                                        <p:tgtEl>
                                          <p:spTgt spid="13"/>
                                        </p:tgtEl>
                                        <p:attrNameLst>
                                          <p:attrName>ppt_x</p:attrName>
                                        </p:attrNameLst>
                                      </p:cBhvr>
                                      <p:tavLst>
                                        <p:tav tm="0">
                                          <p:val>
                                            <p:fltVal val="0.5"/>
                                          </p:val>
                                        </p:tav>
                                        <p:tav tm="100000">
                                          <p:val>
                                            <p:strVal val="#ppt_x"/>
                                          </p:val>
                                        </p:tav>
                                      </p:tavLst>
                                    </p:anim>
                                    <p:anim calcmode="lin" valueType="num">
                                      <p:cBhvr>
                                        <p:cTn id="51" dur="1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animBg="1"/>
      <p:bldP spid="21" grpId="0" animBg="1"/>
      <p:bldP spid="26"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4" name="圆角矩形 36"/>
          <p:cNvSpPr/>
          <p:nvPr/>
        </p:nvSpPr>
        <p:spPr>
          <a:xfrm>
            <a:off x="5449515" y="2600316"/>
            <a:ext cx="6552728" cy="162077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3651" y="2600316"/>
            <a:ext cx="5544616" cy="1620772"/>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 name="TextBox 38"/>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2</a:t>
            </a:r>
            <a:endParaRPr lang="id-ID" sz="6600" b="1" dirty="0">
              <a:solidFill>
                <a:schemeClr val="bg1"/>
              </a:solidFill>
              <a:latin typeface="Impact MT Std" pitchFamily="34" charset="0"/>
            </a:endParaRPr>
          </a:p>
        </p:txBody>
      </p:sp>
      <p:sp>
        <p:nvSpPr>
          <p:cNvPr id="7"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项目介绍</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037176" y="3248388"/>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项目来源</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3" name="组合 12"/>
          <p:cNvGrpSpPr/>
          <p:nvPr/>
        </p:nvGrpSpPr>
        <p:grpSpPr>
          <a:xfrm>
            <a:off x="8477336" y="3248388"/>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需求分析</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8" name="组合 17"/>
          <p:cNvGrpSpPr/>
          <p:nvPr/>
        </p:nvGrpSpPr>
        <p:grpSpPr>
          <a:xfrm>
            <a:off x="9917496" y="3248388"/>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需要解决问题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23" name="组合 22"/>
          <p:cNvGrpSpPr/>
          <p:nvPr/>
        </p:nvGrpSpPr>
        <p:grpSpPr>
          <a:xfrm>
            <a:off x="7033691" y="3537000"/>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行业前景</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28" name="组合 27"/>
          <p:cNvGrpSpPr/>
          <p:nvPr/>
        </p:nvGrpSpPr>
        <p:grpSpPr>
          <a:xfrm>
            <a:off x="8477336" y="3536420"/>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竞争对手分析</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33" name="组合 32"/>
          <p:cNvGrpSpPr/>
          <p:nvPr/>
        </p:nvGrpSpPr>
        <p:grpSpPr>
          <a:xfrm>
            <a:off x="9917496" y="3536420"/>
            <a:ext cx="1436675" cy="215444"/>
            <a:chOff x="4369395" y="3284984"/>
            <a:chExt cx="1436675" cy="215444"/>
          </a:xfrm>
        </p:grpSpPr>
        <p:sp>
          <p:nvSpPr>
            <p:cNvPr id="3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我们的优势</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369395" y="3316401"/>
              <a:ext cx="168551" cy="168551"/>
              <a:chOff x="5005199" y="3717032"/>
              <a:chExt cx="168551" cy="168551"/>
            </a:xfrm>
          </p:grpSpPr>
          <p:sp>
            <p:nvSpPr>
              <p:cNvPr id="36" name="椭圆 35"/>
              <p:cNvSpPr/>
              <p:nvPr/>
            </p:nvSpPr>
            <p:spPr>
              <a:xfrm>
                <a:off x="5005199" y="3717032"/>
                <a:ext cx="168551" cy="16855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7" name="等腰三角形 3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38" name="组合 37"/>
          <p:cNvGrpSpPr/>
          <p:nvPr/>
        </p:nvGrpSpPr>
        <p:grpSpPr>
          <a:xfrm>
            <a:off x="7037176" y="3825032"/>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可行性分析</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43" name="组合 42"/>
          <p:cNvGrpSpPr/>
          <p:nvPr/>
        </p:nvGrpSpPr>
        <p:grpSpPr bwMode="auto">
          <a:xfrm>
            <a:off x="17727" y="6741585"/>
            <a:ext cx="12192000" cy="139700"/>
            <a:chOff x="0" y="4963886"/>
            <a:chExt cx="6608856" cy="179614"/>
          </a:xfrm>
        </p:grpSpPr>
        <p:sp>
          <p:nvSpPr>
            <p:cNvPr id="44" name="矩形 43"/>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5" name="矩形 44"/>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6" name="矩形 45"/>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7" name="矩形 46"/>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48" name="KSO_Shape"/>
          <p:cNvSpPr/>
          <p:nvPr/>
        </p:nvSpPr>
        <p:spPr bwMode="auto">
          <a:xfrm>
            <a:off x="2758028" y="2791788"/>
            <a:ext cx="1379367" cy="117475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5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53" presetClass="entr" presetSubtype="16" fill="hold" nodeType="withEffect">
                                  <p:stCondLst>
                                    <p:cond delay="50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5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nodeType="withEffect">
                                  <p:stCondLst>
                                    <p:cond delay="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par>
                                <p:cTn id="52" presetID="53" presetClass="entr" presetSubtype="16" fill="hold" nodeType="withEffect">
                                  <p:stCondLst>
                                    <p:cond delay="50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nodeType="withEffect">
                                  <p:stCondLst>
                                    <p:cond delay="50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nodeType="withEffect">
                                  <p:stCondLst>
                                    <p:cond delay="50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Effect transition="in" filter="fade">
                                      <p:cBhvr>
                                        <p:cTn id="66" dur="500"/>
                                        <p:tgtEl>
                                          <p:spTgt spid="38"/>
                                        </p:tgtEl>
                                      </p:cBhvr>
                                    </p:animEffect>
                                  </p:childTnLst>
                                </p:cTn>
                              </p:par>
                            </p:childTnLst>
                          </p:cTn>
                        </p:par>
                        <p:par>
                          <p:cTn id="67" fill="hold">
                            <p:stCondLst>
                              <p:cond delay="1000"/>
                            </p:stCondLst>
                            <p:childTnLst>
                              <p:par>
                                <p:cTn id="68" presetID="10" presetClass="entr" presetSubtype="0"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p:bldP spid="7" grpId="0"/>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项目来源</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矩形 11"/>
          <p:cNvSpPr/>
          <p:nvPr/>
        </p:nvSpPr>
        <p:spPr>
          <a:xfrm>
            <a:off x="4581262" y="2214033"/>
            <a:ext cx="2595033" cy="431800"/>
          </a:xfrm>
          <a:prstGeom prst="rect">
            <a:avLst/>
          </a:prstGeom>
          <a:solidFill>
            <a:srgbClr val="00B0F0"/>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主要分析</a:t>
            </a:r>
            <a:endParaRPr kumimoji="0" lang="en-US" altLang="zh-CN"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4581262" y="3270251"/>
            <a:ext cx="2595033" cy="431800"/>
          </a:xfrm>
          <a:prstGeom prst="rect">
            <a:avLst/>
          </a:prstGeom>
          <a:solidFill>
            <a:srgbClr val="F13B48"/>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主要分析</a:t>
            </a:r>
            <a:endParaRPr kumimoji="0" lang="en-US" altLang="zh-CN"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4581262" y="3778251"/>
            <a:ext cx="2595033" cy="431800"/>
          </a:xfrm>
          <a:prstGeom prst="rect">
            <a:avLst/>
          </a:prstGeom>
          <a:solidFill>
            <a:srgbClr val="FA783A"/>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主要分析</a:t>
            </a:r>
            <a:endParaRPr kumimoji="0" lang="en-US" altLang="zh-CN"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581262" y="4580467"/>
            <a:ext cx="2595033" cy="431800"/>
          </a:xfrm>
          <a:prstGeom prst="rect">
            <a:avLst/>
          </a:prstGeom>
          <a:solidFill>
            <a:srgbClr val="00AF92"/>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主要分析</a:t>
            </a:r>
            <a:endParaRPr kumimoji="0" lang="en-US" altLang="zh-CN"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4581262" y="5088467"/>
            <a:ext cx="2595033" cy="431800"/>
          </a:xfrm>
          <a:prstGeom prst="rect">
            <a:avLst/>
          </a:prstGeom>
          <a:solidFill>
            <a:srgbClr val="FA783A"/>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主要分析</a:t>
            </a:r>
            <a:endParaRPr kumimoji="0" lang="en-US" altLang="zh-CN"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8130912" y="2214033"/>
            <a:ext cx="2595033" cy="431800"/>
          </a:xfrm>
          <a:prstGeom prst="rect">
            <a:avLst/>
          </a:prstGeom>
          <a:solidFill>
            <a:srgbClr val="00AF92"/>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Mahout</a:t>
            </a:r>
            <a:endParaRPr kumimoji="0" lang="en-US" altLang="zh-CN"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8130912" y="3270251"/>
            <a:ext cx="2595033" cy="431800"/>
          </a:xfrm>
          <a:prstGeom prst="rect">
            <a:avLst/>
          </a:prstGeom>
          <a:solidFill>
            <a:srgbClr val="FF3D33"/>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MapReduce</a:t>
            </a:r>
            <a:r>
              <a:rPr kumimoji="0" lang="zh-CN" altLang="en-US"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JobKeeper</a:t>
            </a:r>
            <a:endPar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8130912" y="3778251"/>
            <a:ext cx="2595033" cy="431800"/>
          </a:xfrm>
          <a:prstGeom prst="rect">
            <a:avLst/>
          </a:prstGeom>
          <a:solidFill>
            <a:srgbClr val="00B0F0"/>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Hbase</a:t>
            </a:r>
            <a:r>
              <a:rPr kumimoji="0" lang="zh-CN" altLang="en-US"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，数据立方</a:t>
            </a:r>
            <a:endPar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矩形 19"/>
          <p:cNvSpPr/>
          <p:nvPr/>
        </p:nvSpPr>
        <p:spPr>
          <a:xfrm>
            <a:off x="8130912" y="4580467"/>
            <a:ext cx="2595033" cy="431800"/>
          </a:xfrm>
          <a:prstGeom prst="rect">
            <a:avLst/>
          </a:prstGeom>
          <a:solidFill>
            <a:srgbClr val="FF3D33"/>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HDFS</a:t>
            </a:r>
            <a:r>
              <a:rPr kumimoji="0" lang="zh-CN" altLang="en-US"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cStor</a:t>
            </a:r>
            <a:endPar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矩形 20"/>
          <p:cNvSpPr/>
          <p:nvPr/>
        </p:nvSpPr>
        <p:spPr>
          <a:xfrm>
            <a:off x="8130912" y="5088467"/>
            <a:ext cx="2595033" cy="431800"/>
          </a:xfrm>
          <a:prstGeom prst="rect">
            <a:avLst/>
          </a:prstGeom>
          <a:solidFill>
            <a:srgbClr val="00AF92"/>
          </a:soli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Vmware</a:t>
            </a:r>
            <a:r>
              <a:rPr kumimoji="0" lang="zh-CN" altLang="en-US"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OpenStack</a:t>
            </a:r>
            <a:endParaRPr kumimoji="0" lang="en-US" altLang="zh-CN" sz="133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22" name="直接连接符 21"/>
          <p:cNvCxnSpPr/>
          <p:nvPr/>
        </p:nvCxnSpPr>
        <p:spPr>
          <a:xfrm>
            <a:off x="3624528" y="2429933"/>
            <a:ext cx="861484" cy="0"/>
          </a:xfrm>
          <a:prstGeom prst="line">
            <a:avLst/>
          </a:prstGeom>
          <a:noFill/>
          <a:ln w="9525" cap="flat" cmpd="sng" algn="ctr">
            <a:solidFill>
              <a:sysClr val="windowText" lastClr="000000">
                <a:lumMod val="75000"/>
                <a:lumOff val="25000"/>
                <a:alpha val="60000"/>
              </a:sysClr>
            </a:solidFill>
            <a:prstDash val="solid"/>
            <a:miter lim="800000"/>
          </a:ln>
          <a:effectLst/>
        </p:spPr>
      </p:cxnSp>
      <p:cxnSp>
        <p:nvCxnSpPr>
          <p:cNvPr id="23" name="直接连接符 22"/>
          <p:cNvCxnSpPr/>
          <p:nvPr/>
        </p:nvCxnSpPr>
        <p:spPr>
          <a:xfrm>
            <a:off x="7235561" y="2429933"/>
            <a:ext cx="861484" cy="0"/>
          </a:xfrm>
          <a:prstGeom prst="line">
            <a:avLst/>
          </a:prstGeom>
          <a:noFill/>
          <a:ln w="9525" cap="flat" cmpd="sng" algn="ctr">
            <a:solidFill>
              <a:sysClr val="windowText" lastClr="000000">
                <a:lumMod val="75000"/>
                <a:lumOff val="25000"/>
                <a:alpha val="60000"/>
              </a:sysClr>
            </a:solidFill>
            <a:prstDash val="dash"/>
            <a:miter lim="800000"/>
          </a:ln>
          <a:effectLst/>
        </p:spPr>
      </p:cxnSp>
      <p:cxnSp>
        <p:nvCxnSpPr>
          <p:cNvPr id="24" name="直接连接符 23"/>
          <p:cNvCxnSpPr/>
          <p:nvPr/>
        </p:nvCxnSpPr>
        <p:spPr>
          <a:xfrm>
            <a:off x="7235561" y="3486151"/>
            <a:ext cx="861484" cy="0"/>
          </a:xfrm>
          <a:prstGeom prst="line">
            <a:avLst/>
          </a:prstGeom>
          <a:noFill/>
          <a:ln w="9525" cap="flat" cmpd="sng" algn="ctr">
            <a:solidFill>
              <a:sysClr val="windowText" lastClr="000000">
                <a:lumMod val="75000"/>
                <a:lumOff val="25000"/>
                <a:alpha val="60000"/>
              </a:sysClr>
            </a:solidFill>
            <a:prstDash val="dash"/>
            <a:miter lim="800000"/>
          </a:ln>
          <a:effectLst/>
        </p:spPr>
      </p:cxnSp>
      <p:cxnSp>
        <p:nvCxnSpPr>
          <p:cNvPr id="25" name="直接连接符 24"/>
          <p:cNvCxnSpPr/>
          <p:nvPr/>
        </p:nvCxnSpPr>
        <p:spPr>
          <a:xfrm>
            <a:off x="7235561" y="3994151"/>
            <a:ext cx="861484" cy="0"/>
          </a:xfrm>
          <a:prstGeom prst="line">
            <a:avLst/>
          </a:prstGeom>
          <a:noFill/>
          <a:ln w="9525" cap="flat" cmpd="sng" algn="ctr">
            <a:solidFill>
              <a:sysClr val="windowText" lastClr="000000">
                <a:lumMod val="75000"/>
                <a:lumOff val="25000"/>
                <a:alpha val="60000"/>
              </a:sysClr>
            </a:solidFill>
            <a:prstDash val="dash"/>
            <a:miter lim="800000"/>
          </a:ln>
          <a:effectLst/>
        </p:spPr>
      </p:cxnSp>
      <p:cxnSp>
        <p:nvCxnSpPr>
          <p:cNvPr id="26" name="直接连接符 25"/>
          <p:cNvCxnSpPr/>
          <p:nvPr/>
        </p:nvCxnSpPr>
        <p:spPr>
          <a:xfrm>
            <a:off x="7235561" y="4796367"/>
            <a:ext cx="861484" cy="0"/>
          </a:xfrm>
          <a:prstGeom prst="line">
            <a:avLst/>
          </a:prstGeom>
          <a:noFill/>
          <a:ln w="9525" cap="flat" cmpd="sng" algn="ctr">
            <a:solidFill>
              <a:sysClr val="windowText" lastClr="000000">
                <a:lumMod val="75000"/>
                <a:lumOff val="25000"/>
                <a:alpha val="60000"/>
              </a:sysClr>
            </a:solidFill>
            <a:prstDash val="dash"/>
            <a:miter lim="800000"/>
          </a:ln>
          <a:effectLst/>
        </p:spPr>
      </p:cxnSp>
      <p:cxnSp>
        <p:nvCxnSpPr>
          <p:cNvPr id="27" name="直接连接符 26"/>
          <p:cNvCxnSpPr/>
          <p:nvPr/>
        </p:nvCxnSpPr>
        <p:spPr>
          <a:xfrm>
            <a:off x="7235561" y="5304367"/>
            <a:ext cx="861484" cy="0"/>
          </a:xfrm>
          <a:prstGeom prst="line">
            <a:avLst/>
          </a:prstGeom>
          <a:noFill/>
          <a:ln w="9525" cap="flat" cmpd="sng" algn="ctr">
            <a:solidFill>
              <a:sysClr val="windowText" lastClr="000000">
                <a:lumMod val="75000"/>
                <a:lumOff val="25000"/>
                <a:alpha val="60000"/>
              </a:sysClr>
            </a:solidFill>
            <a:prstDash val="dash"/>
            <a:miter lim="800000"/>
          </a:ln>
          <a:effectLst/>
        </p:spPr>
      </p:cxnSp>
      <p:grpSp>
        <p:nvGrpSpPr>
          <p:cNvPr id="28" name="组合 27"/>
          <p:cNvGrpSpPr/>
          <p:nvPr/>
        </p:nvGrpSpPr>
        <p:grpSpPr bwMode="auto">
          <a:xfrm>
            <a:off x="3624528" y="3486151"/>
            <a:ext cx="861484" cy="508000"/>
            <a:chOff x="3043120" y="3808752"/>
            <a:chExt cx="862129" cy="507710"/>
          </a:xfrm>
        </p:grpSpPr>
        <p:grpSp>
          <p:nvGrpSpPr>
            <p:cNvPr id="29" name="组合 20"/>
            <p:cNvGrpSpPr/>
            <p:nvPr/>
          </p:nvGrpSpPr>
          <p:grpSpPr bwMode="auto">
            <a:xfrm>
              <a:off x="3552824" y="3808752"/>
              <a:ext cx="352425" cy="507710"/>
              <a:chOff x="3043120" y="3808752"/>
              <a:chExt cx="862130" cy="507710"/>
            </a:xfrm>
          </p:grpSpPr>
          <p:cxnSp>
            <p:nvCxnSpPr>
              <p:cNvPr id="32" name="直接连接符 31"/>
              <p:cNvCxnSpPr/>
              <p:nvPr/>
            </p:nvCxnSpPr>
            <p:spPr>
              <a:xfrm>
                <a:off x="3045065" y="3808752"/>
                <a:ext cx="860185" cy="0"/>
              </a:xfrm>
              <a:prstGeom prst="line">
                <a:avLst/>
              </a:prstGeom>
              <a:noFill/>
              <a:ln w="9525" cap="flat" cmpd="sng" algn="ctr">
                <a:solidFill>
                  <a:sysClr val="windowText" lastClr="000000">
                    <a:lumMod val="75000"/>
                    <a:lumOff val="25000"/>
                    <a:alpha val="60000"/>
                  </a:sysClr>
                </a:solidFill>
                <a:prstDash val="solid"/>
                <a:miter lim="800000"/>
              </a:ln>
              <a:effectLst/>
            </p:spPr>
          </p:cxnSp>
          <p:cxnSp>
            <p:nvCxnSpPr>
              <p:cNvPr id="33" name="直接连接符 32"/>
              <p:cNvCxnSpPr/>
              <p:nvPr/>
            </p:nvCxnSpPr>
            <p:spPr>
              <a:xfrm>
                <a:off x="3045065" y="4316462"/>
                <a:ext cx="860185" cy="0"/>
              </a:xfrm>
              <a:prstGeom prst="line">
                <a:avLst/>
              </a:prstGeom>
              <a:noFill/>
              <a:ln w="9525" cap="flat" cmpd="sng" algn="ctr">
                <a:solidFill>
                  <a:sysClr val="windowText" lastClr="000000">
                    <a:lumMod val="75000"/>
                    <a:lumOff val="25000"/>
                    <a:alpha val="60000"/>
                  </a:sysClr>
                </a:solidFill>
                <a:prstDash val="solid"/>
                <a:miter lim="800000"/>
              </a:ln>
              <a:effectLst/>
            </p:spPr>
          </p:cxnSp>
        </p:grpSp>
        <p:cxnSp>
          <p:nvCxnSpPr>
            <p:cNvPr id="30" name="直接连接符 29"/>
            <p:cNvCxnSpPr/>
            <p:nvPr/>
          </p:nvCxnSpPr>
          <p:spPr>
            <a:xfrm>
              <a:off x="3043120" y="4062607"/>
              <a:ext cx="510499" cy="0"/>
            </a:xfrm>
            <a:prstGeom prst="line">
              <a:avLst/>
            </a:prstGeom>
            <a:noFill/>
            <a:ln w="9525" cap="flat" cmpd="sng" algn="ctr">
              <a:solidFill>
                <a:sysClr val="windowText" lastClr="000000">
                  <a:lumMod val="75000"/>
                  <a:lumOff val="25000"/>
                  <a:alpha val="60000"/>
                </a:sysClr>
              </a:solidFill>
              <a:prstDash val="solid"/>
              <a:miter lim="800000"/>
            </a:ln>
            <a:effectLst/>
          </p:spPr>
        </p:cxnSp>
        <p:cxnSp>
          <p:nvCxnSpPr>
            <p:cNvPr id="31" name="直接连接符 30"/>
            <p:cNvCxnSpPr/>
            <p:nvPr/>
          </p:nvCxnSpPr>
          <p:spPr>
            <a:xfrm>
              <a:off x="3553619" y="3808752"/>
              <a:ext cx="0" cy="507710"/>
            </a:xfrm>
            <a:prstGeom prst="line">
              <a:avLst/>
            </a:prstGeom>
            <a:noFill/>
            <a:ln w="9525" cap="flat" cmpd="sng" algn="ctr">
              <a:solidFill>
                <a:sysClr val="windowText" lastClr="000000">
                  <a:lumMod val="75000"/>
                  <a:lumOff val="25000"/>
                  <a:alpha val="60000"/>
                </a:sysClr>
              </a:solidFill>
              <a:prstDash val="solid"/>
              <a:miter lim="800000"/>
            </a:ln>
            <a:effectLst/>
          </p:spPr>
        </p:cxnSp>
      </p:grpSp>
      <p:grpSp>
        <p:nvGrpSpPr>
          <p:cNvPr id="34" name="组合 33"/>
          <p:cNvGrpSpPr/>
          <p:nvPr/>
        </p:nvGrpSpPr>
        <p:grpSpPr bwMode="auto">
          <a:xfrm>
            <a:off x="3624528" y="4796367"/>
            <a:ext cx="861484" cy="508000"/>
            <a:chOff x="3043120" y="3808752"/>
            <a:chExt cx="862129" cy="507710"/>
          </a:xfrm>
        </p:grpSpPr>
        <p:grpSp>
          <p:nvGrpSpPr>
            <p:cNvPr id="35" name="组合 26"/>
            <p:cNvGrpSpPr/>
            <p:nvPr/>
          </p:nvGrpSpPr>
          <p:grpSpPr bwMode="auto">
            <a:xfrm>
              <a:off x="3552824" y="3808752"/>
              <a:ext cx="352425" cy="507710"/>
              <a:chOff x="3043120" y="3808752"/>
              <a:chExt cx="862130" cy="507710"/>
            </a:xfrm>
          </p:grpSpPr>
          <p:cxnSp>
            <p:nvCxnSpPr>
              <p:cNvPr id="38" name="直接连接符 37"/>
              <p:cNvCxnSpPr/>
              <p:nvPr/>
            </p:nvCxnSpPr>
            <p:spPr>
              <a:xfrm>
                <a:off x="3045065" y="3808752"/>
                <a:ext cx="860185" cy="0"/>
              </a:xfrm>
              <a:prstGeom prst="line">
                <a:avLst/>
              </a:prstGeom>
              <a:noFill/>
              <a:ln w="9525" cap="flat" cmpd="sng" algn="ctr">
                <a:solidFill>
                  <a:sysClr val="windowText" lastClr="000000">
                    <a:lumMod val="75000"/>
                    <a:lumOff val="25000"/>
                    <a:alpha val="60000"/>
                  </a:sysClr>
                </a:solidFill>
                <a:prstDash val="solid"/>
                <a:miter lim="800000"/>
              </a:ln>
              <a:effectLst/>
            </p:spPr>
          </p:cxnSp>
          <p:cxnSp>
            <p:nvCxnSpPr>
              <p:cNvPr id="39" name="直接连接符 38"/>
              <p:cNvCxnSpPr/>
              <p:nvPr/>
            </p:nvCxnSpPr>
            <p:spPr>
              <a:xfrm>
                <a:off x="3045065" y="4316462"/>
                <a:ext cx="860185" cy="0"/>
              </a:xfrm>
              <a:prstGeom prst="line">
                <a:avLst/>
              </a:prstGeom>
              <a:noFill/>
              <a:ln w="9525" cap="flat" cmpd="sng" algn="ctr">
                <a:solidFill>
                  <a:sysClr val="windowText" lastClr="000000">
                    <a:lumMod val="75000"/>
                    <a:lumOff val="25000"/>
                    <a:alpha val="60000"/>
                  </a:sysClr>
                </a:solidFill>
                <a:prstDash val="solid"/>
                <a:miter lim="800000"/>
              </a:ln>
              <a:effectLst/>
            </p:spPr>
          </p:cxnSp>
        </p:grpSp>
        <p:cxnSp>
          <p:nvCxnSpPr>
            <p:cNvPr id="36" name="直接连接符 35"/>
            <p:cNvCxnSpPr/>
            <p:nvPr/>
          </p:nvCxnSpPr>
          <p:spPr>
            <a:xfrm>
              <a:off x="3043120" y="4062607"/>
              <a:ext cx="510499" cy="0"/>
            </a:xfrm>
            <a:prstGeom prst="line">
              <a:avLst/>
            </a:prstGeom>
            <a:noFill/>
            <a:ln w="9525" cap="flat" cmpd="sng" algn="ctr">
              <a:solidFill>
                <a:sysClr val="windowText" lastClr="000000">
                  <a:lumMod val="75000"/>
                  <a:lumOff val="25000"/>
                  <a:alpha val="60000"/>
                </a:sysClr>
              </a:solidFill>
              <a:prstDash val="solid"/>
              <a:miter lim="800000"/>
            </a:ln>
            <a:effectLst/>
          </p:spPr>
        </p:cxnSp>
        <p:cxnSp>
          <p:nvCxnSpPr>
            <p:cNvPr id="37" name="直接连接符 36"/>
            <p:cNvCxnSpPr/>
            <p:nvPr/>
          </p:nvCxnSpPr>
          <p:spPr>
            <a:xfrm>
              <a:off x="3553619" y="3808752"/>
              <a:ext cx="0" cy="507710"/>
            </a:xfrm>
            <a:prstGeom prst="line">
              <a:avLst/>
            </a:prstGeom>
            <a:noFill/>
            <a:ln w="9525" cap="flat" cmpd="sng" algn="ctr">
              <a:solidFill>
                <a:sysClr val="windowText" lastClr="000000">
                  <a:lumMod val="75000"/>
                  <a:lumOff val="25000"/>
                  <a:alpha val="60000"/>
                </a:sysClr>
              </a:solidFill>
              <a:prstDash val="solid"/>
              <a:miter lim="800000"/>
            </a:ln>
            <a:effectLst/>
          </p:spPr>
        </p:cxnSp>
      </p:grpSp>
      <p:grpSp>
        <p:nvGrpSpPr>
          <p:cNvPr id="40" name="组合 1"/>
          <p:cNvGrpSpPr/>
          <p:nvPr/>
        </p:nvGrpSpPr>
        <p:grpSpPr bwMode="auto">
          <a:xfrm>
            <a:off x="2106879" y="2023533"/>
            <a:ext cx="1517649" cy="812800"/>
            <a:chOff x="1579642" y="1517223"/>
            <a:chExt cx="1137880" cy="609517"/>
          </a:xfrm>
        </p:grpSpPr>
        <p:sp>
          <p:nvSpPr>
            <p:cNvPr id="41" name="任意多边形 31"/>
            <p:cNvSpPr/>
            <p:nvPr/>
          </p:nvSpPr>
          <p:spPr>
            <a:xfrm>
              <a:off x="1579642" y="1517223"/>
              <a:ext cx="1137880" cy="609517"/>
            </a:xfrm>
            <a:custGeom>
              <a:avLst/>
              <a:gdLst>
                <a:gd name="connsiteX0" fmla="*/ 2073896 w 4510946"/>
                <a:gd name="connsiteY0" fmla="*/ 34 h 2416333"/>
                <a:gd name="connsiteX1" fmla="*/ 3053115 w 4510946"/>
                <a:gd name="connsiteY1" fmla="*/ 668953 h 2416333"/>
                <a:gd name="connsiteX2" fmla="*/ 3952689 w 4510946"/>
                <a:gd name="connsiteY2" fmla="*/ 617083 h 2416333"/>
                <a:gd name="connsiteX3" fmla="*/ 4328051 w 4510946"/>
                <a:gd name="connsiteY3" fmla="*/ 2062967 h 2416333"/>
                <a:gd name="connsiteX4" fmla="*/ 3629101 w 4510946"/>
                <a:gd name="connsiteY4" fmla="*/ 2416333 h 2416333"/>
                <a:gd name="connsiteX5" fmla="*/ 697397 w 4510946"/>
                <a:gd name="connsiteY5" fmla="*/ 2416333 h 2416333"/>
                <a:gd name="connsiteX6" fmla="*/ 56693 w 4510946"/>
                <a:gd name="connsiteY6" fmla="*/ 1443765 h 2416333"/>
                <a:gd name="connsiteX7" fmla="*/ 752407 w 4510946"/>
                <a:gd name="connsiteY7" fmla="*/ 1015836 h 2416333"/>
                <a:gd name="connsiteX8" fmla="*/ 1137476 w 4510946"/>
                <a:gd name="connsiteY8" fmla="*/ 762968 h 2416333"/>
                <a:gd name="connsiteX9" fmla="*/ 1878492 w 4510946"/>
                <a:gd name="connsiteY9" fmla="*/ 20574 h 2416333"/>
                <a:gd name="connsiteX10" fmla="*/ 2073896 w 4510946"/>
                <a:gd name="connsiteY10" fmla="*/ 34 h 241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0946" h="2416333">
                  <a:moveTo>
                    <a:pt x="2073896" y="34"/>
                  </a:moveTo>
                  <a:cubicBezTo>
                    <a:pt x="2513028" y="-3689"/>
                    <a:pt x="2835099" y="291678"/>
                    <a:pt x="3053115" y="668953"/>
                  </a:cubicBezTo>
                  <a:cubicBezTo>
                    <a:pt x="3053115" y="668953"/>
                    <a:pt x="3496430" y="399876"/>
                    <a:pt x="3952689" y="617083"/>
                  </a:cubicBezTo>
                  <a:cubicBezTo>
                    <a:pt x="4506024" y="873192"/>
                    <a:pt x="4680761" y="1576683"/>
                    <a:pt x="4328051" y="2062967"/>
                  </a:cubicBezTo>
                  <a:cubicBezTo>
                    <a:pt x="4185672" y="2257480"/>
                    <a:pt x="3985048" y="2413091"/>
                    <a:pt x="3629101" y="2416333"/>
                  </a:cubicBezTo>
                  <a:cubicBezTo>
                    <a:pt x="697397" y="2416333"/>
                    <a:pt x="697397" y="2416333"/>
                    <a:pt x="697397" y="2416333"/>
                  </a:cubicBezTo>
                  <a:cubicBezTo>
                    <a:pt x="189364" y="2416333"/>
                    <a:pt x="-137459" y="1923566"/>
                    <a:pt x="56693" y="1443765"/>
                  </a:cubicBezTo>
                  <a:cubicBezTo>
                    <a:pt x="189364" y="1129302"/>
                    <a:pt x="522660" y="986659"/>
                    <a:pt x="752407" y="1015836"/>
                  </a:cubicBezTo>
                  <a:cubicBezTo>
                    <a:pt x="752407" y="1015836"/>
                    <a:pt x="855955" y="863467"/>
                    <a:pt x="1137476" y="762968"/>
                  </a:cubicBezTo>
                  <a:cubicBezTo>
                    <a:pt x="1195722" y="383666"/>
                    <a:pt x="1512838" y="91896"/>
                    <a:pt x="1878492" y="20574"/>
                  </a:cubicBezTo>
                  <a:cubicBezTo>
                    <a:pt x="1946041" y="7202"/>
                    <a:pt x="2011163" y="566"/>
                    <a:pt x="2073896" y="34"/>
                  </a:cubicBezTo>
                  <a:close/>
                </a:path>
              </a:pathLst>
            </a:cu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rPr>
                <a:t>SaaS</a:t>
              </a:r>
              <a:endParaRPr kumimoji="0" lang="en-US" altLang="zh-CN"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42" name="任意多边形 31"/>
            <p:cNvSpPr/>
            <p:nvPr/>
          </p:nvSpPr>
          <p:spPr>
            <a:xfrm>
              <a:off x="1614556" y="1590238"/>
              <a:ext cx="1061704" cy="488883"/>
            </a:xfrm>
            <a:custGeom>
              <a:avLst/>
              <a:gdLst>
                <a:gd name="connsiteX0" fmla="*/ 2073896 w 4510946"/>
                <a:gd name="connsiteY0" fmla="*/ 34 h 2416333"/>
                <a:gd name="connsiteX1" fmla="*/ 3053115 w 4510946"/>
                <a:gd name="connsiteY1" fmla="*/ 668953 h 2416333"/>
                <a:gd name="connsiteX2" fmla="*/ 3952689 w 4510946"/>
                <a:gd name="connsiteY2" fmla="*/ 617083 h 2416333"/>
                <a:gd name="connsiteX3" fmla="*/ 4328051 w 4510946"/>
                <a:gd name="connsiteY3" fmla="*/ 2062967 h 2416333"/>
                <a:gd name="connsiteX4" fmla="*/ 3629101 w 4510946"/>
                <a:gd name="connsiteY4" fmla="*/ 2416333 h 2416333"/>
                <a:gd name="connsiteX5" fmla="*/ 697397 w 4510946"/>
                <a:gd name="connsiteY5" fmla="*/ 2416333 h 2416333"/>
                <a:gd name="connsiteX6" fmla="*/ 56693 w 4510946"/>
                <a:gd name="connsiteY6" fmla="*/ 1443765 h 2416333"/>
                <a:gd name="connsiteX7" fmla="*/ 752407 w 4510946"/>
                <a:gd name="connsiteY7" fmla="*/ 1015836 h 2416333"/>
                <a:gd name="connsiteX8" fmla="*/ 1137476 w 4510946"/>
                <a:gd name="connsiteY8" fmla="*/ 762968 h 2416333"/>
                <a:gd name="connsiteX9" fmla="*/ 1878492 w 4510946"/>
                <a:gd name="connsiteY9" fmla="*/ 20574 h 2416333"/>
                <a:gd name="connsiteX10" fmla="*/ 2073896 w 4510946"/>
                <a:gd name="connsiteY10" fmla="*/ 34 h 241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0946" h="2416333">
                  <a:moveTo>
                    <a:pt x="2073896" y="34"/>
                  </a:moveTo>
                  <a:cubicBezTo>
                    <a:pt x="2513028" y="-3689"/>
                    <a:pt x="2835099" y="291678"/>
                    <a:pt x="3053115" y="668953"/>
                  </a:cubicBezTo>
                  <a:cubicBezTo>
                    <a:pt x="3053115" y="668953"/>
                    <a:pt x="3496430" y="399876"/>
                    <a:pt x="3952689" y="617083"/>
                  </a:cubicBezTo>
                  <a:cubicBezTo>
                    <a:pt x="4506024" y="873192"/>
                    <a:pt x="4680761" y="1576683"/>
                    <a:pt x="4328051" y="2062967"/>
                  </a:cubicBezTo>
                  <a:cubicBezTo>
                    <a:pt x="4185672" y="2257480"/>
                    <a:pt x="3985048" y="2413091"/>
                    <a:pt x="3629101" y="2416333"/>
                  </a:cubicBezTo>
                  <a:cubicBezTo>
                    <a:pt x="697397" y="2416333"/>
                    <a:pt x="697397" y="2416333"/>
                    <a:pt x="697397" y="2416333"/>
                  </a:cubicBezTo>
                  <a:cubicBezTo>
                    <a:pt x="189364" y="2416333"/>
                    <a:pt x="-137459" y="1923566"/>
                    <a:pt x="56693" y="1443765"/>
                  </a:cubicBezTo>
                  <a:cubicBezTo>
                    <a:pt x="189364" y="1129302"/>
                    <a:pt x="522660" y="986659"/>
                    <a:pt x="752407" y="1015836"/>
                  </a:cubicBezTo>
                  <a:cubicBezTo>
                    <a:pt x="752407" y="1015836"/>
                    <a:pt x="855955" y="863467"/>
                    <a:pt x="1137476" y="762968"/>
                  </a:cubicBezTo>
                  <a:cubicBezTo>
                    <a:pt x="1195722" y="383666"/>
                    <a:pt x="1512838" y="91896"/>
                    <a:pt x="1878492" y="20574"/>
                  </a:cubicBezTo>
                  <a:cubicBezTo>
                    <a:pt x="1946041" y="7202"/>
                    <a:pt x="2011163" y="566"/>
                    <a:pt x="2073896" y="34"/>
                  </a:cubicBezTo>
                  <a:close/>
                </a:path>
              </a:pathLst>
            </a:custGeom>
            <a:solidFill>
              <a:srgbClr val="FA783A"/>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en-US" altLang="zh-CN" sz="213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43" name="矩形 39"/>
            <p:cNvSpPr>
              <a:spLocks noChangeArrowheads="1"/>
            </p:cNvSpPr>
            <p:nvPr/>
          </p:nvSpPr>
          <p:spPr bwMode="auto">
            <a:xfrm>
              <a:off x="1907264" y="1793438"/>
              <a:ext cx="537238" cy="21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结构化</a:t>
              </a:r>
              <a:endParaRPr kumimoji="0" lang="zh-CN" altLang="en-US" sz="186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44" name="组合 2"/>
          <p:cNvGrpSpPr/>
          <p:nvPr/>
        </p:nvGrpSpPr>
        <p:grpSpPr bwMode="auto">
          <a:xfrm>
            <a:off x="2106879" y="3333751"/>
            <a:ext cx="1517649" cy="812800"/>
            <a:chOff x="1579642" y="2500261"/>
            <a:chExt cx="1137880" cy="609517"/>
          </a:xfrm>
        </p:grpSpPr>
        <p:sp>
          <p:nvSpPr>
            <p:cNvPr id="45" name="任意多边形 31"/>
            <p:cNvSpPr/>
            <p:nvPr/>
          </p:nvSpPr>
          <p:spPr>
            <a:xfrm>
              <a:off x="1579642" y="2500261"/>
              <a:ext cx="1137880" cy="609517"/>
            </a:xfrm>
            <a:custGeom>
              <a:avLst/>
              <a:gdLst>
                <a:gd name="connsiteX0" fmla="*/ 2073896 w 4510946"/>
                <a:gd name="connsiteY0" fmla="*/ 34 h 2416333"/>
                <a:gd name="connsiteX1" fmla="*/ 3053115 w 4510946"/>
                <a:gd name="connsiteY1" fmla="*/ 668953 h 2416333"/>
                <a:gd name="connsiteX2" fmla="*/ 3952689 w 4510946"/>
                <a:gd name="connsiteY2" fmla="*/ 617083 h 2416333"/>
                <a:gd name="connsiteX3" fmla="*/ 4328051 w 4510946"/>
                <a:gd name="connsiteY3" fmla="*/ 2062967 h 2416333"/>
                <a:gd name="connsiteX4" fmla="*/ 3629101 w 4510946"/>
                <a:gd name="connsiteY4" fmla="*/ 2416333 h 2416333"/>
                <a:gd name="connsiteX5" fmla="*/ 697397 w 4510946"/>
                <a:gd name="connsiteY5" fmla="*/ 2416333 h 2416333"/>
                <a:gd name="connsiteX6" fmla="*/ 56693 w 4510946"/>
                <a:gd name="connsiteY6" fmla="*/ 1443765 h 2416333"/>
                <a:gd name="connsiteX7" fmla="*/ 752407 w 4510946"/>
                <a:gd name="connsiteY7" fmla="*/ 1015836 h 2416333"/>
                <a:gd name="connsiteX8" fmla="*/ 1137476 w 4510946"/>
                <a:gd name="connsiteY8" fmla="*/ 762968 h 2416333"/>
                <a:gd name="connsiteX9" fmla="*/ 1878492 w 4510946"/>
                <a:gd name="connsiteY9" fmla="*/ 20574 h 2416333"/>
                <a:gd name="connsiteX10" fmla="*/ 2073896 w 4510946"/>
                <a:gd name="connsiteY10" fmla="*/ 34 h 241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0946" h="2416333">
                  <a:moveTo>
                    <a:pt x="2073896" y="34"/>
                  </a:moveTo>
                  <a:cubicBezTo>
                    <a:pt x="2513028" y="-3689"/>
                    <a:pt x="2835099" y="291678"/>
                    <a:pt x="3053115" y="668953"/>
                  </a:cubicBezTo>
                  <a:cubicBezTo>
                    <a:pt x="3053115" y="668953"/>
                    <a:pt x="3496430" y="399876"/>
                    <a:pt x="3952689" y="617083"/>
                  </a:cubicBezTo>
                  <a:cubicBezTo>
                    <a:pt x="4506024" y="873192"/>
                    <a:pt x="4680761" y="1576683"/>
                    <a:pt x="4328051" y="2062967"/>
                  </a:cubicBezTo>
                  <a:cubicBezTo>
                    <a:pt x="4185672" y="2257480"/>
                    <a:pt x="3985048" y="2413091"/>
                    <a:pt x="3629101" y="2416333"/>
                  </a:cubicBezTo>
                  <a:cubicBezTo>
                    <a:pt x="697397" y="2416333"/>
                    <a:pt x="697397" y="2416333"/>
                    <a:pt x="697397" y="2416333"/>
                  </a:cubicBezTo>
                  <a:cubicBezTo>
                    <a:pt x="189364" y="2416333"/>
                    <a:pt x="-137459" y="1923566"/>
                    <a:pt x="56693" y="1443765"/>
                  </a:cubicBezTo>
                  <a:cubicBezTo>
                    <a:pt x="189364" y="1129302"/>
                    <a:pt x="522660" y="986659"/>
                    <a:pt x="752407" y="1015836"/>
                  </a:cubicBezTo>
                  <a:cubicBezTo>
                    <a:pt x="752407" y="1015836"/>
                    <a:pt x="855955" y="863467"/>
                    <a:pt x="1137476" y="762968"/>
                  </a:cubicBezTo>
                  <a:cubicBezTo>
                    <a:pt x="1195722" y="383666"/>
                    <a:pt x="1512838" y="91896"/>
                    <a:pt x="1878492" y="20574"/>
                  </a:cubicBezTo>
                  <a:cubicBezTo>
                    <a:pt x="1946041" y="7202"/>
                    <a:pt x="2011163" y="566"/>
                    <a:pt x="2073896" y="34"/>
                  </a:cubicBezTo>
                  <a:close/>
                </a:path>
              </a:pathLst>
            </a:cu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rPr>
                <a:t>SaaS</a:t>
              </a:r>
              <a:endParaRPr kumimoji="0" lang="en-US" altLang="zh-CN"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46" name="任意多边形 31"/>
            <p:cNvSpPr/>
            <p:nvPr/>
          </p:nvSpPr>
          <p:spPr>
            <a:xfrm>
              <a:off x="1614556" y="2573276"/>
              <a:ext cx="1061704" cy="488883"/>
            </a:xfrm>
            <a:custGeom>
              <a:avLst/>
              <a:gdLst>
                <a:gd name="connsiteX0" fmla="*/ 2073896 w 4510946"/>
                <a:gd name="connsiteY0" fmla="*/ 34 h 2416333"/>
                <a:gd name="connsiteX1" fmla="*/ 3053115 w 4510946"/>
                <a:gd name="connsiteY1" fmla="*/ 668953 h 2416333"/>
                <a:gd name="connsiteX2" fmla="*/ 3952689 w 4510946"/>
                <a:gd name="connsiteY2" fmla="*/ 617083 h 2416333"/>
                <a:gd name="connsiteX3" fmla="*/ 4328051 w 4510946"/>
                <a:gd name="connsiteY3" fmla="*/ 2062967 h 2416333"/>
                <a:gd name="connsiteX4" fmla="*/ 3629101 w 4510946"/>
                <a:gd name="connsiteY4" fmla="*/ 2416333 h 2416333"/>
                <a:gd name="connsiteX5" fmla="*/ 697397 w 4510946"/>
                <a:gd name="connsiteY5" fmla="*/ 2416333 h 2416333"/>
                <a:gd name="connsiteX6" fmla="*/ 56693 w 4510946"/>
                <a:gd name="connsiteY6" fmla="*/ 1443765 h 2416333"/>
                <a:gd name="connsiteX7" fmla="*/ 752407 w 4510946"/>
                <a:gd name="connsiteY7" fmla="*/ 1015836 h 2416333"/>
                <a:gd name="connsiteX8" fmla="*/ 1137476 w 4510946"/>
                <a:gd name="connsiteY8" fmla="*/ 762968 h 2416333"/>
                <a:gd name="connsiteX9" fmla="*/ 1878492 w 4510946"/>
                <a:gd name="connsiteY9" fmla="*/ 20574 h 2416333"/>
                <a:gd name="connsiteX10" fmla="*/ 2073896 w 4510946"/>
                <a:gd name="connsiteY10" fmla="*/ 34 h 241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0946" h="2416333">
                  <a:moveTo>
                    <a:pt x="2073896" y="34"/>
                  </a:moveTo>
                  <a:cubicBezTo>
                    <a:pt x="2513028" y="-3689"/>
                    <a:pt x="2835099" y="291678"/>
                    <a:pt x="3053115" y="668953"/>
                  </a:cubicBezTo>
                  <a:cubicBezTo>
                    <a:pt x="3053115" y="668953"/>
                    <a:pt x="3496430" y="399876"/>
                    <a:pt x="3952689" y="617083"/>
                  </a:cubicBezTo>
                  <a:cubicBezTo>
                    <a:pt x="4506024" y="873192"/>
                    <a:pt x="4680761" y="1576683"/>
                    <a:pt x="4328051" y="2062967"/>
                  </a:cubicBezTo>
                  <a:cubicBezTo>
                    <a:pt x="4185672" y="2257480"/>
                    <a:pt x="3985048" y="2413091"/>
                    <a:pt x="3629101" y="2416333"/>
                  </a:cubicBezTo>
                  <a:cubicBezTo>
                    <a:pt x="697397" y="2416333"/>
                    <a:pt x="697397" y="2416333"/>
                    <a:pt x="697397" y="2416333"/>
                  </a:cubicBezTo>
                  <a:cubicBezTo>
                    <a:pt x="189364" y="2416333"/>
                    <a:pt x="-137459" y="1923566"/>
                    <a:pt x="56693" y="1443765"/>
                  </a:cubicBezTo>
                  <a:cubicBezTo>
                    <a:pt x="189364" y="1129302"/>
                    <a:pt x="522660" y="986659"/>
                    <a:pt x="752407" y="1015836"/>
                  </a:cubicBezTo>
                  <a:cubicBezTo>
                    <a:pt x="752407" y="1015836"/>
                    <a:pt x="855955" y="863467"/>
                    <a:pt x="1137476" y="762968"/>
                  </a:cubicBezTo>
                  <a:cubicBezTo>
                    <a:pt x="1195722" y="383666"/>
                    <a:pt x="1512838" y="91896"/>
                    <a:pt x="1878492" y="20574"/>
                  </a:cubicBezTo>
                  <a:cubicBezTo>
                    <a:pt x="1946041" y="7202"/>
                    <a:pt x="2011163" y="566"/>
                    <a:pt x="2073896" y="34"/>
                  </a:cubicBezTo>
                  <a:close/>
                </a:path>
              </a:pathLst>
            </a:custGeom>
            <a:solidFill>
              <a:srgbClr val="FF3D33"/>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en-US" altLang="zh-CN" sz="213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47" name="矩形 42"/>
            <p:cNvSpPr>
              <a:spLocks noChangeArrowheads="1"/>
            </p:cNvSpPr>
            <p:nvPr/>
          </p:nvSpPr>
          <p:spPr bwMode="auto">
            <a:xfrm>
              <a:off x="1907264" y="2776476"/>
              <a:ext cx="537238" cy="21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结构化</a:t>
              </a:r>
              <a:endParaRPr kumimoji="0" lang="zh-CN" altLang="en-US" sz="186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48" name="组合 32"/>
          <p:cNvGrpSpPr/>
          <p:nvPr/>
        </p:nvGrpSpPr>
        <p:grpSpPr bwMode="auto">
          <a:xfrm>
            <a:off x="2106879" y="4610100"/>
            <a:ext cx="1517649" cy="812800"/>
            <a:chOff x="1579642" y="3457130"/>
            <a:chExt cx="1137880" cy="609517"/>
          </a:xfrm>
        </p:grpSpPr>
        <p:sp>
          <p:nvSpPr>
            <p:cNvPr id="49" name="任意多边形 31"/>
            <p:cNvSpPr/>
            <p:nvPr/>
          </p:nvSpPr>
          <p:spPr>
            <a:xfrm>
              <a:off x="1579642" y="3457130"/>
              <a:ext cx="1137880" cy="609517"/>
            </a:xfrm>
            <a:custGeom>
              <a:avLst/>
              <a:gdLst>
                <a:gd name="connsiteX0" fmla="*/ 2073896 w 4510946"/>
                <a:gd name="connsiteY0" fmla="*/ 34 h 2416333"/>
                <a:gd name="connsiteX1" fmla="*/ 3053115 w 4510946"/>
                <a:gd name="connsiteY1" fmla="*/ 668953 h 2416333"/>
                <a:gd name="connsiteX2" fmla="*/ 3952689 w 4510946"/>
                <a:gd name="connsiteY2" fmla="*/ 617083 h 2416333"/>
                <a:gd name="connsiteX3" fmla="*/ 4328051 w 4510946"/>
                <a:gd name="connsiteY3" fmla="*/ 2062967 h 2416333"/>
                <a:gd name="connsiteX4" fmla="*/ 3629101 w 4510946"/>
                <a:gd name="connsiteY4" fmla="*/ 2416333 h 2416333"/>
                <a:gd name="connsiteX5" fmla="*/ 697397 w 4510946"/>
                <a:gd name="connsiteY5" fmla="*/ 2416333 h 2416333"/>
                <a:gd name="connsiteX6" fmla="*/ 56693 w 4510946"/>
                <a:gd name="connsiteY6" fmla="*/ 1443765 h 2416333"/>
                <a:gd name="connsiteX7" fmla="*/ 752407 w 4510946"/>
                <a:gd name="connsiteY7" fmla="*/ 1015836 h 2416333"/>
                <a:gd name="connsiteX8" fmla="*/ 1137476 w 4510946"/>
                <a:gd name="connsiteY8" fmla="*/ 762968 h 2416333"/>
                <a:gd name="connsiteX9" fmla="*/ 1878492 w 4510946"/>
                <a:gd name="connsiteY9" fmla="*/ 20574 h 2416333"/>
                <a:gd name="connsiteX10" fmla="*/ 2073896 w 4510946"/>
                <a:gd name="connsiteY10" fmla="*/ 34 h 241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0946" h="2416333">
                  <a:moveTo>
                    <a:pt x="2073896" y="34"/>
                  </a:moveTo>
                  <a:cubicBezTo>
                    <a:pt x="2513028" y="-3689"/>
                    <a:pt x="2835099" y="291678"/>
                    <a:pt x="3053115" y="668953"/>
                  </a:cubicBezTo>
                  <a:cubicBezTo>
                    <a:pt x="3053115" y="668953"/>
                    <a:pt x="3496430" y="399876"/>
                    <a:pt x="3952689" y="617083"/>
                  </a:cubicBezTo>
                  <a:cubicBezTo>
                    <a:pt x="4506024" y="873192"/>
                    <a:pt x="4680761" y="1576683"/>
                    <a:pt x="4328051" y="2062967"/>
                  </a:cubicBezTo>
                  <a:cubicBezTo>
                    <a:pt x="4185672" y="2257480"/>
                    <a:pt x="3985048" y="2413091"/>
                    <a:pt x="3629101" y="2416333"/>
                  </a:cubicBezTo>
                  <a:cubicBezTo>
                    <a:pt x="697397" y="2416333"/>
                    <a:pt x="697397" y="2416333"/>
                    <a:pt x="697397" y="2416333"/>
                  </a:cubicBezTo>
                  <a:cubicBezTo>
                    <a:pt x="189364" y="2416333"/>
                    <a:pt x="-137459" y="1923566"/>
                    <a:pt x="56693" y="1443765"/>
                  </a:cubicBezTo>
                  <a:cubicBezTo>
                    <a:pt x="189364" y="1129302"/>
                    <a:pt x="522660" y="986659"/>
                    <a:pt x="752407" y="1015836"/>
                  </a:cubicBezTo>
                  <a:cubicBezTo>
                    <a:pt x="752407" y="1015836"/>
                    <a:pt x="855955" y="863467"/>
                    <a:pt x="1137476" y="762968"/>
                  </a:cubicBezTo>
                  <a:cubicBezTo>
                    <a:pt x="1195722" y="383666"/>
                    <a:pt x="1512838" y="91896"/>
                    <a:pt x="1878492" y="20574"/>
                  </a:cubicBezTo>
                  <a:cubicBezTo>
                    <a:pt x="1946041" y="7202"/>
                    <a:pt x="2011163" y="566"/>
                    <a:pt x="2073896" y="34"/>
                  </a:cubicBezTo>
                  <a:close/>
                </a:path>
              </a:pathLst>
            </a:cu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r>
                <a:rPr kumimoji="0" lang="en-US" altLang="zh-CN"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rPr>
                <a:t>SaaS</a:t>
              </a:r>
              <a:endParaRPr kumimoji="0" lang="en-US" altLang="zh-CN"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50" name="任意多边形 31"/>
            <p:cNvSpPr/>
            <p:nvPr/>
          </p:nvSpPr>
          <p:spPr>
            <a:xfrm>
              <a:off x="1614556" y="3530145"/>
              <a:ext cx="1061704" cy="488883"/>
            </a:xfrm>
            <a:custGeom>
              <a:avLst/>
              <a:gdLst>
                <a:gd name="connsiteX0" fmla="*/ 2073896 w 4510946"/>
                <a:gd name="connsiteY0" fmla="*/ 34 h 2416333"/>
                <a:gd name="connsiteX1" fmla="*/ 3053115 w 4510946"/>
                <a:gd name="connsiteY1" fmla="*/ 668953 h 2416333"/>
                <a:gd name="connsiteX2" fmla="*/ 3952689 w 4510946"/>
                <a:gd name="connsiteY2" fmla="*/ 617083 h 2416333"/>
                <a:gd name="connsiteX3" fmla="*/ 4328051 w 4510946"/>
                <a:gd name="connsiteY3" fmla="*/ 2062967 h 2416333"/>
                <a:gd name="connsiteX4" fmla="*/ 3629101 w 4510946"/>
                <a:gd name="connsiteY4" fmla="*/ 2416333 h 2416333"/>
                <a:gd name="connsiteX5" fmla="*/ 697397 w 4510946"/>
                <a:gd name="connsiteY5" fmla="*/ 2416333 h 2416333"/>
                <a:gd name="connsiteX6" fmla="*/ 56693 w 4510946"/>
                <a:gd name="connsiteY6" fmla="*/ 1443765 h 2416333"/>
                <a:gd name="connsiteX7" fmla="*/ 752407 w 4510946"/>
                <a:gd name="connsiteY7" fmla="*/ 1015836 h 2416333"/>
                <a:gd name="connsiteX8" fmla="*/ 1137476 w 4510946"/>
                <a:gd name="connsiteY8" fmla="*/ 762968 h 2416333"/>
                <a:gd name="connsiteX9" fmla="*/ 1878492 w 4510946"/>
                <a:gd name="connsiteY9" fmla="*/ 20574 h 2416333"/>
                <a:gd name="connsiteX10" fmla="*/ 2073896 w 4510946"/>
                <a:gd name="connsiteY10" fmla="*/ 34 h 241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0946" h="2416333">
                  <a:moveTo>
                    <a:pt x="2073896" y="34"/>
                  </a:moveTo>
                  <a:cubicBezTo>
                    <a:pt x="2513028" y="-3689"/>
                    <a:pt x="2835099" y="291678"/>
                    <a:pt x="3053115" y="668953"/>
                  </a:cubicBezTo>
                  <a:cubicBezTo>
                    <a:pt x="3053115" y="668953"/>
                    <a:pt x="3496430" y="399876"/>
                    <a:pt x="3952689" y="617083"/>
                  </a:cubicBezTo>
                  <a:cubicBezTo>
                    <a:pt x="4506024" y="873192"/>
                    <a:pt x="4680761" y="1576683"/>
                    <a:pt x="4328051" y="2062967"/>
                  </a:cubicBezTo>
                  <a:cubicBezTo>
                    <a:pt x="4185672" y="2257480"/>
                    <a:pt x="3985048" y="2413091"/>
                    <a:pt x="3629101" y="2416333"/>
                  </a:cubicBezTo>
                  <a:cubicBezTo>
                    <a:pt x="697397" y="2416333"/>
                    <a:pt x="697397" y="2416333"/>
                    <a:pt x="697397" y="2416333"/>
                  </a:cubicBezTo>
                  <a:cubicBezTo>
                    <a:pt x="189364" y="2416333"/>
                    <a:pt x="-137459" y="1923566"/>
                    <a:pt x="56693" y="1443765"/>
                  </a:cubicBezTo>
                  <a:cubicBezTo>
                    <a:pt x="189364" y="1129302"/>
                    <a:pt x="522660" y="986659"/>
                    <a:pt x="752407" y="1015836"/>
                  </a:cubicBezTo>
                  <a:cubicBezTo>
                    <a:pt x="752407" y="1015836"/>
                    <a:pt x="855955" y="863467"/>
                    <a:pt x="1137476" y="762968"/>
                  </a:cubicBezTo>
                  <a:cubicBezTo>
                    <a:pt x="1195722" y="383666"/>
                    <a:pt x="1512838" y="91896"/>
                    <a:pt x="1878492" y="20574"/>
                  </a:cubicBezTo>
                  <a:cubicBezTo>
                    <a:pt x="1946041" y="7202"/>
                    <a:pt x="2011163" y="566"/>
                    <a:pt x="2073896" y="34"/>
                  </a:cubicBezTo>
                  <a:close/>
                </a:path>
              </a:pathLst>
            </a:custGeom>
            <a:solidFill>
              <a:srgbClr val="00B0F0"/>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en-US" altLang="zh-CN" sz="213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51" name="矩形 45"/>
            <p:cNvSpPr>
              <a:spLocks noChangeArrowheads="1"/>
            </p:cNvSpPr>
            <p:nvPr/>
          </p:nvSpPr>
          <p:spPr bwMode="auto">
            <a:xfrm>
              <a:off x="1907264" y="3733345"/>
              <a:ext cx="537238" cy="21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结构化</a:t>
              </a:r>
              <a:endParaRPr kumimoji="0" lang="zh-CN" altLang="en-US" sz="186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par>
                                <p:cTn id="12" presetID="10" presetClass="entr" presetSubtype="0" repeatCount="200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200"/>
                                        <p:tgtEl>
                                          <p:spTgt spid="1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par>
                                <p:cTn id="28" presetID="10" presetClass="entr" presetSubtype="0" repeatCount="200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00"/>
                                        <p:tgtEl>
                                          <p:spTgt spid="13"/>
                                        </p:tgtEl>
                                      </p:cBhvr>
                                    </p:animEffect>
                                  </p:childTnLst>
                                </p:cTn>
                              </p:par>
                            </p:childTnLst>
                          </p:cTn>
                        </p:par>
                        <p:par>
                          <p:cTn id="31" fill="hold">
                            <p:stCondLst>
                              <p:cond delay="2000"/>
                            </p:stCondLst>
                            <p:childTnLst>
                              <p:par>
                                <p:cTn id="32" presetID="10" presetClass="entr" presetSubtype="0" repeatCount="200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200"/>
                                        <p:tgtEl>
                                          <p:spTgt spid="14"/>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left)">
                                      <p:cBhvr>
                                        <p:cTn id="55" dur="500"/>
                                        <p:tgtEl>
                                          <p:spTgt spid="34"/>
                                        </p:tgtEl>
                                      </p:cBhvr>
                                    </p:animEffect>
                                  </p:childTnLst>
                                </p:cTn>
                              </p:par>
                              <p:par>
                                <p:cTn id="56" presetID="10" presetClass="entr" presetSubtype="0" repeatCount="200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200"/>
                                        <p:tgtEl>
                                          <p:spTgt spid="15"/>
                                        </p:tgtEl>
                                      </p:cBhvr>
                                    </p:animEffect>
                                  </p:childTnLst>
                                </p:cTn>
                              </p:par>
                            </p:childTnLst>
                          </p:cTn>
                        </p:par>
                        <p:par>
                          <p:cTn id="59" fill="hold">
                            <p:stCondLst>
                              <p:cond delay="3500"/>
                            </p:stCondLst>
                            <p:childTnLst>
                              <p:par>
                                <p:cTn id="60" presetID="10" presetClass="entr" presetSubtype="0" repeatCount="200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200"/>
                                        <p:tgtEl>
                                          <p:spTgt spid="16"/>
                                        </p:tgtEl>
                                      </p:cBhvr>
                                    </p:animEffect>
                                  </p:childTnLst>
                                </p:cTn>
                              </p:par>
                            </p:childTnLst>
                          </p:cTn>
                        </p:par>
                        <p:par>
                          <p:cTn id="63" fill="hold">
                            <p:stCondLst>
                              <p:cond delay="4000"/>
                            </p:stCondLst>
                            <p:childTnLst>
                              <p:par>
                                <p:cTn id="64" presetID="22" presetClass="entr" presetSubtype="8"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500"/>
                                        <p:tgtEl>
                                          <p:spTgt spid="26"/>
                                        </p:tgtEl>
                                      </p:cBhvr>
                                    </p:animEffect>
                                  </p:childTnLst>
                                </p:cTn>
                              </p:par>
                              <p:par>
                                <p:cTn id="67" presetID="22" presetClass="entr" presetSubtype="8"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500" fill="hold"/>
                                        <p:tgtEl>
                                          <p:spTgt spid="21"/>
                                        </p:tgtEl>
                                        <p:attrNameLst>
                                          <p:attrName>ppt_w</p:attrName>
                                        </p:attrNameLst>
                                      </p:cBhvr>
                                      <p:tavLst>
                                        <p:tav tm="0">
                                          <p:val>
                                            <p:fltVal val="0"/>
                                          </p:val>
                                        </p:tav>
                                        <p:tav tm="100000">
                                          <p:val>
                                            <p:strVal val="#ppt_w"/>
                                          </p:val>
                                        </p:tav>
                                      </p:tavLst>
                                    </p:anim>
                                    <p:anim calcmode="lin" valueType="num">
                                      <p:cBhvr>
                                        <p:cTn id="78" dur="500" fill="hold"/>
                                        <p:tgtEl>
                                          <p:spTgt spid="21"/>
                                        </p:tgtEl>
                                        <p:attrNameLst>
                                          <p:attrName>ppt_h</p:attrName>
                                        </p:attrNameLst>
                                      </p:cBhvr>
                                      <p:tavLst>
                                        <p:tav tm="0">
                                          <p:val>
                                            <p:fltVal val="0"/>
                                          </p:val>
                                        </p:tav>
                                        <p:tav tm="100000">
                                          <p:val>
                                            <p:strVal val="#ppt_h"/>
                                          </p:val>
                                        </p:tav>
                                      </p:tavLst>
                                    </p:anim>
                                    <p:animEffect transition="in" filter="fade">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需求分析</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846937" y="2109442"/>
            <a:ext cx="2943850" cy="2943851"/>
            <a:chOff x="4179570" y="1588770"/>
            <a:chExt cx="2735580" cy="2735580"/>
          </a:xfrm>
        </p:grpSpPr>
        <p:sp>
          <p:nvSpPr>
            <p:cNvPr id="14" name="椭圆 13"/>
            <p:cNvSpPr/>
            <p:nvPr/>
          </p:nvSpPr>
          <p:spPr>
            <a:xfrm>
              <a:off x="4179570" y="1588770"/>
              <a:ext cx="2735580" cy="2735580"/>
            </a:xfrm>
            <a:prstGeom prst="ellipse">
              <a:avLst/>
            </a:prstGeom>
            <a:solidFill>
              <a:schemeClr val="bg1">
                <a:lumMod val="95000"/>
              </a:schemeClr>
            </a:solidFill>
            <a:ln w="28575">
              <a:gradFill flip="none" rotWithShape="1">
                <a:gsLst>
                  <a:gs pos="0">
                    <a:schemeClr val="bg1">
                      <a:lumMod val="75000"/>
                    </a:schemeClr>
                  </a:gs>
                  <a:gs pos="100000">
                    <a:schemeClr val="bg1">
                      <a:lumMod val="99000"/>
                    </a:schemeClr>
                  </a:gs>
                </a:gsLst>
                <a:lin ang="2700000" scaled="1"/>
                <a:tileRect/>
              </a:gradFill>
            </a:ln>
            <a:effectLst>
              <a:innerShdw blurRad="215900"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14"/>
            <p:cNvSpPr/>
            <p:nvPr/>
          </p:nvSpPr>
          <p:spPr>
            <a:xfrm>
              <a:off x="4368227" y="1777427"/>
              <a:ext cx="2358266" cy="2358266"/>
            </a:xfrm>
            <a:prstGeom prst="ellipse">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15"/>
          <p:cNvGrpSpPr/>
          <p:nvPr/>
        </p:nvGrpSpPr>
        <p:grpSpPr>
          <a:xfrm>
            <a:off x="2794574" y="1819351"/>
            <a:ext cx="789552" cy="789552"/>
            <a:chOff x="2578550" y="1916832"/>
            <a:chExt cx="789552" cy="789552"/>
          </a:xfrm>
        </p:grpSpPr>
        <p:sp>
          <p:nvSpPr>
            <p:cNvPr id="17" name="Oval 7"/>
            <p:cNvSpPr>
              <a:spLocks noChangeArrowheads="1"/>
            </p:cNvSpPr>
            <p:nvPr/>
          </p:nvSpPr>
          <p:spPr bwMode="auto">
            <a:xfrm>
              <a:off x="2578550" y="1916832"/>
              <a:ext cx="789552" cy="789552"/>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8" name="Freeform 540"/>
            <p:cNvSpPr>
              <a:spLocks noEditPoints="1"/>
            </p:cNvSpPr>
            <p:nvPr/>
          </p:nvSpPr>
          <p:spPr bwMode="auto">
            <a:xfrm>
              <a:off x="2771487" y="2095490"/>
              <a:ext cx="406330" cy="40633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85 w 288"/>
                <a:gd name="T11" fmla="*/ 226 h 288"/>
                <a:gd name="T12" fmla="*/ 104 w 288"/>
                <a:gd name="T13" fmla="*/ 226 h 288"/>
                <a:gd name="T14" fmla="*/ 124 w 288"/>
                <a:gd name="T15" fmla="*/ 139 h 288"/>
                <a:gd name="T16" fmla="*/ 104 w 288"/>
                <a:gd name="T17" fmla="*/ 104 h 288"/>
                <a:gd name="T18" fmla="*/ 145 w 288"/>
                <a:gd name="T19" fmla="*/ 63 h 288"/>
                <a:gd name="T20" fmla="*/ 185 w 288"/>
                <a:gd name="T21" fmla="*/ 104 h 288"/>
                <a:gd name="T22" fmla="*/ 165 w 288"/>
                <a:gd name="T23" fmla="*/ 139 h 288"/>
                <a:gd name="T24" fmla="*/ 185 w 288"/>
                <a:gd name="T25" fmla="*/ 2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85" y="226"/>
                  </a:moveTo>
                  <a:cubicBezTo>
                    <a:pt x="104" y="226"/>
                    <a:pt x="104" y="226"/>
                    <a:pt x="104" y="226"/>
                  </a:cubicBezTo>
                  <a:cubicBezTo>
                    <a:pt x="124" y="139"/>
                    <a:pt x="124" y="139"/>
                    <a:pt x="124" y="139"/>
                  </a:cubicBezTo>
                  <a:cubicBezTo>
                    <a:pt x="112" y="132"/>
                    <a:pt x="104" y="119"/>
                    <a:pt x="104" y="104"/>
                  </a:cubicBezTo>
                  <a:cubicBezTo>
                    <a:pt x="104" y="81"/>
                    <a:pt x="122" y="63"/>
                    <a:pt x="145" y="63"/>
                  </a:cubicBezTo>
                  <a:cubicBezTo>
                    <a:pt x="167" y="63"/>
                    <a:pt x="185" y="81"/>
                    <a:pt x="185" y="104"/>
                  </a:cubicBezTo>
                  <a:cubicBezTo>
                    <a:pt x="185" y="119"/>
                    <a:pt x="177" y="132"/>
                    <a:pt x="165" y="139"/>
                  </a:cubicBezTo>
                  <a:lnTo>
                    <a:pt x="185" y="226"/>
                  </a:lnTo>
                  <a:close/>
                </a:path>
              </a:pathLst>
            </a:custGeom>
            <a:solidFill>
              <a:srgbClr val="00AF92"/>
            </a:solidFill>
            <a:ln>
              <a:noFill/>
            </a:ln>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4290032" y="3655095"/>
            <a:ext cx="727435" cy="725190"/>
            <a:chOff x="4074008" y="3752576"/>
            <a:chExt cx="727435" cy="725190"/>
          </a:xfrm>
        </p:grpSpPr>
        <p:sp>
          <p:nvSpPr>
            <p:cNvPr id="20" name="Oval 20"/>
            <p:cNvSpPr>
              <a:spLocks noChangeArrowheads="1"/>
            </p:cNvSpPr>
            <p:nvPr/>
          </p:nvSpPr>
          <p:spPr bwMode="auto">
            <a:xfrm>
              <a:off x="4074008" y="3752576"/>
              <a:ext cx="727435" cy="725190"/>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nvGrpSpPr>
            <p:cNvPr id="21" name="组合 20"/>
            <p:cNvGrpSpPr/>
            <p:nvPr/>
          </p:nvGrpSpPr>
          <p:grpSpPr>
            <a:xfrm>
              <a:off x="4294288" y="3896608"/>
              <a:ext cx="296171" cy="452843"/>
              <a:chOff x="11664951" y="2593976"/>
              <a:chExt cx="219075" cy="334963"/>
            </a:xfrm>
            <a:solidFill>
              <a:srgbClr val="F5C058"/>
            </a:solidFill>
          </p:grpSpPr>
          <p:sp>
            <p:nvSpPr>
              <p:cNvPr id="22" name="Freeform 853"/>
              <p:cNvSpPr>
                <a:spLocks noEditPoints="1"/>
              </p:cNvSpPr>
              <p:nvPr/>
            </p:nvSpPr>
            <p:spPr bwMode="auto">
              <a:xfrm>
                <a:off x="11664951" y="2593976"/>
                <a:ext cx="219075" cy="334963"/>
              </a:xfrm>
              <a:custGeom>
                <a:avLst/>
                <a:gdLst>
                  <a:gd name="T0" fmla="*/ 177 w 190"/>
                  <a:gd name="T1" fmla="*/ 0 h 289"/>
                  <a:gd name="T2" fmla="*/ 14 w 190"/>
                  <a:gd name="T3" fmla="*/ 0 h 289"/>
                  <a:gd name="T4" fmla="*/ 0 w 190"/>
                  <a:gd name="T5" fmla="*/ 14 h 289"/>
                  <a:gd name="T6" fmla="*/ 0 w 190"/>
                  <a:gd name="T7" fmla="*/ 275 h 289"/>
                  <a:gd name="T8" fmla="*/ 14 w 190"/>
                  <a:gd name="T9" fmla="*/ 289 h 289"/>
                  <a:gd name="T10" fmla="*/ 177 w 190"/>
                  <a:gd name="T11" fmla="*/ 289 h 289"/>
                  <a:gd name="T12" fmla="*/ 190 w 190"/>
                  <a:gd name="T13" fmla="*/ 275 h 289"/>
                  <a:gd name="T14" fmla="*/ 190 w 190"/>
                  <a:gd name="T15" fmla="*/ 14 h 289"/>
                  <a:gd name="T16" fmla="*/ 177 w 190"/>
                  <a:gd name="T17" fmla="*/ 0 h 289"/>
                  <a:gd name="T18" fmla="*/ 95 w 190"/>
                  <a:gd name="T19" fmla="*/ 265 h 289"/>
                  <a:gd name="T20" fmla="*/ 38 w 190"/>
                  <a:gd name="T21" fmla="*/ 208 h 289"/>
                  <a:gd name="T22" fmla="*/ 95 w 190"/>
                  <a:gd name="T23" fmla="*/ 151 h 289"/>
                  <a:gd name="T24" fmla="*/ 152 w 190"/>
                  <a:gd name="T25" fmla="*/ 208 h 289"/>
                  <a:gd name="T26" fmla="*/ 95 w 190"/>
                  <a:gd name="T27" fmla="*/ 265 h 289"/>
                  <a:gd name="T28" fmla="*/ 161 w 190"/>
                  <a:gd name="T29" fmla="*/ 117 h 289"/>
                  <a:gd name="T30" fmla="*/ 154 w 190"/>
                  <a:gd name="T31" fmla="*/ 124 h 289"/>
                  <a:gd name="T32" fmla="*/ 36 w 190"/>
                  <a:gd name="T33" fmla="*/ 124 h 289"/>
                  <a:gd name="T34" fmla="*/ 29 w 190"/>
                  <a:gd name="T35" fmla="*/ 117 h 289"/>
                  <a:gd name="T36" fmla="*/ 29 w 190"/>
                  <a:gd name="T37" fmla="*/ 34 h 289"/>
                  <a:gd name="T38" fmla="*/ 36 w 190"/>
                  <a:gd name="T39" fmla="*/ 27 h 289"/>
                  <a:gd name="T40" fmla="*/ 154 w 190"/>
                  <a:gd name="T41" fmla="*/ 27 h 289"/>
                  <a:gd name="T42" fmla="*/ 161 w 190"/>
                  <a:gd name="T43" fmla="*/ 34 h 289"/>
                  <a:gd name="T44" fmla="*/ 161 w 190"/>
                  <a:gd name="T45" fmla="*/ 11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289">
                    <a:moveTo>
                      <a:pt x="177" y="0"/>
                    </a:moveTo>
                    <a:cubicBezTo>
                      <a:pt x="14" y="0"/>
                      <a:pt x="14" y="0"/>
                      <a:pt x="14" y="0"/>
                    </a:cubicBezTo>
                    <a:cubicBezTo>
                      <a:pt x="6" y="0"/>
                      <a:pt x="0" y="7"/>
                      <a:pt x="0" y="14"/>
                    </a:cubicBezTo>
                    <a:cubicBezTo>
                      <a:pt x="0" y="275"/>
                      <a:pt x="0" y="275"/>
                      <a:pt x="0" y="275"/>
                    </a:cubicBezTo>
                    <a:cubicBezTo>
                      <a:pt x="0" y="282"/>
                      <a:pt x="6" y="289"/>
                      <a:pt x="14" y="289"/>
                    </a:cubicBezTo>
                    <a:cubicBezTo>
                      <a:pt x="177" y="289"/>
                      <a:pt x="177" y="289"/>
                      <a:pt x="177" y="289"/>
                    </a:cubicBezTo>
                    <a:cubicBezTo>
                      <a:pt x="184" y="289"/>
                      <a:pt x="190" y="282"/>
                      <a:pt x="190" y="275"/>
                    </a:cubicBezTo>
                    <a:cubicBezTo>
                      <a:pt x="190" y="14"/>
                      <a:pt x="190" y="14"/>
                      <a:pt x="190" y="14"/>
                    </a:cubicBezTo>
                    <a:cubicBezTo>
                      <a:pt x="190" y="7"/>
                      <a:pt x="184" y="0"/>
                      <a:pt x="177" y="0"/>
                    </a:cubicBezTo>
                    <a:close/>
                    <a:moveTo>
                      <a:pt x="95" y="265"/>
                    </a:moveTo>
                    <a:cubicBezTo>
                      <a:pt x="64" y="265"/>
                      <a:pt x="38" y="240"/>
                      <a:pt x="38" y="208"/>
                    </a:cubicBezTo>
                    <a:cubicBezTo>
                      <a:pt x="38" y="177"/>
                      <a:pt x="64" y="151"/>
                      <a:pt x="95" y="151"/>
                    </a:cubicBezTo>
                    <a:cubicBezTo>
                      <a:pt x="127" y="151"/>
                      <a:pt x="152" y="177"/>
                      <a:pt x="152" y="208"/>
                    </a:cubicBezTo>
                    <a:cubicBezTo>
                      <a:pt x="152" y="240"/>
                      <a:pt x="127" y="265"/>
                      <a:pt x="95" y="265"/>
                    </a:cubicBezTo>
                    <a:close/>
                    <a:moveTo>
                      <a:pt x="161" y="117"/>
                    </a:moveTo>
                    <a:cubicBezTo>
                      <a:pt x="161" y="121"/>
                      <a:pt x="158" y="124"/>
                      <a:pt x="154" y="124"/>
                    </a:cubicBezTo>
                    <a:cubicBezTo>
                      <a:pt x="36" y="124"/>
                      <a:pt x="36" y="124"/>
                      <a:pt x="36" y="124"/>
                    </a:cubicBezTo>
                    <a:cubicBezTo>
                      <a:pt x="33" y="124"/>
                      <a:pt x="29" y="121"/>
                      <a:pt x="29" y="117"/>
                    </a:cubicBezTo>
                    <a:cubicBezTo>
                      <a:pt x="29" y="34"/>
                      <a:pt x="29" y="34"/>
                      <a:pt x="29" y="34"/>
                    </a:cubicBezTo>
                    <a:cubicBezTo>
                      <a:pt x="29" y="30"/>
                      <a:pt x="33" y="27"/>
                      <a:pt x="36" y="27"/>
                    </a:cubicBezTo>
                    <a:cubicBezTo>
                      <a:pt x="154" y="27"/>
                      <a:pt x="154" y="27"/>
                      <a:pt x="154" y="27"/>
                    </a:cubicBezTo>
                    <a:cubicBezTo>
                      <a:pt x="158" y="27"/>
                      <a:pt x="161" y="30"/>
                      <a:pt x="161" y="34"/>
                    </a:cubicBezTo>
                    <a:lnTo>
                      <a:pt x="161" y="117"/>
                    </a:lnTo>
                    <a:close/>
                  </a:path>
                </a:pathLst>
              </a:custGeom>
              <a:solidFill>
                <a:srgbClr val="FA78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855"/>
              <p:cNvSpPr>
                <a:spLocks noChangeArrowheads="1"/>
              </p:cNvSpPr>
              <p:nvPr/>
            </p:nvSpPr>
            <p:spPr bwMode="auto">
              <a:xfrm>
                <a:off x="11750676" y="2809876"/>
                <a:ext cx="47625"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1733531" y="3638631"/>
            <a:ext cx="773835" cy="773836"/>
            <a:chOff x="1517507" y="3736112"/>
            <a:chExt cx="773835" cy="773836"/>
          </a:xfrm>
        </p:grpSpPr>
        <p:sp>
          <p:nvSpPr>
            <p:cNvPr id="25" name="Oval 6"/>
            <p:cNvSpPr>
              <a:spLocks noChangeArrowheads="1"/>
            </p:cNvSpPr>
            <p:nvPr/>
          </p:nvSpPr>
          <p:spPr bwMode="auto">
            <a:xfrm>
              <a:off x="1517507" y="3736112"/>
              <a:ext cx="773835" cy="773836"/>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6" name="Freeform 661"/>
            <p:cNvSpPr/>
            <p:nvPr/>
          </p:nvSpPr>
          <p:spPr bwMode="auto">
            <a:xfrm>
              <a:off x="1735355" y="3971310"/>
              <a:ext cx="333375" cy="334963"/>
            </a:xfrm>
            <a:custGeom>
              <a:avLst/>
              <a:gdLst>
                <a:gd name="T0" fmla="*/ 96 w 288"/>
                <a:gd name="T1" fmla="*/ 0 h 288"/>
                <a:gd name="T2" fmla="*/ 144 w 288"/>
                <a:gd name="T3" fmla="*/ 40 h 288"/>
                <a:gd name="T4" fmla="*/ 192 w 288"/>
                <a:gd name="T5" fmla="*/ 0 h 288"/>
                <a:gd name="T6" fmla="*/ 288 w 288"/>
                <a:gd name="T7" fmla="*/ 36 h 288"/>
                <a:gd name="T8" fmla="*/ 288 w 288"/>
                <a:gd name="T9" fmla="*/ 108 h 288"/>
                <a:gd name="T10" fmla="*/ 224 w 288"/>
                <a:gd name="T11" fmla="*/ 90 h 288"/>
                <a:gd name="T12" fmla="*/ 224 w 288"/>
                <a:gd name="T13" fmla="*/ 288 h 288"/>
                <a:gd name="T14" fmla="*/ 64 w 288"/>
                <a:gd name="T15" fmla="*/ 288 h 288"/>
                <a:gd name="T16" fmla="*/ 64 w 288"/>
                <a:gd name="T17" fmla="*/ 90 h 288"/>
                <a:gd name="T18" fmla="*/ 0 w 288"/>
                <a:gd name="T19" fmla="*/ 108 h 288"/>
                <a:gd name="T20" fmla="*/ 0 w 288"/>
                <a:gd name="T21" fmla="*/ 36 h 288"/>
                <a:gd name="T22" fmla="*/ 96 w 288"/>
                <a:gd name="T23"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288">
                  <a:moveTo>
                    <a:pt x="96" y="0"/>
                  </a:moveTo>
                  <a:cubicBezTo>
                    <a:pt x="96" y="0"/>
                    <a:pt x="109" y="40"/>
                    <a:pt x="144" y="40"/>
                  </a:cubicBezTo>
                  <a:cubicBezTo>
                    <a:pt x="179" y="40"/>
                    <a:pt x="192" y="0"/>
                    <a:pt x="192" y="0"/>
                  </a:cubicBezTo>
                  <a:cubicBezTo>
                    <a:pt x="288" y="36"/>
                    <a:pt x="288" y="36"/>
                    <a:pt x="288" y="36"/>
                  </a:cubicBezTo>
                  <a:cubicBezTo>
                    <a:pt x="288" y="108"/>
                    <a:pt x="288" y="108"/>
                    <a:pt x="288" y="108"/>
                  </a:cubicBezTo>
                  <a:cubicBezTo>
                    <a:pt x="224" y="90"/>
                    <a:pt x="224" y="90"/>
                    <a:pt x="224" y="90"/>
                  </a:cubicBezTo>
                  <a:cubicBezTo>
                    <a:pt x="224" y="288"/>
                    <a:pt x="224" y="288"/>
                    <a:pt x="224" y="288"/>
                  </a:cubicBezTo>
                  <a:cubicBezTo>
                    <a:pt x="64" y="288"/>
                    <a:pt x="64" y="288"/>
                    <a:pt x="64" y="288"/>
                  </a:cubicBezTo>
                  <a:cubicBezTo>
                    <a:pt x="64" y="90"/>
                    <a:pt x="64" y="90"/>
                    <a:pt x="64" y="90"/>
                  </a:cubicBezTo>
                  <a:cubicBezTo>
                    <a:pt x="0" y="108"/>
                    <a:pt x="0" y="108"/>
                    <a:pt x="0" y="108"/>
                  </a:cubicBezTo>
                  <a:cubicBezTo>
                    <a:pt x="0" y="36"/>
                    <a:pt x="0" y="36"/>
                    <a:pt x="0" y="36"/>
                  </a:cubicBezTo>
                  <a:lnTo>
                    <a:pt x="96" y="0"/>
                  </a:lnTo>
                  <a:close/>
                </a:path>
              </a:pathLst>
            </a:custGeom>
            <a:solidFill>
              <a:srgbClr val="FF3D33"/>
            </a:solidFill>
            <a:ln>
              <a:noFill/>
            </a:ln>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2883807" y="4488802"/>
            <a:ext cx="777577" cy="779074"/>
            <a:chOff x="2667783" y="4586283"/>
            <a:chExt cx="777577" cy="779074"/>
          </a:xfrm>
        </p:grpSpPr>
        <p:sp>
          <p:nvSpPr>
            <p:cNvPr id="28" name="Oval 21"/>
            <p:cNvSpPr>
              <a:spLocks noChangeArrowheads="1"/>
            </p:cNvSpPr>
            <p:nvPr/>
          </p:nvSpPr>
          <p:spPr bwMode="auto">
            <a:xfrm>
              <a:off x="2667783" y="4586283"/>
              <a:ext cx="777577" cy="779074"/>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nvGrpSpPr>
            <p:cNvPr id="29" name="组合 28"/>
            <p:cNvGrpSpPr/>
            <p:nvPr/>
          </p:nvGrpSpPr>
          <p:grpSpPr>
            <a:xfrm>
              <a:off x="2887434" y="4817399"/>
              <a:ext cx="333375" cy="333375"/>
              <a:chOff x="2254251" y="2593976"/>
              <a:chExt cx="333375" cy="333375"/>
            </a:xfrm>
            <a:solidFill>
              <a:srgbClr val="FF6D67"/>
            </a:solidFill>
          </p:grpSpPr>
          <p:sp>
            <p:nvSpPr>
              <p:cNvPr id="30" name="Freeform 599"/>
              <p:cNvSpPr/>
              <p:nvPr/>
            </p:nvSpPr>
            <p:spPr bwMode="auto">
              <a:xfrm>
                <a:off x="2351088" y="2690814"/>
                <a:ext cx="139700" cy="139700"/>
              </a:xfrm>
              <a:custGeom>
                <a:avLst/>
                <a:gdLst>
                  <a:gd name="T0" fmla="*/ 120 w 120"/>
                  <a:gd name="T1" fmla="*/ 0 h 120"/>
                  <a:gd name="T2" fmla="*/ 119 w 120"/>
                  <a:gd name="T3" fmla="*/ 0 h 120"/>
                  <a:gd name="T4" fmla="*/ 115 w 120"/>
                  <a:gd name="T5" fmla="*/ 0 h 120"/>
                  <a:gd name="T6" fmla="*/ 5 w 120"/>
                  <a:gd name="T7" fmla="*/ 0 h 120"/>
                  <a:gd name="T8" fmla="*/ 1 w 120"/>
                  <a:gd name="T9" fmla="*/ 0 h 120"/>
                  <a:gd name="T10" fmla="*/ 0 w 120"/>
                  <a:gd name="T11" fmla="*/ 0 h 120"/>
                  <a:gd name="T12" fmla="*/ 0 w 120"/>
                  <a:gd name="T13" fmla="*/ 1 h 120"/>
                  <a:gd name="T14" fmla="*/ 0 w 120"/>
                  <a:gd name="T15" fmla="*/ 5 h 120"/>
                  <a:gd name="T16" fmla="*/ 0 w 120"/>
                  <a:gd name="T17" fmla="*/ 115 h 120"/>
                  <a:gd name="T18" fmla="*/ 0 w 120"/>
                  <a:gd name="T19" fmla="*/ 119 h 120"/>
                  <a:gd name="T20" fmla="*/ 0 w 120"/>
                  <a:gd name="T21" fmla="*/ 120 h 120"/>
                  <a:gd name="T22" fmla="*/ 1 w 120"/>
                  <a:gd name="T23" fmla="*/ 120 h 120"/>
                  <a:gd name="T24" fmla="*/ 5 w 120"/>
                  <a:gd name="T25" fmla="*/ 120 h 120"/>
                  <a:gd name="T26" fmla="*/ 115 w 120"/>
                  <a:gd name="T27" fmla="*/ 120 h 120"/>
                  <a:gd name="T28" fmla="*/ 119 w 120"/>
                  <a:gd name="T29" fmla="*/ 120 h 120"/>
                  <a:gd name="T30" fmla="*/ 120 w 120"/>
                  <a:gd name="T31" fmla="*/ 120 h 120"/>
                  <a:gd name="T32" fmla="*/ 120 w 120"/>
                  <a:gd name="T33" fmla="*/ 119 h 120"/>
                  <a:gd name="T34" fmla="*/ 120 w 120"/>
                  <a:gd name="T35" fmla="*/ 115 h 120"/>
                  <a:gd name="T36" fmla="*/ 120 w 120"/>
                  <a:gd name="T37" fmla="*/ 5 h 120"/>
                  <a:gd name="T38" fmla="*/ 120 w 120"/>
                  <a:gd name="T39" fmla="*/ 1 h 120"/>
                  <a:gd name="T40" fmla="*/ 120 w 120"/>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 h="120">
                    <a:moveTo>
                      <a:pt x="120" y="0"/>
                    </a:moveTo>
                    <a:cubicBezTo>
                      <a:pt x="120" y="0"/>
                      <a:pt x="120" y="0"/>
                      <a:pt x="119" y="0"/>
                    </a:cubicBezTo>
                    <a:cubicBezTo>
                      <a:pt x="119" y="0"/>
                      <a:pt x="117" y="0"/>
                      <a:pt x="115" y="0"/>
                    </a:cubicBezTo>
                    <a:cubicBezTo>
                      <a:pt x="5" y="0"/>
                      <a:pt x="5" y="0"/>
                      <a:pt x="5" y="0"/>
                    </a:cubicBezTo>
                    <a:cubicBezTo>
                      <a:pt x="3" y="0"/>
                      <a:pt x="2" y="0"/>
                      <a:pt x="1" y="0"/>
                    </a:cubicBezTo>
                    <a:cubicBezTo>
                      <a:pt x="1" y="0"/>
                      <a:pt x="1" y="0"/>
                      <a:pt x="0" y="0"/>
                    </a:cubicBezTo>
                    <a:cubicBezTo>
                      <a:pt x="0" y="0"/>
                      <a:pt x="0" y="1"/>
                      <a:pt x="0" y="1"/>
                    </a:cubicBezTo>
                    <a:cubicBezTo>
                      <a:pt x="0" y="1"/>
                      <a:pt x="0" y="3"/>
                      <a:pt x="0" y="5"/>
                    </a:cubicBezTo>
                    <a:cubicBezTo>
                      <a:pt x="0" y="115"/>
                      <a:pt x="0" y="115"/>
                      <a:pt x="0" y="115"/>
                    </a:cubicBezTo>
                    <a:cubicBezTo>
                      <a:pt x="0" y="117"/>
                      <a:pt x="0" y="118"/>
                      <a:pt x="0" y="119"/>
                    </a:cubicBezTo>
                    <a:cubicBezTo>
                      <a:pt x="0" y="119"/>
                      <a:pt x="0" y="120"/>
                      <a:pt x="0" y="120"/>
                    </a:cubicBezTo>
                    <a:cubicBezTo>
                      <a:pt x="1" y="120"/>
                      <a:pt x="1" y="120"/>
                      <a:pt x="1" y="120"/>
                    </a:cubicBezTo>
                    <a:cubicBezTo>
                      <a:pt x="1" y="120"/>
                      <a:pt x="3" y="120"/>
                      <a:pt x="5" y="120"/>
                    </a:cubicBezTo>
                    <a:cubicBezTo>
                      <a:pt x="115" y="120"/>
                      <a:pt x="115" y="120"/>
                      <a:pt x="115" y="120"/>
                    </a:cubicBezTo>
                    <a:cubicBezTo>
                      <a:pt x="117" y="120"/>
                      <a:pt x="118" y="120"/>
                      <a:pt x="119" y="120"/>
                    </a:cubicBezTo>
                    <a:cubicBezTo>
                      <a:pt x="119" y="120"/>
                      <a:pt x="120" y="120"/>
                      <a:pt x="120" y="120"/>
                    </a:cubicBezTo>
                    <a:cubicBezTo>
                      <a:pt x="120" y="120"/>
                      <a:pt x="120" y="120"/>
                      <a:pt x="120" y="119"/>
                    </a:cubicBezTo>
                    <a:cubicBezTo>
                      <a:pt x="120" y="119"/>
                      <a:pt x="120" y="117"/>
                      <a:pt x="120" y="115"/>
                    </a:cubicBezTo>
                    <a:cubicBezTo>
                      <a:pt x="120" y="5"/>
                      <a:pt x="120" y="5"/>
                      <a:pt x="120" y="5"/>
                    </a:cubicBezTo>
                    <a:cubicBezTo>
                      <a:pt x="120" y="3"/>
                      <a:pt x="120" y="2"/>
                      <a:pt x="120" y="1"/>
                    </a:cubicBezTo>
                    <a:cubicBezTo>
                      <a:pt x="120" y="1"/>
                      <a:pt x="120" y="0"/>
                      <a:pt x="120" y="0"/>
                    </a:cubicBez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31" name="Freeform 600"/>
              <p:cNvSpPr>
                <a:spLocks noEditPoints="1"/>
              </p:cNvSpPr>
              <p:nvPr/>
            </p:nvSpPr>
            <p:spPr bwMode="auto">
              <a:xfrm>
                <a:off x="2254251" y="2593976"/>
                <a:ext cx="333375" cy="333375"/>
              </a:xfrm>
              <a:custGeom>
                <a:avLst/>
                <a:gdLst>
                  <a:gd name="T0" fmla="*/ 248 w 288"/>
                  <a:gd name="T1" fmla="*/ 0 h 288"/>
                  <a:gd name="T2" fmla="*/ 40 w 288"/>
                  <a:gd name="T3" fmla="*/ 0 h 288"/>
                  <a:gd name="T4" fmla="*/ 0 w 288"/>
                  <a:gd name="T5" fmla="*/ 40 h 288"/>
                  <a:gd name="T6" fmla="*/ 0 w 288"/>
                  <a:gd name="T7" fmla="*/ 248 h 288"/>
                  <a:gd name="T8" fmla="*/ 40 w 288"/>
                  <a:gd name="T9" fmla="*/ 288 h 288"/>
                  <a:gd name="T10" fmla="*/ 248 w 288"/>
                  <a:gd name="T11" fmla="*/ 288 h 288"/>
                  <a:gd name="T12" fmla="*/ 288 w 288"/>
                  <a:gd name="T13" fmla="*/ 248 h 288"/>
                  <a:gd name="T14" fmla="*/ 288 w 288"/>
                  <a:gd name="T15" fmla="*/ 40 h 288"/>
                  <a:gd name="T16" fmla="*/ 248 w 288"/>
                  <a:gd name="T17" fmla="*/ 0 h 288"/>
                  <a:gd name="T18" fmla="*/ 24 w 288"/>
                  <a:gd name="T19" fmla="*/ 159 h 288"/>
                  <a:gd name="T20" fmla="*/ 9 w 288"/>
                  <a:gd name="T21" fmla="*/ 144 h 288"/>
                  <a:gd name="T22" fmla="*/ 24 w 288"/>
                  <a:gd name="T23" fmla="*/ 129 h 288"/>
                  <a:gd name="T24" fmla="*/ 39 w 288"/>
                  <a:gd name="T25" fmla="*/ 144 h 288"/>
                  <a:gd name="T26" fmla="*/ 24 w 288"/>
                  <a:gd name="T27" fmla="*/ 159 h 288"/>
                  <a:gd name="T28" fmla="*/ 64 w 288"/>
                  <a:gd name="T29" fmla="*/ 13 h 288"/>
                  <a:gd name="T30" fmla="*/ 79 w 288"/>
                  <a:gd name="T31" fmla="*/ 28 h 288"/>
                  <a:gd name="T32" fmla="*/ 64 w 288"/>
                  <a:gd name="T33" fmla="*/ 43 h 288"/>
                  <a:gd name="T34" fmla="*/ 49 w 288"/>
                  <a:gd name="T35" fmla="*/ 28 h 288"/>
                  <a:gd name="T36" fmla="*/ 64 w 288"/>
                  <a:gd name="T37" fmla="*/ 13 h 288"/>
                  <a:gd name="T38" fmla="*/ 64 w 288"/>
                  <a:gd name="T39" fmla="*/ 275 h 288"/>
                  <a:gd name="T40" fmla="*/ 49 w 288"/>
                  <a:gd name="T41" fmla="*/ 260 h 288"/>
                  <a:gd name="T42" fmla="*/ 64 w 288"/>
                  <a:gd name="T43" fmla="*/ 245 h 288"/>
                  <a:gd name="T44" fmla="*/ 79 w 288"/>
                  <a:gd name="T45" fmla="*/ 260 h 288"/>
                  <a:gd name="T46" fmla="*/ 64 w 288"/>
                  <a:gd name="T47" fmla="*/ 275 h 288"/>
                  <a:gd name="T48" fmla="*/ 199 w 288"/>
                  <a:gd name="T49" fmla="*/ 236 h 288"/>
                  <a:gd name="T50" fmla="*/ 89 w 288"/>
                  <a:gd name="T51" fmla="*/ 236 h 288"/>
                  <a:gd name="T52" fmla="*/ 62 w 288"/>
                  <a:gd name="T53" fmla="*/ 226 h 288"/>
                  <a:gd name="T54" fmla="*/ 52 w 288"/>
                  <a:gd name="T55" fmla="*/ 199 h 288"/>
                  <a:gd name="T56" fmla="*/ 52 w 288"/>
                  <a:gd name="T57" fmla="*/ 89 h 288"/>
                  <a:gd name="T58" fmla="*/ 62 w 288"/>
                  <a:gd name="T59" fmla="*/ 62 h 288"/>
                  <a:gd name="T60" fmla="*/ 89 w 288"/>
                  <a:gd name="T61" fmla="*/ 52 h 288"/>
                  <a:gd name="T62" fmla="*/ 199 w 288"/>
                  <a:gd name="T63" fmla="*/ 52 h 288"/>
                  <a:gd name="T64" fmla="*/ 226 w 288"/>
                  <a:gd name="T65" fmla="*/ 62 h 288"/>
                  <a:gd name="T66" fmla="*/ 236 w 288"/>
                  <a:gd name="T67" fmla="*/ 89 h 288"/>
                  <a:gd name="T68" fmla="*/ 236 w 288"/>
                  <a:gd name="T69" fmla="*/ 199 h 288"/>
                  <a:gd name="T70" fmla="*/ 226 w 288"/>
                  <a:gd name="T71" fmla="*/ 226 h 288"/>
                  <a:gd name="T72" fmla="*/ 200 w 288"/>
                  <a:gd name="T73" fmla="*/ 236 h 288"/>
                  <a:gd name="T74" fmla="*/ 199 w 288"/>
                  <a:gd name="T75" fmla="*/ 236 h 288"/>
                  <a:gd name="T76" fmla="*/ 223 w 288"/>
                  <a:gd name="T77" fmla="*/ 275 h 288"/>
                  <a:gd name="T78" fmla="*/ 208 w 288"/>
                  <a:gd name="T79" fmla="*/ 260 h 288"/>
                  <a:gd name="T80" fmla="*/ 223 w 288"/>
                  <a:gd name="T81" fmla="*/ 245 h 288"/>
                  <a:gd name="T82" fmla="*/ 238 w 288"/>
                  <a:gd name="T83" fmla="*/ 260 h 288"/>
                  <a:gd name="T84" fmla="*/ 223 w 288"/>
                  <a:gd name="T85" fmla="*/ 275 h 288"/>
                  <a:gd name="T86" fmla="*/ 223 w 288"/>
                  <a:gd name="T87" fmla="*/ 43 h 288"/>
                  <a:gd name="T88" fmla="*/ 208 w 288"/>
                  <a:gd name="T89" fmla="*/ 28 h 288"/>
                  <a:gd name="T90" fmla="*/ 223 w 288"/>
                  <a:gd name="T91" fmla="*/ 13 h 288"/>
                  <a:gd name="T92" fmla="*/ 238 w 288"/>
                  <a:gd name="T93" fmla="*/ 28 h 288"/>
                  <a:gd name="T94" fmla="*/ 223 w 288"/>
                  <a:gd name="T95" fmla="*/ 43 h 288"/>
                  <a:gd name="T96" fmla="*/ 264 w 288"/>
                  <a:gd name="T97" fmla="*/ 159 h 288"/>
                  <a:gd name="T98" fmla="*/ 249 w 288"/>
                  <a:gd name="T99" fmla="*/ 144 h 288"/>
                  <a:gd name="T100" fmla="*/ 264 w 288"/>
                  <a:gd name="T101" fmla="*/ 129 h 288"/>
                  <a:gd name="T102" fmla="*/ 279 w 288"/>
                  <a:gd name="T103" fmla="*/ 144 h 288"/>
                  <a:gd name="T104" fmla="*/ 264 w 288"/>
                  <a:gd name="T105" fmla="*/ 15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88">
                    <a:moveTo>
                      <a:pt x="248" y="0"/>
                    </a:moveTo>
                    <a:cubicBezTo>
                      <a:pt x="40" y="0"/>
                      <a:pt x="40" y="0"/>
                      <a:pt x="40" y="0"/>
                    </a:cubicBezTo>
                    <a:cubicBezTo>
                      <a:pt x="13" y="0"/>
                      <a:pt x="0" y="13"/>
                      <a:pt x="0" y="40"/>
                    </a:cubicBezTo>
                    <a:cubicBezTo>
                      <a:pt x="0" y="248"/>
                      <a:pt x="0" y="248"/>
                      <a:pt x="0" y="248"/>
                    </a:cubicBezTo>
                    <a:cubicBezTo>
                      <a:pt x="0" y="275"/>
                      <a:pt x="13" y="288"/>
                      <a:pt x="40" y="288"/>
                    </a:cubicBezTo>
                    <a:cubicBezTo>
                      <a:pt x="248" y="288"/>
                      <a:pt x="248" y="288"/>
                      <a:pt x="248" y="288"/>
                    </a:cubicBezTo>
                    <a:cubicBezTo>
                      <a:pt x="275" y="288"/>
                      <a:pt x="288" y="275"/>
                      <a:pt x="288" y="248"/>
                    </a:cubicBezTo>
                    <a:cubicBezTo>
                      <a:pt x="288" y="40"/>
                      <a:pt x="288" y="40"/>
                      <a:pt x="288" y="40"/>
                    </a:cubicBezTo>
                    <a:cubicBezTo>
                      <a:pt x="288" y="13"/>
                      <a:pt x="275" y="0"/>
                      <a:pt x="248" y="0"/>
                    </a:cubicBezTo>
                    <a:close/>
                    <a:moveTo>
                      <a:pt x="24" y="159"/>
                    </a:moveTo>
                    <a:cubicBezTo>
                      <a:pt x="16" y="159"/>
                      <a:pt x="9" y="153"/>
                      <a:pt x="9" y="144"/>
                    </a:cubicBezTo>
                    <a:cubicBezTo>
                      <a:pt x="9" y="136"/>
                      <a:pt x="16" y="129"/>
                      <a:pt x="24" y="129"/>
                    </a:cubicBezTo>
                    <a:cubicBezTo>
                      <a:pt x="32" y="129"/>
                      <a:pt x="39" y="136"/>
                      <a:pt x="39" y="144"/>
                    </a:cubicBezTo>
                    <a:cubicBezTo>
                      <a:pt x="39" y="153"/>
                      <a:pt x="32" y="159"/>
                      <a:pt x="24" y="159"/>
                    </a:cubicBezTo>
                    <a:close/>
                    <a:moveTo>
                      <a:pt x="64" y="13"/>
                    </a:moveTo>
                    <a:cubicBezTo>
                      <a:pt x="73" y="13"/>
                      <a:pt x="79" y="20"/>
                      <a:pt x="79" y="28"/>
                    </a:cubicBezTo>
                    <a:cubicBezTo>
                      <a:pt x="79" y="36"/>
                      <a:pt x="73" y="43"/>
                      <a:pt x="64" y="43"/>
                    </a:cubicBezTo>
                    <a:cubicBezTo>
                      <a:pt x="56" y="43"/>
                      <a:pt x="50" y="36"/>
                      <a:pt x="49" y="28"/>
                    </a:cubicBezTo>
                    <a:cubicBezTo>
                      <a:pt x="50" y="20"/>
                      <a:pt x="56" y="13"/>
                      <a:pt x="64" y="13"/>
                    </a:cubicBezTo>
                    <a:close/>
                    <a:moveTo>
                      <a:pt x="64" y="275"/>
                    </a:moveTo>
                    <a:cubicBezTo>
                      <a:pt x="56" y="275"/>
                      <a:pt x="50" y="268"/>
                      <a:pt x="49" y="260"/>
                    </a:cubicBezTo>
                    <a:cubicBezTo>
                      <a:pt x="50" y="252"/>
                      <a:pt x="56" y="245"/>
                      <a:pt x="64" y="245"/>
                    </a:cubicBezTo>
                    <a:cubicBezTo>
                      <a:pt x="73" y="245"/>
                      <a:pt x="79" y="252"/>
                      <a:pt x="79" y="260"/>
                    </a:cubicBezTo>
                    <a:cubicBezTo>
                      <a:pt x="79" y="268"/>
                      <a:pt x="73" y="275"/>
                      <a:pt x="64" y="275"/>
                    </a:cubicBezTo>
                    <a:close/>
                    <a:moveTo>
                      <a:pt x="199" y="236"/>
                    </a:moveTo>
                    <a:cubicBezTo>
                      <a:pt x="89" y="236"/>
                      <a:pt x="89" y="236"/>
                      <a:pt x="89" y="236"/>
                    </a:cubicBezTo>
                    <a:cubicBezTo>
                      <a:pt x="79" y="236"/>
                      <a:pt x="69" y="234"/>
                      <a:pt x="62" y="226"/>
                    </a:cubicBezTo>
                    <a:cubicBezTo>
                      <a:pt x="54" y="219"/>
                      <a:pt x="52" y="209"/>
                      <a:pt x="52" y="199"/>
                    </a:cubicBezTo>
                    <a:cubicBezTo>
                      <a:pt x="52" y="89"/>
                      <a:pt x="52" y="89"/>
                      <a:pt x="52" y="89"/>
                    </a:cubicBezTo>
                    <a:cubicBezTo>
                      <a:pt x="52" y="79"/>
                      <a:pt x="54" y="69"/>
                      <a:pt x="62" y="62"/>
                    </a:cubicBezTo>
                    <a:cubicBezTo>
                      <a:pt x="69" y="54"/>
                      <a:pt x="79" y="52"/>
                      <a:pt x="89" y="52"/>
                    </a:cubicBezTo>
                    <a:cubicBezTo>
                      <a:pt x="199" y="52"/>
                      <a:pt x="199" y="52"/>
                      <a:pt x="199" y="52"/>
                    </a:cubicBezTo>
                    <a:cubicBezTo>
                      <a:pt x="209" y="52"/>
                      <a:pt x="219" y="54"/>
                      <a:pt x="226" y="62"/>
                    </a:cubicBezTo>
                    <a:cubicBezTo>
                      <a:pt x="234" y="69"/>
                      <a:pt x="237" y="79"/>
                      <a:pt x="236" y="89"/>
                    </a:cubicBezTo>
                    <a:cubicBezTo>
                      <a:pt x="236" y="199"/>
                      <a:pt x="236" y="199"/>
                      <a:pt x="236" y="199"/>
                    </a:cubicBezTo>
                    <a:cubicBezTo>
                      <a:pt x="237" y="209"/>
                      <a:pt x="234" y="219"/>
                      <a:pt x="226" y="226"/>
                    </a:cubicBezTo>
                    <a:cubicBezTo>
                      <a:pt x="219" y="234"/>
                      <a:pt x="209" y="236"/>
                      <a:pt x="200" y="236"/>
                    </a:cubicBezTo>
                    <a:cubicBezTo>
                      <a:pt x="199" y="236"/>
                      <a:pt x="199" y="236"/>
                      <a:pt x="199" y="236"/>
                    </a:cubicBezTo>
                    <a:close/>
                    <a:moveTo>
                      <a:pt x="223" y="275"/>
                    </a:moveTo>
                    <a:cubicBezTo>
                      <a:pt x="215" y="275"/>
                      <a:pt x="208" y="268"/>
                      <a:pt x="208" y="260"/>
                    </a:cubicBezTo>
                    <a:cubicBezTo>
                      <a:pt x="208" y="252"/>
                      <a:pt x="215" y="245"/>
                      <a:pt x="223" y="245"/>
                    </a:cubicBezTo>
                    <a:cubicBezTo>
                      <a:pt x="231" y="245"/>
                      <a:pt x="238" y="252"/>
                      <a:pt x="238" y="260"/>
                    </a:cubicBezTo>
                    <a:cubicBezTo>
                      <a:pt x="238" y="268"/>
                      <a:pt x="231" y="275"/>
                      <a:pt x="223" y="275"/>
                    </a:cubicBezTo>
                    <a:close/>
                    <a:moveTo>
                      <a:pt x="223" y="43"/>
                    </a:moveTo>
                    <a:cubicBezTo>
                      <a:pt x="215" y="43"/>
                      <a:pt x="208" y="36"/>
                      <a:pt x="208" y="28"/>
                    </a:cubicBezTo>
                    <a:cubicBezTo>
                      <a:pt x="208" y="20"/>
                      <a:pt x="215" y="13"/>
                      <a:pt x="223" y="13"/>
                    </a:cubicBezTo>
                    <a:cubicBezTo>
                      <a:pt x="231" y="13"/>
                      <a:pt x="238" y="20"/>
                      <a:pt x="238" y="28"/>
                    </a:cubicBezTo>
                    <a:cubicBezTo>
                      <a:pt x="238" y="36"/>
                      <a:pt x="231" y="43"/>
                      <a:pt x="223" y="43"/>
                    </a:cubicBezTo>
                    <a:close/>
                    <a:moveTo>
                      <a:pt x="264" y="159"/>
                    </a:moveTo>
                    <a:cubicBezTo>
                      <a:pt x="256" y="159"/>
                      <a:pt x="249" y="153"/>
                      <a:pt x="249" y="144"/>
                    </a:cubicBezTo>
                    <a:cubicBezTo>
                      <a:pt x="249" y="136"/>
                      <a:pt x="256" y="129"/>
                      <a:pt x="264" y="129"/>
                    </a:cubicBezTo>
                    <a:cubicBezTo>
                      <a:pt x="273" y="129"/>
                      <a:pt x="279" y="136"/>
                      <a:pt x="279" y="144"/>
                    </a:cubicBezTo>
                    <a:cubicBezTo>
                      <a:pt x="279" y="153"/>
                      <a:pt x="273" y="159"/>
                      <a:pt x="264" y="159"/>
                    </a:cubicBezTo>
                    <a:close/>
                  </a:path>
                </a:pathLst>
              </a:custGeom>
              <a:solidFill>
                <a:srgbClr val="00B0F0"/>
              </a:solidFill>
              <a:ln>
                <a:noFill/>
              </a:ln>
            </p:spPr>
            <p:txBody>
              <a:bodyPr vert="horz" wrap="square" lIns="91440" tIns="45720" rIns="91440" bIns="45720" numCol="1" anchor="t" anchorCtr="0" compatLnSpc="1"/>
              <a:lstStyle/>
              <a:p>
                <a:endParaRPr lang="zh-CN" altLang="en-US"/>
              </a:p>
            </p:txBody>
          </p:sp>
        </p:grpSp>
      </p:grpSp>
      <p:grpSp>
        <p:nvGrpSpPr>
          <p:cNvPr id="32" name="组合 31"/>
          <p:cNvGrpSpPr/>
          <p:nvPr/>
        </p:nvGrpSpPr>
        <p:grpSpPr>
          <a:xfrm>
            <a:off x="5377507" y="1603327"/>
            <a:ext cx="720080" cy="693998"/>
            <a:chOff x="5161483" y="1700808"/>
            <a:chExt cx="720080" cy="693998"/>
          </a:xfrm>
        </p:grpSpPr>
        <p:sp>
          <p:nvSpPr>
            <p:cNvPr id="33" name="Oval 7"/>
            <p:cNvSpPr>
              <a:spLocks noChangeArrowheads="1"/>
            </p:cNvSpPr>
            <p:nvPr/>
          </p:nvSpPr>
          <p:spPr bwMode="auto">
            <a:xfrm>
              <a:off x="5174525" y="1700808"/>
              <a:ext cx="693998" cy="693998"/>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4" name="文本框 123"/>
            <p:cNvSpPr txBox="1"/>
            <p:nvPr/>
          </p:nvSpPr>
          <p:spPr>
            <a:xfrm>
              <a:off x="5161483" y="1888040"/>
              <a:ext cx="720080" cy="369332"/>
            </a:xfrm>
            <a:prstGeom prst="rect">
              <a:avLst/>
            </a:prstGeom>
            <a:noFill/>
          </p:spPr>
          <p:txBody>
            <a:bodyPr wrap="square" rtlCol="0">
              <a:spAutoFit/>
            </a:bodyPr>
            <a:lstStyle/>
            <a:p>
              <a:pPr algn="ctr"/>
              <a:r>
                <a:rPr lang="en-US" altLang="zh-CN" dirty="0">
                  <a:solidFill>
                    <a:srgbClr val="FF3D33"/>
                  </a:solidFill>
                  <a:latin typeface="Impact MT Std" pitchFamily="34" charset="0"/>
                  <a:ea typeface="微软雅黑" panose="020B0503020204020204" pitchFamily="34" charset="-122"/>
                </a:rPr>
                <a:t>01</a:t>
              </a:r>
              <a:endParaRPr lang="zh-CN" altLang="en-US" sz="1800" dirty="0">
                <a:solidFill>
                  <a:srgbClr val="FF3D33"/>
                </a:solidFill>
                <a:latin typeface="Impact MT Std" pitchFamily="34" charset="0"/>
                <a:ea typeface="微软雅黑" panose="020B0503020204020204" pitchFamily="34" charset="-122"/>
              </a:endParaRPr>
            </a:p>
          </p:txBody>
        </p:sp>
      </p:grpSp>
      <p:grpSp>
        <p:nvGrpSpPr>
          <p:cNvPr id="35" name="组合 34"/>
          <p:cNvGrpSpPr/>
          <p:nvPr/>
        </p:nvGrpSpPr>
        <p:grpSpPr>
          <a:xfrm>
            <a:off x="5809555" y="2681105"/>
            <a:ext cx="720080" cy="693998"/>
            <a:chOff x="5593531" y="2778586"/>
            <a:chExt cx="720080" cy="693998"/>
          </a:xfrm>
        </p:grpSpPr>
        <p:sp>
          <p:nvSpPr>
            <p:cNvPr id="36" name="Oval 7"/>
            <p:cNvSpPr>
              <a:spLocks noChangeArrowheads="1"/>
            </p:cNvSpPr>
            <p:nvPr/>
          </p:nvSpPr>
          <p:spPr bwMode="auto">
            <a:xfrm>
              <a:off x="5606573" y="2778586"/>
              <a:ext cx="693998" cy="693998"/>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7" name="文本框 123"/>
            <p:cNvSpPr txBox="1"/>
            <p:nvPr/>
          </p:nvSpPr>
          <p:spPr>
            <a:xfrm>
              <a:off x="5593531" y="2965818"/>
              <a:ext cx="720080" cy="369332"/>
            </a:xfrm>
            <a:prstGeom prst="rect">
              <a:avLst/>
            </a:prstGeom>
            <a:noFill/>
          </p:spPr>
          <p:txBody>
            <a:bodyPr wrap="square" rtlCol="0">
              <a:spAutoFit/>
            </a:bodyPr>
            <a:lstStyle/>
            <a:p>
              <a:pPr algn="ctr"/>
              <a:r>
                <a:rPr lang="en-US" altLang="zh-CN" dirty="0">
                  <a:solidFill>
                    <a:srgbClr val="00AF92"/>
                  </a:solidFill>
                  <a:latin typeface="Impact MT Std" pitchFamily="34" charset="0"/>
                  <a:ea typeface="微软雅黑" panose="020B0503020204020204" pitchFamily="34" charset="-122"/>
                </a:rPr>
                <a:t>02</a:t>
              </a:r>
              <a:endParaRPr lang="zh-CN" altLang="en-US" sz="1800" dirty="0">
                <a:solidFill>
                  <a:srgbClr val="00AF92"/>
                </a:solidFill>
                <a:latin typeface="Impact MT Std" pitchFamily="34" charset="0"/>
                <a:ea typeface="微软雅黑" panose="020B0503020204020204" pitchFamily="34" charset="-122"/>
              </a:endParaRPr>
            </a:p>
          </p:txBody>
        </p:sp>
      </p:grpSp>
      <p:grpSp>
        <p:nvGrpSpPr>
          <p:cNvPr id="38" name="组合 37"/>
          <p:cNvGrpSpPr/>
          <p:nvPr/>
        </p:nvGrpSpPr>
        <p:grpSpPr>
          <a:xfrm>
            <a:off x="5809555" y="3835575"/>
            <a:ext cx="720080" cy="693998"/>
            <a:chOff x="5593531" y="3933056"/>
            <a:chExt cx="720080" cy="693998"/>
          </a:xfrm>
        </p:grpSpPr>
        <p:sp>
          <p:nvSpPr>
            <p:cNvPr id="39" name="Oval 7"/>
            <p:cNvSpPr>
              <a:spLocks noChangeArrowheads="1"/>
            </p:cNvSpPr>
            <p:nvPr/>
          </p:nvSpPr>
          <p:spPr bwMode="auto">
            <a:xfrm>
              <a:off x="5606573" y="3933056"/>
              <a:ext cx="693998" cy="693998"/>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0" name="文本框 123"/>
            <p:cNvSpPr txBox="1"/>
            <p:nvPr/>
          </p:nvSpPr>
          <p:spPr>
            <a:xfrm>
              <a:off x="5593531" y="4120288"/>
              <a:ext cx="720080" cy="369332"/>
            </a:xfrm>
            <a:prstGeom prst="rect">
              <a:avLst/>
            </a:prstGeom>
            <a:noFill/>
          </p:spPr>
          <p:txBody>
            <a:bodyPr wrap="square" rtlCol="0">
              <a:spAutoFit/>
            </a:bodyPr>
            <a:lstStyle/>
            <a:p>
              <a:pPr algn="ctr"/>
              <a:r>
                <a:rPr lang="en-US" altLang="zh-CN" dirty="0">
                  <a:solidFill>
                    <a:srgbClr val="FA783A"/>
                  </a:solidFill>
                  <a:latin typeface="Impact MT Std" pitchFamily="34" charset="0"/>
                  <a:ea typeface="微软雅黑" panose="020B0503020204020204" pitchFamily="34" charset="-122"/>
                </a:rPr>
                <a:t>03</a:t>
              </a:r>
              <a:endParaRPr lang="zh-CN" altLang="en-US" sz="1800" dirty="0">
                <a:solidFill>
                  <a:srgbClr val="FA783A"/>
                </a:solidFill>
                <a:latin typeface="Impact MT Std" pitchFamily="34" charset="0"/>
                <a:ea typeface="微软雅黑" panose="020B0503020204020204" pitchFamily="34" charset="-122"/>
              </a:endParaRPr>
            </a:p>
          </p:txBody>
        </p:sp>
      </p:grpSp>
      <p:grpSp>
        <p:nvGrpSpPr>
          <p:cNvPr id="41" name="组合 40"/>
          <p:cNvGrpSpPr/>
          <p:nvPr/>
        </p:nvGrpSpPr>
        <p:grpSpPr>
          <a:xfrm>
            <a:off x="5377507" y="4941777"/>
            <a:ext cx="720080" cy="693998"/>
            <a:chOff x="5161483" y="5039258"/>
            <a:chExt cx="720080" cy="693998"/>
          </a:xfrm>
        </p:grpSpPr>
        <p:sp>
          <p:nvSpPr>
            <p:cNvPr id="42" name="Oval 7"/>
            <p:cNvSpPr>
              <a:spLocks noChangeArrowheads="1"/>
            </p:cNvSpPr>
            <p:nvPr/>
          </p:nvSpPr>
          <p:spPr bwMode="auto">
            <a:xfrm>
              <a:off x="5174525" y="5039258"/>
              <a:ext cx="693998" cy="693998"/>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3" name="文本框 123"/>
            <p:cNvSpPr txBox="1"/>
            <p:nvPr/>
          </p:nvSpPr>
          <p:spPr>
            <a:xfrm>
              <a:off x="5161483" y="5226490"/>
              <a:ext cx="720080" cy="369332"/>
            </a:xfrm>
            <a:prstGeom prst="rect">
              <a:avLst/>
            </a:prstGeom>
            <a:noFill/>
          </p:spPr>
          <p:txBody>
            <a:bodyPr wrap="square" rtlCol="0">
              <a:spAutoFit/>
            </a:bodyPr>
            <a:lstStyle/>
            <a:p>
              <a:pPr algn="ctr"/>
              <a:r>
                <a:rPr lang="en-US" altLang="zh-CN" dirty="0">
                  <a:solidFill>
                    <a:srgbClr val="00B0F0"/>
                  </a:solidFill>
                  <a:latin typeface="Impact MT Std" pitchFamily="34" charset="0"/>
                  <a:ea typeface="微软雅黑" panose="020B0503020204020204" pitchFamily="34" charset="-122"/>
                </a:rPr>
                <a:t>04</a:t>
              </a:r>
              <a:endParaRPr lang="zh-CN" altLang="en-US" sz="1800" dirty="0">
                <a:solidFill>
                  <a:srgbClr val="00B0F0"/>
                </a:solidFill>
                <a:latin typeface="Impact MT Std" pitchFamily="34" charset="0"/>
                <a:ea typeface="微软雅黑" panose="020B0503020204020204" pitchFamily="34" charset="-122"/>
              </a:endParaRPr>
            </a:p>
          </p:txBody>
        </p:sp>
      </p:grpSp>
      <p:sp>
        <p:nvSpPr>
          <p:cNvPr id="44" name="矩形 43"/>
          <p:cNvSpPr/>
          <p:nvPr/>
        </p:nvSpPr>
        <p:spPr>
          <a:xfrm>
            <a:off x="6314298" y="1412776"/>
            <a:ext cx="12234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a:solidFill>
                  <a:srgbClr val="FF3D33"/>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rgbClr val="FF3D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矩形 47"/>
          <p:cNvSpPr>
            <a:spLocks noChangeArrowheads="1"/>
          </p:cNvSpPr>
          <p:nvPr/>
        </p:nvSpPr>
        <p:spPr bwMode="auto">
          <a:xfrm>
            <a:off x="6313611" y="1786025"/>
            <a:ext cx="46041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50000"/>
                  <a:lumOff val="50000"/>
                </a:schemeClr>
              </a:solidFill>
              <a:sym typeface="微软雅黑" panose="020B0503020204020204" pitchFamily="34" charset="-122"/>
            </a:endParaRPr>
          </a:p>
        </p:txBody>
      </p:sp>
      <p:sp>
        <p:nvSpPr>
          <p:cNvPr id="46" name="矩形 45"/>
          <p:cNvSpPr/>
          <p:nvPr/>
        </p:nvSpPr>
        <p:spPr>
          <a:xfrm>
            <a:off x="6750705" y="2564904"/>
            <a:ext cx="12234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a:solidFill>
                  <a:srgbClr val="00AF92"/>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rgbClr val="00AF9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7"/>
          <p:cNvSpPr>
            <a:spLocks noChangeArrowheads="1"/>
          </p:cNvSpPr>
          <p:nvPr/>
        </p:nvSpPr>
        <p:spPr bwMode="auto">
          <a:xfrm>
            <a:off x="6750018" y="2938153"/>
            <a:ext cx="46041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50000"/>
                  <a:lumOff val="50000"/>
                </a:schemeClr>
              </a:solidFill>
              <a:sym typeface="微软雅黑" panose="020B0503020204020204" pitchFamily="34" charset="-122"/>
            </a:endParaRPr>
          </a:p>
        </p:txBody>
      </p:sp>
      <p:sp>
        <p:nvSpPr>
          <p:cNvPr id="48" name="矩形 47"/>
          <p:cNvSpPr/>
          <p:nvPr/>
        </p:nvSpPr>
        <p:spPr>
          <a:xfrm>
            <a:off x="6750705" y="3717032"/>
            <a:ext cx="12234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a:solidFill>
                  <a:srgbClr val="FA783A"/>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rgbClr val="FA783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矩形 47"/>
          <p:cNvSpPr>
            <a:spLocks noChangeArrowheads="1"/>
          </p:cNvSpPr>
          <p:nvPr/>
        </p:nvSpPr>
        <p:spPr bwMode="auto">
          <a:xfrm>
            <a:off x="6750018" y="4090281"/>
            <a:ext cx="46041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50000"/>
                  <a:lumOff val="50000"/>
                </a:schemeClr>
              </a:solidFill>
              <a:sym typeface="微软雅黑" panose="020B0503020204020204" pitchFamily="34" charset="-122"/>
            </a:endParaRPr>
          </a:p>
        </p:txBody>
      </p:sp>
      <p:sp>
        <p:nvSpPr>
          <p:cNvPr id="50" name="矩形 49"/>
          <p:cNvSpPr/>
          <p:nvPr/>
        </p:nvSpPr>
        <p:spPr>
          <a:xfrm>
            <a:off x="6314298" y="4869160"/>
            <a:ext cx="12234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a:solidFill>
                  <a:srgbClr val="00B0F0"/>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a:solidFill>
                <a:srgbClr val="00B0F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矩形 47"/>
          <p:cNvSpPr>
            <a:spLocks noChangeArrowheads="1"/>
          </p:cNvSpPr>
          <p:nvPr/>
        </p:nvSpPr>
        <p:spPr bwMode="auto">
          <a:xfrm>
            <a:off x="6313611" y="5242409"/>
            <a:ext cx="46041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50000"/>
                  <a:lumOff val="50000"/>
                </a:schemeClr>
              </a:solidFill>
              <a:sym typeface="微软雅黑" panose="020B0503020204020204" pitchFamily="34" charset="-122"/>
            </a:endParaRPr>
          </a:p>
        </p:txBody>
      </p:sp>
      <p:grpSp>
        <p:nvGrpSpPr>
          <p:cNvPr id="52" name="组合 51"/>
          <p:cNvGrpSpPr/>
          <p:nvPr/>
        </p:nvGrpSpPr>
        <p:grpSpPr>
          <a:xfrm>
            <a:off x="2532185" y="2732600"/>
            <a:ext cx="1406225" cy="1569517"/>
            <a:chOff x="2776538" y="1841500"/>
            <a:chExt cx="1162050" cy="1296988"/>
          </a:xfrm>
          <a:solidFill>
            <a:srgbClr val="00B0F0"/>
          </a:solidFill>
        </p:grpSpPr>
        <p:sp>
          <p:nvSpPr>
            <p:cNvPr id="53" name="Freeform 5"/>
            <p:cNvSpPr>
              <a:spLocks noEditPoints="1"/>
            </p:cNvSpPr>
            <p:nvPr/>
          </p:nvSpPr>
          <p:spPr bwMode="auto">
            <a:xfrm>
              <a:off x="3160713" y="2141538"/>
              <a:ext cx="777875" cy="609600"/>
            </a:xfrm>
            <a:custGeom>
              <a:avLst/>
              <a:gdLst>
                <a:gd name="T0" fmla="*/ 536 w 543"/>
                <a:gd name="T1" fmla="*/ 423 h 425"/>
                <a:gd name="T2" fmla="*/ 9 w 543"/>
                <a:gd name="T3" fmla="*/ 425 h 425"/>
                <a:gd name="T4" fmla="*/ 2 w 543"/>
                <a:gd name="T5" fmla="*/ 418 h 425"/>
                <a:gd name="T6" fmla="*/ 0 w 543"/>
                <a:gd name="T7" fmla="*/ 10 h 425"/>
                <a:gd name="T8" fmla="*/ 7 w 543"/>
                <a:gd name="T9" fmla="*/ 3 h 425"/>
                <a:gd name="T10" fmla="*/ 534 w 543"/>
                <a:gd name="T11" fmla="*/ 0 h 425"/>
                <a:gd name="T12" fmla="*/ 541 w 543"/>
                <a:gd name="T13" fmla="*/ 7 h 425"/>
                <a:gd name="T14" fmla="*/ 543 w 543"/>
                <a:gd name="T15" fmla="*/ 415 h 425"/>
                <a:gd name="T16" fmla="*/ 536 w 543"/>
                <a:gd name="T17" fmla="*/ 423 h 425"/>
                <a:gd name="T18" fmla="*/ 17 w 543"/>
                <a:gd name="T19" fmla="*/ 411 h 425"/>
                <a:gd name="T20" fmla="*/ 528 w 543"/>
                <a:gd name="T21" fmla="*/ 408 h 425"/>
                <a:gd name="T22" fmla="*/ 527 w 543"/>
                <a:gd name="T23" fmla="*/ 15 h 425"/>
                <a:gd name="T24" fmla="*/ 15 w 543"/>
                <a:gd name="T25" fmla="*/ 17 h 425"/>
                <a:gd name="T26" fmla="*/ 17 w 543"/>
                <a:gd name="T27" fmla="*/ 41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3" h="425">
                  <a:moveTo>
                    <a:pt x="536" y="423"/>
                  </a:moveTo>
                  <a:cubicBezTo>
                    <a:pt x="9" y="425"/>
                    <a:pt x="9" y="425"/>
                    <a:pt x="9" y="425"/>
                  </a:cubicBezTo>
                  <a:cubicBezTo>
                    <a:pt x="5" y="425"/>
                    <a:pt x="2" y="422"/>
                    <a:pt x="2" y="418"/>
                  </a:cubicBezTo>
                  <a:cubicBezTo>
                    <a:pt x="0" y="10"/>
                    <a:pt x="0" y="10"/>
                    <a:pt x="0" y="10"/>
                  </a:cubicBezTo>
                  <a:cubicBezTo>
                    <a:pt x="0" y="6"/>
                    <a:pt x="3" y="3"/>
                    <a:pt x="7" y="3"/>
                  </a:cubicBezTo>
                  <a:cubicBezTo>
                    <a:pt x="534" y="0"/>
                    <a:pt x="534" y="0"/>
                    <a:pt x="534" y="0"/>
                  </a:cubicBezTo>
                  <a:cubicBezTo>
                    <a:pt x="538" y="0"/>
                    <a:pt x="541" y="3"/>
                    <a:pt x="541" y="7"/>
                  </a:cubicBezTo>
                  <a:cubicBezTo>
                    <a:pt x="543" y="415"/>
                    <a:pt x="543" y="415"/>
                    <a:pt x="543" y="415"/>
                  </a:cubicBezTo>
                  <a:cubicBezTo>
                    <a:pt x="543" y="419"/>
                    <a:pt x="540" y="423"/>
                    <a:pt x="536" y="423"/>
                  </a:cubicBezTo>
                  <a:close/>
                  <a:moveTo>
                    <a:pt x="17" y="411"/>
                  </a:moveTo>
                  <a:cubicBezTo>
                    <a:pt x="528" y="408"/>
                    <a:pt x="528" y="408"/>
                    <a:pt x="528" y="408"/>
                  </a:cubicBezTo>
                  <a:cubicBezTo>
                    <a:pt x="527" y="15"/>
                    <a:pt x="527" y="15"/>
                    <a:pt x="527" y="15"/>
                  </a:cubicBezTo>
                  <a:cubicBezTo>
                    <a:pt x="15" y="17"/>
                    <a:pt x="15" y="17"/>
                    <a:pt x="15" y="17"/>
                  </a:cubicBezTo>
                  <a:lnTo>
                    <a:pt x="17" y="4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6"/>
            <p:cNvSpPr/>
            <p:nvPr/>
          </p:nvSpPr>
          <p:spPr bwMode="auto">
            <a:xfrm>
              <a:off x="2776538" y="1841500"/>
              <a:ext cx="1127125" cy="1023938"/>
            </a:xfrm>
            <a:custGeom>
              <a:avLst/>
              <a:gdLst>
                <a:gd name="T0" fmla="*/ 763 w 785"/>
                <a:gd name="T1" fmla="*/ 666 h 713"/>
                <a:gd name="T2" fmla="*/ 201 w 785"/>
                <a:gd name="T3" fmla="*/ 669 h 713"/>
                <a:gd name="T4" fmla="*/ 237 w 785"/>
                <a:gd name="T5" fmla="*/ 631 h 713"/>
                <a:gd name="T6" fmla="*/ 244 w 785"/>
                <a:gd name="T7" fmla="*/ 616 h 713"/>
                <a:gd name="T8" fmla="*/ 242 w 785"/>
                <a:gd name="T9" fmla="*/ 217 h 713"/>
                <a:gd name="T10" fmla="*/ 235 w 785"/>
                <a:gd name="T11" fmla="*/ 202 h 713"/>
                <a:gd name="T12" fmla="*/ 40 w 785"/>
                <a:gd name="T13" fmla="*/ 8 h 713"/>
                <a:gd name="T14" fmla="*/ 9 w 785"/>
                <a:gd name="T15" fmla="*/ 8 h 713"/>
                <a:gd name="T16" fmla="*/ 9 w 785"/>
                <a:gd name="T17" fmla="*/ 40 h 713"/>
                <a:gd name="T18" fmla="*/ 198 w 785"/>
                <a:gd name="T19" fmla="*/ 227 h 713"/>
                <a:gd name="T20" fmla="*/ 200 w 785"/>
                <a:gd name="T21" fmla="*/ 607 h 713"/>
                <a:gd name="T22" fmla="*/ 132 w 785"/>
                <a:gd name="T23" fmla="*/ 675 h 713"/>
                <a:gd name="T24" fmla="*/ 127 w 785"/>
                <a:gd name="T25" fmla="*/ 700 h 713"/>
                <a:gd name="T26" fmla="*/ 147 w 785"/>
                <a:gd name="T27" fmla="*/ 713 h 713"/>
                <a:gd name="T28" fmla="*/ 215 w 785"/>
                <a:gd name="T29" fmla="*/ 713 h 713"/>
                <a:gd name="T30" fmla="*/ 290 w 785"/>
                <a:gd name="T31" fmla="*/ 681 h 713"/>
                <a:gd name="T32" fmla="*/ 365 w 785"/>
                <a:gd name="T33" fmla="*/ 712 h 713"/>
                <a:gd name="T34" fmla="*/ 592 w 785"/>
                <a:gd name="T35" fmla="*/ 711 h 713"/>
                <a:gd name="T36" fmla="*/ 667 w 785"/>
                <a:gd name="T37" fmla="*/ 679 h 713"/>
                <a:gd name="T38" fmla="*/ 742 w 785"/>
                <a:gd name="T39" fmla="*/ 710 h 713"/>
                <a:gd name="T40" fmla="*/ 763 w 785"/>
                <a:gd name="T41" fmla="*/ 710 h 713"/>
                <a:gd name="T42" fmla="*/ 785 w 785"/>
                <a:gd name="T43" fmla="*/ 688 h 713"/>
                <a:gd name="T44" fmla="*/ 763 w 785"/>
                <a:gd name="T45" fmla="*/ 6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5" h="713">
                  <a:moveTo>
                    <a:pt x="763" y="666"/>
                  </a:moveTo>
                  <a:cubicBezTo>
                    <a:pt x="201" y="669"/>
                    <a:pt x="201" y="669"/>
                    <a:pt x="201" y="669"/>
                  </a:cubicBezTo>
                  <a:cubicBezTo>
                    <a:pt x="237" y="631"/>
                    <a:pt x="237" y="631"/>
                    <a:pt x="237" y="631"/>
                  </a:cubicBezTo>
                  <a:cubicBezTo>
                    <a:pt x="242" y="627"/>
                    <a:pt x="244" y="622"/>
                    <a:pt x="244" y="616"/>
                  </a:cubicBezTo>
                  <a:cubicBezTo>
                    <a:pt x="242" y="217"/>
                    <a:pt x="242" y="217"/>
                    <a:pt x="242" y="217"/>
                  </a:cubicBezTo>
                  <a:cubicBezTo>
                    <a:pt x="242" y="211"/>
                    <a:pt x="240" y="206"/>
                    <a:pt x="235" y="202"/>
                  </a:cubicBezTo>
                  <a:cubicBezTo>
                    <a:pt x="40" y="8"/>
                    <a:pt x="40" y="8"/>
                    <a:pt x="40" y="8"/>
                  </a:cubicBezTo>
                  <a:cubicBezTo>
                    <a:pt x="31" y="0"/>
                    <a:pt x="17" y="0"/>
                    <a:pt x="9" y="8"/>
                  </a:cubicBezTo>
                  <a:cubicBezTo>
                    <a:pt x="0" y="17"/>
                    <a:pt x="0" y="31"/>
                    <a:pt x="9" y="40"/>
                  </a:cubicBezTo>
                  <a:cubicBezTo>
                    <a:pt x="198" y="227"/>
                    <a:pt x="198" y="227"/>
                    <a:pt x="198" y="227"/>
                  </a:cubicBezTo>
                  <a:cubicBezTo>
                    <a:pt x="200" y="607"/>
                    <a:pt x="200" y="607"/>
                    <a:pt x="200" y="607"/>
                  </a:cubicBezTo>
                  <a:cubicBezTo>
                    <a:pt x="132" y="675"/>
                    <a:pt x="132" y="675"/>
                    <a:pt x="132" y="675"/>
                  </a:cubicBezTo>
                  <a:cubicBezTo>
                    <a:pt x="125" y="682"/>
                    <a:pt x="123" y="691"/>
                    <a:pt x="127" y="700"/>
                  </a:cubicBezTo>
                  <a:cubicBezTo>
                    <a:pt x="130" y="708"/>
                    <a:pt x="139" y="713"/>
                    <a:pt x="147" y="713"/>
                  </a:cubicBezTo>
                  <a:cubicBezTo>
                    <a:pt x="215" y="713"/>
                    <a:pt x="215" y="713"/>
                    <a:pt x="215" y="713"/>
                  </a:cubicBezTo>
                  <a:cubicBezTo>
                    <a:pt x="234" y="693"/>
                    <a:pt x="260" y="681"/>
                    <a:pt x="290" y="681"/>
                  </a:cubicBezTo>
                  <a:cubicBezTo>
                    <a:pt x="319" y="681"/>
                    <a:pt x="346" y="693"/>
                    <a:pt x="365" y="712"/>
                  </a:cubicBezTo>
                  <a:cubicBezTo>
                    <a:pt x="592" y="711"/>
                    <a:pt x="592" y="711"/>
                    <a:pt x="592" y="711"/>
                  </a:cubicBezTo>
                  <a:cubicBezTo>
                    <a:pt x="611" y="691"/>
                    <a:pt x="638" y="679"/>
                    <a:pt x="667" y="679"/>
                  </a:cubicBezTo>
                  <a:cubicBezTo>
                    <a:pt x="697" y="679"/>
                    <a:pt x="723" y="691"/>
                    <a:pt x="742" y="710"/>
                  </a:cubicBezTo>
                  <a:cubicBezTo>
                    <a:pt x="763" y="710"/>
                    <a:pt x="763" y="710"/>
                    <a:pt x="763" y="710"/>
                  </a:cubicBezTo>
                  <a:cubicBezTo>
                    <a:pt x="775" y="710"/>
                    <a:pt x="785" y="700"/>
                    <a:pt x="785" y="688"/>
                  </a:cubicBezTo>
                  <a:cubicBezTo>
                    <a:pt x="785" y="676"/>
                    <a:pt x="775" y="666"/>
                    <a:pt x="763" y="6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
            <p:cNvSpPr>
              <a:spLocks noEditPoints="1"/>
            </p:cNvSpPr>
            <p:nvPr/>
          </p:nvSpPr>
          <p:spPr bwMode="auto">
            <a:xfrm>
              <a:off x="3584575" y="2833688"/>
              <a:ext cx="303213" cy="301625"/>
            </a:xfrm>
            <a:custGeom>
              <a:avLst/>
              <a:gdLst>
                <a:gd name="T0" fmla="*/ 106 w 211"/>
                <a:gd name="T1" fmla="*/ 211 h 211"/>
                <a:gd name="T2" fmla="*/ 0 w 211"/>
                <a:gd name="T3" fmla="*/ 106 h 211"/>
                <a:gd name="T4" fmla="*/ 105 w 211"/>
                <a:gd name="T5" fmla="*/ 0 h 211"/>
                <a:gd name="T6" fmla="*/ 211 w 211"/>
                <a:gd name="T7" fmla="*/ 105 h 211"/>
                <a:gd name="T8" fmla="*/ 106 w 211"/>
                <a:gd name="T9" fmla="*/ 211 h 211"/>
                <a:gd name="T10" fmla="*/ 105 w 211"/>
                <a:gd name="T11" fmla="*/ 64 h 211"/>
                <a:gd name="T12" fmla="*/ 64 w 211"/>
                <a:gd name="T13" fmla="*/ 105 h 211"/>
                <a:gd name="T14" fmla="*/ 106 w 211"/>
                <a:gd name="T15" fmla="*/ 147 h 211"/>
                <a:gd name="T16" fmla="*/ 147 w 211"/>
                <a:gd name="T17" fmla="*/ 105 h 211"/>
                <a:gd name="T18" fmla="*/ 105 w 211"/>
                <a:gd name="T19" fmla="*/ 6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11">
                  <a:moveTo>
                    <a:pt x="106" y="211"/>
                  </a:moveTo>
                  <a:cubicBezTo>
                    <a:pt x="48" y="211"/>
                    <a:pt x="0" y="164"/>
                    <a:pt x="0" y="106"/>
                  </a:cubicBezTo>
                  <a:cubicBezTo>
                    <a:pt x="0" y="48"/>
                    <a:pt x="47" y="0"/>
                    <a:pt x="105" y="0"/>
                  </a:cubicBezTo>
                  <a:cubicBezTo>
                    <a:pt x="163" y="0"/>
                    <a:pt x="211" y="47"/>
                    <a:pt x="211" y="105"/>
                  </a:cubicBezTo>
                  <a:cubicBezTo>
                    <a:pt x="211" y="163"/>
                    <a:pt x="164" y="210"/>
                    <a:pt x="106" y="211"/>
                  </a:cubicBezTo>
                  <a:close/>
                  <a:moveTo>
                    <a:pt x="105" y="64"/>
                  </a:moveTo>
                  <a:cubicBezTo>
                    <a:pt x="82" y="64"/>
                    <a:pt x="64" y="82"/>
                    <a:pt x="64" y="105"/>
                  </a:cubicBezTo>
                  <a:cubicBezTo>
                    <a:pt x="64" y="128"/>
                    <a:pt x="83" y="147"/>
                    <a:pt x="106" y="147"/>
                  </a:cubicBezTo>
                  <a:cubicBezTo>
                    <a:pt x="129" y="147"/>
                    <a:pt x="147" y="128"/>
                    <a:pt x="147" y="105"/>
                  </a:cubicBezTo>
                  <a:cubicBezTo>
                    <a:pt x="147" y="82"/>
                    <a:pt x="128" y="63"/>
                    <a:pt x="105"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8"/>
            <p:cNvSpPr>
              <a:spLocks noEditPoints="1"/>
            </p:cNvSpPr>
            <p:nvPr/>
          </p:nvSpPr>
          <p:spPr bwMode="auto">
            <a:xfrm>
              <a:off x="3041650" y="2835275"/>
              <a:ext cx="303213" cy="303213"/>
            </a:xfrm>
            <a:custGeom>
              <a:avLst/>
              <a:gdLst>
                <a:gd name="T0" fmla="*/ 106 w 211"/>
                <a:gd name="T1" fmla="*/ 211 h 212"/>
                <a:gd name="T2" fmla="*/ 0 w 211"/>
                <a:gd name="T3" fmla="*/ 107 h 212"/>
                <a:gd name="T4" fmla="*/ 105 w 211"/>
                <a:gd name="T5" fmla="*/ 1 h 212"/>
                <a:gd name="T6" fmla="*/ 211 w 211"/>
                <a:gd name="T7" fmla="*/ 106 h 212"/>
                <a:gd name="T8" fmla="*/ 106 w 211"/>
                <a:gd name="T9" fmla="*/ 211 h 212"/>
                <a:gd name="T10" fmla="*/ 105 w 211"/>
                <a:gd name="T11" fmla="*/ 64 h 212"/>
                <a:gd name="T12" fmla="*/ 64 w 211"/>
                <a:gd name="T13" fmla="*/ 106 h 212"/>
                <a:gd name="T14" fmla="*/ 106 w 211"/>
                <a:gd name="T15" fmla="*/ 148 h 212"/>
                <a:gd name="T16" fmla="*/ 147 w 211"/>
                <a:gd name="T17" fmla="*/ 106 h 212"/>
                <a:gd name="T18" fmla="*/ 105 w 211"/>
                <a:gd name="T19" fmla="*/ 6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12">
                  <a:moveTo>
                    <a:pt x="106" y="211"/>
                  </a:moveTo>
                  <a:cubicBezTo>
                    <a:pt x="48" y="212"/>
                    <a:pt x="0" y="165"/>
                    <a:pt x="0" y="107"/>
                  </a:cubicBezTo>
                  <a:cubicBezTo>
                    <a:pt x="0" y="48"/>
                    <a:pt x="47" y="1"/>
                    <a:pt x="105" y="1"/>
                  </a:cubicBezTo>
                  <a:cubicBezTo>
                    <a:pt x="163" y="0"/>
                    <a:pt x="210" y="47"/>
                    <a:pt x="211" y="106"/>
                  </a:cubicBezTo>
                  <a:cubicBezTo>
                    <a:pt x="211" y="164"/>
                    <a:pt x="164" y="211"/>
                    <a:pt x="106" y="211"/>
                  </a:cubicBezTo>
                  <a:close/>
                  <a:moveTo>
                    <a:pt x="105" y="64"/>
                  </a:moveTo>
                  <a:cubicBezTo>
                    <a:pt x="82" y="65"/>
                    <a:pt x="64" y="83"/>
                    <a:pt x="64" y="106"/>
                  </a:cubicBezTo>
                  <a:cubicBezTo>
                    <a:pt x="64" y="129"/>
                    <a:pt x="83" y="148"/>
                    <a:pt x="106" y="148"/>
                  </a:cubicBezTo>
                  <a:cubicBezTo>
                    <a:pt x="128" y="148"/>
                    <a:pt x="147" y="129"/>
                    <a:pt x="147" y="106"/>
                  </a:cubicBezTo>
                  <a:cubicBezTo>
                    <a:pt x="147" y="83"/>
                    <a:pt x="128" y="64"/>
                    <a:pt x="105"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9"/>
            <p:cNvSpPr/>
            <p:nvPr/>
          </p:nvSpPr>
          <p:spPr bwMode="auto">
            <a:xfrm>
              <a:off x="3286125" y="2165350"/>
              <a:ext cx="11113" cy="565150"/>
            </a:xfrm>
            <a:custGeom>
              <a:avLst/>
              <a:gdLst>
                <a:gd name="T0" fmla="*/ 7 w 7"/>
                <a:gd name="T1" fmla="*/ 356 h 356"/>
                <a:gd name="T2" fmla="*/ 2 w 7"/>
                <a:gd name="T3" fmla="*/ 356 h 356"/>
                <a:gd name="T4" fmla="*/ 0 w 7"/>
                <a:gd name="T5" fmla="*/ 0 h 356"/>
                <a:gd name="T6" fmla="*/ 6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2" y="356"/>
                  </a:lnTo>
                  <a:lnTo>
                    <a:pt x="0" y="0"/>
                  </a:lnTo>
                  <a:lnTo>
                    <a:pt x="6"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0"/>
            <p:cNvSpPr/>
            <p:nvPr/>
          </p:nvSpPr>
          <p:spPr bwMode="auto">
            <a:xfrm>
              <a:off x="3419475" y="2165350"/>
              <a:ext cx="11113" cy="565150"/>
            </a:xfrm>
            <a:custGeom>
              <a:avLst/>
              <a:gdLst>
                <a:gd name="T0" fmla="*/ 7 w 7"/>
                <a:gd name="T1" fmla="*/ 356 h 356"/>
                <a:gd name="T2" fmla="*/ 2 w 7"/>
                <a:gd name="T3" fmla="*/ 356 h 356"/>
                <a:gd name="T4" fmla="*/ 0 w 7"/>
                <a:gd name="T5" fmla="*/ 0 h 356"/>
                <a:gd name="T6" fmla="*/ 6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2" y="356"/>
                  </a:lnTo>
                  <a:lnTo>
                    <a:pt x="0" y="0"/>
                  </a:lnTo>
                  <a:lnTo>
                    <a:pt x="6"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1"/>
            <p:cNvSpPr/>
            <p:nvPr/>
          </p:nvSpPr>
          <p:spPr bwMode="auto">
            <a:xfrm>
              <a:off x="3544888" y="2163763"/>
              <a:ext cx="11113" cy="565150"/>
            </a:xfrm>
            <a:custGeom>
              <a:avLst/>
              <a:gdLst>
                <a:gd name="T0" fmla="*/ 7 w 7"/>
                <a:gd name="T1" fmla="*/ 356 h 356"/>
                <a:gd name="T2" fmla="*/ 1 w 7"/>
                <a:gd name="T3" fmla="*/ 356 h 356"/>
                <a:gd name="T4" fmla="*/ 0 w 7"/>
                <a:gd name="T5" fmla="*/ 0 h 356"/>
                <a:gd name="T6" fmla="*/ 5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1" y="356"/>
                  </a:lnTo>
                  <a:lnTo>
                    <a:pt x="0" y="0"/>
                  </a:lnTo>
                  <a:lnTo>
                    <a:pt x="5"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2"/>
            <p:cNvSpPr/>
            <p:nvPr/>
          </p:nvSpPr>
          <p:spPr bwMode="auto">
            <a:xfrm>
              <a:off x="3668713" y="2163763"/>
              <a:ext cx="11113" cy="565150"/>
            </a:xfrm>
            <a:custGeom>
              <a:avLst/>
              <a:gdLst>
                <a:gd name="T0" fmla="*/ 7 w 7"/>
                <a:gd name="T1" fmla="*/ 356 h 356"/>
                <a:gd name="T2" fmla="*/ 1 w 7"/>
                <a:gd name="T3" fmla="*/ 356 h 356"/>
                <a:gd name="T4" fmla="*/ 0 w 7"/>
                <a:gd name="T5" fmla="*/ 0 h 356"/>
                <a:gd name="T6" fmla="*/ 5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1" y="356"/>
                  </a:lnTo>
                  <a:lnTo>
                    <a:pt x="0" y="0"/>
                  </a:lnTo>
                  <a:lnTo>
                    <a:pt x="5"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3"/>
            <p:cNvSpPr/>
            <p:nvPr/>
          </p:nvSpPr>
          <p:spPr bwMode="auto">
            <a:xfrm>
              <a:off x="3789363" y="2163763"/>
              <a:ext cx="12700" cy="563563"/>
            </a:xfrm>
            <a:custGeom>
              <a:avLst/>
              <a:gdLst>
                <a:gd name="T0" fmla="*/ 8 w 8"/>
                <a:gd name="T1" fmla="*/ 355 h 355"/>
                <a:gd name="T2" fmla="*/ 1 w 8"/>
                <a:gd name="T3" fmla="*/ 355 h 355"/>
                <a:gd name="T4" fmla="*/ 0 w 8"/>
                <a:gd name="T5" fmla="*/ 0 h 355"/>
                <a:gd name="T6" fmla="*/ 6 w 8"/>
                <a:gd name="T7" fmla="*/ 0 h 355"/>
                <a:gd name="T8" fmla="*/ 8 w 8"/>
                <a:gd name="T9" fmla="*/ 355 h 355"/>
              </a:gdLst>
              <a:ahLst/>
              <a:cxnLst>
                <a:cxn ang="0">
                  <a:pos x="T0" y="T1"/>
                </a:cxn>
                <a:cxn ang="0">
                  <a:pos x="T2" y="T3"/>
                </a:cxn>
                <a:cxn ang="0">
                  <a:pos x="T4" y="T5"/>
                </a:cxn>
                <a:cxn ang="0">
                  <a:pos x="T6" y="T7"/>
                </a:cxn>
                <a:cxn ang="0">
                  <a:pos x="T8" y="T9"/>
                </a:cxn>
              </a:cxnLst>
              <a:rect l="0" t="0" r="r" b="b"/>
              <a:pathLst>
                <a:path w="8" h="355">
                  <a:moveTo>
                    <a:pt x="8" y="355"/>
                  </a:moveTo>
                  <a:lnTo>
                    <a:pt x="1" y="355"/>
                  </a:lnTo>
                  <a:lnTo>
                    <a:pt x="0" y="0"/>
                  </a:lnTo>
                  <a:lnTo>
                    <a:pt x="6" y="0"/>
                  </a:lnTo>
                  <a:lnTo>
                    <a:pt x="8" y="3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 presetClass="entr" presetSubtype="2"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2" presetClass="entr" presetSubtype="2"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1+#ppt_w/2"/>
                                          </p:val>
                                        </p:tav>
                                        <p:tav tm="100000">
                                          <p:val>
                                            <p:strVal val="#ppt_x"/>
                                          </p:val>
                                        </p:tav>
                                      </p:tavLst>
                                    </p:anim>
                                    <p:anim calcmode="lin" valueType="num">
                                      <p:cBhvr additive="base">
                                        <p:cTn id="59" dur="500" fill="hold"/>
                                        <p:tgtEl>
                                          <p:spTgt spid="45"/>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42" presetClass="entr" presetSubtype="0"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2" presetClass="entr" presetSubtype="2"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1+#ppt_w/2"/>
                                          </p:val>
                                        </p:tav>
                                        <p:tav tm="100000">
                                          <p:val>
                                            <p:strVal val="#ppt_x"/>
                                          </p:val>
                                        </p:tav>
                                      </p:tavLst>
                                    </p:anim>
                                    <p:anim calcmode="lin" valueType="num">
                                      <p:cBhvr additive="base">
                                        <p:cTn id="70" dur="500" fill="hold"/>
                                        <p:tgtEl>
                                          <p:spTgt spid="46"/>
                                        </p:tgtEl>
                                        <p:attrNameLst>
                                          <p:attrName>ppt_y</p:attrName>
                                        </p:attrNameLst>
                                      </p:cBhvr>
                                      <p:tavLst>
                                        <p:tav tm="0">
                                          <p:val>
                                            <p:strVal val="#ppt_y"/>
                                          </p:val>
                                        </p:tav>
                                        <p:tav tm="100000">
                                          <p:val>
                                            <p:strVal val="#ppt_y"/>
                                          </p:val>
                                        </p:tav>
                                      </p:tavLst>
                                    </p:anim>
                                  </p:childTnLst>
                                </p:cTn>
                              </p:par>
                            </p:childTnLst>
                          </p:cTn>
                        </p:par>
                        <p:par>
                          <p:cTn id="71" fill="hold">
                            <p:stCondLst>
                              <p:cond delay="7500"/>
                            </p:stCondLst>
                            <p:childTnLst>
                              <p:par>
                                <p:cTn id="72" presetID="2" presetClass="entr" presetSubtype="2"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 calcmode="lin" valueType="num">
                                      <p:cBhvr additive="base">
                                        <p:cTn id="74" dur="500" fill="hold"/>
                                        <p:tgtEl>
                                          <p:spTgt spid="47"/>
                                        </p:tgtEl>
                                        <p:attrNameLst>
                                          <p:attrName>ppt_x</p:attrName>
                                        </p:attrNameLst>
                                      </p:cBhvr>
                                      <p:tavLst>
                                        <p:tav tm="0">
                                          <p:val>
                                            <p:strVal val="1+#ppt_w/2"/>
                                          </p:val>
                                        </p:tav>
                                        <p:tav tm="100000">
                                          <p:val>
                                            <p:strVal val="#ppt_x"/>
                                          </p:val>
                                        </p:tav>
                                      </p:tavLst>
                                    </p:anim>
                                    <p:anim calcmode="lin" valueType="num">
                                      <p:cBhvr additive="base">
                                        <p:cTn id="75" dur="500" fill="hold"/>
                                        <p:tgtEl>
                                          <p:spTgt spid="47"/>
                                        </p:tgtEl>
                                        <p:attrNameLst>
                                          <p:attrName>ppt_y</p:attrName>
                                        </p:attrNameLst>
                                      </p:cBhvr>
                                      <p:tavLst>
                                        <p:tav tm="0">
                                          <p:val>
                                            <p:strVal val="#ppt_y"/>
                                          </p:val>
                                        </p:tav>
                                        <p:tav tm="100000">
                                          <p:val>
                                            <p:strVal val="#ppt_y"/>
                                          </p:val>
                                        </p:tav>
                                      </p:tavLst>
                                    </p:anim>
                                  </p:childTnLst>
                                </p:cTn>
                              </p:par>
                            </p:childTnLst>
                          </p:cTn>
                        </p:par>
                        <p:par>
                          <p:cTn id="76" fill="hold">
                            <p:stCondLst>
                              <p:cond delay="8000"/>
                            </p:stCondLst>
                            <p:childTnLst>
                              <p:par>
                                <p:cTn id="77" presetID="42" presetClass="entr" presetSubtype="0"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1000"/>
                                        <p:tgtEl>
                                          <p:spTgt spid="38"/>
                                        </p:tgtEl>
                                      </p:cBhvr>
                                    </p:animEffect>
                                    <p:anim calcmode="lin" valueType="num">
                                      <p:cBhvr>
                                        <p:cTn id="80" dur="1000" fill="hold"/>
                                        <p:tgtEl>
                                          <p:spTgt spid="38"/>
                                        </p:tgtEl>
                                        <p:attrNameLst>
                                          <p:attrName>ppt_x</p:attrName>
                                        </p:attrNameLst>
                                      </p:cBhvr>
                                      <p:tavLst>
                                        <p:tav tm="0">
                                          <p:val>
                                            <p:strVal val="#ppt_x"/>
                                          </p:val>
                                        </p:tav>
                                        <p:tav tm="100000">
                                          <p:val>
                                            <p:strVal val="#ppt_x"/>
                                          </p:val>
                                        </p:tav>
                                      </p:tavLst>
                                    </p:anim>
                                    <p:anim calcmode="lin" valueType="num">
                                      <p:cBhvr>
                                        <p:cTn id="81" dur="1000" fill="hold"/>
                                        <p:tgtEl>
                                          <p:spTgt spid="38"/>
                                        </p:tgtEl>
                                        <p:attrNameLst>
                                          <p:attrName>ppt_y</p:attrName>
                                        </p:attrNameLst>
                                      </p:cBhvr>
                                      <p:tavLst>
                                        <p:tav tm="0">
                                          <p:val>
                                            <p:strVal val="#ppt_y+.1"/>
                                          </p:val>
                                        </p:tav>
                                        <p:tav tm="100000">
                                          <p:val>
                                            <p:strVal val="#ppt_y"/>
                                          </p:val>
                                        </p:tav>
                                      </p:tavLst>
                                    </p:anim>
                                  </p:childTnLst>
                                </p:cTn>
                              </p:par>
                            </p:childTnLst>
                          </p:cTn>
                        </p:par>
                        <p:par>
                          <p:cTn id="82" fill="hold">
                            <p:stCondLst>
                              <p:cond delay="9000"/>
                            </p:stCondLst>
                            <p:childTnLst>
                              <p:par>
                                <p:cTn id="83" presetID="2" presetClass="entr" presetSubtype="2" fill="hold" grpId="0" nodeType="after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ppt_y"/>
                                          </p:val>
                                        </p:tav>
                                        <p:tav tm="100000">
                                          <p:val>
                                            <p:strVal val="#ppt_y"/>
                                          </p:val>
                                        </p:tav>
                                      </p:tavLst>
                                    </p:anim>
                                  </p:childTnLst>
                                </p:cTn>
                              </p:par>
                            </p:childTnLst>
                          </p:cTn>
                        </p:par>
                        <p:par>
                          <p:cTn id="87" fill="hold">
                            <p:stCondLst>
                              <p:cond delay="9500"/>
                            </p:stCondLst>
                            <p:childTnLst>
                              <p:par>
                                <p:cTn id="88" presetID="2" presetClass="entr" presetSubtype="2" fill="hold" grpId="0" nodeType="after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500" fill="hold"/>
                                        <p:tgtEl>
                                          <p:spTgt spid="49"/>
                                        </p:tgtEl>
                                        <p:attrNameLst>
                                          <p:attrName>ppt_x</p:attrName>
                                        </p:attrNameLst>
                                      </p:cBhvr>
                                      <p:tavLst>
                                        <p:tav tm="0">
                                          <p:val>
                                            <p:strVal val="1+#ppt_w/2"/>
                                          </p:val>
                                        </p:tav>
                                        <p:tav tm="100000">
                                          <p:val>
                                            <p:strVal val="#ppt_x"/>
                                          </p:val>
                                        </p:tav>
                                      </p:tavLst>
                                    </p:anim>
                                    <p:anim calcmode="lin" valueType="num">
                                      <p:cBhvr additive="base">
                                        <p:cTn id="91" dur="500" fill="hold"/>
                                        <p:tgtEl>
                                          <p:spTgt spid="49"/>
                                        </p:tgtEl>
                                        <p:attrNameLst>
                                          <p:attrName>ppt_y</p:attrName>
                                        </p:attrNameLst>
                                      </p:cBhvr>
                                      <p:tavLst>
                                        <p:tav tm="0">
                                          <p:val>
                                            <p:strVal val="#ppt_y"/>
                                          </p:val>
                                        </p:tav>
                                        <p:tav tm="100000">
                                          <p:val>
                                            <p:strVal val="#ppt_y"/>
                                          </p:val>
                                        </p:tav>
                                      </p:tavLst>
                                    </p:anim>
                                  </p:childTnLst>
                                </p:cTn>
                              </p:par>
                            </p:childTnLst>
                          </p:cTn>
                        </p:par>
                        <p:par>
                          <p:cTn id="92" fill="hold">
                            <p:stCondLst>
                              <p:cond delay="10000"/>
                            </p:stCondLst>
                            <p:childTnLst>
                              <p:par>
                                <p:cTn id="93" presetID="42" presetClass="entr" presetSubtype="0" fill="hold"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fade">
                                      <p:cBhvr>
                                        <p:cTn id="95" dur="1000"/>
                                        <p:tgtEl>
                                          <p:spTgt spid="41"/>
                                        </p:tgtEl>
                                      </p:cBhvr>
                                    </p:animEffect>
                                    <p:anim calcmode="lin" valueType="num">
                                      <p:cBhvr>
                                        <p:cTn id="96" dur="1000" fill="hold"/>
                                        <p:tgtEl>
                                          <p:spTgt spid="41"/>
                                        </p:tgtEl>
                                        <p:attrNameLst>
                                          <p:attrName>ppt_x</p:attrName>
                                        </p:attrNameLst>
                                      </p:cBhvr>
                                      <p:tavLst>
                                        <p:tav tm="0">
                                          <p:val>
                                            <p:strVal val="#ppt_x"/>
                                          </p:val>
                                        </p:tav>
                                        <p:tav tm="100000">
                                          <p:val>
                                            <p:strVal val="#ppt_x"/>
                                          </p:val>
                                        </p:tav>
                                      </p:tavLst>
                                    </p:anim>
                                    <p:anim calcmode="lin" valueType="num">
                                      <p:cBhvr>
                                        <p:cTn id="97" dur="1000" fill="hold"/>
                                        <p:tgtEl>
                                          <p:spTgt spid="41"/>
                                        </p:tgtEl>
                                        <p:attrNameLst>
                                          <p:attrName>ppt_y</p:attrName>
                                        </p:attrNameLst>
                                      </p:cBhvr>
                                      <p:tavLst>
                                        <p:tav tm="0">
                                          <p:val>
                                            <p:strVal val="#ppt_y+.1"/>
                                          </p:val>
                                        </p:tav>
                                        <p:tav tm="100000">
                                          <p:val>
                                            <p:strVal val="#ppt_y"/>
                                          </p:val>
                                        </p:tav>
                                      </p:tavLst>
                                    </p:anim>
                                  </p:childTnLst>
                                </p:cTn>
                              </p:par>
                            </p:childTnLst>
                          </p:cTn>
                        </p:par>
                        <p:par>
                          <p:cTn id="98" fill="hold">
                            <p:stCondLst>
                              <p:cond delay="11000"/>
                            </p:stCondLst>
                            <p:childTnLst>
                              <p:par>
                                <p:cTn id="99" presetID="2" presetClass="entr" presetSubtype="2"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 calcmode="lin" valueType="num">
                                      <p:cBhvr additive="base">
                                        <p:cTn id="101" dur="500" fill="hold"/>
                                        <p:tgtEl>
                                          <p:spTgt spid="50"/>
                                        </p:tgtEl>
                                        <p:attrNameLst>
                                          <p:attrName>ppt_x</p:attrName>
                                        </p:attrNameLst>
                                      </p:cBhvr>
                                      <p:tavLst>
                                        <p:tav tm="0">
                                          <p:val>
                                            <p:strVal val="1+#ppt_w/2"/>
                                          </p:val>
                                        </p:tav>
                                        <p:tav tm="100000">
                                          <p:val>
                                            <p:strVal val="#ppt_x"/>
                                          </p:val>
                                        </p:tav>
                                      </p:tavLst>
                                    </p:anim>
                                    <p:anim calcmode="lin" valueType="num">
                                      <p:cBhvr additive="base">
                                        <p:cTn id="102" dur="500" fill="hold"/>
                                        <p:tgtEl>
                                          <p:spTgt spid="50"/>
                                        </p:tgtEl>
                                        <p:attrNameLst>
                                          <p:attrName>ppt_y</p:attrName>
                                        </p:attrNameLst>
                                      </p:cBhvr>
                                      <p:tavLst>
                                        <p:tav tm="0">
                                          <p:val>
                                            <p:strVal val="#ppt_y"/>
                                          </p:val>
                                        </p:tav>
                                        <p:tav tm="100000">
                                          <p:val>
                                            <p:strVal val="#ppt_y"/>
                                          </p:val>
                                        </p:tav>
                                      </p:tavLst>
                                    </p:anim>
                                  </p:childTnLst>
                                </p:cTn>
                              </p:par>
                            </p:childTnLst>
                          </p:cTn>
                        </p:par>
                        <p:par>
                          <p:cTn id="103" fill="hold">
                            <p:stCondLst>
                              <p:cond delay="11500"/>
                            </p:stCondLst>
                            <p:childTnLst>
                              <p:par>
                                <p:cTn id="104" presetID="2" presetClass="entr" presetSubtype="2" fill="hold" grpId="0" nodeType="afterEffect">
                                  <p:stCondLst>
                                    <p:cond delay="0"/>
                                  </p:stCondLst>
                                  <p:childTnLst>
                                    <p:set>
                                      <p:cBhvr>
                                        <p:cTn id="105" dur="1" fill="hold">
                                          <p:stCondLst>
                                            <p:cond delay="0"/>
                                          </p:stCondLst>
                                        </p:cTn>
                                        <p:tgtEl>
                                          <p:spTgt spid="51"/>
                                        </p:tgtEl>
                                        <p:attrNameLst>
                                          <p:attrName>style.visibility</p:attrName>
                                        </p:attrNameLst>
                                      </p:cBhvr>
                                      <p:to>
                                        <p:strVal val="visible"/>
                                      </p:to>
                                    </p:set>
                                    <p:anim calcmode="lin" valueType="num">
                                      <p:cBhvr additive="base">
                                        <p:cTn id="106" dur="500" fill="hold"/>
                                        <p:tgtEl>
                                          <p:spTgt spid="51"/>
                                        </p:tgtEl>
                                        <p:attrNameLst>
                                          <p:attrName>ppt_x</p:attrName>
                                        </p:attrNameLst>
                                      </p:cBhvr>
                                      <p:tavLst>
                                        <p:tav tm="0">
                                          <p:val>
                                            <p:strVal val="1+#ppt_w/2"/>
                                          </p:val>
                                        </p:tav>
                                        <p:tav tm="100000">
                                          <p:val>
                                            <p:strVal val="#ppt_x"/>
                                          </p:val>
                                        </p:tav>
                                      </p:tavLst>
                                    </p:anim>
                                    <p:anim calcmode="lin" valueType="num">
                                      <p:cBhvr additive="base">
                                        <p:cTn id="10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需要解决的问题</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TextBox 35"/>
          <p:cNvSpPr txBox="1"/>
          <p:nvPr/>
        </p:nvSpPr>
        <p:spPr>
          <a:xfrm>
            <a:off x="2064348" y="1346187"/>
            <a:ext cx="6240693" cy="502573"/>
          </a:xfrm>
          <a:prstGeom prst="rect">
            <a:avLst/>
          </a:prstGeom>
          <a:noFill/>
        </p:spPr>
        <p:txBody>
          <a:bodyPr wrap="square" rtlCol="0">
            <a:spAutoFit/>
          </a:bodyPr>
          <a:lstStyle/>
          <a:p>
            <a:r>
              <a:rPr lang="zh-CN" altLang="en-US" sz="133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335" dirty="0">
              <a:latin typeface="微软雅黑" panose="020B0503020204020204" pitchFamily="34" charset="-122"/>
              <a:ea typeface="微软雅黑" panose="020B0503020204020204" pitchFamily="34" charset="-122"/>
            </a:endParaRPr>
          </a:p>
        </p:txBody>
      </p:sp>
      <p:sp>
        <p:nvSpPr>
          <p:cNvPr id="13" name="椭圆 12"/>
          <p:cNvSpPr/>
          <p:nvPr/>
        </p:nvSpPr>
        <p:spPr>
          <a:xfrm>
            <a:off x="912220" y="1215378"/>
            <a:ext cx="916287" cy="916287"/>
          </a:xfrm>
          <a:prstGeom prst="ellipse">
            <a:avLst/>
          </a:prstGeom>
          <a:solidFill>
            <a:srgbClr val="FA783A"/>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65" dirty="0">
                <a:solidFill>
                  <a:schemeClr val="bg1"/>
                </a:solidFill>
                <a:latin typeface="微软雅黑" panose="020B0503020204020204" pitchFamily="34" charset="-122"/>
                <a:ea typeface="微软雅黑" panose="020B0503020204020204" pitchFamily="34" charset="-122"/>
              </a:rPr>
              <a:t>1</a:t>
            </a:r>
            <a:endParaRPr lang="zh-CN" altLang="en-US" sz="4265"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296261" y="2180862"/>
            <a:ext cx="902711" cy="902711"/>
            <a:chOff x="304800" y="673100"/>
            <a:chExt cx="4000500" cy="4000500"/>
          </a:xfrm>
          <a:effectLst>
            <a:outerShdw blurRad="444500" dist="254000" dir="8100000" algn="tr" rotWithShape="0">
              <a:prstClr val="black">
                <a:alpha val="50000"/>
              </a:prstClr>
            </a:outerShdw>
          </a:effectLst>
        </p:grpSpPr>
        <p:sp>
          <p:nvSpPr>
            <p:cNvPr id="15"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5">
                <a:solidFill>
                  <a:schemeClr val="accent5">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65" dirty="0">
                  <a:solidFill>
                    <a:srgbClr val="00B0F0"/>
                  </a:solidFill>
                  <a:latin typeface="微软雅黑" panose="020B0503020204020204" pitchFamily="34" charset="-122"/>
                  <a:ea typeface="微软雅黑" panose="020B0503020204020204" pitchFamily="34" charset="-122"/>
                </a:rPr>
                <a:t>2</a:t>
              </a:r>
              <a:endParaRPr lang="zh-CN" altLang="en-US" sz="4265" dirty="0">
                <a:solidFill>
                  <a:srgbClr val="00B0F0"/>
                </a:solidFill>
                <a:latin typeface="微软雅黑" panose="020B0503020204020204" pitchFamily="34" charset="-122"/>
                <a:ea typeface="微软雅黑" panose="020B0503020204020204" pitchFamily="34" charset="-122"/>
              </a:endParaRPr>
            </a:p>
          </p:txBody>
        </p:sp>
      </p:grpSp>
      <p:sp>
        <p:nvSpPr>
          <p:cNvPr id="17" name="椭圆 16"/>
          <p:cNvSpPr/>
          <p:nvPr/>
        </p:nvSpPr>
        <p:spPr>
          <a:xfrm>
            <a:off x="1680304" y="3140969"/>
            <a:ext cx="916287" cy="916287"/>
          </a:xfrm>
          <a:prstGeom prst="ellipse">
            <a:avLst/>
          </a:prstGeom>
          <a:solidFill>
            <a:srgbClr val="00AF9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65" dirty="0">
                <a:solidFill>
                  <a:schemeClr val="bg1"/>
                </a:solidFill>
                <a:latin typeface="微软雅黑" panose="020B0503020204020204" pitchFamily="34" charset="-122"/>
                <a:ea typeface="微软雅黑" panose="020B0503020204020204" pitchFamily="34" charset="-122"/>
              </a:rPr>
              <a:t>3</a:t>
            </a:r>
            <a:endParaRPr lang="zh-CN" altLang="en-US" sz="4265" dirty="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064347" y="4101075"/>
            <a:ext cx="902711" cy="902711"/>
            <a:chOff x="304800" y="673100"/>
            <a:chExt cx="4000500" cy="4000500"/>
          </a:xfrm>
          <a:effectLst>
            <a:outerShdw blurRad="444500" dist="254000" dir="8100000" algn="tr" rotWithShape="0">
              <a:prstClr val="black">
                <a:alpha val="50000"/>
              </a:prstClr>
            </a:outerShdw>
          </a:effectLst>
        </p:grpSpPr>
        <p:sp>
          <p:nvSpPr>
            <p:cNvPr id="19"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5">
                <a:solidFill>
                  <a:schemeClr val="accent5">
                    <a:lumMod val="50000"/>
                  </a:schemeClr>
                </a:solidFill>
                <a:latin typeface="微软雅黑" panose="020B0503020204020204" pitchFamily="34" charset="-122"/>
                <a:ea typeface="微软雅黑" panose="020B0503020204020204" pitchFamily="34" charset="-122"/>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65" dirty="0">
                  <a:solidFill>
                    <a:srgbClr val="00B0F0"/>
                  </a:solidFill>
                  <a:latin typeface="微软雅黑" panose="020B0503020204020204" pitchFamily="34" charset="-122"/>
                  <a:ea typeface="微软雅黑" panose="020B0503020204020204" pitchFamily="34" charset="-122"/>
                </a:rPr>
                <a:t>4</a:t>
              </a:r>
              <a:endParaRPr lang="zh-CN" altLang="en-US" sz="4265" dirty="0">
                <a:solidFill>
                  <a:srgbClr val="00B0F0"/>
                </a:solidFill>
                <a:latin typeface="微软雅黑" panose="020B0503020204020204" pitchFamily="34" charset="-122"/>
                <a:ea typeface="微软雅黑" panose="020B0503020204020204" pitchFamily="34" charset="-122"/>
              </a:endParaRPr>
            </a:p>
          </p:txBody>
        </p:sp>
      </p:grpSp>
      <p:sp>
        <p:nvSpPr>
          <p:cNvPr id="21" name="椭圆 20"/>
          <p:cNvSpPr/>
          <p:nvPr/>
        </p:nvSpPr>
        <p:spPr>
          <a:xfrm>
            <a:off x="2448389" y="5075581"/>
            <a:ext cx="916287" cy="916287"/>
          </a:xfrm>
          <a:prstGeom prst="ellipse">
            <a:avLst/>
          </a:prstGeom>
          <a:solidFill>
            <a:srgbClr val="FF3D3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265" dirty="0">
                <a:solidFill>
                  <a:schemeClr val="bg1"/>
                </a:solidFill>
                <a:latin typeface="微软雅黑" panose="020B0503020204020204" pitchFamily="34" charset="-122"/>
                <a:ea typeface="微软雅黑" panose="020B0503020204020204" pitchFamily="34" charset="-122"/>
              </a:rPr>
              <a:t>5</a:t>
            </a:r>
            <a:endParaRPr lang="zh-CN" altLang="en-US" sz="4265" dirty="0">
              <a:solidFill>
                <a:schemeClr val="bg1"/>
              </a:solidFill>
              <a:latin typeface="微软雅黑" panose="020B0503020204020204" pitchFamily="34" charset="-122"/>
              <a:ea typeface="微软雅黑" panose="020B0503020204020204" pitchFamily="34" charset="-122"/>
            </a:endParaRPr>
          </a:p>
        </p:txBody>
      </p:sp>
      <p:sp>
        <p:nvSpPr>
          <p:cNvPr id="22" name="TextBox 45"/>
          <p:cNvSpPr txBox="1"/>
          <p:nvPr/>
        </p:nvSpPr>
        <p:spPr>
          <a:xfrm>
            <a:off x="2352378" y="2298781"/>
            <a:ext cx="5952661" cy="502573"/>
          </a:xfrm>
          <a:prstGeom prst="rect">
            <a:avLst/>
          </a:prstGeom>
          <a:noFill/>
        </p:spPr>
        <p:txBody>
          <a:bodyPr wrap="square" rtlCol="0">
            <a:spAutoFit/>
          </a:bodyPr>
          <a:lstStyle/>
          <a:p>
            <a:r>
              <a:rPr lang="zh-CN" altLang="en-US" sz="133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335" dirty="0">
              <a:latin typeface="微软雅黑" panose="020B0503020204020204" pitchFamily="34" charset="-122"/>
              <a:ea typeface="微软雅黑" panose="020B0503020204020204" pitchFamily="34" charset="-122"/>
            </a:endParaRPr>
          </a:p>
        </p:txBody>
      </p:sp>
      <p:sp>
        <p:nvSpPr>
          <p:cNvPr id="23" name="TextBox 46"/>
          <p:cNvSpPr txBox="1"/>
          <p:nvPr/>
        </p:nvSpPr>
        <p:spPr>
          <a:xfrm>
            <a:off x="2736421" y="3266216"/>
            <a:ext cx="5458083" cy="502573"/>
          </a:xfrm>
          <a:prstGeom prst="rect">
            <a:avLst/>
          </a:prstGeom>
          <a:noFill/>
        </p:spPr>
        <p:txBody>
          <a:bodyPr wrap="square" rtlCol="0">
            <a:spAutoFit/>
          </a:bodyPr>
          <a:lstStyle/>
          <a:p>
            <a:r>
              <a:rPr lang="zh-CN" altLang="en-US" sz="133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335" dirty="0">
              <a:latin typeface="微软雅黑" panose="020B0503020204020204" pitchFamily="34" charset="-122"/>
              <a:ea typeface="微软雅黑" panose="020B0503020204020204" pitchFamily="34" charset="-122"/>
            </a:endParaRPr>
          </a:p>
        </p:txBody>
      </p:sp>
      <p:sp>
        <p:nvSpPr>
          <p:cNvPr id="24" name="TextBox 47"/>
          <p:cNvSpPr txBox="1"/>
          <p:nvPr/>
        </p:nvSpPr>
        <p:spPr>
          <a:xfrm>
            <a:off x="3216474" y="4197085"/>
            <a:ext cx="5088565" cy="707694"/>
          </a:xfrm>
          <a:prstGeom prst="rect">
            <a:avLst/>
          </a:prstGeom>
          <a:noFill/>
        </p:spPr>
        <p:txBody>
          <a:bodyPr wrap="square" rtlCol="0">
            <a:spAutoFit/>
          </a:bodyPr>
          <a:lstStyle/>
          <a:p>
            <a:r>
              <a:rPr lang="zh-CN" altLang="en-US" sz="133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335" dirty="0">
              <a:latin typeface="微软雅黑" panose="020B0503020204020204" pitchFamily="34" charset="-122"/>
              <a:ea typeface="微软雅黑" panose="020B0503020204020204" pitchFamily="34" charset="-122"/>
            </a:endParaRPr>
          </a:p>
        </p:txBody>
      </p:sp>
      <p:sp>
        <p:nvSpPr>
          <p:cNvPr id="25" name="TextBox 48"/>
          <p:cNvSpPr txBox="1"/>
          <p:nvPr/>
        </p:nvSpPr>
        <p:spPr>
          <a:xfrm>
            <a:off x="3600516" y="5253203"/>
            <a:ext cx="4800535" cy="707694"/>
          </a:xfrm>
          <a:prstGeom prst="rect">
            <a:avLst/>
          </a:prstGeom>
          <a:noFill/>
        </p:spPr>
        <p:txBody>
          <a:bodyPr wrap="square" rtlCol="0">
            <a:spAutoFit/>
          </a:bodyPr>
          <a:lstStyle/>
          <a:p>
            <a:r>
              <a:rPr lang="zh-CN" altLang="en-US" sz="133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335" dirty="0">
              <a:latin typeface="微软雅黑" panose="020B0503020204020204" pitchFamily="34" charset="-122"/>
              <a:ea typeface="微软雅黑" panose="020B0503020204020204" pitchFamily="34" charset="-122"/>
            </a:endParaRPr>
          </a:p>
        </p:txBody>
      </p:sp>
      <p:sp>
        <p:nvSpPr>
          <p:cNvPr id="26" name="Freeform 18"/>
          <p:cNvSpPr>
            <a:spLocks noEditPoints="1"/>
          </p:cNvSpPr>
          <p:nvPr/>
        </p:nvSpPr>
        <p:spPr bwMode="auto">
          <a:xfrm rot="5400000">
            <a:off x="8298599" y="5208336"/>
            <a:ext cx="658284" cy="453377"/>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FA783A"/>
          </a:solidFill>
          <a:ln>
            <a:noFill/>
          </a:ln>
        </p:spPr>
        <p:txBody>
          <a:bodyPr vert="horz" wrap="square" lIns="121920" tIns="60960" rIns="121920" bIns="60960" numCol="1" anchor="t" anchorCtr="0" compatLnSpc="1"/>
          <a:lstStyle/>
          <a:p>
            <a:endParaRPr lang="zh-CN" altLang="en-US" sz="3200">
              <a:solidFill>
                <a:schemeClr val="accent1"/>
              </a:solidFill>
            </a:endParaRPr>
          </a:p>
        </p:txBody>
      </p:sp>
      <p:sp>
        <p:nvSpPr>
          <p:cNvPr id="27" name="Freeform 19"/>
          <p:cNvSpPr>
            <a:spLocks noEditPoints="1"/>
          </p:cNvSpPr>
          <p:nvPr/>
        </p:nvSpPr>
        <p:spPr bwMode="auto">
          <a:xfrm rot="5400000">
            <a:off x="8298599" y="3367812"/>
            <a:ext cx="658284" cy="453377"/>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B0F0"/>
          </a:solidFill>
          <a:ln>
            <a:noFill/>
          </a:ln>
        </p:spPr>
        <p:txBody>
          <a:bodyPr vert="horz" wrap="square" lIns="121920" tIns="60960" rIns="121920" bIns="60960" numCol="1" anchor="t" anchorCtr="0" compatLnSpc="1"/>
          <a:lstStyle/>
          <a:p>
            <a:endParaRPr lang="zh-CN" altLang="en-US" sz="3200">
              <a:solidFill>
                <a:schemeClr val="accent1"/>
              </a:solidFill>
            </a:endParaRPr>
          </a:p>
        </p:txBody>
      </p:sp>
      <p:sp>
        <p:nvSpPr>
          <p:cNvPr id="28" name="Freeform 20"/>
          <p:cNvSpPr>
            <a:spLocks noEditPoints="1"/>
          </p:cNvSpPr>
          <p:nvPr/>
        </p:nvSpPr>
        <p:spPr bwMode="auto">
          <a:xfrm rot="5400000">
            <a:off x="8298597" y="1497277"/>
            <a:ext cx="658284" cy="453377"/>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FF3D33"/>
          </a:solidFill>
          <a:ln>
            <a:noFill/>
          </a:ln>
        </p:spPr>
        <p:txBody>
          <a:bodyPr vert="horz" wrap="square" lIns="121920" tIns="60960" rIns="121920" bIns="60960" numCol="1" anchor="t" anchorCtr="0" compatLnSpc="1"/>
          <a:lstStyle/>
          <a:p>
            <a:endParaRPr lang="zh-CN" altLang="en-US" sz="3200">
              <a:solidFill>
                <a:schemeClr val="accent1"/>
              </a:solidFill>
            </a:endParaRPr>
          </a:p>
        </p:txBody>
      </p:sp>
      <p:grpSp>
        <p:nvGrpSpPr>
          <p:cNvPr id="29" name="组合 28"/>
          <p:cNvGrpSpPr/>
          <p:nvPr/>
        </p:nvGrpSpPr>
        <p:grpSpPr>
          <a:xfrm>
            <a:off x="9169137" y="3228600"/>
            <a:ext cx="2294848" cy="731797"/>
            <a:chOff x="4304043" y="1286668"/>
            <a:chExt cx="3837944" cy="2757793"/>
          </a:xfrm>
          <a:effectLst>
            <a:outerShdw blurRad="381000" dist="254000" dir="8100000" algn="tr" rotWithShape="0">
              <a:prstClr val="black">
                <a:alpha val="40000"/>
              </a:prstClr>
            </a:outerShdw>
          </a:effectLst>
        </p:grpSpPr>
        <p:sp>
          <p:nvSpPr>
            <p:cNvPr id="30" name="圆角矩形 5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1" name="圆角矩形 5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便民利民惠民</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9106727" y="1316766"/>
            <a:ext cx="2294848" cy="731797"/>
            <a:chOff x="4304043" y="1286668"/>
            <a:chExt cx="3837944" cy="2757793"/>
          </a:xfrm>
          <a:effectLst>
            <a:outerShdw blurRad="381000" dist="254000" dir="8100000" algn="tr" rotWithShape="0">
              <a:prstClr val="black">
                <a:alpha val="40000"/>
              </a:prstClr>
            </a:outerShdw>
          </a:effectLst>
        </p:grpSpPr>
        <p:sp>
          <p:nvSpPr>
            <p:cNvPr id="33" name="圆角矩形 5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4" name="圆角矩形 5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解决生活麻烦</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9197770" y="5069124"/>
            <a:ext cx="2294848" cy="731797"/>
            <a:chOff x="4304043" y="1286668"/>
            <a:chExt cx="3837944" cy="2757793"/>
          </a:xfrm>
          <a:effectLst>
            <a:outerShdw blurRad="381000" dist="254000" dir="8100000" algn="tr" rotWithShape="0">
              <a:prstClr val="black">
                <a:alpha val="40000"/>
              </a:prstClr>
            </a:outerShdw>
          </a:effectLst>
        </p:grpSpPr>
        <p:sp>
          <p:nvSpPr>
            <p:cNvPr id="36" name="圆角矩形 5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圆角矩形 6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增加公司收入</a:t>
              </a:r>
              <a:endParaRPr lang="zh-CN" altLang="en-US" dirty="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 presetClass="entr" presetSubtype="4" fill="hold" grpId="0" nodeType="afterEffect" p14:presetBounceEnd="66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66000">
                                          <p:cBhvr additive="base">
                                            <p:cTn id="11" dur="500" fill="hold"/>
                                            <p:tgtEl>
                                              <p:spTgt spid="13"/>
                                            </p:tgtEl>
                                            <p:attrNameLst>
                                              <p:attrName>ppt_x</p:attrName>
                                            </p:attrNameLst>
                                          </p:cBhvr>
                                          <p:tavLst>
                                            <p:tav tm="0">
                                              <p:val>
                                                <p:strVal val="#ppt_x"/>
                                              </p:val>
                                            </p:tav>
                                            <p:tav tm="100000">
                                              <p:val>
                                                <p:strVal val="#ppt_x"/>
                                              </p:val>
                                            </p:tav>
                                          </p:tavLst>
                                        </p:anim>
                                        <p:anim calcmode="lin" valueType="num" p14:bounceEnd="66000">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14:presetBounceEnd="66000">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14:bounceEnd="66000">
                                          <p:cBhvr additive="base">
                                            <p:cTn id="16" dur="50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17" dur="500" fill="hold"/>
                                            <p:tgtEl>
                                              <p:spTgt spid="14"/>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14:presetBounceEnd="66000">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14:bounceEnd="66000">
                                          <p:cBhvr additive="base">
                                            <p:cTn id="21" dur="500" fill="hold"/>
                                            <p:tgtEl>
                                              <p:spTgt spid="17"/>
                                            </p:tgtEl>
                                            <p:attrNameLst>
                                              <p:attrName>ppt_x</p:attrName>
                                            </p:attrNameLst>
                                          </p:cBhvr>
                                          <p:tavLst>
                                            <p:tav tm="0">
                                              <p:val>
                                                <p:strVal val="#ppt_x"/>
                                              </p:val>
                                            </p:tav>
                                            <p:tav tm="100000">
                                              <p:val>
                                                <p:strVal val="#ppt_x"/>
                                              </p:val>
                                            </p:tav>
                                          </p:tavLst>
                                        </p:anim>
                                        <p:anim calcmode="lin" valueType="num" p14:bounceEnd="66000">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14:presetBounceEnd="66000">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14:bounceEnd="66000">
                                          <p:cBhvr additive="base">
                                            <p:cTn id="26" dur="500" fill="hold"/>
                                            <p:tgtEl>
                                              <p:spTgt spid="18"/>
                                            </p:tgtEl>
                                            <p:attrNameLst>
                                              <p:attrName>ppt_x</p:attrName>
                                            </p:attrNameLst>
                                          </p:cBhvr>
                                          <p:tavLst>
                                            <p:tav tm="0">
                                              <p:val>
                                                <p:strVal val="#ppt_x"/>
                                              </p:val>
                                            </p:tav>
                                            <p:tav tm="100000">
                                              <p:val>
                                                <p:strVal val="#ppt_x"/>
                                              </p:val>
                                            </p:tav>
                                          </p:tavLst>
                                        </p:anim>
                                        <p:anim calcmode="lin" valueType="num" p14:bounceEnd="66000">
                                          <p:cBhvr additive="base">
                                            <p:cTn id="27" dur="500" fill="hold"/>
                                            <p:tgtEl>
                                              <p:spTgt spid="18"/>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14:presetBounceEnd="66000">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14:bounceEnd="66000">
                                          <p:cBhvr additive="base">
                                            <p:cTn id="31" dur="500" fill="hold"/>
                                            <p:tgtEl>
                                              <p:spTgt spid="21"/>
                                            </p:tgtEl>
                                            <p:attrNameLst>
                                              <p:attrName>ppt_x</p:attrName>
                                            </p:attrNameLst>
                                          </p:cBhvr>
                                          <p:tavLst>
                                            <p:tav tm="0">
                                              <p:val>
                                                <p:strVal val="#ppt_x"/>
                                              </p:val>
                                            </p:tav>
                                            <p:tav tm="100000">
                                              <p:val>
                                                <p:strVal val="#ppt_x"/>
                                              </p:val>
                                            </p:tav>
                                          </p:tavLst>
                                        </p:anim>
                                        <p:anim calcmode="lin" valueType="num" p14:bounceEnd="66000">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par>
                                    <p:cTn id="38" presetID="12" presetClass="entr" presetSubtype="8" fill="hold" grpId="0" nodeType="withEffect">
                                      <p:stCondLst>
                                        <p:cond delay="10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p:tgtEl>
                                              <p:spTgt spid="22"/>
                                            </p:tgtEl>
                                            <p:attrNameLst>
                                              <p:attrName>ppt_x</p:attrName>
                                            </p:attrNameLst>
                                          </p:cBhvr>
                                          <p:tavLst>
                                            <p:tav tm="0">
                                              <p:val>
                                                <p:strVal val="#ppt_x-#ppt_w*1.125000"/>
                                              </p:val>
                                            </p:tav>
                                            <p:tav tm="100000">
                                              <p:val>
                                                <p:strVal val="#ppt_x"/>
                                              </p:val>
                                            </p:tav>
                                          </p:tavLst>
                                        </p:anim>
                                        <p:animEffect transition="in" filter="wipe(right)">
                                          <p:cBhvr>
                                            <p:cTn id="41" dur="500"/>
                                            <p:tgtEl>
                                              <p:spTgt spid="22"/>
                                            </p:tgtEl>
                                          </p:cBhvr>
                                        </p:animEffect>
                                      </p:childTnLst>
                                    </p:cTn>
                                  </p:par>
                                  <p:par>
                                    <p:cTn id="42" presetID="12" presetClass="entr" presetSubtype="8" fill="hold" grpId="0" nodeType="withEffect">
                                      <p:stCondLst>
                                        <p:cond delay="20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p:tgtEl>
                                              <p:spTgt spid="23"/>
                                            </p:tgtEl>
                                            <p:attrNameLst>
                                              <p:attrName>ppt_x</p:attrName>
                                            </p:attrNameLst>
                                          </p:cBhvr>
                                          <p:tavLst>
                                            <p:tav tm="0">
                                              <p:val>
                                                <p:strVal val="#ppt_x-#ppt_w*1.125000"/>
                                              </p:val>
                                            </p:tav>
                                            <p:tav tm="100000">
                                              <p:val>
                                                <p:strVal val="#ppt_x"/>
                                              </p:val>
                                            </p:tav>
                                          </p:tavLst>
                                        </p:anim>
                                        <p:animEffect transition="in" filter="wipe(right)">
                                          <p:cBhvr>
                                            <p:cTn id="45" dur="500"/>
                                            <p:tgtEl>
                                              <p:spTgt spid="23"/>
                                            </p:tgtEl>
                                          </p:cBhvr>
                                        </p:animEffect>
                                      </p:childTnLst>
                                    </p:cTn>
                                  </p:par>
                                  <p:par>
                                    <p:cTn id="46" presetID="12" presetClass="entr" presetSubtype="8" fill="hold" grpId="0" nodeType="withEffect">
                                      <p:stCondLst>
                                        <p:cond delay="40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ppt_x</p:attrName>
                                            </p:attrNameLst>
                                          </p:cBhvr>
                                          <p:tavLst>
                                            <p:tav tm="0">
                                              <p:val>
                                                <p:strVal val="#ppt_x-#ppt_w*1.125000"/>
                                              </p:val>
                                            </p:tav>
                                            <p:tav tm="100000">
                                              <p:val>
                                                <p:strVal val="#ppt_x"/>
                                              </p:val>
                                            </p:tav>
                                          </p:tavLst>
                                        </p:anim>
                                        <p:animEffect transition="in" filter="wipe(right)">
                                          <p:cBhvr>
                                            <p:cTn id="49" dur="500"/>
                                            <p:tgtEl>
                                              <p:spTgt spid="24"/>
                                            </p:tgtEl>
                                          </p:cBhvr>
                                        </p:animEffect>
                                      </p:childTnLst>
                                    </p:cTn>
                                  </p:par>
                                  <p:par>
                                    <p:cTn id="50" presetID="12" presetClass="entr" presetSubtype="8" fill="hold" grpId="0" nodeType="withEffect">
                                      <p:stCondLst>
                                        <p:cond delay="50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p:tgtEl>
                                              <p:spTgt spid="25"/>
                                            </p:tgtEl>
                                            <p:attrNameLst>
                                              <p:attrName>ppt_x</p:attrName>
                                            </p:attrNameLst>
                                          </p:cBhvr>
                                          <p:tavLst>
                                            <p:tav tm="0">
                                              <p:val>
                                                <p:strVal val="#ppt_x-#ppt_w*1.125000"/>
                                              </p:val>
                                            </p:tav>
                                            <p:tav tm="100000">
                                              <p:val>
                                                <p:strVal val="#ppt_x"/>
                                              </p:val>
                                            </p:tav>
                                          </p:tavLst>
                                        </p:anim>
                                        <p:animEffect transition="in" filter="wipe(right)">
                                          <p:cBhvr>
                                            <p:cTn id="53" dur="500"/>
                                            <p:tgtEl>
                                              <p:spTgt spid="25"/>
                                            </p:tgtEl>
                                          </p:cBhvr>
                                        </p:animEffect>
                                      </p:childTnLst>
                                    </p:cTn>
                                  </p:par>
                                </p:childTnLst>
                              </p:cTn>
                            </p:par>
                            <p:par>
                              <p:cTn id="54" fill="hold">
                                <p:stCondLst>
                                  <p:cond delay="3500"/>
                                </p:stCondLst>
                                <p:childTnLst>
                                  <p:par>
                                    <p:cTn id="55" presetID="1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p:tgtEl>
                                              <p:spTgt spid="28"/>
                                            </p:tgtEl>
                                            <p:attrNameLst>
                                              <p:attrName>ppt_x</p:attrName>
                                            </p:attrNameLst>
                                          </p:cBhvr>
                                          <p:tavLst>
                                            <p:tav tm="0">
                                              <p:val>
                                                <p:strVal val="#ppt_x-#ppt_w*1.125000"/>
                                              </p:val>
                                            </p:tav>
                                            <p:tav tm="100000">
                                              <p:val>
                                                <p:strVal val="#ppt_x"/>
                                              </p:val>
                                            </p:tav>
                                          </p:tavLst>
                                        </p:anim>
                                        <p:animEffect transition="in" filter="wipe(right)">
                                          <p:cBhvr>
                                            <p:cTn id="58" dur="500"/>
                                            <p:tgtEl>
                                              <p:spTgt spid="28"/>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p:tgtEl>
                                              <p:spTgt spid="27"/>
                                            </p:tgtEl>
                                            <p:attrNameLst>
                                              <p:attrName>ppt_x</p:attrName>
                                            </p:attrNameLst>
                                          </p:cBhvr>
                                          <p:tavLst>
                                            <p:tav tm="0">
                                              <p:val>
                                                <p:strVal val="#ppt_x-#ppt_w*1.125000"/>
                                              </p:val>
                                            </p:tav>
                                            <p:tav tm="100000">
                                              <p:val>
                                                <p:strVal val="#ppt_x"/>
                                              </p:val>
                                            </p:tav>
                                          </p:tavLst>
                                        </p:anim>
                                        <p:animEffect transition="in" filter="wipe(right)">
                                          <p:cBhvr>
                                            <p:cTn id="62" dur="500"/>
                                            <p:tgtEl>
                                              <p:spTgt spid="27"/>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p:tgtEl>
                                              <p:spTgt spid="26"/>
                                            </p:tgtEl>
                                            <p:attrNameLst>
                                              <p:attrName>ppt_x</p:attrName>
                                            </p:attrNameLst>
                                          </p:cBhvr>
                                          <p:tavLst>
                                            <p:tav tm="0">
                                              <p:val>
                                                <p:strVal val="#ppt_x-#ppt_w*1.125000"/>
                                              </p:val>
                                            </p:tav>
                                            <p:tav tm="100000">
                                              <p:val>
                                                <p:strVal val="#ppt_x"/>
                                              </p:val>
                                            </p:tav>
                                          </p:tavLst>
                                        </p:anim>
                                        <p:animEffect transition="in" filter="wipe(right)">
                                          <p:cBhvr>
                                            <p:cTn id="66" dur="500"/>
                                            <p:tgtEl>
                                              <p:spTgt spid="26"/>
                                            </p:tgtEl>
                                          </p:cBhvr>
                                        </p:animEffect>
                                      </p:childTnLst>
                                    </p:cTn>
                                  </p:par>
                                </p:childTnLst>
                              </p:cTn>
                            </p:par>
                            <p:par>
                              <p:cTn id="67" fill="hold">
                                <p:stCondLst>
                                  <p:cond delay="4000"/>
                                </p:stCondLst>
                                <p:childTnLst>
                                  <p:par>
                                    <p:cTn id="68" presetID="42" presetClass="entr" presetSubtype="0"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anim calcmode="lin" valueType="num">
                                          <p:cBhvr>
                                            <p:cTn id="71" dur="500" fill="hold"/>
                                            <p:tgtEl>
                                              <p:spTgt spid="32"/>
                                            </p:tgtEl>
                                            <p:attrNameLst>
                                              <p:attrName>ppt_x</p:attrName>
                                            </p:attrNameLst>
                                          </p:cBhvr>
                                          <p:tavLst>
                                            <p:tav tm="0">
                                              <p:val>
                                                <p:strVal val="#ppt_x"/>
                                              </p:val>
                                            </p:tav>
                                            <p:tav tm="100000">
                                              <p:val>
                                                <p:strVal val="#ppt_x"/>
                                              </p:val>
                                            </p:tav>
                                          </p:tavLst>
                                        </p:anim>
                                        <p:anim calcmode="lin" valueType="num">
                                          <p:cBhvr>
                                            <p:cTn id="72" dur="500" fill="hold"/>
                                            <p:tgtEl>
                                              <p:spTgt spid="32"/>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0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anim calcmode="lin" valueType="num">
                                          <p:cBhvr>
                                            <p:cTn id="76" dur="500" fill="hold"/>
                                            <p:tgtEl>
                                              <p:spTgt spid="29"/>
                                            </p:tgtEl>
                                            <p:attrNameLst>
                                              <p:attrName>ppt_x</p:attrName>
                                            </p:attrNameLst>
                                          </p:cBhvr>
                                          <p:tavLst>
                                            <p:tav tm="0">
                                              <p:val>
                                                <p:strVal val="#ppt_x"/>
                                              </p:val>
                                            </p:tav>
                                            <p:tav tm="100000">
                                              <p:val>
                                                <p:strVal val="#ppt_x"/>
                                              </p:val>
                                            </p:tav>
                                          </p:tavLst>
                                        </p:anim>
                                        <p:anim calcmode="lin" valueType="num">
                                          <p:cBhvr>
                                            <p:cTn id="77" dur="500" fill="hold"/>
                                            <p:tgtEl>
                                              <p:spTgt spid="29"/>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anim calcmode="lin" valueType="num">
                                          <p:cBhvr>
                                            <p:cTn id="81" dur="500" fill="hold"/>
                                            <p:tgtEl>
                                              <p:spTgt spid="35"/>
                                            </p:tgtEl>
                                            <p:attrNameLst>
                                              <p:attrName>ppt_x</p:attrName>
                                            </p:attrNameLst>
                                          </p:cBhvr>
                                          <p:tavLst>
                                            <p:tav tm="0">
                                              <p:val>
                                                <p:strVal val="#ppt_x"/>
                                              </p:val>
                                            </p:tav>
                                            <p:tav tm="100000">
                                              <p:val>
                                                <p:strVal val="#ppt_x"/>
                                              </p:val>
                                            </p:tav>
                                          </p:tavLst>
                                        </p:anim>
                                        <p:anim calcmode="lin" valueType="num">
                                          <p:cBhvr>
                                            <p:cTn id="82"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7" grpId="0" animBg="1"/>
          <p:bldP spid="21" grpId="0" animBg="1"/>
          <p:bldP spid="22" grpId="0"/>
          <p:bldP spid="23" grpId="0"/>
          <p:bldP spid="24" grpId="0"/>
          <p:bldP spid="25" grpId="0"/>
          <p:bldP spid="26" grpId="0" animBg="1"/>
          <p:bldP spid="27" grpId="0" animBg="1"/>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ppt_x"/>
                                              </p:val>
                                            </p:tav>
                                            <p:tav tm="100000">
                                              <p:val>
                                                <p:strVal val="#ppt_x"/>
                                              </p:val>
                                            </p:tav>
                                          </p:tavLst>
                                        </p:anim>
                                        <p:anim calcmode="lin" valueType="num">
                                          <p:cBhvr additive="base">
                                            <p:cTn id="27" dur="500" fill="hold"/>
                                            <p:tgtEl>
                                              <p:spTgt spid="18"/>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par>
                                    <p:cTn id="38" presetID="12" presetClass="entr" presetSubtype="8" fill="hold" grpId="0" nodeType="withEffect">
                                      <p:stCondLst>
                                        <p:cond delay="10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p:tgtEl>
                                              <p:spTgt spid="22"/>
                                            </p:tgtEl>
                                            <p:attrNameLst>
                                              <p:attrName>ppt_x</p:attrName>
                                            </p:attrNameLst>
                                          </p:cBhvr>
                                          <p:tavLst>
                                            <p:tav tm="0">
                                              <p:val>
                                                <p:strVal val="#ppt_x-#ppt_w*1.125000"/>
                                              </p:val>
                                            </p:tav>
                                            <p:tav tm="100000">
                                              <p:val>
                                                <p:strVal val="#ppt_x"/>
                                              </p:val>
                                            </p:tav>
                                          </p:tavLst>
                                        </p:anim>
                                        <p:animEffect transition="in" filter="wipe(right)">
                                          <p:cBhvr>
                                            <p:cTn id="41" dur="500"/>
                                            <p:tgtEl>
                                              <p:spTgt spid="22"/>
                                            </p:tgtEl>
                                          </p:cBhvr>
                                        </p:animEffect>
                                      </p:childTnLst>
                                    </p:cTn>
                                  </p:par>
                                  <p:par>
                                    <p:cTn id="42" presetID="12" presetClass="entr" presetSubtype="8" fill="hold" grpId="0" nodeType="withEffect">
                                      <p:stCondLst>
                                        <p:cond delay="20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p:tgtEl>
                                              <p:spTgt spid="23"/>
                                            </p:tgtEl>
                                            <p:attrNameLst>
                                              <p:attrName>ppt_x</p:attrName>
                                            </p:attrNameLst>
                                          </p:cBhvr>
                                          <p:tavLst>
                                            <p:tav tm="0">
                                              <p:val>
                                                <p:strVal val="#ppt_x-#ppt_w*1.125000"/>
                                              </p:val>
                                            </p:tav>
                                            <p:tav tm="100000">
                                              <p:val>
                                                <p:strVal val="#ppt_x"/>
                                              </p:val>
                                            </p:tav>
                                          </p:tavLst>
                                        </p:anim>
                                        <p:animEffect transition="in" filter="wipe(right)">
                                          <p:cBhvr>
                                            <p:cTn id="45" dur="500"/>
                                            <p:tgtEl>
                                              <p:spTgt spid="23"/>
                                            </p:tgtEl>
                                          </p:cBhvr>
                                        </p:animEffect>
                                      </p:childTnLst>
                                    </p:cTn>
                                  </p:par>
                                  <p:par>
                                    <p:cTn id="46" presetID="12" presetClass="entr" presetSubtype="8" fill="hold" grpId="0" nodeType="withEffect">
                                      <p:stCondLst>
                                        <p:cond delay="40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ppt_x</p:attrName>
                                            </p:attrNameLst>
                                          </p:cBhvr>
                                          <p:tavLst>
                                            <p:tav tm="0">
                                              <p:val>
                                                <p:strVal val="#ppt_x-#ppt_w*1.125000"/>
                                              </p:val>
                                            </p:tav>
                                            <p:tav tm="100000">
                                              <p:val>
                                                <p:strVal val="#ppt_x"/>
                                              </p:val>
                                            </p:tav>
                                          </p:tavLst>
                                        </p:anim>
                                        <p:animEffect transition="in" filter="wipe(right)">
                                          <p:cBhvr>
                                            <p:cTn id="49" dur="500"/>
                                            <p:tgtEl>
                                              <p:spTgt spid="24"/>
                                            </p:tgtEl>
                                          </p:cBhvr>
                                        </p:animEffect>
                                      </p:childTnLst>
                                    </p:cTn>
                                  </p:par>
                                  <p:par>
                                    <p:cTn id="50" presetID="12" presetClass="entr" presetSubtype="8" fill="hold" grpId="0" nodeType="withEffect">
                                      <p:stCondLst>
                                        <p:cond delay="50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p:tgtEl>
                                              <p:spTgt spid="25"/>
                                            </p:tgtEl>
                                            <p:attrNameLst>
                                              <p:attrName>ppt_x</p:attrName>
                                            </p:attrNameLst>
                                          </p:cBhvr>
                                          <p:tavLst>
                                            <p:tav tm="0">
                                              <p:val>
                                                <p:strVal val="#ppt_x-#ppt_w*1.125000"/>
                                              </p:val>
                                            </p:tav>
                                            <p:tav tm="100000">
                                              <p:val>
                                                <p:strVal val="#ppt_x"/>
                                              </p:val>
                                            </p:tav>
                                          </p:tavLst>
                                        </p:anim>
                                        <p:animEffect transition="in" filter="wipe(right)">
                                          <p:cBhvr>
                                            <p:cTn id="53" dur="500"/>
                                            <p:tgtEl>
                                              <p:spTgt spid="25"/>
                                            </p:tgtEl>
                                          </p:cBhvr>
                                        </p:animEffect>
                                      </p:childTnLst>
                                    </p:cTn>
                                  </p:par>
                                </p:childTnLst>
                              </p:cTn>
                            </p:par>
                            <p:par>
                              <p:cTn id="54" fill="hold">
                                <p:stCondLst>
                                  <p:cond delay="3500"/>
                                </p:stCondLst>
                                <p:childTnLst>
                                  <p:par>
                                    <p:cTn id="55" presetID="1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p:tgtEl>
                                              <p:spTgt spid="28"/>
                                            </p:tgtEl>
                                            <p:attrNameLst>
                                              <p:attrName>ppt_x</p:attrName>
                                            </p:attrNameLst>
                                          </p:cBhvr>
                                          <p:tavLst>
                                            <p:tav tm="0">
                                              <p:val>
                                                <p:strVal val="#ppt_x-#ppt_w*1.125000"/>
                                              </p:val>
                                            </p:tav>
                                            <p:tav tm="100000">
                                              <p:val>
                                                <p:strVal val="#ppt_x"/>
                                              </p:val>
                                            </p:tav>
                                          </p:tavLst>
                                        </p:anim>
                                        <p:animEffect transition="in" filter="wipe(right)">
                                          <p:cBhvr>
                                            <p:cTn id="58" dur="500"/>
                                            <p:tgtEl>
                                              <p:spTgt spid="28"/>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p:tgtEl>
                                              <p:spTgt spid="27"/>
                                            </p:tgtEl>
                                            <p:attrNameLst>
                                              <p:attrName>ppt_x</p:attrName>
                                            </p:attrNameLst>
                                          </p:cBhvr>
                                          <p:tavLst>
                                            <p:tav tm="0">
                                              <p:val>
                                                <p:strVal val="#ppt_x-#ppt_w*1.125000"/>
                                              </p:val>
                                            </p:tav>
                                            <p:tav tm="100000">
                                              <p:val>
                                                <p:strVal val="#ppt_x"/>
                                              </p:val>
                                            </p:tav>
                                          </p:tavLst>
                                        </p:anim>
                                        <p:animEffect transition="in" filter="wipe(right)">
                                          <p:cBhvr>
                                            <p:cTn id="62" dur="500"/>
                                            <p:tgtEl>
                                              <p:spTgt spid="27"/>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p:tgtEl>
                                              <p:spTgt spid="26"/>
                                            </p:tgtEl>
                                            <p:attrNameLst>
                                              <p:attrName>ppt_x</p:attrName>
                                            </p:attrNameLst>
                                          </p:cBhvr>
                                          <p:tavLst>
                                            <p:tav tm="0">
                                              <p:val>
                                                <p:strVal val="#ppt_x-#ppt_w*1.125000"/>
                                              </p:val>
                                            </p:tav>
                                            <p:tav tm="100000">
                                              <p:val>
                                                <p:strVal val="#ppt_x"/>
                                              </p:val>
                                            </p:tav>
                                          </p:tavLst>
                                        </p:anim>
                                        <p:animEffect transition="in" filter="wipe(right)">
                                          <p:cBhvr>
                                            <p:cTn id="66" dur="500"/>
                                            <p:tgtEl>
                                              <p:spTgt spid="26"/>
                                            </p:tgtEl>
                                          </p:cBhvr>
                                        </p:animEffect>
                                      </p:childTnLst>
                                    </p:cTn>
                                  </p:par>
                                </p:childTnLst>
                              </p:cTn>
                            </p:par>
                            <p:par>
                              <p:cTn id="67" fill="hold">
                                <p:stCondLst>
                                  <p:cond delay="4000"/>
                                </p:stCondLst>
                                <p:childTnLst>
                                  <p:par>
                                    <p:cTn id="68" presetID="42" presetClass="entr" presetSubtype="0"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anim calcmode="lin" valueType="num">
                                          <p:cBhvr>
                                            <p:cTn id="71" dur="500" fill="hold"/>
                                            <p:tgtEl>
                                              <p:spTgt spid="32"/>
                                            </p:tgtEl>
                                            <p:attrNameLst>
                                              <p:attrName>ppt_x</p:attrName>
                                            </p:attrNameLst>
                                          </p:cBhvr>
                                          <p:tavLst>
                                            <p:tav tm="0">
                                              <p:val>
                                                <p:strVal val="#ppt_x"/>
                                              </p:val>
                                            </p:tav>
                                            <p:tav tm="100000">
                                              <p:val>
                                                <p:strVal val="#ppt_x"/>
                                              </p:val>
                                            </p:tav>
                                          </p:tavLst>
                                        </p:anim>
                                        <p:anim calcmode="lin" valueType="num">
                                          <p:cBhvr>
                                            <p:cTn id="72" dur="500" fill="hold"/>
                                            <p:tgtEl>
                                              <p:spTgt spid="32"/>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0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anim calcmode="lin" valueType="num">
                                          <p:cBhvr>
                                            <p:cTn id="76" dur="500" fill="hold"/>
                                            <p:tgtEl>
                                              <p:spTgt spid="29"/>
                                            </p:tgtEl>
                                            <p:attrNameLst>
                                              <p:attrName>ppt_x</p:attrName>
                                            </p:attrNameLst>
                                          </p:cBhvr>
                                          <p:tavLst>
                                            <p:tav tm="0">
                                              <p:val>
                                                <p:strVal val="#ppt_x"/>
                                              </p:val>
                                            </p:tav>
                                            <p:tav tm="100000">
                                              <p:val>
                                                <p:strVal val="#ppt_x"/>
                                              </p:val>
                                            </p:tav>
                                          </p:tavLst>
                                        </p:anim>
                                        <p:anim calcmode="lin" valueType="num">
                                          <p:cBhvr>
                                            <p:cTn id="77" dur="500" fill="hold"/>
                                            <p:tgtEl>
                                              <p:spTgt spid="29"/>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anim calcmode="lin" valueType="num">
                                          <p:cBhvr>
                                            <p:cTn id="81" dur="500" fill="hold"/>
                                            <p:tgtEl>
                                              <p:spTgt spid="35"/>
                                            </p:tgtEl>
                                            <p:attrNameLst>
                                              <p:attrName>ppt_x</p:attrName>
                                            </p:attrNameLst>
                                          </p:cBhvr>
                                          <p:tavLst>
                                            <p:tav tm="0">
                                              <p:val>
                                                <p:strVal val="#ppt_x"/>
                                              </p:val>
                                            </p:tav>
                                            <p:tav tm="100000">
                                              <p:val>
                                                <p:strVal val="#ppt_x"/>
                                              </p:val>
                                            </p:tav>
                                          </p:tavLst>
                                        </p:anim>
                                        <p:anim calcmode="lin" valueType="num">
                                          <p:cBhvr>
                                            <p:cTn id="82"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7" grpId="0" animBg="1"/>
          <p:bldP spid="21" grpId="0" animBg="1"/>
          <p:bldP spid="22" grpId="0"/>
          <p:bldP spid="23" grpId="0"/>
          <p:bldP spid="24" grpId="0"/>
          <p:bldP spid="25" grpId="0"/>
          <p:bldP spid="26" grpId="0" animBg="1"/>
          <p:bldP spid="27" grpId="0" animBg="1"/>
          <p:bldP spid="28"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行业前景</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圆角矩形 54"/>
          <p:cNvSpPr/>
          <p:nvPr/>
        </p:nvSpPr>
        <p:spPr>
          <a:xfrm>
            <a:off x="4143324" y="1471861"/>
            <a:ext cx="5120217" cy="662517"/>
          </a:xfrm>
          <a:prstGeom prst="roundRect">
            <a:avLst>
              <a:gd name="adj" fmla="val 50000"/>
            </a:avLst>
          </a:prstGeom>
          <a:solidFill>
            <a:srgbClr val="FA783A"/>
          </a:soli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22"/>
          <p:cNvGrpSpPr/>
          <p:nvPr/>
        </p:nvGrpSpPr>
        <p:grpSpPr bwMode="auto">
          <a:xfrm>
            <a:off x="5089475" y="1522660"/>
            <a:ext cx="1680633" cy="569384"/>
            <a:chOff x="4871864" y="1833952"/>
            <a:chExt cx="2371512" cy="802960"/>
          </a:xfrm>
        </p:grpSpPr>
        <p:grpSp>
          <p:nvGrpSpPr>
            <p:cNvPr id="14" name="组合 75"/>
            <p:cNvGrpSpPr/>
            <p:nvPr/>
          </p:nvGrpSpPr>
          <p:grpSpPr bwMode="auto">
            <a:xfrm>
              <a:off x="4871864" y="1833952"/>
              <a:ext cx="2371512" cy="802960"/>
              <a:chOff x="4143851" y="532568"/>
              <a:chExt cx="4142700" cy="584449"/>
            </a:xfrm>
          </p:grpSpPr>
          <p:sp>
            <p:nvSpPr>
              <p:cNvPr id="16" name="圆角矩形 52"/>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ysClr val="window" lastClr="FFFFFF"/>
                  </a:gs>
                </a:gsLst>
                <a:lin ang="13500000" scaled="1"/>
                <a:tileRect/>
              </a:gradFill>
              <a:ln w="19050" cap="flat" cmpd="sng" algn="ctr">
                <a:noFill/>
                <a:prstDash val="solid"/>
                <a:miter lim="800000"/>
              </a:ln>
              <a:effectLst>
                <a:outerShdw blurRad="241300" dist="177800" dir="2700000" algn="tl" rotWithShape="0">
                  <a:prstClr val="black">
                    <a:alpha val="2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圆角矩形 53"/>
              <p:cNvSpPr/>
              <p:nvPr/>
            </p:nvSpPr>
            <p:spPr>
              <a:xfrm>
                <a:off x="4175156" y="547777"/>
                <a:ext cx="4090525" cy="554030"/>
              </a:xfrm>
              <a:prstGeom prst="roundRect">
                <a:avLst>
                  <a:gd name="adj" fmla="val 50000"/>
                </a:avLst>
              </a:prstGeom>
              <a:gradFill>
                <a:gsLst>
                  <a:gs pos="0">
                    <a:sysClr val="window" lastClr="FFFFFF">
                      <a:lumMod val="89000"/>
                    </a:sysClr>
                  </a:gs>
                  <a:gs pos="67000">
                    <a:srgbClr val="F9F9F9"/>
                  </a:gs>
                </a:gsLst>
                <a:lin ang="2700000" scaled="1"/>
              </a:gra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5" name="TextBox 48"/>
            <p:cNvSpPr txBox="1"/>
            <p:nvPr/>
          </p:nvSpPr>
          <p:spPr>
            <a:xfrm>
              <a:off x="5200411" y="1986187"/>
              <a:ext cx="1723376" cy="503752"/>
            </a:xfrm>
            <a:prstGeom prst="rect">
              <a:avLst/>
            </a:prstGeom>
            <a:noFill/>
          </p:spPr>
          <p:txBody>
            <a:bodyPr>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marL="0" marR="0" lvl="0" indent="0" defTabSz="609600" eaLnBrk="1" fontAlgn="base" latinLnBrk="0" hangingPunct="1">
                <a:lnSpc>
                  <a:spcPct val="130000"/>
                </a:lnSpc>
                <a:spcBef>
                  <a:spcPct val="0"/>
                </a:spcBef>
                <a:spcAft>
                  <a:spcPct val="0"/>
                </a:spcAft>
                <a:buClrTx/>
                <a:buSzTx/>
                <a:buFontTx/>
                <a:buNone/>
                <a:defRPr/>
              </a:pPr>
              <a:r>
                <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添加标题</a:t>
              </a:r>
              <a:endPar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grpSp>
      <p:sp>
        <p:nvSpPr>
          <p:cNvPr id="18" name="TextBox 57"/>
          <p:cNvSpPr txBox="1">
            <a:spLocks noChangeArrowheads="1"/>
          </p:cNvSpPr>
          <p:nvPr/>
        </p:nvSpPr>
        <p:spPr bwMode="auto">
          <a:xfrm>
            <a:off x="6926742" y="1596745"/>
            <a:ext cx="19748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200">
                <a:solidFill>
                  <a:prstClr val="white"/>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19" name="Group 35"/>
          <p:cNvGrpSpPr>
            <a:grpSpLocks noChangeAspect="1"/>
          </p:cNvGrpSpPr>
          <p:nvPr/>
        </p:nvGrpSpPr>
        <p:grpSpPr bwMode="auto">
          <a:xfrm>
            <a:off x="4527789" y="1624443"/>
            <a:ext cx="328349" cy="336792"/>
            <a:chOff x="2446" y="1254"/>
            <a:chExt cx="868" cy="869"/>
          </a:xfrm>
          <a:solidFill>
            <a:sysClr val="window" lastClr="FFFFFF"/>
          </a:solidFill>
        </p:grpSpPr>
        <p:sp>
          <p:nvSpPr>
            <p:cNvPr id="20" name="Freeform 36"/>
            <p:cNvSpPr>
              <a:spLocks noEditPoints="1"/>
            </p:cNvSpPr>
            <p:nvPr/>
          </p:nvSpPr>
          <p:spPr bwMode="auto">
            <a:xfrm>
              <a:off x="2446" y="1254"/>
              <a:ext cx="868" cy="869"/>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en-US" sz="1865"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21" name="Freeform 37"/>
            <p:cNvSpPr/>
            <p:nvPr/>
          </p:nvSpPr>
          <p:spPr bwMode="auto">
            <a:xfrm>
              <a:off x="2847" y="1443"/>
              <a:ext cx="208" cy="420"/>
            </a:xfrm>
            <a:custGeom>
              <a:avLst/>
              <a:gdLst>
                <a:gd name="T0" fmla="*/ 66 w 208"/>
                <a:gd name="T1" fmla="*/ 0 h 420"/>
                <a:gd name="T2" fmla="*/ 0 w 208"/>
                <a:gd name="T3" fmla="*/ 0 h 420"/>
                <a:gd name="T4" fmla="*/ 0 w 208"/>
                <a:gd name="T5" fmla="*/ 260 h 420"/>
                <a:gd name="T6" fmla="*/ 160 w 208"/>
                <a:gd name="T7" fmla="*/ 420 h 420"/>
                <a:gd name="T8" fmla="*/ 208 w 208"/>
                <a:gd name="T9" fmla="*/ 373 h 420"/>
                <a:gd name="T10" fmla="*/ 66 w 208"/>
                <a:gd name="T11" fmla="*/ 231 h 420"/>
                <a:gd name="T12" fmla="*/ 66 w 208"/>
                <a:gd name="T13" fmla="*/ 0 h 420"/>
              </a:gdLst>
              <a:ahLst/>
              <a:cxnLst>
                <a:cxn ang="0">
                  <a:pos x="T0" y="T1"/>
                </a:cxn>
                <a:cxn ang="0">
                  <a:pos x="T2" y="T3"/>
                </a:cxn>
                <a:cxn ang="0">
                  <a:pos x="T4" y="T5"/>
                </a:cxn>
                <a:cxn ang="0">
                  <a:pos x="T6" y="T7"/>
                </a:cxn>
                <a:cxn ang="0">
                  <a:pos x="T8" y="T9"/>
                </a:cxn>
                <a:cxn ang="0">
                  <a:pos x="T10" y="T11"/>
                </a:cxn>
                <a:cxn ang="0">
                  <a:pos x="T12" y="T13"/>
                </a:cxn>
              </a:cxnLst>
              <a:rect l="0" t="0" r="r" b="b"/>
              <a:pathLst>
                <a:path w="208" h="420">
                  <a:moveTo>
                    <a:pt x="66" y="0"/>
                  </a:moveTo>
                  <a:lnTo>
                    <a:pt x="0" y="0"/>
                  </a:lnTo>
                  <a:lnTo>
                    <a:pt x="0" y="260"/>
                  </a:lnTo>
                  <a:lnTo>
                    <a:pt x="160" y="420"/>
                  </a:lnTo>
                  <a:lnTo>
                    <a:pt x="208" y="373"/>
                  </a:lnTo>
                  <a:lnTo>
                    <a:pt x="66" y="231"/>
                  </a:ln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en-US" sz="1865"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sp>
        <p:nvSpPr>
          <p:cNvPr id="22" name="圆角矩形 61"/>
          <p:cNvSpPr/>
          <p:nvPr/>
        </p:nvSpPr>
        <p:spPr>
          <a:xfrm>
            <a:off x="2530424" y="2295245"/>
            <a:ext cx="5120217" cy="662516"/>
          </a:xfrm>
          <a:prstGeom prst="roundRect">
            <a:avLst>
              <a:gd name="adj" fmla="val 50000"/>
            </a:avLst>
          </a:prstGeom>
          <a:solidFill>
            <a:srgbClr val="00B0F0"/>
          </a:soli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3" name="组合 39"/>
          <p:cNvGrpSpPr/>
          <p:nvPr/>
        </p:nvGrpSpPr>
        <p:grpSpPr bwMode="auto">
          <a:xfrm>
            <a:off x="5104291" y="2346047"/>
            <a:ext cx="1680633" cy="569383"/>
            <a:chOff x="4893037" y="2996774"/>
            <a:chExt cx="2371512" cy="802960"/>
          </a:xfrm>
        </p:grpSpPr>
        <p:grpSp>
          <p:nvGrpSpPr>
            <p:cNvPr id="24" name="组合 69"/>
            <p:cNvGrpSpPr/>
            <p:nvPr/>
          </p:nvGrpSpPr>
          <p:grpSpPr bwMode="auto">
            <a:xfrm>
              <a:off x="4893037" y="2996774"/>
              <a:ext cx="2371512" cy="802960"/>
              <a:chOff x="4143851" y="532568"/>
              <a:chExt cx="4142700" cy="584449"/>
            </a:xfrm>
          </p:grpSpPr>
          <p:sp>
            <p:nvSpPr>
              <p:cNvPr id="26" name="圆角矩形 63"/>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ysClr val="window" lastClr="FFFFFF"/>
                  </a:gs>
                </a:gsLst>
                <a:lin ang="13500000" scaled="1"/>
                <a:tileRect/>
              </a:gradFill>
              <a:ln w="19050" cap="flat" cmpd="sng" algn="ctr">
                <a:noFill/>
                <a:prstDash val="solid"/>
                <a:miter lim="800000"/>
              </a:ln>
              <a:effectLst>
                <a:outerShdw blurRad="241300" dist="177800" dir="2700000" algn="tl" rotWithShape="0">
                  <a:prstClr val="black">
                    <a:alpha val="2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圆角矩形 64"/>
              <p:cNvSpPr/>
              <p:nvPr/>
            </p:nvSpPr>
            <p:spPr>
              <a:xfrm>
                <a:off x="4175156" y="547776"/>
                <a:ext cx="4090525" cy="554033"/>
              </a:xfrm>
              <a:prstGeom prst="roundRect">
                <a:avLst>
                  <a:gd name="adj" fmla="val 50000"/>
                </a:avLst>
              </a:prstGeom>
              <a:gradFill>
                <a:gsLst>
                  <a:gs pos="0">
                    <a:sysClr val="window" lastClr="FFFFFF">
                      <a:lumMod val="89000"/>
                    </a:sysClr>
                  </a:gs>
                  <a:gs pos="67000">
                    <a:srgbClr val="F9F9F9"/>
                  </a:gs>
                </a:gsLst>
                <a:lin ang="2700000" scaled="1"/>
              </a:gra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5" name="TextBox 65"/>
            <p:cNvSpPr txBox="1"/>
            <p:nvPr/>
          </p:nvSpPr>
          <p:spPr>
            <a:xfrm>
              <a:off x="5221584" y="3149007"/>
              <a:ext cx="1723379" cy="503754"/>
            </a:xfrm>
            <a:prstGeom prst="rect">
              <a:avLst/>
            </a:prstGeom>
            <a:noFill/>
          </p:spPr>
          <p:txBody>
            <a:bodyPr>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marL="0" marR="0" lvl="0" indent="0" defTabSz="609600" eaLnBrk="1" fontAlgn="base" latinLnBrk="0" hangingPunct="1">
                <a:lnSpc>
                  <a:spcPct val="130000"/>
                </a:lnSpc>
                <a:spcBef>
                  <a:spcPct val="0"/>
                </a:spcBef>
                <a:spcAft>
                  <a:spcPct val="0"/>
                </a:spcAft>
                <a:buClrTx/>
                <a:buSzTx/>
                <a:buFontTx/>
                <a:buNone/>
                <a:defRPr/>
              </a:pPr>
              <a:r>
                <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添加标题</a:t>
              </a:r>
              <a:endPar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grpSp>
      <p:sp>
        <p:nvSpPr>
          <p:cNvPr id="28" name="TextBox 66"/>
          <p:cNvSpPr txBox="1">
            <a:spLocks noChangeArrowheads="1"/>
          </p:cNvSpPr>
          <p:nvPr/>
        </p:nvSpPr>
        <p:spPr bwMode="auto">
          <a:xfrm>
            <a:off x="2953757" y="2420127"/>
            <a:ext cx="1972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defTabSz="609600" fontAlgn="base">
              <a:spcBef>
                <a:spcPct val="0"/>
              </a:spcBef>
              <a:spcAft>
                <a:spcPct val="0"/>
              </a:spcAft>
            </a:pPr>
            <a:r>
              <a:rPr lang="zh-CN" altLang="en-US" sz="1200" dirty="0">
                <a:solidFill>
                  <a:prstClr val="white"/>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200" dirty="0">
              <a:solidFill>
                <a:prstClr val="white"/>
              </a:solidFill>
              <a:latin typeface="微软雅黑" panose="020B0503020204020204" pitchFamily="34" charset="-122"/>
              <a:ea typeface="微软雅黑" panose="020B0503020204020204" pitchFamily="34" charset="-122"/>
            </a:endParaRPr>
          </a:p>
        </p:txBody>
      </p:sp>
      <p:sp>
        <p:nvSpPr>
          <p:cNvPr id="29" name="圆角矩形 75"/>
          <p:cNvSpPr/>
          <p:nvPr/>
        </p:nvSpPr>
        <p:spPr>
          <a:xfrm>
            <a:off x="4143324" y="3108045"/>
            <a:ext cx="5120217" cy="662516"/>
          </a:xfrm>
          <a:prstGeom prst="roundRect">
            <a:avLst>
              <a:gd name="adj" fmla="val 50000"/>
            </a:avLst>
          </a:prstGeom>
          <a:solidFill>
            <a:srgbClr val="FF3D33"/>
          </a:soli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0" name="组合 43"/>
          <p:cNvGrpSpPr/>
          <p:nvPr/>
        </p:nvGrpSpPr>
        <p:grpSpPr bwMode="auto">
          <a:xfrm>
            <a:off x="5089475" y="3158846"/>
            <a:ext cx="1680633" cy="569383"/>
            <a:chOff x="4871864" y="1833952"/>
            <a:chExt cx="2371512" cy="802960"/>
          </a:xfrm>
        </p:grpSpPr>
        <p:grpSp>
          <p:nvGrpSpPr>
            <p:cNvPr id="31" name="组合 65"/>
            <p:cNvGrpSpPr/>
            <p:nvPr/>
          </p:nvGrpSpPr>
          <p:grpSpPr bwMode="auto">
            <a:xfrm>
              <a:off x="4871864" y="1833952"/>
              <a:ext cx="2371512" cy="802960"/>
              <a:chOff x="4143851" y="532568"/>
              <a:chExt cx="4142700" cy="584449"/>
            </a:xfrm>
          </p:grpSpPr>
          <p:sp>
            <p:nvSpPr>
              <p:cNvPr id="33" name="圆角矩形 79"/>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ysClr val="window" lastClr="FFFFFF"/>
                  </a:gs>
                </a:gsLst>
                <a:lin ang="13500000" scaled="1"/>
                <a:tileRect/>
              </a:gradFill>
              <a:ln w="19050" cap="flat" cmpd="sng" algn="ctr">
                <a:noFill/>
                <a:prstDash val="solid"/>
                <a:miter lim="800000"/>
              </a:ln>
              <a:effectLst>
                <a:outerShdw blurRad="241300" dist="177800" dir="2700000" algn="tl" rotWithShape="0">
                  <a:prstClr val="black">
                    <a:alpha val="2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圆角矩形 80"/>
              <p:cNvSpPr/>
              <p:nvPr/>
            </p:nvSpPr>
            <p:spPr>
              <a:xfrm>
                <a:off x="4175156" y="547776"/>
                <a:ext cx="4090525" cy="554033"/>
              </a:xfrm>
              <a:prstGeom prst="roundRect">
                <a:avLst>
                  <a:gd name="adj" fmla="val 50000"/>
                </a:avLst>
              </a:prstGeom>
              <a:gradFill>
                <a:gsLst>
                  <a:gs pos="0">
                    <a:sysClr val="window" lastClr="FFFFFF">
                      <a:lumMod val="89000"/>
                    </a:sysClr>
                  </a:gs>
                  <a:gs pos="67000">
                    <a:srgbClr val="F9F9F9"/>
                  </a:gs>
                </a:gsLst>
                <a:lin ang="2700000" scaled="1"/>
              </a:gra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2" name="TextBox 78"/>
            <p:cNvSpPr txBox="1"/>
            <p:nvPr/>
          </p:nvSpPr>
          <p:spPr>
            <a:xfrm>
              <a:off x="5200411" y="1986185"/>
              <a:ext cx="1723376" cy="503754"/>
            </a:xfrm>
            <a:prstGeom prst="rect">
              <a:avLst/>
            </a:prstGeom>
            <a:noFill/>
          </p:spPr>
          <p:txBody>
            <a:bodyPr>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marL="0" marR="0" lvl="0" indent="0" defTabSz="609600" eaLnBrk="1" fontAlgn="base" latinLnBrk="0" hangingPunct="1">
                <a:lnSpc>
                  <a:spcPct val="130000"/>
                </a:lnSpc>
                <a:spcBef>
                  <a:spcPct val="0"/>
                </a:spcBef>
                <a:spcAft>
                  <a:spcPct val="0"/>
                </a:spcAft>
                <a:buClrTx/>
                <a:buSzTx/>
                <a:buFontTx/>
                <a:buNone/>
                <a:defRPr/>
              </a:pPr>
              <a:r>
                <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添加标题</a:t>
              </a:r>
              <a:endPar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grpSp>
      <p:sp>
        <p:nvSpPr>
          <p:cNvPr id="35" name="TextBox 81"/>
          <p:cNvSpPr txBox="1">
            <a:spLocks noChangeArrowheads="1"/>
          </p:cNvSpPr>
          <p:nvPr/>
        </p:nvSpPr>
        <p:spPr bwMode="auto">
          <a:xfrm>
            <a:off x="6926742" y="3232927"/>
            <a:ext cx="19748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200">
                <a:solidFill>
                  <a:prstClr val="white"/>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200">
              <a:solidFill>
                <a:prstClr val="white"/>
              </a:solidFill>
              <a:latin typeface="微软雅黑" panose="020B0503020204020204" pitchFamily="34" charset="-122"/>
              <a:ea typeface="微软雅黑" panose="020B0503020204020204" pitchFamily="34" charset="-122"/>
            </a:endParaRPr>
          </a:p>
        </p:txBody>
      </p:sp>
      <p:sp>
        <p:nvSpPr>
          <p:cNvPr id="36" name="KSO_Shape"/>
          <p:cNvSpPr/>
          <p:nvPr/>
        </p:nvSpPr>
        <p:spPr bwMode="auto">
          <a:xfrm>
            <a:off x="4477757" y="3323944"/>
            <a:ext cx="419100" cy="243416"/>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ysClr val="window" lastClr="FFFFFF"/>
          </a:solidFill>
          <a:ln>
            <a:noFill/>
          </a:ln>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37" name="圆角矩形 87"/>
          <p:cNvSpPr/>
          <p:nvPr/>
        </p:nvSpPr>
        <p:spPr>
          <a:xfrm>
            <a:off x="2530424" y="3925078"/>
            <a:ext cx="5120217" cy="662516"/>
          </a:xfrm>
          <a:prstGeom prst="roundRect">
            <a:avLst>
              <a:gd name="adj" fmla="val 50000"/>
            </a:avLst>
          </a:prstGeom>
          <a:solidFill>
            <a:srgbClr val="00AF92"/>
          </a:soli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8" name="组合 48"/>
          <p:cNvGrpSpPr/>
          <p:nvPr/>
        </p:nvGrpSpPr>
        <p:grpSpPr bwMode="auto">
          <a:xfrm>
            <a:off x="5104291" y="3975877"/>
            <a:ext cx="1680633" cy="567266"/>
            <a:chOff x="4893037" y="2996774"/>
            <a:chExt cx="2371512" cy="802960"/>
          </a:xfrm>
        </p:grpSpPr>
        <p:grpSp>
          <p:nvGrpSpPr>
            <p:cNvPr id="39" name="组合 61"/>
            <p:cNvGrpSpPr/>
            <p:nvPr/>
          </p:nvGrpSpPr>
          <p:grpSpPr bwMode="auto">
            <a:xfrm>
              <a:off x="4893037" y="2996774"/>
              <a:ext cx="2371512" cy="802960"/>
              <a:chOff x="4143851" y="532568"/>
              <a:chExt cx="4142700" cy="584449"/>
            </a:xfrm>
          </p:grpSpPr>
          <p:sp>
            <p:nvSpPr>
              <p:cNvPr id="41" name="圆角矩形 9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ysClr val="window" lastClr="FFFFFF"/>
                  </a:gs>
                </a:gsLst>
                <a:lin ang="13500000" scaled="1"/>
                <a:tileRect/>
              </a:gradFill>
              <a:ln w="19050" cap="flat" cmpd="sng" algn="ctr">
                <a:noFill/>
                <a:prstDash val="solid"/>
                <a:miter lim="800000"/>
              </a:ln>
              <a:effectLst>
                <a:outerShdw blurRad="241300" dist="177800" dir="2700000" algn="tl" rotWithShape="0">
                  <a:prstClr val="black">
                    <a:alpha val="2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2" name="圆角矩形 95"/>
              <p:cNvSpPr/>
              <p:nvPr/>
            </p:nvSpPr>
            <p:spPr>
              <a:xfrm>
                <a:off x="4175156" y="547833"/>
                <a:ext cx="4090525" cy="553918"/>
              </a:xfrm>
              <a:prstGeom prst="roundRect">
                <a:avLst>
                  <a:gd name="adj" fmla="val 50000"/>
                </a:avLst>
              </a:prstGeom>
              <a:gradFill>
                <a:gsLst>
                  <a:gs pos="0">
                    <a:sysClr val="window" lastClr="FFFFFF">
                      <a:lumMod val="89000"/>
                    </a:sysClr>
                  </a:gs>
                  <a:gs pos="67000">
                    <a:srgbClr val="F9F9F9"/>
                  </a:gs>
                </a:gsLst>
                <a:lin ang="2700000" scaled="1"/>
              </a:gradFill>
              <a:ln w="19050" cap="flat" cmpd="sng" algn="ctr">
                <a:noFill/>
                <a:prstDash val="solid"/>
                <a:miter lim="800000"/>
              </a:ln>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40" name="TextBox 93"/>
            <p:cNvSpPr txBox="1"/>
            <p:nvPr/>
          </p:nvSpPr>
          <p:spPr>
            <a:xfrm>
              <a:off x="5221584" y="3149575"/>
              <a:ext cx="1723379" cy="505633"/>
            </a:xfrm>
            <a:prstGeom prst="rect">
              <a:avLst/>
            </a:prstGeom>
            <a:noFill/>
          </p:spPr>
          <p:txBody>
            <a:bodyPr>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marL="0" marR="0" lvl="0" indent="0" defTabSz="609600" eaLnBrk="1" fontAlgn="base" latinLnBrk="0" hangingPunct="1">
                <a:lnSpc>
                  <a:spcPct val="130000"/>
                </a:lnSpc>
                <a:spcBef>
                  <a:spcPct val="0"/>
                </a:spcBef>
                <a:spcAft>
                  <a:spcPct val="0"/>
                </a:spcAft>
                <a:buClrTx/>
                <a:buSzTx/>
                <a:buFontTx/>
                <a:buNone/>
                <a:defRPr/>
              </a:pPr>
              <a:r>
                <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添加标题</a:t>
              </a:r>
              <a:endParaRPr kumimoji="0" lang="zh-CN" altLang="en-US" sz="1465"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grpSp>
      <p:sp>
        <p:nvSpPr>
          <p:cNvPr id="43" name="TextBox 96"/>
          <p:cNvSpPr txBox="1">
            <a:spLocks noChangeArrowheads="1"/>
          </p:cNvSpPr>
          <p:nvPr/>
        </p:nvSpPr>
        <p:spPr bwMode="auto">
          <a:xfrm>
            <a:off x="2953757" y="4047845"/>
            <a:ext cx="1972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defTabSz="609600" fontAlgn="base">
              <a:spcBef>
                <a:spcPct val="0"/>
              </a:spcBef>
              <a:spcAft>
                <a:spcPct val="0"/>
              </a:spcAft>
            </a:pPr>
            <a:r>
              <a:rPr lang="zh-CN" altLang="en-US" sz="1200">
                <a:solidFill>
                  <a:prstClr val="white"/>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200">
              <a:solidFill>
                <a:prstClr val="white"/>
              </a:solidFill>
              <a:latin typeface="微软雅黑" panose="020B0503020204020204" pitchFamily="34" charset="-122"/>
              <a:ea typeface="微软雅黑" panose="020B0503020204020204" pitchFamily="34" charset="-122"/>
            </a:endParaRPr>
          </a:p>
        </p:txBody>
      </p:sp>
      <p:sp>
        <p:nvSpPr>
          <p:cNvPr id="44" name="Freeform 41"/>
          <p:cNvSpPr>
            <a:spLocks noEditPoints="1"/>
          </p:cNvSpPr>
          <p:nvPr/>
        </p:nvSpPr>
        <p:spPr bwMode="auto">
          <a:xfrm>
            <a:off x="7017757" y="4073245"/>
            <a:ext cx="328084" cy="3175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ysClr val="window" lastClr="FFFFFF"/>
          </a:solidFill>
          <a:ln>
            <a:noFill/>
          </a:ln>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black"/>
              </a:solidFill>
              <a:effectLst/>
              <a:uLnTx/>
              <a:uFillTx/>
              <a:ea typeface="微软雅黑" panose="020B0503020204020204" pitchFamily="34" charset="-122"/>
            </a:endParaRPr>
          </a:p>
        </p:txBody>
      </p:sp>
      <p:grpSp>
        <p:nvGrpSpPr>
          <p:cNvPr id="45" name="组合 51"/>
          <p:cNvGrpSpPr/>
          <p:nvPr/>
        </p:nvGrpSpPr>
        <p:grpSpPr bwMode="auto">
          <a:xfrm>
            <a:off x="7049508" y="2428595"/>
            <a:ext cx="247649" cy="370417"/>
            <a:chOff x="5649914" y="2946401"/>
            <a:chExt cx="360363" cy="534987"/>
          </a:xfrm>
        </p:grpSpPr>
        <p:sp>
          <p:nvSpPr>
            <p:cNvPr id="46" name="Freeform 29"/>
            <p:cNvSpPr/>
            <p:nvPr/>
          </p:nvSpPr>
          <p:spPr bwMode="auto">
            <a:xfrm>
              <a:off x="5776194" y="3423303"/>
              <a:ext cx="107802" cy="58085"/>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fontAlgn="base">
                <a:spcBef>
                  <a:spcPct val="0"/>
                </a:spcBef>
                <a:spcAft>
                  <a:spcPct val="0"/>
                </a:spcAft>
                <a:defRPr/>
              </a:pPr>
              <a:endParaRPr lang="zh-CN" altLang="en-US" sz="1400">
                <a:solidFill>
                  <a:prstClr val="black"/>
                </a:solidFill>
                <a:ea typeface="微软雅黑" panose="020B0503020204020204" pitchFamily="34" charset="-122"/>
              </a:endParaRPr>
            </a:p>
          </p:txBody>
        </p:sp>
        <p:sp>
          <p:nvSpPr>
            <p:cNvPr id="47" name="Freeform 30"/>
            <p:cNvSpPr/>
            <p:nvPr/>
          </p:nvSpPr>
          <p:spPr bwMode="auto">
            <a:xfrm>
              <a:off x="5754635" y="3346877"/>
              <a:ext cx="150921" cy="27513"/>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fontAlgn="base">
                <a:spcBef>
                  <a:spcPct val="0"/>
                </a:spcBef>
                <a:spcAft>
                  <a:spcPct val="0"/>
                </a:spcAft>
                <a:defRPr/>
              </a:pPr>
              <a:endParaRPr lang="zh-CN" altLang="en-US" sz="1400">
                <a:solidFill>
                  <a:prstClr val="black"/>
                </a:solidFill>
                <a:ea typeface="微软雅黑" panose="020B0503020204020204" pitchFamily="34" charset="-122"/>
              </a:endParaRPr>
            </a:p>
          </p:txBody>
        </p:sp>
        <p:sp>
          <p:nvSpPr>
            <p:cNvPr id="48" name="Freeform 31"/>
            <p:cNvSpPr/>
            <p:nvPr/>
          </p:nvSpPr>
          <p:spPr bwMode="auto">
            <a:xfrm>
              <a:off x="5754635" y="3386618"/>
              <a:ext cx="150921" cy="27515"/>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fontAlgn="base">
                <a:spcBef>
                  <a:spcPct val="0"/>
                </a:spcBef>
                <a:spcAft>
                  <a:spcPct val="0"/>
                </a:spcAft>
                <a:defRPr/>
              </a:pPr>
              <a:endParaRPr lang="zh-CN" altLang="en-US" sz="1400">
                <a:solidFill>
                  <a:prstClr val="black"/>
                </a:solidFill>
                <a:ea typeface="微软雅黑" panose="020B0503020204020204" pitchFamily="34" charset="-122"/>
              </a:endParaRPr>
            </a:p>
          </p:txBody>
        </p:sp>
        <p:sp>
          <p:nvSpPr>
            <p:cNvPr id="49" name="Freeform 32"/>
            <p:cNvSpPr/>
            <p:nvPr/>
          </p:nvSpPr>
          <p:spPr bwMode="auto">
            <a:xfrm>
              <a:off x="5649914" y="2946401"/>
              <a:ext cx="360363" cy="385190"/>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fontAlgn="base">
                <a:spcBef>
                  <a:spcPct val="0"/>
                </a:spcBef>
                <a:spcAft>
                  <a:spcPct val="0"/>
                </a:spcAft>
                <a:defRPr/>
              </a:pPr>
              <a:endParaRPr lang="zh-CN" altLang="en-US" sz="1400">
                <a:solidFill>
                  <a:prstClr val="black"/>
                </a:solidFill>
                <a:ea typeface="微软雅黑" panose="020B0503020204020204" pitchFamily="34" charset="-122"/>
              </a:endParaRPr>
            </a:p>
          </p:txBody>
        </p:sp>
      </p:grpSp>
      <p:grpSp>
        <p:nvGrpSpPr>
          <p:cNvPr id="50" name="组合 49"/>
          <p:cNvGrpSpPr/>
          <p:nvPr/>
        </p:nvGrpSpPr>
        <p:grpSpPr>
          <a:xfrm>
            <a:off x="2661982" y="1721592"/>
            <a:ext cx="282785" cy="931211"/>
            <a:chOff x="7994914" y="-2181452"/>
            <a:chExt cx="747713" cy="2462213"/>
          </a:xfrm>
          <a:solidFill>
            <a:sysClr val="windowText" lastClr="000000">
              <a:lumMod val="75000"/>
              <a:lumOff val="25000"/>
            </a:sysClr>
          </a:solidFill>
        </p:grpSpPr>
        <p:sp>
          <p:nvSpPr>
            <p:cNvPr id="51" name="Freeform 52"/>
            <p:cNvSpPr/>
            <p:nvPr/>
          </p:nvSpPr>
          <p:spPr bwMode="auto">
            <a:xfrm>
              <a:off x="8301302" y="-2181452"/>
              <a:ext cx="247650" cy="366713"/>
            </a:xfrm>
            <a:custGeom>
              <a:avLst/>
              <a:gdLst>
                <a:gd name="T0" fmla="*/ 24 w 156"/>
                <a:gd name="T1" fmla="*/ 145 h 231"/>
                <a:gd name="T2" fmla="*/ 27 w 156"/>
                <a:gd name="T3" fmla="*/ 147 h 231"/>
                <a:gd name="T4" fmla="*/ 26 w 156"/>
                <a:gd name="T5" fmla="*/ 168 h 231"/>
                <a:gd name="T6" fmla="*/ 25 w 156"/>
                <a:gd name="T7" fmla="*/ 182 h 231"/>
                <a:gd name="T8" fmla="*/ 25 w 156"/>
                <a:gd name="T9" fmla="*/ 186 h 231"/>
                <a:gd name="T10" fmla="*/ 36 w 156"/>
                <a:gd name="T11" fmla="*/ 198 h 231"/>
                <a:gd name="T12" fmla="*/ 47 w 156"/>
                <a:gd name="T13" fmla="*/ 211 h 231"/>
                <a:gd name="T14" fmla="*/ 55 w 156"/>
                <a:gd name="T15" fmla="*/ 217 h 231"/>
                <a:gd name="T16" fmla="*/ 76 w 156"/>
                <a:gd name="T17" fmla="*/ 229 h 231"/>
                <a:gd name="T18" fmla="*/ 80 w 156"/>
                <a:gd name="T19" fmla="*/ 231 h 231"/>
                <a:gd name="T20" fmla="*/ 86 w 156"/>
                <a:gd name="T21" fmla="*/ 231 h 231"/>
                <a:gd name="T22" fmla="*/ 97 w 156"/>
                <a:gd name="T23" fmla="*/ 228 h 231"/>
                <a:gd name="T24" fmla="*/ 107 w 156"/>
                <a:gd name="T25" fmla="*/ 221 h 231"/>
                <a:gd name="T26" fmla="*/ 118 w 156"/>
                <a:gd name="T27" fmla="*/ 215 h 231"/>
                <a:gd name="T28" fmla="*/ 115 w 156"/>
                <a:gd name="T29" fmla="*/ 206 h 231"/>
                <a:gd name="T30" fmla="*/ 115 w 156"/>
                <a:gd name="T31" fmla="*/ 199 h 231"/>
                <a:gd name="T32" fmla="*/ 120 w 156"/>
                <a:gd name="T33" fmla="*/ 171 h 231"/>
                <a:gd name="T34" fmla="*/ 124 w 156"/>
                <a:gd name="T35" fmla="*/ 168 h 231"/>
                <a:gd name="T36" fmla="*/ 137 w 156"/>
                <a:gd name="T37" fmla="*/ 150 h 231"/>
                <a:gd name="T38" fmla="*/ 142 w 156"/>
                <a:gd name="T39" fmla="*/ 141 h 231"/>
                <a:gd name="T40" fmla="*/ 144 w 156"/>
                <a:gd name="T41" fmla="*/ 137 h 231"/>
                <a:gd name="T42" fmla="*/ 147 w 156"/>
                <a:gd name="T43" fmla="*/ 133 h 231"/>
                <a:gd name="T44" fmla="*/ 154 w 156"/>
                <a:gd name="T45" fmla="*/ 114 h 231"/>
                <a:gd name="T46" fmla="*/ 155 w 156"/>
                <a:gd name="T47" fmla="*/ 103 h 231"/>
                <a:gd name="T48" fmla="*/ 155 w 156"/>
                <a:gd name="T49" fmla="*/ 97 h 231"/>
                <a:gd name="T50" fmla="*/ 153 w 156"/>
                <a:gd name="T51" fmla="*/ 94 h 231"/>
                <a:gd name="T52" fmla="*/ 148 w 156"/>
                <a:gd name="T53" fmla="*/ 93 h 231"/>
                <a:gd name="T54" fmla="*/ 148 w 156"/>
                <a:gd name="T55" fmla="*/ 89 h 231"/>
                <a:gd name="T56" fmla="*/ 147 w 156"/>
                <a:gd name="T57" fmla="*/ 73 h 231"/>
                <a:gd name="T58" fmla="*/ 148 w 156"/>
                <a:gd name="T59" fmla="*/ 61 h 231"/>
                <a:gd name="T60" fmla="*/ 146 w 156"/>
                <a:gd name="T61" fmla="*/ 47 h 231"/>
                <a:gd name="T62" fmla="*/ 139 w 156"/>
                <a:gd name="T63" fmla="*/ 35 h 231"/>
                <a:gd name="T64" fmla="*/ 119 w 156"/>
                <a:gd name="T65" fmla="*/ 12 h 231"/>
                <a:gd name="T66" fmla="*/ 115 w 156"/>
                <a:gd name="T67" fmla="*/ 9 h 231"/>
                <a:gd name="T68" fmla="*/ 98 w 156"/>
                <a:gd name="T69" fmla="*/ 2 h 231"/>
                <a:gd name="T70" fmla="*/ 79 w 156"/>
                <a:gd name="T71" fmla="*/ 0 h 231"/>
                <a:gd name="T72" fmla="*/ 68 w 156"/>
                <a:gd name="T73" fmla="*/ 0 h 231"/>
                <a:gd name="T74" fmla="*/ 49 w 156"/>
                <a:gd name="T75" fmla="*/ 5 h 231"/>
                <a:gd name="T76" fmla="*/ 35 w 156"/>
                <a:gd name="T77" fmla="*/ 12 h 231"/>
                <a:gd name="T78" fmla="*/ 21 w 156"/>
                <a:gd name="T79" fmla="*/ 24 h 231"/>
                <a:gd name="T80" fmla="*/ 16 w 156"/>
                <a:gd name="T81" fmla="*/ 28 h 231"/>
                <a:gd name="T82" fmla="*/ 9 w 156"/>
                <a:gd name="T83" fmla="*/ 47 h 231"/>
                <a:gd name="T84" fmla="*/ 5 w 156"/>
                <a:gd name="T85" fmla="*/ 70 h 231"/>
                <a:gd name="T86" fmla="*/ 5 w 156"/>
                <a:gd name="T87" fmla="*/ 76 h 231"/>
                <a:gd name="T88" fmla="*/ 6 w 156"/>
                <a:gd name="T89" fmla="*/ 90 h 231"/>
                <a:gd name="T90" fmla="*/ 2 w 156"/>
                <a:gd name="T91" fmla="*/ 95 h 231"/>
                <a:gd name="T92" fmla="*/ 0 w 156"/>
                <a:gd name="T93" fmla="*/ 97 h 231"/>
                <a:gd name="T94" fmla="*/ 0 w 156"/>
                <a:gd name="T95" fmla="*/ 109 h 231"/>
                <a:gd name="T96" fmla="*/ 6 w 156"/>
                <a:gd name="T97" fmla="*/ 128 h 231"/>
                <a:gd name="T98" fmla="*/ 10 w 156"/>
                <a:gd name="T99" fmla="*/ 134 h 231"/>
                <a:gd name="T100" fmla="*/ 19 w 156"/>
                <a:gd name="T101" fmla="*/ 144 h 231"/>
                <a:gd name="T102" fmla="*/ 24 w 156"/>
                <a:gd name="T103" fmla="*/ 14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231">
                  <a:moveTo>
                    <a:pt x="24" y="145"/>
                  </a:moveTo>
                  <a:lnTo>
                    <a:pt x="24" y="145"/>
                  </a:lnTo>
                  <a:lnTo>
                    <a:pt x="26" y="145"/>
                  </a:lnTo>
                  <a:lnTo>
                    <a:pt x="27" y="147"/>
                  </a:lnTo>
                  <a:lnTo>
                    <a:pt x="27" y="156"/>
                  </a:lnTo>
                  <a:lnTo>
                    <a:pt x="26" y="168"/>
                  </a:lnTo>
                  <a:lnTo>
                    <a:pt x="25" y="182"/>
                  </a:lnTo>
                  <a:lnTo>
                    <a:pt x="25" y="182"/>
                  </a:lnTo>
                  <a:lnTo>
                    <a:pt x="25" y="186"/>
                  </a:lnTo>
                  <a:lnTo>
                    <a:pt x="25" y="186"/>
                  </a:lnTo>
                  <a:lnTo>
                    <a:pt x="29" y="190"/>
                  </a:lnTo>
                  <a:lnTo>
                    <a:pt x="36" y="198"/>
                  </a:lnTo>
                  <a:lnTo>
                    <a:pt x="42" y="205"/>
                  </a:lnTo>
                  <a:lnTo>
                    <a:pt x="47" y="211"/>
                  </a:lnTo>
                  <a:lnTo>
                    <a:pt x="47" y="211"/>
                  </a:lnTo>
                  <a:lnTo>
                    <a:pt x="55" y="217"/>
                  </a:lnTo>
                  <a:lnTo>
                    <a:pt x="63" y="221"/>
                  </a:lnTo>
                  <a:lnTo>
                    <a:pt x="76" y="229"/>
                  </a:lnTo>
                  <a:lnTo>
                    <a:pt x="76" y="229"/>
                  </a:lnTo>
                  <a:lnTo>
                    <a:pt x="80" y="231"/>
                  </a:lnTo>
                  <a:lnTo>
                    <a:pt x="83" y="231"/>
                  </a:lnTo>
                  <a:lnTo>
                    <a:pt x="86" y="231"/>
                  </a:lnTo>
                  <a:lnTo>
                    <a:pt x="89" y="231"/>
                  </a:lnTo>
                  <a:lnTo>
                    <a:pt x="97" y="228"/>
                  </a:lnTo>
                  <a:lnTo>
                    <a:pt x="107" y="221"/>
                  </a:lnTo>
                  <a:lnTo>
                    <a:pt x="107" y="221"/>
                  </a:lnTo>
                  <a:lnTo>
                    <a:pt x="114" y="216"/>
                  </a:lnTo>
                  <a:lnTo>
                    <a:pt x="118" y="215"/>
                  </a:lnTo>
                  <a:lnTo>
                    <a:pt x="118" y="215"/>
                  </a:lnTo>
                  <a:lnTo>
                    <a:pt x="115" y="206"/>
                  </a:lnTo>
                  <a:lnTo>
                    <a:pt x="115" y="202"/>
                  </a:lnTo>
                  <a:lnTo>
                    <a:pt x="115" y="199"/>
                  </a:lnTo>
                  <a:lnTo>
                    <a:pt x="115" y="199"/>
                  </a:lnTo>
                  <a:lnTo>
                    <a:pt x="120" y="171"/>
                  </a:lnTo>
                  <a:lnTo>
                    <a:pt x="120" y="171"/>
                  </a:lnTo>
                  <a:lnTo>
                    <a:pt x="124" y="168"/>
                  </a:lnTo>
                  <a:lnTo>
                    <a:pt x="128" y="162"/>
                  </a:lnTo>
                  <a:lnTo>
                    <a:pt x="137" y="150"/>
                  </a:lnTo>
                  <a:lnTo>
                    <a:pt x="137" y="150"/>
                  </a:lnTo>
                  <a:lnTo>
                    <a:pt x="142" y="141"/>
                  </a:lnTo>
                  <a:lnTo>
                    <a:pt x="144" y="137"/>
                  </a:lnTo>
                  <a:lnTo>
                    <a:pt x="144" y="137"/>
                  </a:lnTo>
                  <a:lnTo>
                    <a:pt x="145" y="136"/>
                  </a:lnTo>
                  <a:lnTo>
                    <a:pt x="147" y="133"/>
                  </a:lnTo>
                  <a:lnTo>
                    <a:pt x="151" y="125"/>
                  </a:lnTo>
                  <a:lnTo>
                    <a:pt x="154" y="114"/>
                  </a:lnTo>
                  <a:lnTo>
                    <a:pt x="155" y="103"/>
                  </a:lnTo>
                  <a:lnTo>
                    <a:pt x="155" y="103"/>
                  </a:lnTo>
                  <a:lnTo>
                    <a:pt x="156" y="100"/>
                  </a:lnTo>
                  <a:lnTo>
                    <a:pt x="155" y="97"/>
                  </a:lnTo>
                  <a:lnTo>
                    <a:pt x="154" y="95"/>
                  </a:lnTo>
                  <a:lnTo>
                    <a:pt x="153" y="94"/>
                  </a:lnTo>
                  <a:lnTo>
                    <a:pt x="149" y="93"/>
                  </a:lnTo>
                  <a:lnTo>
                    <a:pt x="148" y="93"/>
                  </a:lnTo>
                  <a:lnTo>
                    <a:pt x="148" y="93"/>
                  </a:lnTo>
                  <a:lnTo>
                    <a:pt x="148" y="89"/>
                  </a:lnTo>
                  <a:lnTo>
                    <a:pt x="147" y="83"/>
                  </a:lnTo>
                  <a:lnTo>
                    <a:pt x="147" y="73"/>
                  </a:lnTo>
                  <a:lnTo>
                    <a:pt x="148" y="61"/>
                  </a:lnTo>
                  <a:lnTo>
                    <a:pt x="148" y="61"/>
                  </a:lnTo>
                  <a:lnTo>
                    <a:pt x="148" y="55"/>
                  </a:lnTo>
                  <a:lnTo>
                    <a:pt x="146" y="47"/>
                  </a:lnTo>
                  <a:lnTo>
                    <a:pt x="143" y="41"/>
                  </a:lnTo>
                  <a:lnTo>
                    <a:pt x="139" y="35"/>
                  </a:lnTo>
                  <a:lnTo>
                    <a:pt x="129" y="22"/>
                  </a:lnTo>
                  <a:lnTo>
                    <a:pt x="119" y="12"/>
                  </a:lnTo>
                  <a:lnTo>
                    <a:pt x="119" y="12"/>
                  </a:lnTo>
                  <a:lnTo>
                    <a:pt x="115" y="9"/>
                  </a:lnTo>
                  <a:lnTo>
                    <a:pt x="110" y="6"/>
                  </a:lnTo>
                  <a:lnTo>
                    <a:pt x="98" y="2"/>
                  </a:lnTo>
                  <a:lnTo>
                    <a:pt x="86" y="0"/>
                  </a:lnTo>
                  <a:lnTo>
                    <a:pt x="79" y="0"/>
                  </a:lnTo>
                  <a:lnTo>
                    <a:pt x="79" y="0"/>
                  </a:lnTo>
                  <a:lnTo>
                    <a:pt x="68" y="0"/>
                  </a:lnTo>
                  <a:lnTo>
                    <a:pt x="58" y="2"/>
                  </a:lnTo>
                  <a:lnTo>
                    <a:pt x="49" y="5"/>
                  </a:lnTo>
                  <a:lnTo>
                    <a:pt x="41" y="9"/>
                  </a:lnTo>
                  <a:lnTo>
                    <a:pt x="35" y="12"/>
                  </a:lnTo>
                  <a:lnTo>
                    <a:pt x="29" y="16"/>
                  </a:lnTo>
                  <a:lnTo>
                    <a:pt x="21" y="24"/>
                  </a:lnTo>
                  <a:lnTo>
                    <a:pt x="21" y="24"/>
                  </a:lnTo>
                  <a:lnTo>
                    <a:pt x="16" y="28"/>
                  </a:lnTo>
                  <a:lnTo>
                    <a:pt x="13" y="34"/>
                  </a:lnTo>
                  <a:lnTo>
                    <a:pt x="9" y="47"/>
                  </a:lnTo>
                  <a:lnTo>
                    <a:pt x="6" y="61"/>
                  </a:lnTo>
                  <a:lnTo>
                    <a:pt x="5" y="70"/>
                  </a:lnTo>
                  <a:lnTo>
                    <a:pt x="5" y="70"/>
                  </a:lnTo>
                  <a:lnTo>
                    <a:pt x="5" y="76"/>
                  </a:lnTo>
                  <a:lnTo>
                    <a:pt x="6" y="84"/>
                  </a:lnTo>
                  <a:lnTo>
                    <a:pt x="6" y="90"/>
                  </a:lnTo>
                  <a:lnTo>
                    <a:pt x="5" y="93"/>
                  </a:lnTo>
                  <a:lnTo>
                    <a:pt x="2" y="95"/>
                  </a:lnTo>
                  <a:lnTo>
                    <a:pt x="2" y="95"/>
                  </a:lnTo>
                  <a:lnTo>
                    <a:pt x="0" y="97"/>
                  </a:lnTo>
                  <a:lnTo>
                    <a:pt x="0" y="100"/>
                  </a:lnTo>
                  <a:lnTo>
                    <a:pt x="0" y="109"/>
                  </a:lnTo>
                  <a:lnTo>
                    <a:pt x="3" y="118"/>
                  </a:lnTo>
                  <a:lnTo>
                    <a:pt x="6" y="128"/>
                  </a:lnTo>
                  <a:lnTo>
                    <a:pt x="6" y="128"/>
                  </a:lnTo>
                  <a:lnTo>
                    <a:pt x="10" y="134"/>
                  </a:lnTo>
                  <a:lnTo>
                    <a:pt x="14" y="141"/>
                  </a:lnTo>
                  <a:lnTo>
                    <a:pt x="19" y="144"/>
                  </a:lnTo>
                  <a:lnTo>
                    <a:pt x="22" y="145"/>
                  </a:lnTo>
                  <a:lnTo>
                    <a:pt x="24" y="145"/>
                  </a:lnTo>
                  <a:lnTo>
                    <a:pt x="24"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52" name="Freeform 53"/>
            <p:cNvSpPr>
              <a:spLocks noEditPoints="1"/>
            </p:cNvSpPr>
            <p:nvPr/>
          </p:nvSpPr>
          <p:spPr bwMode="auto">
            <a:xfrm>
              <a:off x="7994914" y="-1868714"/>
              <a:ext cx="747713" cy="2149475"/>
            </a:xfrm>
            <a:custGeom>
              <a:avLst/>
              <a:gdLst>
                <a:gd name="T0" fmla="*/ 452 w 471"/>
                <a:gd name="T1" fmla="*/ 397 h 1354"/>
                <a:gd name="T2" fmla="*/ 460 w 471"/>
                <a:gd name="T3" fmla="*/ 382 h 1354"/>
                <a:gd name="T4" fmla="*/ 464 w 471"/>
                <a:gd name="T5" fmla="*/ 357 h 1354"/>
                <a:gd name="T6" fmla="*/ 457 w 471"/>
                <a:gd name="T7" fmla="*/ 294 h 1354"/>
                <a:gd name="T8" fmla="*/ 452 w 471"/>
                <a:gd name="T9" fmla="*/ 168 h 1354"/>
                <a:gd name="T10" fmla="*/ 439 w 471"/>
                <a:gd name="T11" fmla="*/ 85 h 1354"/>
                <a:gd name="T12" fmla="*/ 324 w 471"/>
                <a:gd name="T13" fmla="*/ 28 h 1354"/>
                <a:gd name="T14" fmla="*/ 322 w 471"/>
                <a:gd name="T15" fmla="*/ 62 h 1354"/>
                <a:gd name="T16" fmla="*/ 332 w 471"/>
                <a:gd name="T17" fmla="*/ 166 h 1354"/>
                <a:gd name="T18" fmla="*/ 311 w 471"/>
                <a:gd name="T19" fmla="*/ 146 h 1354"/>
                <a:gd name="T20" fmla="*/ 289 w 471"/>
                <a:gd name="T21" fmla="*/ 65 h 1354"/>
                <a:gd name="T22" fmla="*/ 279 w 471"/>
                <a:gd name="T23" fmla="*/ 43 h 1354"/>
                <a:gd name="T24" fmla="*/ 257 w 471"/>
                <a:gd name="T25" fmla="*/ 46 h 1354"/>
                <a:gd name="T26" fmla="*/ 266 w 471"/>
                <a:gd name="T27" fmla="*/ 62 h 1354"/>
                <a:gd name="T28" fmla="*/ 254 w 471"/>
                <a:gd name="T29" fmla="*/ 104 h 1354"/>
                <a:gd name="T30" fmla="*/ 256 w 471"/>
                <a:gd name="T31" fmla="*/ 196 h 1354"/>
                <a:gd name="T32" fmla="*/ 232 w 471"/>
                <a:gd name="T33" fmla="*/ 119 h 1354"/>
                <a:gd name="T34" fmla="*/ 216 w 471"/>
                <a:gd name="T35" fmla="*/ 27 h 1354"/>
                <a:gd name="T36" fmla="*/ 193 w 471"/>
                <a:gd name="T37" fmla="*/ 8 h 1354"/>
                <a:gd name="T38" fmla="*/ 89 w 471"/>
                <a:gd name="T39" fmla="*/ 37 h 1354"/>
                <a:gd name="T40" fmla="*/ 56 w 471"/>
                <a:gd name="T41" fmla="*/ 72 h 1354"/>
                <a:gd name="T42" fmla="*/ 32 w 471"/>
                <a:gd name="T43" fmla="*/ 181 h 1354"/>
                <a:gd name="T44" fmla="*/ 9 w 471"/>
                <a:gd name="T45" fmla="*/ 291 h 1354"/>
                <a:gd name="T46" fmla="*/ 6 w 471"/>
                <a:gd name="T47" fmla="*/ 349 h 1354"/>
                <a:gd name="T48" fmla="*/ 25 w 471"/>
                <a:gd name="T49" fmla="*/ 389 h 1354"/>
                <a:gd name="T50" fmla="*/ 42 w 471"/>
                <a:gd name="T51" fmla="*/ 410 h 1354"/>
                <a:gd name="T52" fmla="*/ 39 w 471"/>
                <a:gd name="T53" fmla="*/ 458 h 1354"/>
                <a:gd name="T54" fmla="*/ 91 w 471"/>
                <a:gd name="T55" fmla="*/ 524 h 1354"/>
                <a:gd name="T56" fmla="*/ 90 w 471"/>
                <a:gd name="T57" fmla="*/ 639 h 1354"/>
                <a:gd name="T58" fmla="*/ 78 w 471"/>
                <a:gd name="T59" fmla="*/ 849 h 1354"/>
                <a:gd name="T60" fmla="*/ 67 w 471"/>
                <a:gd name="T61" fmla="*/ 1033 h 1354"/>
                <a:gd name="T62" fmla="*/ 62 w 471"/>
                <a:gd name="T63" fmla="*/ 1166 h 1354"/>
                <a:gd name="T64" fmla="*/ 71 w 471"/>
                <a:gd name="T65" fmla="*/ 1285 h 1354"/>
                <a:gd name="T66" fmla="*/ 73 w 471"/>
                <a:gd name="T67" fmla="*/ 1335 h 1354"/>
                <a:gd name="T68" fmla="*/ 122 w 471"/>
                <a:gd name="T69" fmla="*/ 1354 h 1354"/>
                <a:gd name="T70" fmla="*/ 163 w 471"/>
                <a:gd name="T71" fmla="*/ 1345 h 1354"/>
                <a:gd name="T72" fmla="*/ 151 w 471"/>
                <a:gd name="T73" fmla="*/ 1287 h 1354"/>
                <a:gd name="T74" fmla="*/ 167 w 471"/>
                <a:gd name="T75" fmla="*/ 1232 h 1354"/>
                <a:gd name="T76" fmla="*/ 173 w 471"/>
                <a:gd name="T77" fmla="*/ 1175 h 1354"/>
                <a:gd name="T78" fmla="*/ 177 w 471"/>
                <a:gd name="T79" fmla="*/ 1061 h 1354"/>
                <a:gd name="T80" fmla="*/ 175 w 471"/>
                <a:gd name="T81" fmla="*/ 1007 h 1354"/>
                <a:gd name="T82" fmla="*/ 208 w 471"/>
                <a:gd name="T83" fmla="*/ 800 h 1354"/>
                <a:gd name="T84" fmla="*/ 231 w 471"/>
                <a:gd name="T85" fmla="*/ 711 h 1354"/>
                <a:gd name="T86" fmla="*/ 250 w 471"/>
                <a:gd name="T87" fmla="*/ 712 h 1354"/>
                <a:gd name="T88" fmla="*/ 259 w 471"/>
                <a:gd name="T89" fmla="*/ 874 h 1354"/>
                <a:gd name="T90" fmla="*/ 264 w 471"/>
                <a:gd name="T91" fmla="*/ 995 h 1354"/>
                <a:gd name="T92" fmla="*/ 279 w 471"/>
                <a:gd name="T93" fmla="*/ 1186 h 1354"/>
                <a:gd name="T94" fmla="*/ 293 w 471"/>
                <a:gd name="T95" fmla="*/ 1307 h 1354"/>
                <a:gd name="T96" fmla="*/ 321 w 471"/>
                <a:gd name="T97" fmla="*/ 1314 h 1354"/>
                <a:gd name="T98" fmla="*/ 358 w 471"/>
                <a:gd name="T99" fmla="*/ 1315 h 1354"/>
                <a:gd name="T100" fmla="*/ 431 w 471"/>
                <a:gd name="T101" fmla="*/ 1327 h 1354"/>
                <a:gd name="T102" fmla="*/ 461 w 471"/>
                <a:gd name="T103" fmla="*/ 1304 h 1354"/>
                <a:gd name="T104" fmla="*/ 424 w 471"/>
                <a:gd name="T105" fmla="*/ 1288 h 1354"/>
                <a:gd name="T106" fmla="*/ 378 w 471"/>
                <a:gd name="T107" fmla="*/ 1211 h 1354"/>
                <a:gd name="T108" fmla="*/ 363 w 471"/>
                <a:gd name="T109" fmla="*/ 1061 h 1354"/>
                <a:gd name="T110" fmla="*/ 373 w 471"/>
                <a:gd name="T111" fmla="*/ 844 h 1354"/>
                <a:gd name="T112" fmla="*/ 388 w 471"/>
                <a:gd name="T113" fmla="*/ 726 h 1354"/>
                <a:gd name="T114" fmla="*/ 404 w 471"/>
                <a:gd name="T115" fmla="*/ 601 h 1354"/>
                <a:gd name="T116" fmla="*/ 436 w 471"/>
                <a:gd name="T117" fmla="*/ 588 h 1354"/>
                <a:gd name="T118" fmla="*/ 467 w 471"/>
                <a:gd name="T119" fmla="*/ 608 h 1354"/>
                <a:gd name="T120" fmla="*/ 461 w 471"/>
                <a:gd name="T121" fmla="*/ 454 h 1354"/>
                <a:gd name="T122" fmla="*/ 88 w 471"/>
                <a:gd name="T123" fmla="*/ 298 h 1354"/>
                <a:gd name="T124" fmla="*/ 94 w 471"/>
                <a:gd name="T125" fmla="*/ 317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1" h="1354">
                  <a:moveTo>
                    <a:pt x="456" y="444"/>
                  </a:moveTo>
                  <a:lnTo>
                    <a:pt x="456" y="444"/>
                  </a:lnTo>
                  <a:lnTo>
                    <a:pt x="455" y="441"/>
                  </a:lnTo>
                  <a:lnTo>
                    <a:pt x="454" y="437"/>
                  </a:lnTo>
                  <a:lnTo>
                    <a:pt x="453" y="424"/>
                  </a:lnTo>
                  <a:lnTo>
                    <a:pt x="453" y="405"/>
                  </a:lnTo>
                  <a:lnTo>
                    <a:pt x="453" y="405"/>
                  </a:lnTo>
                  <a:lnTo>
                    <a:pt x="452" y="397"/>
                  </a:lnTo>
                  <a:lnTo>
                    <a:pt x="453" y="394"/>
                  </a:lnTo>
                  <a:lnTo>
                    <a:pt x="453" y="394"/>
                  </a:lnTo>
                  <a:lnTo>
                    <a:pt x="454" y="394"/>
                  </a:lnTo>
                  <a:lnTo>
                    <a:pt x="454" y="394"/>
                  </a:lnTo>
                  <a:lnTo>
                    <a:pt x="455" y="393"/>
                  </a:lnTo>
                  <a:lnTo>
                    <a:pt x="456" y="392"/>
                  </a:lnTo>
                  <a:lnTo>
                    <a:pt x="458" y="387"/>
                  </a:lnTo>
                  <a:lnTo>
                    <a:pt x="460" y="382"/>
                  </a:lnTo>
                  <a:lnTo>
                    <a:pt x="460" y="378"/>
                  </a:lnTo>
                  <a:lnTo>
                    <a:pt x="460" y="378"/>
                  </a:lnTo>
                  <a:lnTo>
                    <a:pt x="458" y="368"/>
                  </a:lnTo>
                  <a:lnTo>
                    <a:pt x="458" y="364"/>
                  </a:lnTo>
                  <a:lnTo>
                    <a:pt x="460" y="362"/>
                  </a:lnTo>
                  <a:lnTo>
                    <a:pt x="462" y="360"/>
                  </a:lnTo>
                  <a:lnTo>
                    <a:pt x="462" y="360"/>
                  </a:lnTo>
                  <a:lnTo>
                    <a:pt x="464" y="357"/>
                  </a:lnTo>
                  <a:lnTo>
                    <a:pt x="465" y="354"/>
                  </a:lnTo>
                  <a:lnTo>
                    <a:pt x="465" y="346"/>
                  </a:lnTo>
                  <a:lnTo>
                    <a:pt x="463" y="336"/>
                  </a:lnTo>
                  <a:lnTo>
                    <a:pt x="461" y="329"/>
                  </a:lnTo>
                  <a:lnTo>
                    <a:pt x="461" y="329"/>
                  </a:lnTo>
                  <a:lnTo>
                    <a:pt x="460" y="325"/>
                  </a:lnTo>
                  <a:lnTo>
                    <a:pt x="458" y="317"/>
                  </a:lnTo>
                  <a:lnTo>
                    <a:pt x="457" y="294"/>
                  </a:lnTo>
                  <a:lnTo>
                    <a:pt x="456" y="270"/>
                  </a:lnTo>
                  <a:lnTo>
                    <a:pt x="455" y="261"/>
                  </a:lnTo>
                  <a:lnTo>
                    <a:pt x="454" y="255"/>
                  </a:lnTo>
                  <a:lnTo>
                    <a:pt x="454" y="255"/>
                  </a:lnTo>
                  <a:lnTo>
                    <a:pt x="453" y="248"/>
                  </a:lnTo>
                  <a:lnTo>
                    <a:pt x="452" y="235"/>
                  </a:lnTo>
                  <a:lnTo>
                    <a:pt x="452" y="202"/>
                  </a:lnTo>
                  <a:lnTo>
                    <a:pt x="452" y="168"/>
                  </a:lnTo>
                  <a:lnTo>
                    <a:pt x="451" y="150"/>
                  </a:lnTo>
                  <a:lnTo>
                    <a:pt x="451" y="150"/>
                  </a:lnTo>
                  <a:lnTo>
                    <a:pt x="449" y="125"/>
                  </a:lnTo>
                  <a:lnTo>
                    <a:pt x="447" y="99"/>
                  </a:lnTo>
                  <a:lnTo>
                    <a:pt x="447" y="99"/>
                  </a:lnTo>
                  <a:lnTo>
                    <a:pt x="446" y="93"/>
                  </a:lnTo>
                  <a:lnTo>
                    <a:pt x="443" y="89"/>
                  </a:lnTo>
                  <a:lnTo>
                    <a:pt x="439" y="85"/>
                  </a:lnTo>
                  <a:lnTo>
                    <a:pt x="435" y="81"/>
                  </a:lnTo>
                  <a:lnTo>
                    <a:pt x="424" y="76"/>
                  </a:lnTo>
                  <a:lnTo>
                    <a:pt x="415" y="72"/>
                  </a:lnTo>
                  <a:lnTo>
                    <a:pt x="415" y="72"/>
                  </a:lnTo>
                  <a:lnTo>
                    <a:pt x="351" y="42"/>
                  </a:lnTo>
                  <a:lnTo>
                    <a:pt x="351" y="42"/>
                  </a:lnTo>
                  <a:lnTo>
                    <a:pt x="332" y="31"/>
                  </a:lnTo>
                  <a:lnTo>
                    <a:pt x="324" y="28"/>
                  </a:lnTo>
                  <a:lnTo>
                    <a:pt x="319" y="26"/>
                  </a:lnTo>
                  <a:lnTo>
                    <a:pt x="319" y="26"/>
                  </a:lnTo>
                  <a:lnTo>
                    <a:pt x="318" y="26"/>
                  </a:lnTo>
                  <a:lnTo>
                    <a:pt x="318" y="26"/>
                  </a:lnTo>
                  <a:lnTo>
                    <a:pt x="320" y="33"/>
                  </a:lnTo>
                  <a:lnTo>
                    <a:pt x="320" y="44"/>
                  </a:lnTo>
                  <a:lnTo>
                    <a:pt x="321" y="55"/>
                  </a:lnTo>
                  <a:lnTo>
                    <a:pt x="322" y="62"/>
                  </a:lnTo>
                  <a:lnTo>
                    <a:pt x="322" y="62"/>
                  </a:lnTo>
                  <a:lnTo>
                    <a:pt x="324" y="75"/>
                  </a:lnTo>
                  <a:lnTo>
                    <a:pt x="326" y="96"/>
                  </a:lnTo>
                  <a:lnTo>
                    <a:pt x="329" y="120"/>
                  </a:lnTo>
                  <a:lnTo>
                    <a:pt x="331" y="138"/>
                  </a:lnTo>
                  <a:lnTo>
                    <a:pt x="331" y="138"/>
                  </a:lnTo>
                  <a:lnTo>
                    <a:pt x="332" y="148"/>
                  </a:lnTo>
                  <a:lnTo>
                    <a:pt x="332" y="166"/>
                  </a:lnTo>
                  <a:lnTo>
                    <a:pt x="331" y="211"/>
                  </a:lnTo>
                  <a:lnTo>
                    <a:pt x="330" y="273"/>
                  </a:lnTo>
                  <a:lnTo>
                    <a:pt x="330" y="273"/>
                  </a:lnTo>
                  <a:lnTo>
                    <a:pt x="321" y="219"/>
                  </a:lnTo>
                  <a:lnTo>
                    <a:pt x="316" y="184"/>
                  </a:lnTo>
                  <a:lnTo>
                    <a:pt x="313" y="162"/>
                  </a:lnTo>
                  <a:lnTo>
                    <a:pt x="313" y="162"/>
                  </a:lnTo>
                  <a:lnTo>
                    <a:pt x="311" y="146"/>
                  </a:lnTo>
                  <a:lnTo>
                    <a:pt x="309" y="125"/>
                  </a:lnTo>
                  <a:lnTo>
                    <a:pt x="306" y="106"/>
                  </a:lnTo>
                  <a:lnTo>
                    <a:pt x="303" y="92"/>
                  </a:lnTo>
                  <a:lnTo>
                    <a:pt x="303" y="92"/>
                  </a:lnTo>
                  <a:lnTo>
                    <a:pt x="300" y="84"/>
                  </a:lnTo>
                  <a:lnTo>
                    <a:pt x="295" y="76"/>
                  </a:lnTo>
                  <a:lnTo>
                    <a:pt x="289" y="65"/>
                  </a:lnTo>
                  <a:lnTo>
                    <a:pt x="289" y="65"/>
                  </a:lnTo>
                  <a:lnTo>
                    <a:pt x="287" y="62"/>
                  </a:lnTo>
                  <a:lnTo>
                    <a:pt x="288" y="58"/>
                  </a:lnTo>
                  <a:lnTo>
                    <a:pt x="290" y="49"/>
                  </a:lnTo>
                  <a:lnTo>
                    <a:pt x="290" y="49"/>
                  </a:lnTo>
                  <a:lnTo>
                    <a:pt x="290" y="47"/>
                  </a:lnTo>
                  <a:lnTo>
                    <a:pt x="290" y="46"/>
                  </a:lnTo>
                  <a:lnTo>
                    <a:pt x="288" y="45"/>
                  </a:lnTo>
                  <a:lnTo>
                    <a:pt x="279" y="43"/>
                  </a:lnTo>
                  <a:lnTo>
                    <a:pt x="279" y="43"/>
                  </a:lnTo>
                  <a:lnTo>
                    <a:pt x="272" y="42"/>
                  </a:lnTo>
                  <a:lnTo>
                    <a:pt x="265" y="40"/>
                  </a:lnTo>
                  <a:lnTo>
                    <a:pt x="263" y="41"/>
                  </a:lnTo>
                  <a:lnTo>
                    <a:pt x="261" y="41"/>
                  </a:lnTo>
                  <a:lnTo>
                    <a:pt x="259" y="43"/>
                  </a:lnTo>
                  <a:lnTo>
                    <a:pt x="257" y="46"/>
                  </a:lnTo>
                  <a:lnTo>
                    <a:pt x="257" y="46"/>
                  </a:lnTo>
                  <a:lnTo>
                    <a:pt x="257" y="49"/>
                  </a:lnTo>
                  <a:lnTo>
                    <a:pt x="257" y="51"/>
                  </a:lnTo>
                  <a:lnTo>
                    <a:pt x="258" y="53"/>
                  </a:lnTo>
                  <a:lnTo>
                    <a:pt x="260" y="55"/>
                  </a:lnTo>
                  <a:lnTo>
                    <a:pt x="264" y="58"/>
                  </a:lnTo>
                  <a:lnTo>
                    <a:pt x="265" y="60"/>
                  </a:lnTo>
                  <a:lnTo>
                    <a:pt x="266" y="62"/>
                  </a:lnTo>
                  <a:lnTo>
                    <a:pt x="266" y="62"/>
                  </a:lnTo>
                  <a:lnTo>
                    <a:pt x="267" y="66"/>
                  </a:lnTo>
                  <a:lnTo>
                    <a:pt x="266" y="72"/>
                  </a:lnTo>
                  <a:lnTo>
                    <a:pt x="264" y="76"/>
                  </a:lnTo>
                  <a:lnTo>
                    <a:pt x="260" y="81"/>
                  </a:lnTo>
                  <a:lnTo>
                    <a:pt x="260" y="81"/>
                  </a:lnTo>
                  <a:lnTo>
                    <a:pt x="258" y="86"/>
                  </a:lnTo>
                  <a:lnTo>
                    <a:pt x="256" y="91"/>
                  </a:lnTo>
                  <a:lnTo>
                    <a:pt x="254" y="104"/>
                  </a:lnTo>
                  <a:lnTo>
                    <a:pt x="253" y="126"/>
                  </a:lnTo>
                  <a:lnTo>
                    <a:pt x="253" y="126"/>
                  </a:lnTo>
                  <a:lnTo>
                    <a:pt x="252" y="138"/>
                  </a:lnTo>
                  <a:lnTo>
                    <a:pt x="252" y="159"/>
                  </a:lnTo>
                  <a:lnTo>
                    <a:pt x="253" y="180"/>
                  </a:lnTo>
                  <a:lnTo>
                    <a:pt x="254" y="189"/>
                  </a:lnTo>
                  <a:lnTo>
                    <a:pt x="256" y="196"/>
                  </a:lnTo>
                  <a:lnTo>
                    <a:pt x="256" y="196"/>
                  </a:lnTo>
                  <a:lnTo>
                    <a:pt x="257" y="204"/>
                  </a:lnTo>
                  <a:lnTo>
                    <a:pt x="258" y="216"/>
                  </a:lnTo>
                  <a:lnTo>
                    <a:pt x="258" y="246"/>
                  </a:lnTo>
                  <a:lnTo>
                    <a:pt x="256" y="283"/>
                  </a:lnTo>
                  <a:lnTo>
                    <a:pt x="256" y="283"/>
                  </a:lnTo>
                  <a:lnTo>
                    <a:pt x="236" y="150"/>
                  </a:lnTo>
                  <a:lnTo>
                    <a:pt x="236" y="150"/>
                  </a:lnTo>
                  <a:lnTo>
                    <a:pt x="232" y="119"/>
                  </a:lnTo>
                  <a:lnTo>
                    <a:pt x="230" y="100"/>
                  </a:lnTo>
                  <a:lnTo>
                    <a:pt x="227" y="87"/>
                  </a:lnTo>
                  <a:lnTo>
                    <a:pt x="227" y="87"/>
                  </a:lnTo>
                  <a:lnTo>
                    <a:pt x="220" y="64"/>
                  </a:lnTo>
                  <a:lnTo>
                    <a:pt x="217" y="52"/>
                  </a:lnTo>
                  <a:lnTo>
                    <a:pt x="216" y="45"/>
                  </a:lnTo>
                  <a:lnTo>
                    <a:pt x="216" y="45"/>
                  </a:lnTo>
                  <a:lnTo>
                    <a:pt x="216" y="27"/>
                  </a:lnTo>
                  <a:lnTo>
                    <a:pt x="216" y="16"/>
                  </a:lnTo>
                  <a:lnTo>
                    <a:pt x="214" y="8"/>
                  </a:lnTo>
                  <a:lnTo>
                    <a:pt x="214" y="8"/>
                  </a:lnTo>
                  <a:lnTo>
                    <a:pt x="213" y="0"/>
                  </a:lnTo>
                  <a:lnTo>
                    <a:pt x="213" y="0"/>
                  </a:lnTo>
                  <a:lnTo>
                    <a:pt x="204" y="4"/>
                  </a:lnTo>
                  <a:lnTo>
                    <a:pt x="193" y="8"/>
                  </a:lnTo>
                  <a:lnTo>
                    <a:pt x="193" y="8"/>
                  </a:lnTo>
                  <a:lnTo>
                    <a:pt x="187" y="12"/>
                  </a:lnTo>
                  <a:lnTo>
                    <a:pt x="180" y="15"/>
                  </a:lnTo>
                  <a:lnTo>
                    <a:pt x="165" y="18"/>
                  </a:lnTo>
                  <a:lnTo>
                    <a:pt x="150" y="21"/>
                  </a:lnTo>
                  <a:lnTo>
                    <a:pt x="137" y="24"/>
                  </a:lnTo>
                  <a:lnTo>
                    <a:pt x="137" y="24"/>
                  </a:lnTo>
                  <a:lnTo>
                    <a:pt x="106" y="34"/>
                  </a:lnTo>
                  <a:lnTo>
                    <a:pt x="89" y="37"/>
                  </a:lnTo>
                  <a:lnTo>
                    <a:pt x="73" y="41"/>
                  </a:lnTo>
                  <a:lnTo>
                    <a:pt x="73" y="41"/>
                  </a:lnTo>
                  <a:lnTo>
                    <a:pt x="70" y="42"/>
                  </a:lnTo>
                  <a:lnTo>
                    <a:pt x="67" y="43"/>
                  </a:lnTo>
                  <a:lnTo>
                    <a:pt x="62" y="47"/>
                  </a:lnTo>
                  <a:lnTo>
                    <a:pt x="60" y="52"/>
                  </a:lnTo>
                  <a:lnTo>
                    <a:pt x="58" y="59"/>
                  </a:lnTo>
                  <a:lnTo>
                    <a:pt x="56" y="72"/>
                  </a:lnTo>
                  <a:lnTo>
                    <a:pt x="55" y="81"/>
                  </a:lnTo>
                  <a:lnTo>
                    <a:pt x="55" y="81"/>
                  </a:lnTo>
                  <a:lnTo>
                    <a:pt x="46" y="115"/>
                  </a:lnTo>
                  <a:lnTo>
                    <a:pt x="42" y="134"/>
                  </a:lnTo>
                  <a:lnTo>
                    <a:pt x="41" y="146"/>
                  </a:lnTo>
                  <a:lnTo>
                    <a:pt x="41" y="146"/>
                  </a:lnTo>
                  <a:lnTo>
                    <a:pt x="38" y="160"/>
                  </a:lnTo>
                  <a:lnTo>
                    <a:pt x="32" y="181"/>
                  </a:lnTo>
                  <a:lnTo>
                    <a:pt x="26" y="205"/>
                  </a:lnTo>
                  <a:lnTo>
                    <a:pt x="24" y="216"/>
                  </a:lnTo>
                  <a:lnTo>
                    <a:pt x="23" y="223"/>
                  </a:lnTo>
                  <a:lnTo>
                    <a:pt x="23" y="223"/>
                  </a:lnTo>
                  <a:lnTo>
                    <a:pt x="21" y="239"/>
                  </a:lnTo>
                  <a:lnTo>
                    <a:pt x="17" y="260"/>
                  </a:lnTo>
                  <a:lnTo>
                    <a:pt x="12" y="281"/>
                  </a:lnTo>
                  <a:lnTo>
                    <a:pt x="9" y="291"/>
                  </a:lnTo>
                  <a:lnTo>
                    <a:pt x="4" y="299"/>
                  </a:lnTo>
                  <a:lnTo>
                    <a:pt x="4" y="299"/>
                  </a:lnTo>
                  <a:lnTo>
                    <a:pt x="1" y="308"/>
                  </a:lnTo>
                  <a:lnTo>
                    <a:pt x="0" y="316"/>
                  </a:lnTo>
                  <a:lnTo>
                    <a:pt x="0" y="324"/>
                  </a:lnTo>
                  <a:lnTo>
                    <a:pt x="2" y="333"/>
                  </a:lnTo>
                  <a:lnTo>
                    <a:pt x="4" y="341"/>
                  </a:lnTo>
                  <a:lnTo>
                    <a:pt x="6" y="349"/>
                  </a:lnTo>
                  <a:lnTo>
                    <a:pt x="12" y="361"/>
                  </a:lnTo>
                  <a:lnTo>
                    <a:pt x="12" y="361"/>
                  </a:lnTo>
                  <a:lnTo>
                    <a:pt x="16" y="367"/>
                  </a:lnTo>
                  <a:lnTo>
                    <a:pt x="20" y="371"/>
                  </a:lnTo>
                  <a:lnTo>
                    <a:pt x="21" y="374"/>
                  </a:lnTo>
                  <a:lnTo>
                    <a:pt x="23" y="377"/>
                  </a:lnTo>
                  <a:lnTo>
                    <a:pt x="25" y="389"/>
                  </a:lnTo>
                  <a:lnTo>
                    <a:pt x="25" y="389"/>
                  </a:lnTo>
                  <a:lnTo>
                    <a:pt x="27" y="395"/>
                  </a:lnTo>
                  <a:lnTo>
                    <a:pt x="28" y="399"/>
                  </a:lnTo>
                  <a:lnTo>
                    <a:pt x="30" y="402"/>
                  </a:lnTo>
                  <a:lnTo>
                    <a:pt x="32" y="405"/>
                  </a:lnTo>
                  <a:lnTo>
                    <a:pt x="37" y="407"/>
                  </a:lnTo>
                  <a:lnTo>
                    <a:pt x="40" y="408"/>
                  </a:lnTo>
                  <a:lnTo>
                    <a:pt x="42" y="410"/>
                  </a:lnTo>
                  <a:lnTo>
                    <a:pt x="42" y="410"/>
                  </a:lnTo>
                  <a:lnTo>
                    <a:pt x="44" y="414"/>
                  </a:lnTo>
                  <a:lnTo>
                    <a:pt x="44" y="419"/>
                  </a:lnTo>
                  <a:lnTo>
                    <a:pt x="43" y="425"/>
                  </a:lnTo>
                  <a:lnTo>
                    <a:pt x="42" y="431"/>
                  </a:lnTo>
                  <a:lnTo>
                    <a:pt x="39" y="447"/>
                  </a:lnTo>
                  <a:lnTo>
                    <a:pt x="39" y="453"/>
                  </a:lnTo>
                  <a:lnTo>
                    <a:pt x="39" y="458"/>
                  </a:lnTo>
                  <a:lnTo>
                    <a:pt x="39" y="458"/>
                  </a:lnTo>
                  <a:lnTo>
                    <a:pt x="41" y="464"/>
                  </a:lnTo>
                  <a:lnTo>
                    <a:pt x="46" y="471"/>
                  </a:lnTo>
                  <a:lnTo>
                    <a:pt x="59" y="488"/>
                  </a:lnTo>
                  <a:lnTo>
                    <a:pt x="74" y="506"/>
                  </a:lnTo>
                  <a:lnTo>
                    <a:pt x="85" y="516"/>
                  </a:lnTo>
                  <a:lnTo>
                    <a:pt x="85" y="516"/>
                  </a:lnTo>
                  <a:lnTo>
                    <a:pt x="90" y="522"/>
                  </a:lnTo>
                  <a:lnTo>
                    <a:pt x="91" y="524"/>
                  </a:lnTo>
                  <a:lnTo>
                    <a:pt x="91" y="527"/>
                  </a:lnTo>
                  <a:lnTo>
                    <a:pt x="91" y="534"/>
                  </a:lnTo>
                  <a:lnTo>
                    <a:pt x="90" y="545"/>
                  </a:lnTo>
                  <a:lnTo>
                    <a:pt x="90" y="545"/>
                  </a:lnTo>
                  <a:lnTo>
                    <a:pt x="89" y="564"/>
                  </a:lnTo>
                  <a:lnTo>
                    <a:pt x="88" y="588"/>
                  </a:lnTo>
                  <a:lnTo>
                    <a:pt x="90" y="639"/>
                  </a:lnTo>
                  <a:lnTo>
                    <a:pt x="90" y="639"/>
                  </a:lnTo>
                  <a:lnTo>
                    <a:pt x="89" y="657"/>
                  </a:lnTo>
                  <a:lnTo>
                    <a:pt x="88" y="672"/>
                  </a:lnTo>
                  <a:lnTo>
                    <a:pt x="82" y="703"/>
                  </a:lnTo>
                  <a:lnTo>
                    <a:pt x="82" y="703"/>
                  </a:lnTo>
                  <a:lnTo>
                    <a:pt x="79" y="715"/>
                  </a:lnTo>
                  <a:lnTo>
                    <a:pt x="78" y="732"/>
                  </a:lnTo>
                  <a:lnTo>
                    <a:pt x="78" y="778"/>
                  </a:lnTo>
                  <a:lnTo>
                    <a:pt x="78" y="849"/>
                  </a:lnTo>
                  <a:lnTo>
                    <a:pt x="78" y="849"/>
                  </a:lnTo>
                  <a:lnTo>
                    <a:pt x="77" y="870"/>
                  </a:lnTo>
                  <a:lnTo>
                    <a:pt x="74" y="901"/>
                  </a:lnTo>
                  <a:lnTo>
                    <a:pt x="71" y="932"/>
                  </a:lnTo>
                  <a:lnTo>
                    <a:pt x="70" y="954"/>
                  </a:lnTo>
                  <a:lnTo>
                    <a:pt x="70" y="954"/>
                  </a:lnTo>
                  <a:lnTo>
                    <a:pt x="69" y="1005"/>
                  </a:lnTo>
                  <a:lnTo>
                    <a:pt x="67" y="1033"/>
                  </a:lnTo>
                  <a:lnTo>
                    <a:pt x="65" y="1043"/>
                  </a:lnTo>
                  <a:lnTo>
                    <a:pt x="64" y="1049"/>
                  </a:lnTo>
                  <a:lnTo>
                    <a:pt x="64" y="1049"/>
                  </a:lnTo>
                  <a:lnTo>
                    <a:pt x="63" y="1058"/>
                  </a:lnTo>
                  <a:lnTo>
                    <a:pt x="62" y="1070"/>
                  </a:lnTo>
                  <a:lnTo>
                    <a:pt x="62" y="1106"/>
                  </a:lnTo>
                  <a:lnTo>
                    <a:pt x="62" y="1166"/>
                  </a:lnTo>
                  <a:lnTo>
                    <a:pt x="62" y="1166"/>
                  </a:lnTo>
                  <a:lnTo>
                    <a:pt x="64" y="1204"/>
                  </a:lnTo>
                  <a:lnTo>
                    <a:pt x="65" y="1226"/>
                  </a:lnTo>
                  <a:lnTo>
                    <a:pt x="65" y="1242"/>
                  </a:lnTo>
                  <a:lnTo>
                    <a:pt x="65" y="1242"/>
                  </a:lnTo>
                  <a:lnTo>
                    <a:pt x="64" y="1255"/>
                  </a:lnTo>
                  <a:lnTo>
                    <a:pt x="65" y="1267"/>
                  </a:lnTo>
                  <a:lnTo>
                    <a:pt x="68" y="1278"/>
                  </a:lnTo>
                  <a:lnTo>
                    <a:pt x="71" y="1285"/>
                  </a:lnTo>
                  <a:lnTo>
                    <a:pt x="71" y="1285"/>
                  </a:lnTo>
                  <a:lnTo>
                    <a:pt x="72" y="1287"/>
                  </a:lnTo>
                  <a:lnTo>
                    <a:pt x="73" y="1292"/>
                  </a:lnTo>
                  <a:lnTo>
                    <a:pt x="73" y="1302"/>
                  </a:lnTo>
                  <a:lnTo>
                    <a:pt x="72" y="1315"/>
                  </a:lnTo>
                  <a:lnTo>
                    <a:pt x="73" y="1331"/>
                  </a:lnTo>
                  <a:lnTo>
                    <a:pt x="73" y="1331"/>
                  </a:lnTo>
                  <a:lnTo>
                    <a:pt x="73" y="1335"/>
                  </a:lnTo>
                  <a:lnTo>
                    <a:pt x="75" y="1339"/>
                  </a:lnTo>
                  <a:lnTo>
                    <a:pt x="76" y="1342"/>
                  </a:lnTo>
                  <a:lnTo>
                    <a:pt x="79" y="1344"/>
                  </a:lnTo>
                  <a:lnTo>
                    <a:pt x="85" y="1349"/>
                  </a:lnTo>
                  <a:lnTo>
                    <a:pt x="92" y="1352"/>
                  </a:lnTo>
                  <a:lnTo>
                    <a:pt x="100" y="1353"/>
                  </a:lnTo>
                  <a:lnTo>
                    <a:pt x="108" y="1354"/>
                  </a:lnTo>
                  <a:lnTo>
                    <a:pt x="122" y="1354"/>
                  </a:lnTo>
                  <a:lnTo>
                    <a:pt x="122" y="1354"/>
                  </a:lnTo>
                  <a:lnTo>
                    <a:pt x="134" y="1354"/>
                  </a:lnTo>
                  <a:lnTo>
                    <a:pt x="147" y="1353"/>
                  </a:lnTo>
                  <a:lnTo>
                    <a:pt x="152" y="1352"/>
                  </a:lnTo>
                  <a:lnTo>
                    <a:pt x="157" y="1350"/>
                  </a:lnTo>
                  <a:lnTo>
                    <a:pt x="161" y="1348"/>
                  </a:lnTo>
                  <a:lnTo>
                    <a:pt x="163" y="1345"/>
                  </a:lnTo>
                  <a:lnTo>
                    <a:pt x="163" y="1345"/>
                  </a:lnTo>
                  <a:lnTo>
                    <a:pt x="164" y="1341"/>
                  </a:lnTo>
                  <a:lnTo>
                    <a:pt x="164" y="1335"/>
                  </a:lnTo>
                  <a:lnTo>
                    <a:pt x="161" y="1321"/>
                  </a:lnTo>
                  <a:lnTo>
                    <a:pt x="157" y="1306"/>
                  </a:lnTo>
                  <a:lnTo>
                    <a:pt x="152" y="1295"/>
                  </a:lnTo>
                  <a:lnTo>
                    <a:pt x="152" y="1295"/>
                  </a:lnTo>
                  <a:lnTo>
                    <a:pt x="151" y="1292"/>
                  </a:lnTo>
                  <a:lnTo>
                    <a:pt x="151" y="1287"/>
                  </a:lnTo>
                  <a:lnTo>
                    <a:pt x="154" y="1280"/>
                  </a:lnTo>
                  <a:lnTo>
                    <a:pt x="158" y="1272"/>
                  </a:lnTo>
                  <a:lnTo>
                    <a:pt x="162" y="1266"/>
                  </a:lnTo>
                  <a:lnTo>
                    <a:pt x="162" y="1266"/>
                  </a:lnTo>
                  <a:lnTo>
                    <a:pt x="165" y="1259"/>
                  </a:lnTo>
                  <a:lnTo>
                    <a:pt x="167" y="1251"/>
                  </a:lnTo>
                  <a:lnTo>
                    <a:pt x="167" y="1242"/>
                  </a:lnTo>
                  <a:lnTo>
                    <a:pt x="167" y="1232"/>
                  </a:lnTo>
                  <a:lnTo>
                    <a:pt x="167" y="1232"/>
                  </a:lnTo>
                  <a:lnTo>
                    <a:pt x="167" y="1207"/>
                  </a:lnTo>
                  <a:lnTo>
                    <a:pt x="169" y="1195"/>
                  </a:lnTo>
                  <a:lnTo>
                    <a:pt x="170" y="1191"/>
                  </a:lnTo>
                  <a:lnTo>
                    <a:pt x="171" y="1186"/>
                  </a:lnTo>
                  <a:lnTo>
                    <a:pt x="171" y="1186"/>
                  </a:lnTo>
                  <a:lnTo>
                    <a:pt x="172" y="1182"/>
                  </a:lnTo>
                  <a:lnTo>
                    <a:pt x="173" y="1175"/>
                  </a:lnTo>
                  <a:lnTo>
                    <a:pt x="174" y="1157"/>
                  </a:lnTo>
                  <a:lnTo>
                    <a:pt x="174" y="1140"/>
                  </a:lnTo>
                  <a:lnTo>
                    <a:pt x="175" y="1126"/>
                  </a:lnTo>
                  <a:lnTo>
                    <a:pt x="175" y="1126"/>
                  </a:lnTo>
                  <a:lnTo>
                    <a:pt x="177" y="1111"/>
                  </a:lnTo>
                  <a:lnTo>
                    <a:pt x="178" y="1091"/>
                  </a:lnTo>
                  <a:lnTo>
                    <a:pt x="177" y="1069"/>
                  </a:lnTo>
                  <a:lnTo>
                    <a:pt x="177" y="1061"/>
                  </a:lnTo>
                  <a:lnTo>
                    <a:pt x="175" y="1055"/>
                  </a:lnTo>
                  <a:lnTo>
                    <a:pt x="175" y="1055"/>
                  </a:lnTo>
                  <a:lnTo>
                    <a:pt x="174" y="1050"/>
                  </a:lnTo>
                  <a:lnTo>
                    <a:pt x="173" y="1044"/>
                  </a:lnTo>
                  <a:lnTo>
                    <a:pt x="172" y="1031"/>
                  </a:lnTo>
                  <a:lnTo>
                    <a:pt x="173" y="1018"/>
                  </a:lnTo>
                  <a:lnTo>
                    <a:pt x="175" y="1007"/>
                  </a:lnTo>
                  <a:lnTo>
                    <a:pt x="175" y="1007"/>
                  </a:lnTo>
                  <a:lnTo>
                    <a:pt x="180" y="985"/>
                  </a:lnTo>
                  <a:lnTo>
                    <a:pt x="188" y="944"/>
                  </a:lnTo>
                  <a:lnTo>
                    <a:pt x="193" y="903"/>
                  </a:lnTo>
                  <a:lnTo>
                    <a:pt x="196" y="880"/>
                  </a:lnTo>
                  <a:lnTo>
                    <a:pt x="196" y="880"/>
                  </a:lnTo>
                  <a:lnTo>
                    <a:pt x="199" y="862"/>
                  </a:lnTo>
                  <a:lnTo>
                    <a:pt x="203" y="831"/>
                  </a:lnTo>
                  <a:lnTo>
                    <a:pt x="208" y="800"/>
                  </a:lnTo>
                  <a:lnTo>
                    <a:pt x="210" y="788"/>
                  </a:lnTo>
                  <a:lnTo>
                    <a:pt x="213" y="781"/>
                  </a:lnTo>
                  <a:lnTo>
                    <a:pt x="213" y="781"/>
                  </a:lnTo>
                  <a:lnTo>
                    <a:pt x="217" y="768"/>
                  </a:lnTo>
                  <a:lnTo>
                    <a:pt x="221" y="749"/>
                  </a:lnTo>
                  <a:lnTo>
                    <a:pt x="229" y="716"/>
                  </a:lnTo>
                  <a:lnTo>
                    <a:pt x="229" y="716"/>
                  </a:lnTo>
                  <a:lnTo>
                    <a:pt x="231" y="711"/>
                  </a:lnTo>
                  <a:lnTo>
                    <a:pt x="233" y="706"/>
                  </a:lnTo>
                  <a:lnTo>
                    <a:pt x="235" y="704"/>
                  </a:lnTo>
                  <a:lnTo>
                    <a:pt x="238" y="703"/>
                  </a:lnTo>
                  <a:lnTo>
                    <a:pt x="240" y="703"/>
                  </a:lnTo>
                  <a:lnTo>
                    <a:pt x="244" y="704"/>
                  </a:lnTo>
                  <a:lnTo>
                    <a:pt x="248" y="707"/>
                  </a:lnTo>
                  <a:lnTo>
                    <a:pt x="248" y="707"/>
                  </a:lnTo>
                  <a:lnTo>
                    <a:pt x="250" y="712"/>
                  </a:lnTo>
                  <a:lnTo>
                    <a:pt x="252" y="718"/>
                  </a:lnTo>
                  <a:lnTo>
                    <a:pt x="257" y="738"/>
                  </a:lnTo>
                  <a:lnTo>
                    <a:pt x="260" y="759"/>
                  </a:lnTo>
                  <a:lnTo>
                    <a:pt x="262" y="776"/>
                  </a:lnTo>
                  <a:lnTo>
                    <a:pt x="262" y="776"/>
                  </a:lnTo>
                  <a:lnTo>
                    <a:pt x="262" y="800"/>
                  </a:lnTo>
                  <a:lnTo>
                    <a:pt x="260" y="836"/>
                  </a:lnTo>
                  <a:lnTo>
                    <a:pt x="259" y="874"/>
                  </a:lnTo>
                  <a:lnTo>
                    <a:pt x="258" y="900"/>
                  </a:lnTo>
                  <a:lnTo>
                    <a:pt x="258" y="900"/>
                  </a:lnTo>
                  <a:lnTo>
                    <a:pt x="259" y="919"/>
                  </a:lnTo>
                  <a:lnTo>
                    <a:pt x="261" y="939"/>
                  </a:lnTo>
                  <a:lnTo>
                    <a:pt x="263" y="958"/>
                  </a:lnTo>
                  <a:lnTo>
                    <a:pt x="264" y="972"/>
                  </a:lnTo>
                  <a:lnTo>
                    <a:pt x="264" y="972"/>
                  </a:lnTo>
                  <a:lnTo>
                    <a:pt x="264" y="995"/>
                  </a:lnTo>
                  <a:lnTo>
                    <a:pt x="266" y="1038"/>
                  </a:lnTo>
                  <a:lnTo>
                    <a:pt x="269" y="1081"/>
                  </a:lnTo>
                  <a:lnTo>
                    <a:pt x="272" y="1108"/>
                  </a:lnTo>
                  <a:lnTo>
                    <a:pt x="272" y="1108"/>
                  </a:lnTo>
                  <a:lnTo>
                    <a:pt x="274" y="1125"/>
                  </a:lnTo>
                  <a:lnTo>
                    <a:pt x="275" y="1149"/>
                  </a:lnTo>
                  <a:lnTo>
                    <a:pt x="277" y="1171"/>
                  </a:lnTo>
                  <a:lnTo>
                    <a:pt x="279" y="1186"/>
                  </a:lnTo>
                  <a:lnTo>
                    <a:pt x="279" y="1186"/>
                  </a:lnTo>
                  <a:lnTo>
                    <a:pt x="280" y="1199"/>
                  </a:lnTo>
                  <a:lnTo>
                    <a:pt x="280" y="1219"/>
                  </a:lnTo>
                  <a:lnTo>
                    <a:pt x="280" y="1252"/>
                  </a:lnTo>
                  <a:lnTo>
                    <a:pt x="280" y="1252"/>
                  </a:lnTo>
                  <a:lnTo>
                    <a:pt x="281" y="1308"/>
                  </a:lnTo>
                  <a:lnTo>
                    <a:pt x="281" y="1308"/>
                  </a:lnTo>
                  <a:lnTo>
                    <a:pt x="293" y="1307"/>
                  </a:lnTo>
                  <a:lnTo>
                    <a:pt x="293" y="1307"/>
                  </a:lnTo>
                  <a:lnTo>
                    <a:pt x="294" y="1311"/>
                  </a:lnTo>
                  <a:lnTo>
                    <a:pt x="297" y="1313"/>
                  </a:lnTo>
                  <a:lnTo>
                    <a:pt x="304" y="1313"/>
                  </a:lnTo>
                  <a:lnTo>
                    <a:pt x="312" y="1314"/>
                  </a:lnTo>
                  <a:lnTo>
                    <a:pt x="312" y="1314"/>
                  </a:lnTo>
                  <a:lnTo>
                    <a:pt x="318" y="1314"/>
                  </a:lnTo>
                  <a:lnTo>
                    <a:pt x="321" y="1314"/>
                  </a:lnTo>
                  <a:lnTo>
                    <a:pt x="325" y="1312"/>
                  </a:lnTo>
                  <a:lnTo>
                    <a:pt x="329" y="1310"/>
                  </a:lnTo>
                  <a:lnTo>
                    <a:pt x="332" y="1309"/>
                  </a:lnTo>
                  <a:lnTo>
                    <a:pt x="335" y="1308"/>
                  </a:lnTo>
                  <a:lnTo>
                    <a:pt x="335" y="1308"/>
                  </a:lnTo>
                  <a:lnTo>
                    <a:pt x="344" y="1309"/>
                  </a:lnTo>
                  <a:lnTo>
                    <a:pt x="351" y="1311"/>
                  </a:lnTo>
                  <a:lnTo>
                    <a:pt x="358" y="1315"/>
                  </a:lnTo>
                  <a:lnTo>
                    <a:pt x="364" y="1319"/>
                  </a:lnTo>
                  <a:lnTo>
                    <a:pt x="364" y="1319"/>
                  </a:lnTo>
                  <a:lnTo>
                    <a:pt x="373" y="1323"/>
                  </a:lnTo>
                  <a:lnTo>
                    <a:pt x="387" y="1326"/>
                  </a:lnTo>
                  <a:lnTo>
                    <a:pt x="395" y="1327"/>
                  </a:lnTo>
                  <a:lnTo>
                    <a:pt x="406" y="1328"/>
                  </a:lnTo>
                  <a:lnTo>
                    <a:pt x="418" y="1328"/>
                  </a:lnTo>
                  <a:lnTo>
                    <a:pt x="431" y="1327"/>
                  </a:lnTo>
                  <a:lnTo>
                    <a:pt x="431" y="1327"/>
                  </a:lnTo>
                  <a:lnTo>
                    <a:pt x="442" y="1325"/>
                  </a:lnTo>
                  <a:lnTo>
                    <a:pt x="450" y="1323"/>
                  </a:lnTo>
                  <a:lnTo>
                    <a:pt x="456" y="1321"/>
                  </a:lnTo>
                  <a:lnTo>
                    <a:pt x="460" y="1317"/>
                  </a:lnTo>
                  <a:lnTo>
                    <a:pt x="461" y="1314"/>
                  </a:lnTo>
                  <a:lnTo>
                    <a:pt x="461" y="1311"/>
                  </a:lnTo>
                  <a:lnTo>
                    <a:pt x="461" y="1304"/>
                  </a:lnTo>
                  <a:lnTo>
                    <a:pt x="461" y="1304"/>
                  </a:lnTo>
                  <a:lnTo>
                    <a:pt x="460" y="1300"/>
                  </a:lnTo>
                  <a:lnTo>
                    <a:pt x="457" y="1298"/>
                  </a:lnTo>
                  <a:lnTo>
                    <a:pt x="453" y="1297"/>
                  </a:lnTo>
                  <a:lnTo>
                    <a:pt x="449" y="1296"/>
                  </a:lnTo>
                  <a:lnTo>
                    <a:pt x="437" y="1294"/>
                  </a:lnTo>
                  <a:lnTo>
                    <a:pt x="431" y="1292"/>
                  </a:lnTo>
                  <a:lnTo>
                    <a:pt x="424" y="1288"/>
                  </a:lnTo>
                  <a:lnTo>
                    <a:pt x="424" y="1288"/>
                  </a:lnTo>
                  <a:lnTo>
                    <a:pt x="410" y="1279"/>
                  </a:lnTo>
                  <a:lnTo>
                    <a:pt x="398" y="1268"/>
                  </a:lnTo>
                  <a:lnTo>
                    <a:pt x="390" y="1258"/>
                  </a:lnTo>
                  <a:lnTo>
                    <a:pt x="387" y="1254"/>
                  </a:lnTo>
                  <a:lnTo>
                    <a:pt x="385" y="1251"/>
                  </a:lnTo>
                  <a:lnTo>
                    <a:pt x="385" y="1251"/>
                  </a:lnTo>
                  <a:lnTo>
                    <a:pt x="378" y="1211"/>
                  </a:lnTo>
                  <a:lnTo>
                    <a:pt x="368" y="1162"/>
                  </a:lnTo>
                  <a:lnTo>
                    <a:pt x="368" y="1162"/>
                  </a:lnTo>
                  <a:lnTo>
                    <a:pt x="367" y="1153"/>
                  </a:lnTo>
                  <a:lnTo>
                    <a:pt x="366" y="1140"/>
                  </a:lnTo>
                  <a:lnTo>
                    <a:pt x="364" y="1110"/>
                  </a:lnTo>
                  <a:lnTo>
                    <a:pt x="363" y="1080"/>
                  </a:lnTo>
                  <a:lnTo>
                    <a:pt x="363" y="1061"/>
                  </a:lnTo>
                  <a:lnTo>
                    <a:pt x="363" y="1061"/>
                  </a:lnTo>
                  <a:lnTo>
                    <a:pt x="366" y="1015"/>
                  </a:lnTo>
                  <a:lnTo>
                    <a:pt x="369" y="968"/>
                  </a:lnTo>
                  <a:lnTo>
                    <a:pt x="369" y="968"/>
                  </a:lnTo>
                  <a:lnTo>
                    <a:pt x="369" y="944"/>
                  </a:lnTo>
                  <a:lnTo>
                    <a:pt x="370" y="904"/>
                  </a:lnTo>
                  <a:lnTo>
                    <a:pt x="371" y="864"/>
                  </a:lnTo>
                  <a:lnTo>
                    <a:pt x="371" y="850"/>
                  </a:lnTo>
                  <a:lnTo>
                    <a:pt x="373" y="844"/>
                  </a:lnTo>
                  <a:lnTo>
                    <a:pt x="373" y="844"/>
                  </a:lnTo>
                  <a:lnTo>
                    <a:pt x="376" y="829"/>
                  </a:lnTo>
                  <a:lnTo>
                    <a:pt x="379" y="804"/>
                  </a:lnTo>
                  <a:lnTo>
                    <a:pt x="381" y="778"/>
                  </a:lnTo>
                  <a:lnTo>
                    <a:pt x="382" y="763"/>
                  </a:lnTo>
                  <a:lnTo>
                    <a:pt x="382" y="763"/>
                  </a:lnTo>
                  <a:lnTo>
                    <a:pt x="383" y="749"/>
                  </a:lnTo>
                  <a:lnTo>
                    <a:pt x="388" y="726"/>
                  </a:lnTo>
                  <a:lnTo>
                    <a:pt x="393" y="685"/>
                  </a:lnTo>
                  <a:lnTo>
                    <a:pt x="393" y="685"/>
                  </a:lnTo>
                  <a:lnTo>
                    <a:pt x="396" y="644"/>
                  </a:lnTo>
                  <a:lnTo>
                    <a:pt x="398" y="621"/>
                  </a:lnTo>
                  <a:lnTo>
                    <a:pt x="400" y="612"/>
                  </a:lnTo>
                  <a:lnTo>
                    <a:pt x="403" y="607"/>
                  </a:lnTo>
                  <a:lnTo>
                    <a:pt x="403" y="607"/>
                  </a:lnTo>
                  <a:lnTo>
                    <a:pt x="404" y="601"/>
                  </a:lnTo>
                  <a:lnTo>
                    <a:pt x="406" y="593"/>
                  </a:lnTo>
                  <a:lnTo>
                    <a:pt x="407" y="573"/>
                  </a:lnTo>
                  <a:lnTo>
                    <a:pt x="408" y="549"/>
                  </a:lnTo>
                  <a:lnTo>
                    <a:pt x="408" y="549"/>
                  </a:lnTo>
                  <a:lnTo>
                    <a:pt x="411" y="553"/>
                  </a:lnTo>
                  <a:lnTo>
                    <a:pt x="414" y="559"/>
                  </a:lnTo>
                  <a:lnTo>
                    <a:pt x="425" y="573"/>
                  </a:lnTo>
                  <a:lnTo>
                    <a:pt x="436" y="588"/>
                  </a:lnTo>
                  <a:lnTo>
                    <a:pt x="446" y="602"/>
                  </a:lnTo>
                  <a:lnTo>
                    <a:pt x="446" y="602"/>
                  </a:lnTo>
                  <a:lnTo>
                    <a:pt x="453" y="614"/>
                  </a:lnTo>
                  <a:lnTo>
                    <a:pt x="462" y="624"/>
                  </a:lnTo>
                  <a:lnTo>
                    <a:pt x="469" y="632"/>
                  </a:lnTo>
                  <a:lnTo>
                    <a:pt x="469" y="632"/>
                  </a:lnTo>
                  <a:lnTo>
                    <a:pt x="468" y="623"/>
                  </a:lnTo>
                  <a:lnTo>
                    <a:pt x="467" y="608"/>
                  </a:lnTo>
                  <a:lnTo>
                    <a:pt x="468" y="568"/>
                  </a:lnTo>
                  <a:lnTo>
                    <a:pt x="469" y="528"/>
                  </a:lnTo>
                  <a:lnTo>
                    <a:pt x="471" y="503"/>
                  </a:lnTo>
                  <a:lnTo>
                    <a:pt x="471" y="503"/>
                  </a:lnTo>
                  <a:lnTo>
                    <a:pt x="471" y="497"/>
                  </a:lnTo>
                  <a:lnTo>
                    <a:pt x="470" y="489"/>
                  </a:lnTo>
                  <a:lnTo>
                    <a:pt x="466" y="471"/>
                  </a:lnTo>
                  <a:lnTo>
                    <a:pt x="461" y="454"/>
                  </a:lnTo>
                  <a:lnTo>
                    <a:pt x="456" y="444"/>
                  </a:lnTo>
                  <a:lnTo>
                    <a:pt x="456" y="444"/>
                  </a:lnTo>
                  <a:close/>
                  <a:moveTo>
                    <a:pt x="94" y="317"/>
                  </a:moveTo>
                  <a:lnTo>
                    <a:pt x="94" y="317"/>
                  </a:lnTo>
                  <a:lnTo>
                    <a:pt x="88" y="306"/>
                  </a:lnTo>
                  <a:lnTo>
                    <a:pt x="88" y="306"/>
                  </a:lnTo>
                  <a:lnTo>
                    <a:pt x="88" y="303"/>
                  </a:lnTo>
                  <a:lnTo>
                    <a:pt x="88" y="298"/>
                  </a:lnTo>
                  <a:lnTo>
                    <a:pt x="90" y="294"/>
                  </a:lnTo>
                  <a:lnTo>
                    <a:pt x="92" y="293"/>
                  </a:lnTo>
                  <a:lnTo>
                    <a:pt x="94" y="291"/>
                  </a:lnTo>
                  <a:lnTo>
                    <a:pt x="94" y="291"/>
                  </a:lnTo>
                  <a:lnTo>
                    <a:pt x="94" y="294"/>
                  </a:lnTo>
                  <a:lnTo>
                    <a:pt x="94" y="302"/>
                  </a:lnTo>
                  <a:lnTo>
                    <a:pt x="94" y="317"/>
                  </a:lnTo>
                  <a:lnTo>
                    <a:pt x="94" y="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black"/>
                </a:solidFill>
                <a:effectLst/>
                <a:uLnTx/>
                <a:uFillTx/>
                <a:ea typeface="微软雅黑" panose="020B0503020204020204" pitchFamily="34" charset="-122"/>
              </a:endParaRPr>
            </a:p>
          </p:txBody>
        </p:sp>
      </p:grpSp>
      <p:sp>
        <p:nvSpPr>
          <p:cNvPr id="53" name="Freeform 54"/>
          <p:cNvSpPr>
            <a:spLocks noEditPoints="1"/>
          </p:cNvSpPr>
          <p:nvPr/>
        </p:nvSpPr>
        <p:spPr bwMode="auto">
          <a:xfrm>
            <a:off x="3529490" y="3141911"/>
            <a:ext cx="423333" cy="903816"/>
          </a:xfrm>
          <a:custGeom>
            <a:avLst/>
            <a:gdLst>
              <a:gd name="T0" fmla="*/ 685 w 739"/>
              <a:gd name="T1" fmla="*/ 1403 h 1578"/>
              <a:gd name="T2" fmla="*/ 615 w 739"/>
              <a:gd name="T3" fmla="*/ 1107 h 1578"/>
              <a:gd name="T4" fmla="*/ 642 w 739"/>
              <a:gd name="T5" fmla="*/ 933 h 1578"/>
              <a:gd name="T6" fmla="*/ 669 w 739"/>
              <a:gd name="T7" fmla="*/ 676 h 1578"/>
              <a:gd name="T8" fmla="*/ 606 w 739"/>
              <a:gd name="T9" fmla="*/ 614 h 1578"/>
              <a:gd name="T10" fmla="*/ 525 w 739"/>
              <a:gd name="T11" fmla="*/ 606 h 1578"/>
              <a:gd name="T12" fmla="*/ 406 w 739"/>
              <a:gd name="T13" fmla="*/ 622 h 1578"/>
              <a:gd name="T14" fmla="*/ 372 w 739"/>
              <a:gd name="T15" fmla="*/ 638 h 1578"/>
              <a:gd name="T16" fmla="*/ 254 w 739"/>
              <a:gd name="T17" fmla="*/ 631 h 1578"/>
              <a:gd name="T18" fmla="*/ 447 w 739"/>
              <a:gd name="T19" fmla="*/ 574 h 1578"/>
              <a:gd name="T20" fmla="*/ 692 w 739"/>
              <a:gd name="T21" fmla="*/ 541 h 1578"/>
              <a:gd name="T22" fmla="*/ 708 w 739"/>
              <a:gd name="T23" fmla="*/ 378 h 1578"/>
              <a:gd name="T24" fmla="*/ 653 w 739"/>
              <a:gd name="T25" fmla="*/ 266 h 1578"/>
              <a:gd name="T26" fmla="*/ 605 w 739"/>
              <a:gd name="T27" fmla="*/ 135 h 1578"/>
              <a:gd name="T28" fmla="*/ 461 w 739"/>
              <a:gd name="T29" fmla="*/ 172 h 1578"/>
              <a:gd name="T30" fmla="*/ 461 w 739"/>
              <a:gd name="T31" fmla="*/ 311 h 1578"/>
              <a:gd name="T32" fmla="*/ 489 w 739"/>
              <a:gd name="T33" fmla="*/ 310 h 1578"/>
              <a:gd name="T34" fmla="*/ 421 w 739"/>
              <a:gd name="T35" fmla="*/ 378 h 1578"/>
              <a:gd name="T36" fmla="*/ 394 w 739"/>
              <a:gd name="T37" fmla="*/ 506 h 1578"/>
              <a:gd name="T38" fmla="*/ 332 w 739"/>
              <a:gd name="T39" fmla="*/ 246 h 1578"/>
              <a:gd name="T40" fmla="*/ 303 w 739"/>
              <a:gd name="T41" fmla="*/ 164 h 1578"/>
              <a:gd name="T42" fmla="*/ 278 w 739"/>
              <a:gd name="T43" fmla="*/ 47 h 1578"/>
              <a:gd name="T44" fmla="*/ 139 w 739"/>
              <a:gd name="T45" fmla="*/ 47 h 1578"/>
              <a:gd name="T46" fmla="*/ 167 w 739"/>
              <a:gd name="T47" fmla="*/ 165 h 1578"/>
              <a:gd name="T48" fmla="*/ 135 w 739"/>
              <a:gd name="T49" fmla="*/ 234 h 1578"/>
              <a:gd name="T50" fmla="*/ 23 w 739"/>
              <a:gd name="T51" fmla="*/ 367 h 1578"/>
              <a:gd name="T52" fmla="*/ 3 w 739"/>
              <a:gd name="T53" fmla="*/ 539 h 1578"/>
              <a:gd name="T54" fmla="*/ 19 w 739"/>
              <a:gd name="T55" fmla="*/ 663 h 1578"/>
              <a:gd name="T56" fmla="*/ 34 w 739"/>
              <a:gd name="T57" fmla="*/ 714 h 1578"/>
              <a:gd name="T58" fmla="*/ 69 w 739"/>
              <a:gd name="T59" fmla="*/ 794 h 1578"/>
              <a:gd name="T60" fmla="*/ 85 w 739"/>
              <a:gd name="T61" fmla="*/ 1136 h 1578"/>
              <a:gd name="T62" fmla="*/ 121 w 739"/>
              <a:gd name="T63" fmla="*/ 1465 h 1578"/>
              <a:gd name="T64" fmla="*/ 140 w 739"/>
              <a:gd name="T65" fmla="*/ 1563 h 1578"/>
              <a:gd name="T66" fmla="*/ 216 w 739"/>
              <a:gd name="T67" fmla="*/ 1502 h 1578"/>
              <a:gd name="T68" fmla="*/ 329 w 739"/>
              <a:gd name="T69" fmla="*/ 1506 h 1578"/>
              <a:gd name="T70" fmla="*/ 386 w 739"/>
              <a:gd name="T71" fmla="*/ 1466 h 1578"/>
              <a:gd name="T72" fmla="*/ 275 w 739"/>
              <a:gd name="T73" fmla="*/ 1385 h 1578"/>
              <a:gd name="T74" fmla="*/ 345 w 739"/>
              <a:gd name="T75" fmla="*/ 1031 h 1578"/>
              <a:gd name="T76" fmla="*/ 392 w 739"/>
              <a:gd name="T77" fmla="*/ 861 h 1578"/>
              <a:gd name="T78" fmla="*/ 411 w 739"/>
              <a:gd name="T79" fmla="*/ 982 h 1578"/>
              <a:gd name="T80" fmla="*/ 474 w 739"/>
              <a:gd name="T81" fmla="*/ 1181 h 1578"/>
              <a:gd name="T82" fmla="*/ 468 w 739"/>
              <a:gd name="T83" fmla="*/ 1487 h 1578"/>
              <a:gd name="T84" fmla="*/ 476 w 739"/>
              <a:gd name="T85" fmla="*/ 1538 h 1578"/>
              <a:gd name="T86" fmla="*/ 550 w 739"/>
              <a:gd name="T87" fmla="*/ 1477 h 1578"/>
              <a:gd name="T88" fmla="*/ 590 w 739"/>
              <a:gd name="T89" fmla="*/ 1467 h 1578"/>
              <a:gd name="T90" fmla="*/ 591 w 739"/>
              <a:gd name="T91" fmla="*/ 1312 h 1578"/>
              <a:gd name="T92" fmla="*/ 666 w 739"/>
              <a:gd name="T93" fmla="*/ 1525 h 1578"/>
              <a:gd name="T94" fmla="*/ 737 w 739"/>
              <a:gd name="T95" fmla="*/ 1551 h 1578"/>
              <a:gd name="T96" fmla="*/ 492 w 739"/>
              <a:gd name="T97" fmla="*/ 350 h 1578"/>
              <a:gd name="T98" fmla="*/ 514 w 739"/>
              <a:gd name="T99" fmla="*/ 396 h 1578"/>
              <a:gd name="T100" fmla="*/ 578 w 739"/>
              <a:gd name="T101" fmla="*/ 311 h 1578"/>
              <a:gd name="T102" fmla="*/ 597 w 739"/>
              <a:gd name="T103" fmla="*/ 385 h 1578"/>
              <a:gd name="T104" fmla="*/ 532 w 739"/>
              <a:gd name="T105" fmla="*/ 400 h 1578"/>
              <a:gd name="T106" fmla="*/ 505 w 739"/>
              <a:gd name="T107" fmla="*/ 395 h 1578"/>
              <a:gd name="T108" fmla="*/ 477 w 739"/>
              <a:gd name="T109" fmla="*/ 382 h 1578"/>
              <a:gd name="T110" fmla="*/ 280 w 739"/>
              <a:gd name="T111" fmla="*/ 235 h 1578"/>
              <a:gd name="T112" fmla="*/ 273 w 739"/>
              <a:gd name="T113" fmla="*/ 270 h 1578"/>
              <a:gd name="T114" fmla="*/ 254 w 739"/>
              <a:gd name="T115" fmla="*/ 270 h 1578"/>
              <a:gd name="T116" fmla="*/ 234 w 739"/>
              <a:gd name="T117" fmla="*/ 281 h 1578"/>
              <a:gd name="T118" fmla="*/ 391 w 739"/>
              <a:gd name="T119" fmla="*/ 799 h 1578"/>
              <a:gd name="T120" fmla="*/ 420 w 739"/>
              <a:gd name="T121" fmla="*/ 670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9" h="1578">
                <a:moveTo>
                  <a:pt x="716" y="1481"/>
                </a:moveTo>
                <a:lnTo>
                  <a:pt x="716" y="1481"/>
                </a:lnTo>
                <a:lnTo>
                  <a:pt x="712" y="1462"/>
                </a:lnTo>
                <a:lnTo>
                  <a:pt x="709" y="1452"/>
                </a:lnTo>
                <a:lnTo>
                  <a:pt x="707" y="1449"/>
                </a:lnTo>
                <a:lnTo>
                  <a:pt x="706" y="1447"/>
                </a:lnTo>
                <a:lnTo>
                  <a:pt x="706" y="1447"/>
                </a:lnTo>
                <a:lnTo>
                  <a:pt x="702" y="1444"/>
                </a:lnTo>
                <a:lnTo>
                  <a:pt x="700" y="1440"/>
                </a:lnTo>
                <a:lnTo>
                  <a:pt x="699" y="1434"/>
                </a:lnTo>
                <a:lnTo>
                  <a:pt x="698" y="1429"/>
                </a:lnTo>
                <a:lnTo>
                  <a:pt x="698" y="1429"/>
                </a:lnTo>
                <a:lnTo>
                  <a:pt x="698" y="1425"/>
                </a:lnTo>
                <a:lnTo>
                  <a:pt x="698" y="1420"/>
                </a:lnTo>
                <a:lnTo>
                  <a:pt x="696" y="1416"/>
                </a:lnTo>
                <a:lnTo>
                  <a:pt x="693" y="1412"/>
                </a:lnTo>
                <a:lnTo>
                  <a:pt x="693" y="1412"/>
                </a:lnTo>
                <a:lnTo>
                  <a:pt x="688" y="1407"/>
                </a:lnTo>
                <a:lnTo>
                  <a:pt x="685" y="1403"/>
                </a:lnTo>
                <a:lnTo>
                  <a:pt x="682" y="1396"/>
                </a:lnTo>
                <a:lnTo>
                  <a:pt x="680" y="1388"/>
                </a:lnTo>
                <a:lnTo>
                  <a:pt x="680" y="1388"/>
                </a:lnTo>
                <a:lnTo>
                  <a:pt x="677" y="1373"/>
                </a:lnTo>
                <a:lnTo>
                  <a:pt x="674" y="1351"/>
                </a:lnTo>
                <a:lnTo>
                  <a:pt x="671" y="1328"/>
                </a:lnTo>
                <a:lnTo>
                  <a:pt x="670" y="1305"/>
                </a:lnTo>
                <a:lnTo>
                  <a:pt x="670" y="1305"/>
                </a:lnTo>
                <a:lnTo>
                  <a:pt x="669" y="1295"/>
                </a:lnTo>
                <a:lnTo>
                  <a:pt x="668" y="1281"/>
                </a:lnTo>
                <a:lnTo>
                  <a:pt x="663" y="1252"/>
                </a:lnTo>
                <a:lnTo>
                  <a:pt x="654" y="1213"/>
                </a:lnTo>
                <a:lnTo>
                  <a:pt x="654" y="1213"/>
                </a:lnTo>
                <a:lnTo>
                  <a:pt x="649" y="1198"/>
                </a:lnTo>
                <a:lnTo>
                  <a:pt x="638" y="1170"/>
                </a:lnTo>
                <a:lnTo>
                  <a:pt x="620" y="1127"/>
                </a:lnTo>
                <a:lnTo>
                  <a:pt x="620" y="1127"/>
                </a:lnTo>
                <a:lnTo>
                  <a:pt x="617" y="1118"/>
                </a:lnTo>
                <a:lnTo>
                  <a:pt x="615" y="1107"/>
                </a:lnTo>
                <a:lnTo>
                  <a:pt x="615" y="1094"/>
                </a:lnTo>
                <a:lnTo>
                  <a:pt x="616" y="1084"/>
                </a:lnTo>
                <a:lnTo>
                  <a:pt x="616" y="1084"/>
                </a:lnTo>
                <a:lnTo>
                  <a:pt x="620" y="1067"/>
                </a:lnTo>
                <a:lnTo>
                  <a:pt x="623" y="1042"/>
                </a:lnTo>
                <a:lnTo>
                  <a:pt x="627" y="1009"/>
                </a:lnTo>
                <a:lnTo>
                  <a:pt x="627" y="1009"/>
                </a:lnTo>
                <a:lnTo>
                  <a:pt x="630" y="1009"/>
                </a:lnTo>
                <a:lnTo>
                  <a:pt x="634" y="1008"/>
                </a:lnTo>
                <a:lnTo>
                  <a:pt x="636" y="1006"/>
                </a:lnTo>
                <a:lnTo>
                  <a:pt x="636" y="1006"/>
                </a:lnTo>
                <a:lnTo>
                  <a:pt x="636" y="999"/>
                </a:lnTo>
                <a:lnTo>
                  <a:pt x="636" y="988"/>
                </a:lnTo>
                <a:lnTo>
                  <a:pt x="637" y="971"/>
                </a:lnTo>
                <a:lnTo>
                  <a:pt x="637" y="971"/>
                </a:lnTo>
                <a:lnTo>
                  <a:pt x="638" y="954"/>
                </a:lnTo>
                <a:lnTo>
                  <a:pt x="639" y="943"/>
                </a:lnTo>
                <a:lnTo>
                  <a:pt x="642" y="933"/>
                </a:lnTo>
                <a:lnTo>
                  <a:pt x="642" y="933"/>
                </a:lnTo>
                <a:lnTo>
                  <a:pt x="643" y="927"/>
                </a:lnTo>
                <a:lnTo>
                  <a:pt x="643" y="920"/>
                </a:lnTo>
                <a:lnTo>
                  <a:pt x="644" y="903"/>
                </a:lnTo>
                <a:lnTo>
                  <a:pt x="643" y="882"/>
                </a:lnTo>
                <a:lnTo>
                  <a:pt x="643" y="882"/>
                </a:lnTo>
                <a:lnTo>
                  <a:pt x="668" y="883"/>
                </a:lnTo>
                <a:lnTo>
                  <a:pt x="668" y="883"/>
                </a:lnTo>
                <a:lnTo>
                  <a:pt x="669" y="878"/>
                </a:lnTo>
                <a:lnTo>
                  <a:pt x="671" y="868"/>
                </a:lnTo>
                <a:lnTo>
                  <a:pt x="673" y="837"/>
                </a:lnTo>
                <a:lnTo>
                  <a:pt x="677" y="790"/>
                </a:lnTo>
                <a:lnTo>
                  <a:pt x="677" y="790"/>
                </a:lnTo>
                <a:lnTo>
                  <a:pt x="675" y="744"/>
                </a:lnTo>
                <a:lnTo>
                  <a:pt x="673" y="714"/>
                </a:lnTo>
                <a:lnTo>
                  <a:pt x="672" y="702"/>
                </a:lnTo>
                <a:lnTo>
                  <a:pt x="671" y="694"/>
                </a:lnTo>
                <a:lnTo>
                  <a:pt x="671" y="694"/>
                </a:lnTo>
                <a:lnTo>
                  <a:pt x="669" y="685"/>
                </a:lnTo>
                <a:lnTo>
                  <a:pt x="669" y="676"/>
                </a:lnTo>
                <a:lnTo>
                  <a:pt x="670" y="666"/>
                </a:lnTo>
                <a:lnTo>
                  <a:pt x="670" y="666"/>
                </a:lnTo>
                <a:lnTo>
                  <a:pt x="673" y="666"/>
                </a:lnTo>
                <a:lnTo>
                  <a:pt x="679" y="664"/>
                </a:lnTo>
                <a:lnTo>
                  <a:pt x="685" y="659"/>
                </a:lnTo>
                <a:lnTo>
                  <a:pt x="685" y="659"/>
                </a:lnTo>
                <a:lnTo>
                  <a:pt x="689" y="656"/>
                </a:lnTo>
                <a:lnTo>
                  <a:pt x="693" y="650"/>
                </a:lnTo>
                <a:lnTo>
                  <a:pt x="695" y="644"/>
                </a:lnTo>
                <a:lnTo>
                  <a:pt x="697" y="637"/>
                </a:lnTo>
                <a:lnTo>
                  <a:pt x="699" y="622"/>
                </a:lnTo>
                <a:lnTo>
                  <a:pt x="699" y="609"/>
                </a:lnTo>
                <a:lnTo>
                  <a:pt x="699" y="609"/>
                </a:lnTo>
                <a:lnTo>
                  <a:pt x="699" y="602"/>
                </a:lnTo>
                <a:lnTo>
                  <a:pt x="701" y="593"/>
                </a:lnTo>
                <a:lnTo>
                  <a:pt x="701" y="593"/>
                </a:lnTo>
                <a:lnTo>
                  <a:pt x="651" y="603"/>
                </a:lnTo>
                <a:lnTo>
                  <a:pt x="623" y="608"/>
                </a:lnTo>
                <a:lnTo>
                  <a:pt x="606" y="614"/>
                </a:lnTo>
                <a:lnTo>
                  <a:pt x="606" y="614"/>
                </a:lnTo>
                <a:lnTo>
                  <a:pt x="575" y="624"/>
                </a:lnTo>
                <a:lnTo>
                  <a:pt x="559" y="630"/>
                </a:lnTo>
                <a:lnTo>
                  <a:pt x="552" y="631"/>
                </a:lnTo>
                <a:lnTo>
                  <a:pt x="547" y="632"/>
                </a:lnTo>
                <a:lnTo>
                  <a:pt x="547" y="632"/>
                </a:lnTo>
                <a:lnTo>
                  <a:pt x="537" y="633"/>
                </a:lnTo>
                <a:lnTo>
                  <a:pt x="529" y="634"/>
                </a:lnTo>
                <a:lnTo>
                  <a:pt x="526" y="634"/>
                </a:lnTo>
                <a:lnTo>
                  <a:pt x="524" y="634"/>
                </a:lnTo>
                <a:lnTo>
                  <a:pt x="523" y="633"/>
                </a:lnTo>
                <a:lnTo>
                  <a:pt x="523" y="631"/>
                </a:lnTo>
                <a:lnTo>
                  <a:pt x="523" y="631"/>
                </a:lnTo>
                <a:lnTo>
                  <a:pt x="528" y="616"/>
                </a:lnTo>
                <a:lnTo>
                  <a:pt x="529" y="609"/>
                </a:lnTo>
                <a:lnTo>
                  <a:pt x="528" y="607"/>
                </a:lnTo>
                <a:lnTo>
                  <a:pt x="527" y="606"/>
                </a:lnTo>
                <a:lnTo>
                  <a:pt x="527" y="606"/>
                </a:lnTo>
                <a:lnTo>
                  <a:pt x="525" y="606"/>
                </a:lnTo>
                <a:lnTo>
                  <a:pt x="523" y="606"/>
                </a:lnTo>
                <a:lnTo>
                  <a:pt x="518" y="610"/>
                </a:lnTo>
                <a:lnTo>
                  <a:pt x="509" y="619"/>
                </a:lnTo>
                <a:lnTo>
                  <a:pt x="509" y="619"/>
                </a:lnTo>
                <a:lnTo>
                  <a:pt x="502" y="632"/>
                </a:lnTo>
                <a:lnTo>
                  <a:pt x="498" y="636"/>
                </a:lnTo>
                <a:lnTo>
                  <a:pt x="494" y="639"/>
                </a:lnTo>
                <a:lnTo>
                  <a:pt x="491" y="642"/>
                </a:lnTo>
                <a:lnTo>
                  <a:pt x="485" y="643"/>
                </a:lnTo>
                <a:lnTo>
                  <a:pt x="485" y="643"/>
                </a:lnTo>
                <a:lnTo>
                  <a:pt x="476" y="643"/>
                </a:lnTo>
                <a:lnTo>
                  <a:pt x="463" y="642"/>
                </a:lnTo>
                <a:lnTo>
                  <a:pt x="451" y="638"/>
                </a:lnTo>
                <a:lnTo>
                  <a:pt x="441" y="634"/>
                </a:lnTo>
                <a:lnTo>
                  <a:pt x="441" y="634"/>
                </a:lnTo>
                <a:lnTo>
                  <a:pt x="415" y="622"/>
                </a:lnTo>
                <a:lnTo>
                  <a:pt x="415" y="622"/>
                </a:lnTo>
                <a:lnTo>
                  <a:pt x="410" y="621"/>
                </a:lnTo>
                <a:lnTo>
                  <a:pt x="406" y="622"/>
                </a:lnTo>
                <a:lnTo>
                  <a:pt x="402" y="624"/>
                </a:lnTo>
                <a:lnTo>
                  <a:pt x="401" y="627"/>
                </a:lnTo>
                <a:lnTo>
                  <a:pt x="401" y="628"/>
                </a:lnTo>
                <a:lnTo>
                  <a:pt x="401" y="628"/>
                </a:lnTo>
                <a:lnTo>
                  <a:pt x="405" y="632"/>
                </a:lnTo>
                <a:lnTo>
                  <a:pt x="409" y="637"/>
                </a:lnTo>
                <a:lnTo>
                  <a:pt x="419" y="644"/>
                </a:lnTo>
                <a:lnTo>
                  <a:pt x="419" y="644"/>
                </a:lnTo>
                <a:lnTo>
                  <a:pt x="405" y="637"/>
                </a:lnTo>
                <a:lnTo>
                  <a:pt x="387" y="629"/>
                </a:lnTo>
                <a:lnTo>
                  <a:pt x="387" y="629"/>
                </a:lnTo>
                <a:lnTo>
                  <a:pt x="381" y="629"/>
                </a:lnTo>
                <a:lnTo>
                  <a:pt x="376" y="629"/>
                </a:lnTo>
                <a:lnTo>
                  <a:pt x="372" y="630"/>
                </a:lnTo>
                <a:lnTo>
                  <a:pt x="369" y="630"/>
                </a:lnTo>
                <a:lnTo>
                  <a:pt x="369" y="632"/>
                </a:lnTo>
                <a:lnTo>
                  <a:pt x="369" y="632"/>
                </a:lnTo>
                <a:lnTo>
                  <a:pt x="369" y="635"/>
                </a:lnTo>
                <a:lnTo>
                  <a:pt x="372" y="638"/>
                </a:lnTo>
                <a:lnTo>
                  <a:pt x="376" y="643"/>
                </a:lnTo>
                <a:lnTo>
                  <a:pt x="383" y="645"/>
                </a:lnTo>
                <a:lnTo>
                  <a:pt x="383" y="645"/>
                </a:lnTo>
                <a:lnTo>
                  <a:pt x="391" y="648"/>
                </a:lnTo>
                <a:lnTo>
                  <a:pt x="398" y="652"/>
                </a:lnTo>
                <a:lnTo>
                  <a:pt x="405" y="657"/>
                </a:lnTo>
                <a:lnTo>
                  <a:pt x="410" y="659"/>
                </a:lnTo>
                <a:lnTo>
                  <a:pt x="410" y="659"/>
                </a:lnTo>
                <a:lnTo>
                  <a:pt x="415" y="661"/>
                </a:lnTo>
                <a:lnTo>
                  <a:pt x="420" y="664"/>
                </a:lnTo>
                <a:lnTo>
                  <a:pt x="424" y="668"/>
                </a:lnTo>
                <a:lnTo>
                  <a:pt x="424" y="668"/>
                </a:lnTo>
                <a:lnTo>
                  <a:pt x="348" y="656"/>
                </a:lnTo>
                <a:lnTo>
                  <a:pt x="265" y="643"/>
                </a:lnTo>
                <a:lnTo>
                  <a:pt x="265" y="643"/>
                </a:lnTo>
                <a:lnTo>
                  <a:pt x="263" y="642"/>
                </a:lnTo>
                <a:lnTo>
                  <a:pt x="261" y="641"/>
                </a:lnTo>
                <a:lnTo>
                  <a:pt x="257" y="636"/>
                </a:lnTo>
                <a:lnTo>
                  <a:pt x="254" y="631"/>
                </a:lnTo>
                <a:lnTo>
                  <a:pt x="250" y="624"/>
                </a:lnTo>
                <a:lnTo>
                  <a:pt x="250" y="624"/>
                </a:lnTo>
                <a:lnTo>
                  <a:pt x="236" y="599"/>
                </a:lnTo>
                <a:lnTo>
                  <a:pt x="233" y="591"/>
                </a:lnTo>
                <a:lnTo>
                  <a:pt x="231" y="585"/>
                </a:lnTo>
                <a:lnTo>
                  <a:pt x="230" y="579"/>
                </a:lnTo>
                <a:lnTo>
                  <a:pt x="231" y="578"/>
                </a:lnTo>
                <a:lnTo>
                  <a:pt x="232" y="577"/>
                </a:lnTo>
                <a:lnTo>
                  <a:pt x="424" y="594"/>
                </a:lnTo>
                <a:lnTo>
                  <a:pt x="424" y="594"/>
                </a:lnTo>
                <a:lnTo>
                  <a:pt x="424" y="592"/>
                </a:lnTo>
                <a:lnTo>
                  <a:pt x="425" y="586"/>
                </a:lnTo>
                <a:lnTo>
                  <a:pt x="426" y="583"/>
                </a:lnTo>
                <a:lnTo>
                  <a:pt x="429" y="579"/>
                </a:lnTo>
                <a:lnTo>
                  <a:pt x="433" y="577"/>
                </a:lnTo>
                <a:lnTo>
                  <a:pt x="437" y="575"/>
                </a:lnTo>
                <a:lnTo>
                  <a:pt x="437" y="575"/>
                </a:lnTo>
                <a:lnTo>
                  <a:pt x="442" y="574"/>
                </a:lnTo>
                <a:lnTo>
                  <a:pt x="447" y="574"/>
                </a:lnTo>
                <a:lnTo>
                  <a:pt x="450" y="575"/>
                </a:lnTo>
                <a:lnTo>
                  <a:pt x="453" y="577"/>
                </a:lnTo>
                <a:lnTo>
                  <a:pt x="455" y="578"/>
                </a:lnTo>
                <a:lnTo>
                  <a:pt x="458" y="580"/>
                </a:lnTo>
                <a:lnTo>
                  <a:pt x="459" y="586"/>
                </a:lnTo>
                <a:lnTo>
                  <a:pt x="459" y="586"/>
                </a:lnTo>
                <a:lnTo>
                  <a:pt x="485" y="579"/>
                </a:lnTo>
                <a:lnTo>
                  <a:pt x="543" y="564"/>
                </a:lnTo>
                <a:lnTo>
                  <a:pt x="575" y="558"/>
                </a:lnTo>
                <a:lnTo>
                  <a:pt x="602" y="551"/>
                </a:lnTo>
                <a:lnTo>
                  <a:pt x="623" y="548"/>
                </a:lnTo>
                <a:lnTo>
                  <a:pt x="628" y="548"/>
                </a:lnTo>
                <a:lnTo>
                  <a:pt x="630" y="549"/>
                </a:lnTo>
                <a:lnTo>
                  <a:pt x="630" y="549"/>
                </a:lnTo>
                <a:lnTo>
                  <a:pt x="634" y="556"/>
                </a:lnTo>
                <a:lnTo>
                  <a:pt x="635" y="558"/>
                </a:lnTo>
                <a:lnTo>
                  <a:pt x="635" y="558"/>
                </a:lnTo>
                <a:lnTo>
                  <a:pt x="665" y="548"/>
                </a:lnTo>
                <a:lnTo>
                  <a:pt x="692" y="541"/>
                </a:lnTo>
                <a:lnTo>
                  <a:pt x="716" y="534"/>
                </a:lnTo>
                <a:lnTo>
                  <a:pt x="716" y="534"/>
                </a:lnTo>
                <a:lnTo>
                  <a:pt x="719" y="520"/>
                </a:lnTo>
                <a:lnTo>
                  <a:pt x="724" y="507"/>
                </a:lnTo>
                <a:lnTo>
                  <a:pt x="724" y="507"/>
                </a:lnTo>
                <a:lnTo>
                  <a:pt x="725" y="502"/>
                </a:lnTo>
                <a:lnTo>
                  <a:pt x="725" y="494"/>
                </a:lnTo>
                <a:lnTo>
                  <a:pt x="724" y="475"/>
                </a:lnTo>
                <a:lnTo>
                  <a:pt x="723" y="454"/>
                </a:lnTo>
                <a:lnTo>
                  <a:pt x="723" y="445"/>
                </a:lnTo>
                <a:lnTo>
                  <a:pt x="723" y="439"/>
                </a:lnTo>
                <a:lnTo>
                  <a:pt x="723" y="439"/>
                </a:lnTo>
                <a:lnTo>
                  <a:pt x="723" y="434"/>
                </a:lnTo>
                <a:lnTo>
                  <a:pt x="723" y="428"/>
                </a:lnTo>
                <a:lnTo>
                  <a:pt x="721" y="415"/>
                </a:lnTo>
                <a:lnTo>
                  <a:pt x="715" y="395"/>
                </a:lnTo>
                <a:lnTo>
                  <a:pt x="715" y="395"/>
                </a:lnTo>
                <a:lnTo>
                  <a:pt x="713" y="388"/>
                </a:lnTo>
                <a:lnTo>
                  <a:pt x="708" y="378"/>
                </a:lnTo>
                <a:lnTo>
                  <a:pt x="702" y="370"/>
                </a:lnTo>
                <a:lnTo>
                  <a:pt x="699" y="367"/>
                </a:lnTo>
                <a:lnTo>
                  <a:pt x="696" y="365"/>
                </a:lnTo>
                <a:lnTo>
                  <a:pt x="696" y="365"/>
                </a:lnTo>
                <a:lnTo>
                  <a:pt x="687" y="360"/>
                </a:lnTo>
                <a:lnTo>
                  <a:pt x="685" y="359"/>
                </a:lnTo>
                <a:lnTo>
                  <a:pt x="683" y="356"/>
                </a:lnTo>
                <a:lnTo>
                  <a:pt x="683" y="356"/>
                </a:lnTo>
                <a:lnTo>
                  <a:pt x="679" y="347"/>
                </a:lnTo>
                <a:lnTo>
                  <a:pt x="677" y="343"/>
                </a:lnTo>
                <a:lnTo>
                  <a:pt x="672" y="339"/>
                </a:lnTo>
                <a:lnTo>
                  <a:pt x="672" y="339"/>
                </a:lnTo>
                <a:lnTo>
                  <a:pt x="667" y="332"/>
                </a:lnTo>
                <a:lnTo>
                  <a:pt x="661" y="326"/>
                </a:lnTo>
                <a:lnTo>
                  <a:pt x="655" y="316"/>
                </a:lnTo>
                <a:lnTo>
                  <a:pt x="655" y="316"/>
                </a:lnTo>
                <a:lnTo>
                  <a:pt x="654" y="294"/>
                </a:lnTo>
                <a:lnTo>
                  <a:pt x="653" y="279"/>
                </a:lnTo>
                <a:lnTo>
                  <a:pt x="653" y="266"/>
                </a:lnTo>
                <a:lnTo>
                  <a:pt x="653" y="266"/>
                </a:lnTo>
                <a:lnTo>
                  <a:pt x="653" y="255"/>
                </a:lnTo>
                <a:lnTo>
                  <a:pt x="651" y="244"/>
                </a:lnTo>
                <a:lnTo>
                  <a:pt x="649" y="234"/>
                </a:lnTo>
                <a:lnTo>
                  <a:pt x="648" y="224"/>
                </a:lnTo>
                <a:lnTo>
                  <a:pt x="648" y="224"/>
                </a:lnTo>
                <a:lnTo>
                  <a:pt x="648" y="220"/>
                </a:lnTo>
                <a:lnTo>
                  <a:pt x="646" y="214"/>
                </a:lnTo>
                <a:lnTo>
                  <a:pt x="643" y="203"/>
                </a:lnTo>
                <a:lnTo>
                  <a:pt x="638" y="191"/>
                </a:lnTo>
                <a:lnTo>
                  <a:pt x="635" y="178"/>
                </a:lnTo>
                <a:lnTo>
                  <a:pt x="635" y="178"/>
                </a:lnTo>
                <a:lnTo>
                  <a:pt x="633" y="171"/>
                </a:lnTo>
                <a:lnTo>
                  <a:pt x="629" y="165"/>
                </a:lnTo>
                <a:lnTo>
                  <a:pt x="625" y="159"/>
                </a:lnTo>
                <a:lnTo>
                  <a:pt x="621" y="154"/>
                </a:lnTo>
                <a:lnTo>
                  <a:pt x="612" y="144"/>
                </a:lnTo>
                <a:lnTo>
                  <a:pt x="605" y="135"/>
                </a:lnTo>
                <a:lnTo>
                  <a:pt x="605" y="135"/>
                </a:lnTo>
                <a:lnTo>
                  <a:pt x="601" y="130"/>
                </a:lnTo>
                <a:lnTo>
                  <a:pt x="597" y="127"/>
                </a:lnTo>
                <a:lnTo>
                  <a:pt x="592" y="124"/>
                </a:lnTo>
                <a:lnTo>
                  <a:pt x="586" y="121"/>
                </a:lnTo>
                <a:lnTo>
                  <a:pt x="576" y="116"/>
                </a:lnTo>
                <a:lnTo>
                  <a:pt x="565" y="115"/>
                </a:lnTo>
                <a:lnTo>
                  <a:pt x="565" y="115"/>
                </a:lnTo>
                <a:lnTo>
                  <a:pt x="553" y="116"/>
                </a:lnTo>
                <a:lnTo>
                  <a:pt x="536" y="119"/>
                </a:lnTo>
                <a:lnTo>
                  <a:pt x="520" y="123"/>
                </a:lnTo>
                <a:lnTo>
                  <a:pt x="507" y="128"/>
                </a:lnTo>
                <a:lnTo>
                  <a:pt x="507" y="128"/>
                </a:lnTo>
                <a:lnTo>
                  <a:pt x="500" y="131"/>
                </a:lnTo>
                <a:lnTo>
                  <a:pt x="495" y="136"/>
                </a:lnTo>
                <a:lnTo>
                  <a:pt x="482" y="145"/>
                </a:lnTo>
                <a:lnTo>
                  <a:pt x="471" y="157"/>
                </a:lnTo>
                <a:lnTo>
                  <a:pt x="464" y="167"/>
                </a:lnTo>
                <a:lnTo>
                  <a:pt x="464" y="167"/>
                </a:lnTo>
                <a:lnTo>
                  <a:pt x="461" y="172"/>
                </a:lnTo>
                <a:lnTo>
                  <a:pt x="459" y="179"/>
                </a:lnTo>
                <a:lnTo>
                  <a:pt x="455" y="195"/>
                </a:lnTo>
                <a:lnTo>
                  <a:pt x="454" y="211"/>
                </a:lnTo>
                <a:lnTo>
                  <a:pt x="454" y="216"/>
                </a:lnTo>
                <a:lnTo>
                  <a:pt x="455" y="220"/>
                </a:lnTo>
                <a:lnTo>
                  <a:pt x="455" y="220"/>
                </a:lnTo>
                <a:lnTo>
                  <a:pt x="459" y="227"/>
                </a:lnTo>
                <a:lnTo>
                  <a:pt x="460" y="238"/>
                </a:lnTo>
                <a:lnTo>
                  <a:pt x="460" y="249"/>
                </a:lnTo>
                <a:lnTo>
                  <a:pt x="459" y="258"/>
                </a:lnTo>
                <a:lnTo>
                  <a:pt x="459" y="258"/>
                </a:lnTo>
                <a:lnTo>
                  <a:pt x="458" y="261"/>
                </a:lnTo>
                <a:lnTo>
                  <a:pt x="458" y="266"/>
                </a:lnTo>
                <a:lnTo>
                  <a:pt x="459" y="274"/>
                </a:lnTo>
                <a:lnTo>
                  <a:pt x="463" y="289"/>
                </a:lnTo>
                <a:lnTo>
                  <a:pt x="463" y="289"/>
                </a:lnTo>
                <a:lnTo>
                  <a:pt x="463" y="295"/>
                </a:lnTo>
                <a:lnTo>
                  <a:pt x="462" y="302"/>
                </a:lnTo>
                <a:lnTo>
                  <a:pt x="461" y="311"/>
                </a:lnTo>
                <a:lnTo>
                  <a:pt x="461" y="319"/>
                </a:lnTo>
                <a:lnTo>
                  <a:pt x="461" y="319"/>
                </a:lnTo>
                <a:lnTo>
                  <a:pt x="461" y="324"/>
                </a:lnTo>
                <a:lnTo>
                  <a:pt x="463" y="328"/>
                </a:lnTo>
                <a:lnTo>
                  <a:pt x="467" y="336"/>
                </a:lnTo>
                <a:lnTo>
                  <a:pt x="471" y="340"/>
                </a:lnTo>
                <a:lnTo>
                  <a:pt x="473" y="341"/>
                </a:lnTo>
                <a:lnTo>
                  <a:pt x="473" y="341"/>
                </a:lnTo>
                <a:lnTo>
                  <a:pt x="475" y="336"/>
                </a:lnTo>
                <a:lnTo>
                  <a:pt x="477" y="332"/>
                </a:lnTo>
                <a:lnTo>
                  <a:pt x="479" y="329"/>
                </a:lnTo>
                <a:lnTo>
                  <a:pt x="479" y="329"/>
                </a:lnTo>
                <a:lnTo>
                  <a:pt x="481" y="327"/>
                </a:lnTo>
                <a:lnTo>
                  <a:pt x="482" y="324"/>
                </a:lnTo>
                <a:lnTo>
                  <a:pt x="484" y="315"/>
                </a:lnTo>
                <a:lnTo>
                  <a:pt x="484" y="315"/>
                </a:lnTo>
                <a:lnTo>
                  <a:pt x="484" y="313"/>
                </a:lnTo>
                <a:lnTo>
                  <a:pt x="485" y="311"/>
                </a:lnTo>
                <a:lnTo>
                  <a:pt x="489" y="310"/>
                </a:lnTo>
                <a:lnTo>
                  <a:pt x="492" y="309"/>
                </a:lnTo>
                <a:lnTo>
                  <a:pt x="493" y="310"/>
                </a:lnTo>
                <a:lnTo>
                  <a:pt x="493" y="310"/>
                </a:lnTo>
                <a:lnTo>
                  <a:pt x="496" y="318"/>
                </a:lnTo>
                <a:lnTo>
                  <a:pt x="499" y="326"/>
                </a:lnTo>
                <a:lnTo>
                  <a:pt x="499" y="326"/>
                </a:lnTo>
                <a:lnTo>
                  <a:pt x="499" y="329"/>
                </a:lnTo>
                <a:lnTo>
                  <a:pt x="498" y="331"/>
                </a:lnTo>
                <a:lnTo>
                  <a:pt x="491" y="338"/>
                </a:lnTo>
                <a:lnTo>
                  <a:pt x="491" y="338"/>
                </a:lnTo>
                <a:lnTo>
                  <a:pt x="486" y="341"/>
                </a:lnTo>
                <a:lnTo>
                  <a:pt x="480" y="344"/>
                </a:lnTo>
                <a:lnTo>
                  <a:pt x="462" y="351"/>
                </a:lnTo>
                <a:lnTo>
                  <a:pt x="442" y="357"/>
                </a:lnTo>
                <a:lnTo>
                  <a:pt x="429" y="363"/>
                </a:lnTo>
                <a:lnTo>
                  <a:pt x="429" y="363"/>
                </a:lnTo>
                <a:lnTo>
                  <a:pt x="425" y="367"/>
                </a:lnTo>
                <a:lnTo>
                  <a:pt x="423" y="372"/>
                </a:lnTo>
                <a:lnTo>
                  <a:pt x="421" y="378"/>
                </a:lnTo>
                <a:lnTo>
                  <a:pt x="421" y="385"/>
                </a:lnTo>
                <a:lnTo>
                  <a:pt x="420" y="400"/>
                </a:lnTo>
                <a:lnTo>
                  <a:pt x="420" y="412"/>
                </a:lnTo>
                <a:lnTo>
                  <a:pt x="420" y="412"/>
                </a:lnTo>
                <a:lnTo>
                  <a:pt x="418" y="432"/>
                </a:lnTo>
                <a:lnTo>
                  <a:pt x="416" y="441"/>
                </a:lnTo>
                <a:lnTo>
                  <a:pt x="413" y="445"/>
                </a:lnTo>
                <a:lnTo>
                  <a:pt x="411" y="449"/>
                </a:lnTo>
                <a:lnTo>
                  <a:pt x="411" y="449"/>
                </a:lnTo>
                <a:lnTo>
                  <a:pt x="409" y="453"/>
                </a:lnTo>
                <a:lnTo>
                  <a:pt x="408" y="457"/>
                </a:lnTo>
                <a:lnTo>
                  <a:pt x="408" y="467"/>
                </a:lnTo>
                <a:lnTo>
                  <a:pt x="408" y="477"/>
                </a:lnTo>
                <a:lnTo>
                  <a:pt x="408" y="487"/>
                </a:lnTo>
                <a:lnTo>
                  <a:pt x="408" y="487"/>
                </a:lnTo>
                <a:lnTo>
                  <a:pt x="407" y="491"/>
                </a:lnTo>
                <a:lnTo>
                  <a:pt x="405" y="496"/>
                </a:lnTo>
                <a:lnTo>
                  <a:pt x="400" y="502"/>
                </a:lnTo>
                <a:lnTo>
                  <a:pt x="394" y="506"/>
                </a:lnTo>
                <a:lnTo>
                  <a:pt x="392" y="508"/>
                </a:lnTo>
                <a:lnTo>
                  <a:pt x="392" y="508"/>
                </a:lnTo>
                <a:lnTo>
                  <a:pt x="388" y="461"/>
                </a:lnTo>
                <a:lnTo>
                  <a:pt x="383" y="412"/>
                </a:lnTo>
                <a:lnTo>
                  <a:pt x="383" y="412"/>
                </a:lnTo>
                <a:lnTo>
                  <a:pt x="379" y="342"/>
                </a:lnTo>
                <a:lnTo>
                  <a:pt x="379" y="342"/>
                </a:lnTo>
                <a:lnTo>
                  <a:pt x="376" y="297"/>
                </a:lnTo>
                <a:lnTo>
                  <a:pt x="376" y="297"/>
                </a:lnTo>
                <a:lnTo>
                  <a:pt x="375" y="286"/>
                </a:lnTo>
                <a:lnTo>
                  <a:pt x="372" y="279"/>
                </a:lnTo>
                <a:lnTo>
                  <a:pt x="367" y="272"/>
                </a:lnTo>
                <a:lnTo>
                  <a:pt x="364" y="268"/>
                </a:lnTo>
                <a:lnTo>
                  <a:pt x="364" y="268"/>
                </a:lnTo>
                <a:lnTo>
                  <a:pt x="351" y="258"/>
                </a:lnTo>
                <a:lnTo>
                  <a:pt x="344" y="253"/>
                </a:lnTo>
                <a:lnTo>
                  <a:pt x="337" y="250"/>
                </a:lnTo>
                <a:lnTo>
                  <a:pt x="337" y="250"/>
                </a:lnTo>
                <a:lnTo>
                  <a:pt x="332" y="246"/>
                </a:lnTo>
                <a:lnTo>
                  <a:pt x="325" y="242"/>
                </a:lnTo>
                <a:lnTo>
                  <a:pt x="318" y="238"/>
                </a:lnTo>
                <a:lnTo>
                  <a:pt x="310" y="235"/>
                </a:lnTo>
                <a:lnTo>
                  <a:pt x="310" y="235"/>
                </a:lnTo>
                <a:lnTo>
                  <a:pt x="303" y="231"/>
                </a:lnTo>
                <a:lnTo>
                  <a:pt x="295" y="228"/>
                </a:lnTo>
                <a:lnTo>
                  <a:pt x="289" y="224"/>
                </a:lnTo>
                <a:lnTo>
                  <a:pt x="288" y="223"/>
                </a:lnTo>
                <a:lnTo>
                  <a:pt x="288" y="221"/>
                </a:lnTo>
                <a:lnTo>
                  <a:pt x="288" y="221"/>
                </a:lnTo>
                <a:lnTo>
                  <a:pt x="288" y="221"/>
                </a:lnTo>
                <a:lnTo>
                  <a:pt x="292" y="208"/>
                </a:lnTo>
                <a:lnTo>
                  <a:pt x="296" y="193"/>
                </a:lnTo>
                <a:lnTo>
                  <a:pt x="296" y="193"/>
                </a:lnTo>
                <a:lnTo>
                  <a:pt x="299" y="186"/>
                </a:lnTo>
                <a:lnTo>
                  <a:pt x="301" y="178"/>
                </a:lnTo>
                <a:lnTo>
                  <a:pt x="302" y="169"/>
                </a:lnTo>
                <a:lnTo>
                  <a:pt x="303" y="164"/>
                </a:lnTo>
                <a:lnTo>
                  <a:pt x="303" y="164"/>
                </a:lnTo>
                <a:lnTo>
                  <a:pt x="303" y="149"/>
                </a:lnTo>
                <a:lnTo>
                  <a:pt x="303" y="140"/>
                </a:lnTo>
                <a:lnTo>
                  <a:pt x="302" y="134"/>
                </a:lnTo>
                <a:lnTo>
                  <a:pt x="302" y="134"/>
                </a:lnTo>
                <a:lnTo>
                  <a:pt x="299" y="124"/>
                </a:lnTo>
                <a:lnTo>
                  <a:pt x="299" y="119"/>
                </a:lnTo>
                <a:lnTo>
                  <a:pt x="298" y="112"/>
                </a:lnTo>
                <a:lnTo>
                  <a:pt x="298" y="112"/>
                </a:lnTo>
                <a:lnTo>
                  <a:pt x="298" y="106"/>
                </a:lnTo>
                <a:lnTo>
                  <a:pt x="295" y="100"/>
                </a:lnTo>
                <a:lnTo>
                  <a:pt x="293" y="96"/>
                </a:lnTo>
                <a:lnTo>
                  <a:pt x="292" y="91"/>
                </a:lnTo>
                <a:lnTo>
                  <a:pt x="292" y="91"/>
                </a:lnTo>
                <a:lnTo>
                  <a:pt x="291" y="84"/>
                </a:lnTo>
                <a:lnTo>
                  <a:pt x="288" y="74"/>
                </a:lnTo>
                <a:lnTo>
                  <a:pt x="284" y="62"/>
                </a:lnTo>
                <a:lnTo>
                  <a:pt x="280" y="51"/>
                </a:lnTo>
                <a:lnTo>
                  <a:pt x="280" y="51"/>
                </a:lnTo>
                <a:lnTo>
                  <a:pt x="278" y="47"/>
                </a:lnTo>
                <a:lnTo>
                  <a:pt x="276" y="41"/>
                </a:lnTo>
                <a:lnTo>
                  <a:pt x="270" y="32"/>
                </a:lnTo>
                <a:lnTo>
                  <a:pt x="262" y="22"/>
                </a:lnTo>
                <a:lnTo>
                  <a:pt x="255" y="16"/>
                </a:lnTo>
                <a:lnTo>
                  <a:pt x="255" y="16"/>
                </a:lnTo>
                <a:lnTo>
                  <a:pt x="244" y="10"/>
                </a:lnTo>
                <a:lnTo>
                  <a:pt x="228" y="5"/>
                </a:lnTo>
                <a:lnTo>
                  <a:pt x="212" y="2"/>
                </a:lnTo>
                <a:lnTo>
                  <a:pt x="205" y="0"/>
                </a:lnTo>
                <a:lnTo>
                  <a:pt x="201" y="0"/>
                </a:lnTo>
                <a:lnTo>
                  <a:pt x="201" y="0"/>
                </a:lnTo>
                <a:lnTo>
                  <a:pt x="188" y="6"/>
                </a:lnTo>
                <a:lnTo>
                  <a:pt x="177" y="10"/>
                </a:lnTo>
                <a:lnTo>
                  <a:pt x="169" y="17"/>
                </a:lnTo>
                <a:lnTo>
                  <a:pt x="161" y="22"/>
                </a:lnTo>
                <a:lnTo>
                  <a:pt x="150" y="33"/>
                </a:lnTo>
                <a:lnTo>
                  <a:pt x="142" y="42"/>
                </a:lnTo>
                <a:lnTo>
                  <a:pt x="142" y="42"/>
                </a:lnTo>
                <a:lnTo>
                  <a:pt x="139" y="47"/>
                </a:lnTo>
                <a:lnTo>
                  <a:pt x="135" y="52"/>
                </a:lnTo>
                <a:lnTo>
                  <a:pt x="133" y="57"/>
                </a:lnTo>
                <a:lnTo>
                  <a:pt x="132" y="64"/>
                </a:lnTo>
                <a:lnTo>
                  <a:pt x="130" y="77"/>
                </a:lnTo>
                <a:lnTo>
                  <a:pt x="130" y="87"/>
                </a:lnTo>
                <a:lnTo>
                  <a:pt x="130" y="87"/>
                </a:lnTo>
                <a:lnTo>
                  <a:pt x="130" y="93"/>
                </a:lnTo>
                <a:lnTo>
                  <a:pt x="132" y="98"/>
                </a:lnTo>
                <a:lnTo>
                  <a:pt x="139" y="109"/>
                </a:lnTo>
                <a:lnTo>
                  <a:pt x="146" y="119"/>
                </a:lnTo>
                <a:lnTo>
                  <a:pt x="150" y="126"/>
                </a:lnTo>
                <a:lnTo>
                  <a:pt x="150" y="126"/>
                </a:lnTo>
                <a:lnTo>
                  <a:pt x="154" y="140"/>
                </a:lnTo>
                <a:lnTo>
                  <a:pt x="156" y="150"/>
                </a:lnTo>
                <a:lnTo>
                  <a:pt x="156" y="150"/>
                </a:lnTo>
                <a:lnTo>
                  <a:pt x="157" y="154"/>
                </a:lnTo>
                <a:lnTo>
                  <a:pt x="160" y="158"/>
                </a:lnTo>
                <a:lnTo>
                  <a:pt x="163" y="162"/>
                </a:lnTo>
                <a:lnTo>
                  <a:pt x="167" y="165"/>
                </a:lnTo>
                <a:lnTo>
                  <a:pt x="174" y="169"/>
                </a:lnTo>
                <a:lnTo>
                  <a:pt x="176" y="171"/>
                </a:lnTo>
                <a:lnTo>
                  <a:pt x="176" y="173"/>
                </a:lnTo>
                <a:lnTo>
                  <a:pt x="176" y="174"/>
                </a:lnTo>
                <a:lnTo>
                  <a:pt x="176" y="174"/>
                </a:lnTo>
                <a:lnTo>
                  <a:pt x="176" y="180"/>
                </a:lnTo>
                <a:lnTo>
                  <a:pt x="177" y="184"/>
                </a:lnTo>
                <a:lnTo>
                  <a:pt x="178" y="188"/>
                </a:lnTo>
                <a:lnTo>
                  <a:pt x="178" y="188"/>
                </a:lnTo>
                <a:lnTo>
                  <a:pt x="174" y="192"/>
                </a:lnTo>
                <a:lnTo>
                  <a:pt x="170" y="196"/>
                </a:lnTo>
                <a:lnTo>
                  <a:pt x="167" y="200"/>
                </a:lnTo>
                <a:lnTo>
                  <a:pt x="163" y="206"/>
                </a:lnTo>
                <a:lnTo>
                  <a:pt x="159" y="215"/>
                </a:lnTo>
                <a:lnTo>
                  <a:pt x="157" y="220"/>
                </a:lnTo>
                <a:lnTo>
                  <a:pt x="155" y="222"/>
                </a:lnTo>
                <a:lnTo>
                  <a:pt x="155" y="222"/>
                </a:lnTo>
                <a:lnTo>
                  <a:pt x="147" y="227"/>
                </a:lnTo>
                <a:lnTo>
                  <a:pt x="135" y="234"/>
                </a:lnTo>
                <a:lnTo>
                  <a:pt x="121" y="241"/>
                </a:lnTo>
                <a:lnTo>
                  <a:pt x="109" y="249"/>
                </a:lnTo>
                <a:lnTo>
                  <a:pt x="109" y="249"/>
                </a:lnTo>
                <a:lnTo>
                  <a:pt x="99" y="255"/>
                </a:lnTo>
                <a:lnTo>
                  <a:pt x="90" y="259"/>
                </a:lnTo>
                <a:lnTo>
                  <a:pt x="80" y="264"/>
                </a:lnTo>
                <a:lnTo>
                  <a:pt x="68" y="271"/>
                </a:lnTo>
                <a:lnTo>
                  <a:pt x="68" y="271"/>
                </a:lnTo>
                <a:lnTo>
                  <a:pt x="61" y="276"/>
                </a:lnTo>
                <a:lnTo>
                  <a:pt x="55" y="283"/>
                </a:lnTo>
                <a:lnTo>
                  <a:pt x="50" y="289"/>
                </a:lnTo>
                <a:lnTo>
                  <a:pt x="44" y="297"/>
                </a:lnTo>
                <a:lnTo>
                  <a:pt x="36" y="310"/>
                </a:lnTo>
                <a:lnTo>
                  <a:pt x="30" y="321"/>
                </a:lnTo>
                <a:lnTo>
                  <a:pt x="30" y="321"/>
                </a:lnTo>
                <a:lnTo>
                  <a:pt x="27" y="330"/>
                </a:lnTo>
                <a:lnTo>
                  <a:pt x="25" y="343"/>
                </a:lnTo>
                <a:lnTo>
                  <a:pt x="23" y="355"/>
                </a:lnTo>
                <a:lnTo>
                  <a:pt x="23" y="367"/>
                </a:lnTo>
                <a:lnTo>
                  <a:pt x="23" y="367"/>
                </a:lnTo>
                <a:lnTo>
                  <a:pt x="22" y="376"/>
                </a:lnTo>
                <a:lnTo>
                  <a:pt x="18" y="388"/>
                </a:lnTo>
                <a:lnTo>
                  <a:pt x="13" y="406"/>
                </a:lnTo>
                <a:lnTo>
                  <a:pt x="13" y="406"/>
                </a:lnTo>
                <a:lnTo>
                  <a:pt x="13" y="410"/>
                </a:lnTo>
                <a:lnTo>
                  <a:pt x="13" y="412"/>
                </a:lnTo>
                <a:lnTo>
                  <a:pt x="14" y="418"/>
                </a:lnTo>
                <a:lnTo>
                  <a:pt x="16" y="425"/>
                </a:lnTo>
                <a:lnTo>
                  <a:pt x="17" y="430"/>
                </a:lnTo>
                <a:lnTo>
                  <a:pt x="17" y="430"/>
                </a:lnTo>
                <a:lnTo>
                  <a:pt x="16" y="449"/>
                </a:lnTo>
                <a:lnTo>
                  <a:pt x="14" y="473"/>
                </a:lnTo>
                <a:lnTo>
                  <a:pt x="14" y="473"/>
                </a:lnTo>
                <a:lnTo>
                  <a:pt x="13" y="487"/>
                </a:lnTo>
                <a:lnTo>
                  <a:pt x="10" y="506"/>
                </a:lnTo>
                <a:lnTo>
                  <a:pt x="7" y="525"/>
                </a:lnTo>
                <a:lnTo>
                  <a:pt x="3" y="539"/>
                </a:lnTo>
                <a:lnTo>
                  <a:pt x="3" y="539"/>
                </a:lnTo>
                <a:lnTo>
                  <a:pt x="1" y="544"/>
                </a:lnTo>
                <a:lnTo>
                  <a:pt x="1" y="550"/>
                </a:lnTo>
                <a:lnTo>
                  <a:pt x="1" y="566"/>
                </a:lnTo>
                <a:lnTo>
                  <a:pt x="1" y="584"/>
                </a:lnTo>
                <a:lnTo>
                  <a:pt x="1" y="592"/>
                </a:lnTo>
                <a:lnTo>
                  <a:pt x="1" y="599"/>
                </a:lnTo>
                <a:lnTo>
                  <a:pt x="1" y="599"/>
                </a:lnTo>
                <a:lnTo>
                  <a:pt x="0" y="605"/>
                </a:lnTo>
                <a:lnTo>
                  <a:pt x="1" y="613"/>
                </a:lnTo>
                <a:lnTo>
                  <a:pt x="3" y="619"/>
                </a:lnTo>
                <a:lnTo>
                  <a:pt x="6" y="624"/>
                </a:lnTo>
                <a:lnTo>
                  <a:pt x="12" y="635"/>
                </a:lnTo>
                <a:lnTo>
                  <a:pt x="17" y="641"/>
                </a:lnTo>
                <a:lnTo>
                  <a:pt x="17" y="641"/>
                </a:lnTo>
                <a:lnTo>
                  <a:pt x="21" y="645"/>
                </a:lnTo>
                <a:lnTo>
                  <a:pt x="23" y="649"/>
                </a:lnTo>
                <a:lnTo>
                  <a:pt x="23" y="651"/>
                </a:lnTo>
                <a:lnTo>
                  <a:pt x="23" y="654"/>
                </a:lnTo>
                <a:lnTo>
                  <a:pt x="19" y="663"/>
                </a:lnTo>
                <a:lnTo>
                  <a:pt x="19" y="663"/>
                </a:lnTo>
                <a:lnTo>
                  <a:pt x="17" y="667"/>
                </a:lnTo>
                <a:lnTo>
                  <a:pt x="17" y="671"/>
                </a:lnTo>
                <a:lnTo>
                  <a:pt x="17" y="674"/>
                </a:lnTo>
                <a:lnTo>
                  <a:pt x="18" y="676"/>
                </a:lnTo>
                <a:lnTo>
                  <a:pt x="21" y="680"/>
                </a:lnTo>
                <a:lnTo>
                  <a:pt x="21" y="683"/>
                </a:lnTo>
                <a:lnTo>
                  <a:pt x="21" y="687"/>
                </a:lnTo>
                <a:lnTo>
                  <a:pt x="21" y="687"/>
                </a:lnTo>
                <a:lnTo>
                  <a:pt x="21" y="690"/>
                </a:lnTo>
                <a:lnTo>
                  <a:pt x="21" y="692"/>
                </a:lnTo>
                <a:lnTo>
                  <a:pt x="22" y="694"/>
                </a:lnTo>
                <a:lnTo>
                  <a:pt x="23" y="695"/>
                </a:lnTo>
                <a:lnTo>
                  <a:pt x="26" y="697"/>
                </a:lnTo>
                <a:lnTo>
                  <a:pt x="29" y="700"/>
                </a:lnTo>
                <a:lnTo>
                  <a:pt x="29" y="700"/>
                </a:lnTo>
                <a:lnTo>
                  <a:pt x="31" y="702"/>
                </a:lnTo>
                <a:lnTo>
                  <a:pt x="33" y="707"/>
                </a:lnTo>
                <a:lnTo>
                  <a:pt x="34" y="714"/>
                </a:lnTo>
                <a:lnTo>
                  <a:pt x="34" y="718"/>
                </a:lnTo>
                <a:lnTo>
                  <a:pt x="34" y="721"/>
                </a:lnTo>
                <a:lnTo>
                  <a:pt x="34" y="721"/>
                </a:lnTo>
                <a:lnTo>
                  <a:pt x="34" y="724"/>
                </a:lnTo>
                <a:lnTo>
                  <a:pt x="36" y="726"/>
                </a:lnTo>
                <a:lnTo>
                  <a:pt x="38" y="729"/>
                </a:lnTo>
                <a:lnTo>
                  <a:pt x="40" y="731"/>
                </a:lnTo>
                <a:lnTo>
                  <a:pt x="45" y="734"/>
                </a:lnTo>
                <a:lnTo>
                  <a:pt x="46" y="735"/>
                </a:lnTo>
                <a:lnTo>
                  <a:pt x="47" y="737"/>
                </a:lnTo>
                <a:lnTo>
                  <a:pt x="47" y="737"/>
                </a:lnTo>
                <a:lnTo>
                  <a:pt x="47" y="746"/>
                </a:lnTo>
                <a:lnTo>
                  <a:pt x="50" y="758"/>
                </a:lnTo>
                <a:lnTo>
                  <a:pt x="52" y="779"/>
                </a:lnTo>
                <a:lnTo>
                  <a:pt x="52" y="779"/>
                </a:lnTo>
                <a:lnTo>
                  <a:pt x="53" y="782"/>
                </a:lnTo>
                <a:lnTo>
                  <a:pt x="56" y="786"/>
                </a:lnTo>
                <a:lnTo>
                  <a:pt x="65" y="791"/>
                </a:lnTo>
                <a:lnTo>
                  <a:pt x="69" y="794"/>
                </a:lnTo>
                <a:lnTo>
                  <a:pt x="73" y="796"/>
                </a:lnTo>
                <a:lnTo>
                  <a:pt x="75" y="799"/>
                </a:lnTo>
                <a:lnTo>
                  <a:pt x="75" y="801"/>
                </a:lnTo>
                <a:lnTo>
                  <a:pt x="75" y="803"/>
                </a:lnTo>
                <a:lnTo>
                  <a:pt x="75" y="803"/>
                </a:lnTo>
                <a:lnTo>
                  <a:pt x="73" y="817"/>
                </a:lnTo>
                <a:lnTo>
                  <a:pt x="71" y="838"/>
                </a:lnTo>
                <a:lnTo>
                  <a:pt x="69" y="885"/>
                </a:lnTo>
                <a:lnTo>
                  <a:pt x="69" y="885"/>
                </a:lnTo>
                <a:lnTo>
                  <a:pt x="69" y="897"/>
                </a:lnTo>
                <a:lnTo>
                  <a:pt x="70" y="915"/>
                </a:lnTo>
                <a:lnTo>
                  <a:pt x="75" y="957"/>
                </a:lnTo>
                <a:lnTo>
                  <a:pt x="80" y="1000"/>
                </a:lnTo>
                <a:lnTo>
                  <a:pt x="81" y="1016"/>
                </a:lnTo>
                <a:lnTo>
                  <a:pt x="81" y="1027"/>
                </a:lnTo>
                <a:lnTo>
                  <a:pt x="81" y="1027"/>
                </a:lnTo>
                <a:lnTo>
                  <a:pt x="81" y="1053"/>
                </a:lnTo>
                <a:lnTo>
                  <a:pt x="83" y="1093"/>
                </a:lnTo>
                <a:lnTo>
                  <a:pt x="85" y="1136"/>
                </a:lnTo>
                <a:lnTo>
                  <a:pt x="86" y="1170"/>
                </a:lnTo>
                <a:lnTo>
                  <a:pt x="86" y="1170"/>
                </a:lnTo>
                <a:lnTo>
                  <a:pt x="89" y="1210"/>
                </a:lnTo>
                <a:lnTo>
                  <a:pt x="94" y="1266"/>
                </a:lnTo>
                <a:lnTo>
                  <a:pt x="98" y="1319"/>
                </a:lnTo>
                <a:lnTo>
                  <a:pt x="100" y="1354"/>
                </a:lnTo>
                <a:lnTo>
                  <a:pt x="100" y="1354"/>
                </a:lnTo>
                <a:lnTo>
                  <a:pt x="101" y="1374"/>
                </a:lnTo>
                <a:lnTo>
                  <a:pt x="105" y="1394"/>
                </a:lnTo>
                <a:lnTo>
                  <a:pt x="108" y="1413"/>
                </a:lnTo>
                <a:lnTo>
                  <a:pt x="110" y="1425"/>
                </a:lnTo>
                <a:lnTo>
                  <a:pt x="110" y="1425"/>
                </a:lnTo>
                <a:lnTo>
                  <a:pt x="110" y="1429"/>
                </a:lnTo>
                <a:lnTo>
                  <a:pt x="111" y="1434"/>
                </a:lnTo>
                <a:lnTo>
                  <a:pt x="115" y="1445"/>
                </a:lnTo>
                <a:lnTo>
                  <a:pt x="119" y="1456"/>
                </a:lnTo>
                <a:lnTo>
                  <a:pt x="120" y="1460"/>
                </a:lnTo>
                <a:lnTo>
                  <a:pt x="121" y="1465"/>
                </a:lnTo>
                <a:lnTo>
                  <a:pt x="121" y="1465"/>
                </a:lnTo>
                <a:lnTo>
                  <a:pt x="123" y="1480"/>
                </a:lnTo>
                <a:lnTo>
                  <a:pt x="121" y="1489"/>
                </a:lnTo>
                <a:lnTo>
                  <a:pt x="117" y="1500"/>
                </a:lnTo>
                <a:lnTo>
                  <a:pt x="117" y="1500"/>
                </a:lnTo>
                <a:lnTo>
                  <a:pt x="114" y="1506"/>
                </a:lnTo>
                <a:lnTo>
                  <a:pt x="110" y="1514"/>
                </a:lnTo>
                <a:lnTo>
                  <a:pt x="97" y="1527"/>
                </a:lnTo>
                <a:lnTo>
                  <a:pt x="86" y="1538"/>
                </a:lnTo>
                <a:lnTo>
                  <a:pt x="82" y="1544"/>
                </a:lnTo>
                <a:lnTo>
                  <a:pt x="81" y="1548"/>
                </a:lnTo>
                <a:lnTo>
                  <a:pt x="81" y="1548"/>
                </a:lnTo>
                <a:lnTo>
                  <a:pt x="81" y="1550"/>
                </a:lnTo>
                <a:lnTo>
                  <a:pt x="82" y="1552"/>
                </a:lnTo>
                <a:lnTo>
                  <a:pt x="86" y="1557"/>
                </a:lnTo>
                <a:lnTo>
                  <a:pt x="94" y="1559"/>
                </a:lnTo>
                <a:lnTo>
                  <a:pt x="103" y="1561"/>
                </a:lnTo>
                <a:lnTo>
                  <a:pt x="115" y="1563"/>
                </a:lnTo>
                <a:lnTo>
                  <a:pt x="127" y="1563"/>
                </a:lnTo>
                <a:lnTo>
                  <a:pt x="140" y="1563"/>
                </a:lnTo>
                <a:lnTo>
                  <a:pt x="152" y="1563"/>
                </a:lnTo>
                <a:lnTo>
                  <a:pt x="152" y="1563"/>
                </a:lnTo>
                <a:lnTo>
                  <a:pt x="161" y="1561"/>
                </a:lnTo>
                <a:lnTo>
                  <a:pt x="169" y="1558"/>
                </a:lnTo>
                <a:lnTo>
                  <a:pt x="174" y="1554"/>
                </a:lnTo>
                <a:lnTo>
                  <a:pt x="178" y="1550"/>
                </a:lnTo>
                <a:lnTo>
                  <a:pt x="179" y="1546"/>
                </a:lnTo>
                <a:lnTo>
                  <a:pt x="181" y="1543"/>
                </a:lnTo>
                <a:lnTo>
                  <a:pt x="182" y="1539"/>
                </a:lnTo>
                <a:lnTo>
                  <a:pt x="182" y="1539"/>
                </a:lnTo>
                <a:lnTo>
                  <a:pt x="189" y="1539"/>
                </a:lnTo>
                <a:lnTo>
                  <a:pt x="196" y="1538"/>
                </a:lnTo>
                <a:lnTo>
                  <a:pt x="201" y="1536"/>
                </a:lnTo>
                <a:lnTo>
                  <a:pt x="205" y="1534"/>
                </a:lnTo>
                <a:lnTo>
                  <a:pt x="211" y="1531"/>
                </a:lnTo>
                <a:lnTo>
                  <a:pt x="213" y="1529"/>
                </a:lnTo>
                <a:lnTo>
                  <a:pt x="213" y="1501"/>
                </a:lnTo>
                <a:lnTo>
                  <a:pt x="213" y="1501"/>
                </a:lnTo>
                <a:lnTo>
                  <a:pt x="216" y="1502"/>
                </a:lnTo>
                <a:lnTo>
                  <a:pt x="231" y="1503"/>
                </a:lnTo>
                <a:lnTo>
                  <a:pt x="231" y="1503"/>
                </a:lnTo>
                <a:lnTo>
                  <a:pt x="237" y="1502"/>
                </a:lnTo>
                <a:lnTo>
                  <a:pt x="242" y="1501"/>
                </a:lnTo>
                <a:lnTo>
                  <a:pt x="245" y="1500"/>
                </a:lnTo>
                <a:lnTo>
                  <a:pt x="248" y="1498"/>
                </a:lnTo>
                <a:lnTo>
                  <a:pt x="251" y="1493"/>
                </a:lnTo>
                <a:lnTo>
                  <a:pt x="256" y="1488"/>
                </a:lnTo>
                <a:lnTo>
                  <a:pt x="256" y="1488"/>
                </a:lnTo>
                <a:lnTo>
                  <a:pt x="258" y="1487"/>
                </a:lnTo>
                <a:lnTo>
                  <a:pt x="263" y="1487"/>
                </a:lnTo>
                <a:lnTo>
                  <a:pt x="269" y="1488"/>
                </a:lnTo>
                <a:lnTo>
                  <a:pt x="275" y="1490"/>
                </a:lnTo>
                <a:lnTo>
                  <a:pt x="289" y="1496"/>
                </a:lnTo>
                <a:lnTo>
                  <a:pt x="299" y="1501"/>
                </a:lnTo>
                <a:lnTo>
                  <a:pt x="299" y="1501"/>
                </a:lnTo>
                <a:lnTo>
                  <a:pt x="303" y="1503"/>
                </a:lnTo>
                <a:lnTo>
                  <a:pt x="309" y="1504"/>
                </a:lnTo>
                <a:lnTo>
                  <a:pt x="329" y="1506"/>
                </a:lnTo>
                <a:lnTo>
                  <a:pt x="349" y="1507"/>
                </a:lnTo>
                <a:lnTo>
                  <a:pt x="367" y="1508"/>
                </a:lnTo>
                <a:lnTo>
                  <a:pt x="367" y="1508"/>
                </a:lnTo>
                <a:lnTo>
                  <a:pt x="376" y="1507"/>
                </a:lnTo>
                <a:lnTo>
                  <a:pt x="384" y="1506"/>
                </a:lnTo>
                <a:lnTo>
                  <a:pt x="393" y="1504"/>
                </a:lnTo>
                <a:lnTo>
                  <a:pt x="402" y="1501"/>
                </a:lnTo>
                <a:lnTo>
                  <a:pt x="409" y="1496"/>
                </a:lnTo>
                <a:lnTo>
                  <a:pt x="415" y="1493"/>
                </a:lnTo>
                <a:lnTo>
                  <a:pt x="419" y="1489"/>
                </a:lnTo>
                <a:lnTo>
                  <a:pt x="420" y="1485"/>
                </a:lnTo>
                <a:lnTo>
                  <a:pt x="420" y="1485"/>
                </a:lnTo>
                <a:lnTo>
                  <a:pt x="420" y="1482"/>
                </a:lnTo>
                <a:lnTo>
                  <a:pt x="419" y="1480"/>
                </a:lnTo>
                <a:lnTo>
                  <a:pt x="415" y="1476"/>
                </a:lnTo>
                <a:lnTo>
                  <a:pt x="409" y="1473"/>
                </a:lnTo>
                <a:lnTo>
                  <a:pt x="402" y="1470"/>
                </a:lnTo>
                <a:lnTo>
                  <a:pt x="393" y="1467"/>
                </a:lnTo>
                <a:lnTo>
                  <a:pt x="386" y="1466"/>
                </a:lnTo>
                <a:lnTo>
                  <a:pt x="369" y="1464"/>
                </a:lnTo>
                <a:lnTo>
                  <a:pt x="369" y="1464"/>
                </a:lnTo>
                <a:lnTo>
                  <a:pt x="362" y="1463"/>
                </a:lnTo>
                <a:lnTo>
                  <a:pt x="357" y="1462"/>
                </a:lnTo>
                <a:lnTo>
                  <a:pt x="351" y="1460"/>
                </a:lnTo>
                <a:lnTo>
                  <a:pt x="347" y="1458"/>
                </a:lnTo>
                <a:lnTo>
                  <a:pt x="338" y="1451"/>
                </a:lnTo>
                <a:lnTo>
                  <a:pt x="331" y="1443"/>
                </a:lnTo>
                <a:lnTo>
                  <a:pt x="331" y="1443"/>
                </a:lnTo>
                <a:lnTo>
                  <a:pt x="305" y="1414"/>
                </a:lnTo>
                <a:lnTo>
                  <a:pt x="292" y="1400"/>
                </a:lnTo>
                <a:lnTo>
                  <a:pt x="287" y="1396"/>
                </a:lnTo>
                <a:lnTo>
                  <a:pt x="284" y="1394"/>
                </a:lnTo>
                <a:lnTo>
                  <a:pt x="284" y="1394"/>
                </a:lnTo>
                <a:lnTo>
                  <a:pt x="279" y="1392"/>
                </a:lnTo>
                <a:lnTo>
                  <a:pt x="276" y="1390"/>
                </a:lnTo>
                <a:lnTo>
                  <a:pt x="275" y="1387"/>
                </a:lnTo>
                <a:lnTo>
                  <a:pt x="275" y="1386"/>
                </a:lnTo>
                <a:lnTo>
                  <a:pt x="275" y="1385"/>
                </a:lnTo>
                <a:lnTo>
                  <a:pt x="275" y="1385"/>
                </a:lnTo>
                <a:lnTo>
                  <a:pt x="280" y="1374"/>
                </a:lnTo>
                <a:lnTo>
                  <a:pt x="289" y="1351"/>
                </a:lnTo>
                <a:lnTo>
                  <a:pt x="305" y="1311"/>
                </a:lnTo>
                <a:lnTo>
                  <a:pt x="305" y="1311"/>
                </a:lnTo>
                <a:lnTo>
                  <a:pt x="306" y="1305"/>
                </a:lnTo>
                <a:lnTo>
                  <a:pt x="308" y="1298"/>
                </a:lnTo>
                <a:lnTo>
                  <a:pt x="311" y="1276"/>
                </a:lnTo>
                <a:lnTo>
                  <a:pt x="316" y="1240"/>
                </a:lnTo>
                <a:lnTo>
                  <a:pt x="316" y="1240"/>
                </a:lnTo>
                <a:lnTo>
                  <a:pt x="321" y="1203"/>
                </a:lnTo>
                <a:lnTo>
                  <a:pt x="324" y="1183"/>
                </a:lnTo>
                <a:lnTo>
                  <a:pt x="328" y="1170"/>
                </a:lnTo>
                <a:lnTo>
                  <a:pt x="328" y="1170"/>
                </a:lnTo>
                <a:lnTo>
                  <a:pt x="331" y="1154"/>
                </a:lnTo>
                <a:lnTo>
                  <a:pt x="335" y="1125"/>
                </a:lnTo>
                <a:lnTo>
                  <a:pt x="342" y="1078"/>
                </a:lnTo>
                <a:lnTo>
                  <a:pt x="342" y="1078"/>
                </a:lnTo>
                <a:lnTo>
                  <a:pt x="345" y="1031"/>
                </a:lnTo>
                <a:lnTo>
                  <a:pt x="346" y="1004"/>
                </a:lnTo>
                <a:lnTo>
                  <a:pt x="348" y="985"/>
                </a:lnTo>
                <a:lnTo>
                  <a:pt x="348" y="985"/>
                </a:lnTo>
                <a:lnTo>
                  <a:pt x="351" y="950"/>
                </a:lnTo>
                <a:lnTo>
                  <a:pt x="353" y="910"/>
                </a:lnTo>
                <a:lnTo>
                  <a:pt x="353" y="910"/>
                </a:lnTo>
                <a:lnTo>
                  <a:pt x="356" y="878"/>
                </a:lnTo>
                <a:lnTo>
                  <a:pt x="358" y="860"/>
                </a:lnTo>
                <a:lnTo>
                  <a:pt x="358" y="860"/>
                </a:lnTo>
                <a:lnTo>
                  <a:pt x="362" y="862"/>
                </a:lnTo>
                <a:lnTo>
                  <a:pt x="366" y="864"/>
                </a:lnTo>
                <a:lnTo>
                  <a:pt x="371" y="868"/>
                </a:lnTo>
                <a:lnTo>
                  <a:pt x="375" y="874"/>
                </a:lnTo>
                <a:lnTo>
                  <a:pt x="381" y="882"/>
                </a:lnTo>
                <a:lnTo>
                  <a:pt x="384" y="885"/>
                </a:lnTo>
                <a:lnTo>
                  <a:pt x="384" y="885"/>
                </a:lnTo>
                <a:lnTo>
                  <a:pt x="387" y="859"/>
                </a:lnTo>
                <a:lnTo>
                  <a:pt x="387" y="859"/>
                </a:lnTo>
                <a:lnTo>
                  <a:pt x="392" y="861"/>
                </a:lnTo>
                <a:lnTo>
                  <a:pt x="404" y="865"/>
                </a:lnTo>
                <a:lnTo>
                  <a:pt x="404" y="865"/>
                </a:lnTo>
                <a:lnTo>
                  <a:pt x="406" y="867"/>
                </a:lnTo>
                <a:lnTo>
                  <a:pt x="408" y="869"/>
                </a:lnTo>
                <a:lnTo>
                  <a:pt x="409" y="873"/>
                </a:lnTo>
                <a:lnTo>
                  <a:pt x="409" y="877"/>
                </a:lnTo>
                <a:lnTo>
                  <a:pt x="408" y="883"/>
                </a:lnTo>
                <a:lnTo>
                  <a:pt x="407" y="890"/>
                </a:lnTo>
                <a:lnTo>
                  <a:pt x="407" y="890"/>
                </a:lnTo>
                <a:lnTo>
                  <a:pt x="407" y="898"/>
                </a:lnTo>
                <a:lnTo>
                  <a:pt x="409" y="913"/>
                </a:lnTo>
                <a:lnTo>
                  <a:pt x="411" y="929"/>
                </a:lnTo>
                <a:lnTo>
                  <a:pt x="412" y="940"/>
                </a:lnTo>
                <a:lnTo>
                  <a:pt x="412" y="940"/>
                </a:lnTo>
                <a:lnTo>
                  <a:pt x="411" y="950"/>
                </a:lnTo>
                <a:lnTo>
                  <a:pt x="409" y="964"/>
                </a:lnTo>
                <a:lnTo>
                  <a:pt x="405" y="980"/>
                </a:lnTo>
                <a:lnTo>
                  <a:pt x="405" y="980"/>
                </a:lnTo>
                <a:lnTo>
                  <a:pt x="411" y="982"/>
                </a:lnTo>
                <a:lnTo>
                  <a:pt x="419" y="984"/>
                </a:lnTo>
                <a:lnTo>
                  <a:pt x="429" y="985"/>
                </a:lnTo>
                <a:lnTo>
                  <a:pt x="429" y="985"/>
                </a:lnTo>
                <a:lnTo>
                  <a:pt x="436" y="1013"/>
                </a:lnTo>
                <a:lnTo>
                  <a:pt x="445" y="1042"/>
                </a:lnTo>
                <a:lnTo>
                  <a:pt x="445" y="1042"/>
                </a:lnTo>
                <a:lnTo>
                  <a:pt x="455" y="1071"/>
                </a:lnTo>
                <a:lnTo>
                  <a:pt x="460" y="1087"/>
                </a:lnTo>
                <a:lnTo>
                  <a:pt x="461" y="1094"/>
                </a:lnTo>
                <a:lnTo>
                  <a:pt x="462" y="1100"/>
                </a:lnTo>
                <a:lnTo>
                  <a:pt x="462" y="1100"/>
                </a:lnTo>
                <a:lnTo>
                  <a:pt x="462" y="1107"/>
                </a:lnTo>
                <a:lnTo>
                  <a:pt x="463" y="1114"/>
                </a:lnTo>
                <a:lnTo>
                  <a:pt x="466" y="1130"/>
                </a:lnTo>
                <a:lnTo>
                  <a:pt x="470" y="1146"/>
                </a:lnTo>
                <a:lnTo>
                  <a:pt x="471" y="1154"/>
                </a:lnTo>
                <a:lnTo>
                  <a:pt x="471" y="1160"/>
                </a:lnTo>
                <a:lnTo>
                  <a:pt x="471" y="1160"/>
                </a:lnTo>
                <a:lnTo>
                  <a:pt x="474" y="1181"/>
                </a:lnTo>
                <a:lnTo>
                  <a:pt x="476" y="1212"/>
                </a:lnTo>
                <a:lnTo>
                  <a:pt x="480" y="1244"/>
                </a:lnTo>
                <a:lnTo>
                  <a:pt x="483" y="1266"/>
                </a:lnTo>
                <a:lnTo>
                  <a:pt x="483" y="1266"/>
                </a:lnTo>
                <a:lnTo>
                  <a:pt x="493" y="1311"/>
                </a:lnTo>
                <a:lnTo>
                  <a:pt x="499" y="1340"/>
                </a:lnTo>
                <a:lnTo>
                  <a:pt x="504" y="1363"/>
                </a:lnTo>
                <a:lnTo>
                  <a:pt x="504" y="1363"/>
                </a:lnTo>
                <a:lnTo>
                  <a:pt x="505" y="1384"/>
                </a:lnTo>
                <a:lnTo>
                  <a:pt x="505" y="1404"/>
                </a:lnTo>
                <a:lnTo>
                  <a:pt x="504" y="1421"/>
                </a:lnTo>
                <a:lnTo>
                  <a:pt x="502" y="1432"/>
                </a:lnTo>
                <a:lnTo>
                  <a:pt x="502" y="1432"/>
                </a:lnTo>
                <a:lnTo>
                  <a:pt x="499" y="1437"/>
                </a:lnTo>
                <a:lnTo>
                  <a:pt x="496" y="1444"/>
                </a:lnTo>
                <a:lnTo>
                  <a:pt x="486" y="1458"/>
                </a:lnTo>
                <a:lnTo>
                  <a:pt x="477" y="1474"/>
                </a:lnTo>
                <a:lnTo>
                  <a:pt x="468" y="1487"/>
                </a:lnTo>
                <a:lnTo>
                  <a:pt x="468" y="1487"/>
                </a:lnTo>
                <a:lnTo>
                  <a:pt x="465" y="1492"/>
                </a:lnTo>
                <a:lnTo>
                  <a:pt x="460" y="1496"/>
                </a:lnTo>
                <a:lnTo>
                  <a:pt x="454" y="1500"/>
                </a:lnTo>
                <a:lnTo>
                  <a:pt x="448" y="1503"/>
                </a:lnTo>
                <a:lnTo>
                  <a:pt x="435" y="1509"/>
                </a:lnTo>
                <a:lnTo>
                  <a:pt x="429" y="1513"/>
                </a:lnTo>
                <a:lnTo>
                  <a:pt x="422" y="1517"/>
                </a:lnTo>
                <a:lnTo>
                  <a:pt x="422" y="1517"/>
                </a:lnTo>
                <a:lnTo>
                  <a:pt x="417" y="1521"/>
                </a:lnTo>
                <a:lnTo>
                  <a:pt x="415" y="1525"/>
                </a:lnTo>
                <a:lnTo>
                  <a:pt x="413" y="1529"/>
                </a:lnTo>
                <a:lnTo>
                  <a:pt x="415" y="1532"/>
                </a:lnTo>
                <a:lnTo>
                  <a:pt x="418" y="1535"/>
                </a:lnTo>
                <a:lnTo>
                  <a:pt x="420" y="1537"/>
                </a:lnTo>
                <a:lnTo>
                  <a:pt x="426" y="1539"/>
                </a:lnTo>
                <a:lnTo>
                  <a:pt x="426" y="1539"/>
                </a:lnTo>
                <a:lnTo>
                  <a:pt x="437" y="1539"/>
                </a:lnTo>
                <a:lnTo>
                  <a:pt x="456" y="1538"/>
                </a:lnTo>
                <a:lnTo>
                  <a:pt x="476" y="1538"/>
                </a:lnTo>
                <a:lnTo>
                  <a:pt x="483" y="1538"/>
                </a:lnTo>
                <a:lnTo>
                  <a:pt x="489" y="1538"/>
                </a:lnTo>
                <a:lnTo>
                  <a:pt x="489" y="1538"/>
                </a:lnTo>
                <a:lnTo>
                  <a:pt x="492" y="1538"/>
                </a:lnTo>
                <a:lnTo>
                  <a:pt x="495" y="1537"/>
                </a:lnTo>
                <a:lnTo>
                  <a:pt x="499" y="1535"/>
                </a:lnTo>
                <a:lnTo>
                  <a:pt x="503" y="1533"/>
                </a:lnTo>
                <a:lnTo>
                  <a:pt x="509" y="1525"/>
                </a:lnTo>
                <a:lnTo>
                  <a:pt x="511" y="1522"/>
                </a:lnTo>
                <a:lnTo>
                  <a:pt x="512" y="1519"/>
                </a:lnTo>
                <a:lnTo>
                  <a:pt x="512" y="1519"/>
                </a:lnTo>
                <a:lnTo>
                  <a:pt x="517" y="1510"/>
                </a:lnTo>
                <a:lnTo>
                  <a:pt x="522" y="1502"/>
                </a:lnTo>
                <a:lnTo>
                  <a:pt x="528" y="1493"/>
                </a:lnTo>
                <a:lnTo>
                  <a:pt x="535" y="1487"/>
                </a:lnTo>
                <a:lnTo>
                  <a:pt x="535" y="1487"/>
                </a:lnTo>
                <a:lnTo>
                  <a:pt x="541" y="1481"/>
                </a:lnTo>
                <a:lnTo>
                  <a:pt x="547" y="1478"/>
                </a:lnTo>
                <a:lnTo>
                  <a:pt x="550" y="1477"/>
                </a:lnTo>
                <a:lnTo>
                  <a:pt x="552" y="1477"/>
                </a:lnTo>
                <a:lnTo>
                  <a:pt x="553" y="1477"/>
                </a:lnTo>
                <a:lnTo>
                  <a:pt x="554" y="1479"/>
                </a:lnTo>
                <a:lnTo>
                  <a:pt x="554" y="1479"/>
                </a:lnTo>
                <a:lnTo>
                  <a:pt x="554" y="1489"/>
                </a:lnTo>
                <a:lnTo>
                  <a:pt x="553" y="1504"/>
                </a:lnTo>
                <a:lnTo>
                  <a:pt x="552" y="1524"/>
                </a:lnTo>
                <a:lnTo>
                  <a:pt x="552" y="1524"/>
                </a:lnTo>
                <a:lnTo>
                  <a:pt x="557" y="1525"/>
                </a:lnTo>
                <a:lnTo>
                  <a:pt x="564" y="1525"/>
                </a:lnTo>
                <a:lnTo>
                  <a:pt x="576" y="1524"/>
                </a:lnTo>
                <a:lnTo>
                  <a:pt x="584" y="1522"/>
                </a:lnTo>
                <a:lnTo>
                  <a:pt x="588" y="1521"/>
                </a:lnTo>
                <a:lnTo>
                  <a:pt x="588" y="1521"/>
                </a:lnTo>
                <a:lnTo>
                  <a:pt x="588" y="1511"/>
                </a:lnTo>
                <a:lnTo>
                  <a:pt x="588" y="1490"/>
                </a:lnTo>
                <a:lnTo>
                  <a:pt x="588" y="1490"/>
                </a:lnTo>
                <a:lnTo>
                  <a:pt x="588" y="1479"/>
                </a:lnTo>
                <a:lnTo>
                  <a:pt x="590" y="1467"/>
                </a:lnTo>
                <a:lnTo>
                  <a:pt x="591" y="1455"/>
                </a:lnTo>
                <a:lnTo>
                  <a:pt x="593" y="1441"/>
                </a:lnTo>
                <a:lnTo>
                  <a:pt x="593" y="1441"/>
                </a:lnTo>
                <a:lnTo>
                  <a:pt x="592" y="1434"/>
                </a:lnTo>
                <a:lnTo>
                  <a:pt x="590" y="1427"/>
                </a:lnTo>
                <a:lnTo>
                  <a:pt x="587" y="1420"/>
                </a:lnTo>
                <a:lnTo>
                  <a:pt x="584" y="1414"/>
                </a:lnTo>
                <a:lnTo>
                  <a:pt x="577" y="1403"/>
                </a:lnTo>
                <a:lnTo>
                  <a:pt x="571" y="1394"/>
                </a:lnTo>
                <a:lnTo>
                  <a:pt x="571" y="1394"/>
                </a:lnTo>
                <a:lnTo>
                  <a:pt x="570" y="1390"/>
                </a:lnTo>
                <a:lnTo>
                  <a:pt x="569" y="1382"/>
                </a:lnTo>
                <a:lnTo>
                  <a:pt x="567" y="1359"/>
                </a:lnTo>
                <a:lnTo>
                  <a:pt x="565" y="1320"/>
                </a:lnTo>
                <a:lnTo>
                  <a:pt x="565" y="1320"/>
                </a:lnTo>
                <a:lnTo>
                  <a:pt x="566" y="1257"/>
                </a:lnTo>
                <a:lnTo>
                  <a:pt x="566" y="1257"/>
                </a:lnTo>
                <a:lnTo>
                  <a:pt x="591" y="1312"/>
                </a:lnTo>
                <a:lnTo>
                  <a:pt x="591" y="1312"/>
                </a:lnTo>
                <a:lnTo>
                  <a:pt x="607" y="1348"/>
                </a:lnTo>
                <a:lnTo>
                  <a:pt x="617" y="1371"/>
                </a:lnTo>
                <a:lnTo>
                  <a:pt x="624" y="1385"/>
                </a:lnTo>
                <a:lnTo>
                  <a:pt x="624" y="1385"/>
                </a:lnTo>
                <a:lnTo>
                  <a:pt x="628" y="1394"/>
                </a:lnTo>
                <a:lnTo>
                  <a:pt x="631" y="1408"/>
                </a:lnTo>
                <a:lnTo>
                  <a:pt x="634" y="1421"/>
                </a:lnTo>
                <a:lnTo>
                  <a:pt x="635" y="1430"/>
                </a:lnTo>
                <a:lnTo>
                  <a:pt x="635" y="1430"/>
                </a:lnTo>
                <a:lnTo>
                  <a:pt x="635" y="1433"/>
                </a:lnTo>
                <a:lnTo>
                  <a:pt x="636" y="1436"/>
                </a:lnTo>
                <a:lnTo>
                  <a:pt x="639" y="1447"/>
                </a:lnTo>
                <a:lnTo>
                  <a:pt x="646" y="1466"/>
                </a:lnTo>
                <a:lnTo>
                  <a:pt x="646" y="1466"/>
                </a:lnTo>
                <a:lnTo>
                  <a:pt x="651" y="1482"/>
                </a:lnTo>
                <a:lnTo>
                  <a:pt x="657" y="1502"/>
                </a:lnTo>
                <a:lnTo>
                  <a:pt x="657" y="1502"/>
                </a:lnTo>
                <a:lnTo>
                  <a:pt x="664" y="1518"/>
                </a:lnTo>
                <a:lnTo>
                  <a:pt x="666" y="1525"/>
                </a:lnTo>
                <a:lnTo>
                  <a:pt x="666" y="1533"/>
                </a:lnTo>
                <a:lnTo>
                  <a:pt x="666" y="1533"/>
                </a:lnTo>
                <a:lnTo>
                  <a:pt x="667" y="1542"/>
                </a:lnTo>
                <a:lnTo>
                  <a:pt x="668" y="1550"/>
                </a:lnTo>
                <a:lnTo>
                  <a:pt x="670" y="1561"/>
                </a:lnTo>
                <a:lnTo>
                  <a:pt x="674" y="1571"/>
                </a:lnTo>
                <a:lnTo>
                  <a:pt x="674" y="1571"/>
                </a:lnTo>
                <a:lnTo>
                  <a:pt x="678" y="1575"/>
                </a:lnTo>
                <a:lnTo>
                  <a:pt x="682" y="1577"/>
                </a:lnTo>
                <a:lnTo>
                  <a:pt x="688" y="1578"/>
                </a:lnTo>
                <a:lnTo>
                  <a:pt x="695" y="1578"/>
                </a:lnTo>
                <a:lnTo>
                  <a:pt x="710" y="1577"/>
                </a:lnTo>
                <a:lnTo>
                  <a:pt x="723" y="1574"/>
                </a:lnTo>
                <a:lnTo>
                  <a:pt x="723" y="1574"/>
                </a:lnTo>
                <a:lnTo>
                  <a:pt x="727" y="1572"/>
                </a:lnTo>
                <a:lnTo>
                  <a:pt x="731" y="1568"/>
                </a:lnTo>
                <a:lnTo>
                  <a:pt x="733" y="1565"/>
                </a:lnTo>
                <a:lnTo>
                  <a:pt x="736" y="1561"/>
                </a:lnTo>
                <a:lnTo>
                  <a:pt x="737" y="1551"/>
                </a:lnTo>
                <a:lnTo>
                  <a:pt x="738" y="1537"/>
                </a:lnTo>
                <a:lnTo>
                  <a:pt x="738" y="1537"/>
                </a:lnTo>
                <a:lnTo>
                  <a:pt x="739" y="1531"/>
                </a:lnTo>
                <a:lnTo>
                  <a:pt x="738" y="1527"/>
                </a:lnTo>
                <a:lnTo>
                  <a:pt x="737" y="1522"/>
                </a:lnTo>
                <a:lnTo>
                  <a:pt x="734" y="1519"/>
                </a:lnTo>
                <a:lnTo>
                  <a:pt x="730" y="1515"/>
                </a:lnTo>
                <a:lnTo>
                  <a:pt x="726" y="1509"/>
                </a:lnTo>
                <a:lnTo>
                  <a:pt x="726" y="1509"/>
                </a:lnTo>
                <a:lnTo>
                  <a:pt x="719" y="1496"/>
                </a:lnTo>
                <a:lnTo>
                  <a:pt x="717" y="1489"/>
                </a:lnTo>
                <a:lnTo>
                  <a:pt x="716" y="1481"/>
                </a:lnTo>
                <a:lnTo>
                  <a:pt x="716" y="1481"/>
                </a:lnTo>
                <a:close/>
                <a:moveTo>
                  <a:pt x="476" y="371"/>
                </a:moveTo>
                <a:lnTo>
                  <a:pt x="476" y="371"/>
                </a:lnTo>
                <a:lnTo>
                  <a:pt x="479" y="365"/>
                </a:lnTo>
                <a:lnTo>
                  <a:pt x="483" y="359"/>
                </a:lnTo>
                <a:lnTo>
                  <a:pt x="492" y="350"/>
                </a:lnTo>
                <a:lnTo>
                  <a:pt x="492" y="350"/>
                </a:lnTo>
                <a:lnTo>
                  <a:pt x="494" y="345"/>
                </a:lnTo>
                <a:lnTo>
                  <a:pt x="496" y="341"/>
                </a:lnTo>
                <a:lnTo>
                  <a:pt x="498" y="333"/>
                </a:lnTo>
                <a:lnTo>
                  <a:pt x="498" y="333"/>
                </a:lnTo>
                <a:lnTo>
                  <a:pt x="499" y="331"/>
                </a:lnTo>
                <a:lnTo>
                  <a:pt x="500" y="330"/>
                </a:lnTo>
                <a:lnTo>
                  <a:pt x="503" y="330"/>
                </a:lnTo>
                <a:lnTo>
                  <a:pt x="504" y="331"/>
                </a:lnTo>
                <a:lnTo>
                  <a:pt x="504" y="331"/>
                </a:lnTo>
                <a:lnTo>
                  <a:pt x="508" y="337"/>
                </a:lnTo>
                <a:lnTo>
                  <a:pt x="508" y="337"/>
                </a:lnTo>
                <a:lnTo>
                  <a:pt x="512" y="342"/>
                </a:lnTo>
                <a:lnTo>
                  <a:pt x="515" y="346"/>
                </a:lnTo>
                <a:lnTo>
                  <a:pt x="517" y="353"/>
                </a:lnTo>
                <a:lnTo>
                  <a:pt x="517" y="353"/>
                </a:lnTo>
                <a:lnTo>
                  <a:pt x="515" y="375"/>
                </a:lnTo>
                <a:lnTo>
                  <a:pt x="515" y="388"/>
                </a:lnTo>
                <a:lnTo>
                  <a:pt x="514" y="396"/>
                </a:lnTo>
                <a:lnTo>
                  <a:pt x="514" y="396"/>
                </a:lnTo>
                <a:lnTo>
                  <a:pt x="513" y="407"/>
                </a:lnTo>
                <a:lnTo>
                  <a:pt x="513" y="407"/>
                </a:lnTo>
                <a:lnTo>
                  <a:pt x="515" y="401"/>
                </a:lnTo>
                <a:lnTo>
                  <a:pt x="518" y="396"/>
                </a:lnTo>
                <a:lnTo>
                  <a:pt x="522" y="390"/>
                </a:lnTo>
                <a:lnTo>
                  <a:pt x="522" y="390"/>
                </a:lnTo>
                <a:lnTo>
                  <a:pt x="526" y="386"/>
                </a:lnTo>
                <a:lnTo>
                  <a:pt x="531" y="381"/>
                </a:lnTo>
                <a:lnTo>
                  <a:pt x="537" y="372"/>
                </a:lnTo>
                <a:lnTo>
                  <a:pt x="537" y="372"/>
                </a:lnTo>
                <a:lnTo>
                  <a:pt x="544" y="357"/>
                </a:lnTo>
                <a:lnTo>
                  <a:pt x="550" y="348"/>
                </a:lnTo>
                <a:lnTo>
                  <a:pt x="554" y="342"/>
                </a:lnTo>
                <a:lnTo>
                  <a:pt x="554" y="342"/>
                </a:lnTo>
                <a:lnTo>
                  <a:pt x="559" y="337"/>
                </a:lnTo>
                <a:lnTo>
                  <a:pt x="566" y="328"/>
                </a:lnTo>
                <a:lnTo>
                  <a:pt x="576" y="313"/>
                </a:lnTo>
                <a:lnTo>
                  <a:pt x="576" y="313"/>
                </a:lnTo>
                <a:lnTo>
                  <a:pt x="578" y="311"/>
                </a:lnTo>
                <a:lnTo>
                  <a:pt x="581" y="310"/>
                </a:lnTo>
                <a:lnTo>
                  <a:pt x="584" y="312"/>
                </a:lnTo>
                <a:lnTo>
                  <a:pt x="586" y="316"/>
                </a:lnTo>
                <a:lnTo>
                  <a:pt x="586" y="316"/>
                </a:lnTo>
                <a:lnTo>
                  <a:pt x="594" y="327"/>
                </a:lnTo>
                <a:lnTo>
                  <a:pt x="598" y="332"/>
                </a:lnTo>
                <a:lnTo>
                  <a:pt x="601" y="334"/>
                </a:lnTo>
                <a:lnTo>
                  <a:pt x="601" y="334"/>
                </a:lnTo>
                <a:lnTo>
                  <a:pt x="604" y="337"/>
                </a:lnTo>
                <a:lnTo>
                  <a:pt x="605" y="338"/>
                </a:lnTo>
                <a:lnTo>
                  <a:pt x="606" y="341"/>
                </a:lnTo>
                <a:lnTo>
                  <a:pt x="605" y="344"/>
                </a:lnTo>
                <a:lnTo>
                  <a:pt x="605" y="344"/>
                </a:lnTo>
                <a:lnTo>
                  <a:pt x="600" y="358"/>
                </a:lnTo>
                <a:lnTo>
                  <a:pt x="598" y="367"/>
                </a:lnTo>
                <a:lnTo>
                  <a:pt x="597" y="374"/>
                </a:lnTo>
                <a:lnTo>
                  <a:pt x="597" y="374"/>
                </a:lnTo>
                <a:lnTo>
                  <a:pt x="597" y="381"/>
                </a:lnTo>
                <a:lnTo>
                  <a:pt x="597" y="385"/>
                </a:lnTo>
                <a:lnTo>
                  <a:pt x="597" y="387"/>
                </a:lnTo>
                <a:lnTo>
                  <a:pt x="596" y="387"/>
                </a:lnTo>
                <a:lnTo>
                  <a:pt x="595" y="387"/>
                </a:lnTo>
                <a:lnTo>
                  <a:pt x="592" y="387"/>
                </a:lnTo>
                <a:lnTo>
                  <a:pt x="592" y="387"/>
                </a:lnTo>
                <a:lnTo>
                  <a:pt x="578" y="382"/>
                </a:lnTo>
                <a:lnTo>
                  <a:pt x="572" y="380"/>
                </a:lnTo>
                <a:lnTo>
                  <a:pt x="569" y="377"/>
                </a:lnTo>
                <a:lnTo>
                  <a:pt x="569" y="377"/>
                </a:lnTo>
                <a:lnTo>
                  <a:pt x="561" y="370"/>
                </a:lnTo>
                <a:lnTo>
                  <a:pt x="557" y="367"/>
                </a:lnTo>
                <a:lnTo>
                  <a:pt x="554" y="365"/>
                </a:lnTo>
                <a:lnTo>
                  <a:pt x="554" y="365"/>
                </a:lnTo>
                <a:lnTo>
                  <a:pt x="552" y="366"/>
                </a:lnTo>
                <a:lnTo>
                  <a:pt x="551" y="367"/>
                </a:lnTo>
                <a:lnTo>
                  <a:pt x="548" y="372"/>
                </a:lnTo>
                <a:lnTo>
                  <a:pt x="548" y="372"/>
                </a:lnTo>
                <a:lnTo>
                  <a:pt x="540" y="385"/>
                </a:lnTo>
                <a:lnTo>
                  <a:pt x="532" y="400"/>
                </a:lnTo>
                <a:lnTo>
                  <a:pt x="532" y="400"/>
                </a:lnTo>
                <a:lnTo>
                  <a:pt x="522" y="418"/>
                </a:lnTo>
                <a:lnTo>
                  <a:pt x="511" y="436"/>
                </a:lnTo>
                <a:lnTo>
                  <a:pt x="511" y="436"/>
                </a:lnTo>
                <a:lnTo>
                  <a:pt x="507" y="444"/>
                </a:lnTo>
                <a:lnTo>
                  <a:pt x="505" y="446"/>
                </a:lnTo>
                <a:lnTo>
                  <a:pt x="505" y="446"/>
                </a:lnTo>
                <a:lnTo>
                  <a:pt x="507" y="427"/>
                </a:lnTo>
                <a:lnTo>
                  <a:pt x="507" y="427"/>
                </a:lnTo>
                <a:lnTo>
                  <a:pt x="509" y="418"/>
                </a:lnTo>
                <a:lnTo>
                  <a:pt x="508" y="414"/>
                </a:lnTo>
                <a:lnTo>
                  <a:pt x="507" y="410"/>
                </a:lnTo>
                <a:lnTo>
                  <a:pt x="507" y="410"/>
                </a:lnTo>
                <a:lnTo>
                  <a:pt x="505" y="406"/>
                </a:lnTo>
                <a:lnTo>
                  <a:pt x="503" y="403"/>
                </a:lnTo>
                <a:lnTo>
                  <a:pt x="503" y="400"/>
                </a:lnTo>
                <a:lnTo>
                  <a:pt x="504" y="398"/>
                </a:lnTo>
                <a:lnTo>
                  <a:pt x="504" y="398"/>
                </a:lnTo>
                <a:lnTo>
                  <a:pt x="505" y="395"/>
                </a:lnTo>
                <a:lnTo>
                  <a:pt x="507" y="391"/>
                </a:lnTo>
                <a:lnTo>
                  <a:pt x="507" y="390"/>
                </a:lnTo>
                <a:lnTo>
                  <a:pt x="506" y="389"/>
                </a:lnTo>
                <a:lnTo>
                  <a:pt x="505" y="387"/>
                </a:lnTo>
                <a:lnTo>
                  <a:pt x="503" y="386"/>
                </a:lnTo>
                <a:lnTo>
                  <a:pt x="503" y="386"/>
                </a:lnTo>
                <a:lnTo>
                  <a:pt x="500" y="385"/>
                </a:lnTo>
                <a:lnTo>
                  <a:pt x="498" y="384"/>
                </a:lnTo>
                <a:lnTo>
                  <a:pt x="494" y="380"/>
                </a:lnTo>
                <a:lnTo>
                  <a:pt x="491" y="376"/>
                </a:lnTo>
                <a:lnTo>
                  <a:pt x="489" y="375"/>
                </a:lnTo>
                <a:lnTo>
                  <a:pt x="486" y="375"/>
                </a:lnTo>
                <a:lnTo>
                  <a:pt x="486" y="375"/>
                </a:lnTo>
                <a:lnTo>
                  <a:pt x="482" y="376"/>
                </a:lnTo>
                <a:lnTo>
                  <a:pt x="480" y="380"/>
                </a:lnTo>
                <a:lnTo>
                  <a:pt x="479" y="383"/>
                </a:lnTo>
                <a:lnTo>
                  <a:pt x="479" y="386"/>
                </a:lnTo>
                <a:lnTo>
                  <a:pt x="479" y="386"/>
                </a:lnTo>
                <a:lnTo>
                  <a:pt x="477" y="382"/>
                </a:lnTo>
                <a:lnTo>
                  <a:pt x="476" y="377"/>
                </a:lnTo>
                <a:lnTo>
                  <a:pt x="476" y="371"/>
                </a:lnTo>
                <a:lnTo>
                  <a:pt x="476" y="371"/>
                </a:lnTo>
                <a:close/>
                <a:moveTo>
                  <a:pt x="184" y="203"/>
                </a:moveTo>
                <a:lnTo>
                  <a:pt x="184" y="203"/>
                </a:lnTo>
                <a:lnTo>
                  <a:pt x="199" y="218"/>
                </a:lnTo>
                <a:lnTo>
                  <a:pt x="212" y="229"/>
                </a:lnTo>
                <a:lnTo>
                  <a:pt x="217" y="234"/>
                </a:lnTo>
                <a:lnTo>
                  <a:pt x="221" y="235"/>
                </a:lnTo>
                <a:lnTo>
                  <a:pt x="221" y="235"/>
                </a:lnTo>
                <a:lnTo>
                  <a:pt x="237" y="236"/>
                </a:lnTo>
                <a:lnTo>
                  <a:pt x="246" y="237"/>
                </a:lnTo>
                <a:lnTo>
                  <a:pt x="250" y="237"/>
                </a:lnTo>
                <a:lnTo>
                  <a:pt x="250" y="237"/>
                </a:lnTo>
                <a:lnTo>
                  <a:pt x="257" y="238"/>
                </a:lnTo>
                <a:lnTo>
                  <a:pt x="266" y="238"/>
                </a:lnTo>
                <a:lnTo>
                  <a:pt x="276" y="237"/>
                </a:lnTo>
                <a:lnTo>
                  <a:pt x="279" y="236"/>
                </a:lnTo>
                <a:lnTo>
                  <a:pt x="280" y="235"/>
                </a:lnTo>
                <a:lnTo>
                  <a:pt x="280" y="235"/>
                </a:lnTo>
                <a:lnTo>
                  <a:pt x="280" y="244"/>
                </a:lnTo>
                <a:lnTo>
                  <a:pt x="281" y="253"/>
                </a:lnTo>
                <a:lnTo>
                  <a:pt x="283" y="257"/>
                </a:lnTo>
                <a:lnTo>
                  <a:pt x="285" y="261"/>
                </a:lnTo>
                <a:lnTo>
                  <a:pt x="285" y="261"/>
                </a:lnTo>
                <a:lnTo>
                  <a:pt x="286" y="266"/>
                </a:lnTo>
                <a:lnTo>
                  <a:pt x="289" y="273"/>
                </a:lnTo>
                <a:lnTo>
                  <a:pt x="293" y="293"/>
                </a:lnTo>
                <a:lnTo>
                  <a:pt x="296" y="311"/>
                </a:lnTo>
                <a:lnTo>
                  <a:pt x="298" y="322"/>
                </a:lnTo>
                <a:lnTo>
                  <a:pt x="298" y="322"/>
                </a:lnTo>
                <a:lnTo>
                  <a:pt x="290" y="303"/>
                </a:lnTo>
                <a:lnTo>
                  <a:pt x="285" y="289"/>
                </a:lnTo>
                <a:lnTo>
                  <a:pt x="279" y="281"/>
                </a:lnTo>
                <a:lnTo>
                  <a:pt x="279" y="281"/>
                </a:lnTo>
                <a:lnTo>
                  <a:pt x="276" y="278"/>
                </a:lnTo>
                <a:lnTo>
                  <a:pt x="274" y="274"/>
                </a:lnTo>
                <a:lnTo>
                  <a:pt x="273" y="270"/>
                </a:lnTo>
                <a:lnTo>
                  <a:pt x="273" y="268"/>
                </a:lnTo>
                <a:lnTo>
                  <a:pt x="273" y="268"/>
                </a:lnTo>
                <a:lnTo>
                  <a:pt x="273" y="264"/>
                </a:lnTo>
                <a:lnTo>
                  <a:pt x="274" y="260"/>
                </a:lnTo>
                <a:lnTo>
                  <a:pt x="273" y="256"/>
                </a:lnTo>
                <a:lnTo>
                  <a:pt x="270" y="253"/>
                </a:lnTo>
                <a:lnTo>
                  <a:pt x="270" y="253"/>
                </a:lnTo>
                <a:lnTo>
                  <a:pt x="264" y="251"/>
                </a:lnTo>
                <a:lnTo>
                  <a:pt x="259" y="250"/>
                </a:lnTo>
                <a:lnTo>
                  <a:pt x="255" y="251"/>
                </a:lnTo>
                <a:lnTo>
                  <a:pt x="252" y="252"/>
                </a:lnTo>
                <a:lnTo>
                  <a:pt x="251" y="253"/>
                </a:lnTo>
                <a:lnTo>
                  <a:pt x="251" y="253"/>
                </a:lnTo>
                <a:lnTo>
                  <a:pt x="249" y="256"/>
                </a:lnTo>
                <a:lnTo>
                  <a:pt x="248" y="260"/>
                </a:lnTo>
                <a:lnTo>
                  <a:pt x="248" y="263"/>
                </a:lnTo>
                <a:lnTo>
                  <a:pt x="249" y="265"/>
                </a:lnTo>
                <a:lnTo>
                  <a:pt x="251" y="267"/>
                </a:lnTo>
                <a:lnTo>
                  <a:pt x="254" y="270"/>
                </a:lnTo>
                <a:lnTo>
                  <a:pt x="254" y="270"/>
                </a:lnTo>
                <a:lnTo>
                  <a:pt x="259" y="273"/>
                </a:lnTo>
                <a:lnTo>
                  <a:pt x="260" y="275"/>
                </a:lnTo>
                <a:lnTo>
                  <a:pt x="260" y="279"/>
                </a:lnTo>
                <a:lnTo>
                  <a:pt x="259" y="283"/>
                </a:lnTo>
                <a:lnTo>
                  <a:pt x="259" y="283"/>
                </a:lnTo>
                <a:lnTo>
                  <a:pt x="257" y="301"/>
                </a:lnTo>
                <a:lnTo>
                  <a:pt x="257" y="312"/>
                </a:lnTo>
                <a:lnTo>
                  <a:pt x="258" y="322"/>
                </a:lnTo>
                <a:lnTo>
                  <a:pt x="258" y="322"/>
                </a:lnTo>
                <a:lnTo>
                  <a:pt x="262" y="343"/>
                </a:lnTo>
                <a:lnTo>
                  <a:pt x="265" y="356"/>
                </a:lnTo>
                <a:lnTo>
                  <a:pt x="265" y="356"/>
                </a:lnTo>
                <a:lnTo>
                  <a:pt x="257" y="327"/>
                </a:lnTo>
                <a:lnTo>
                  <a:pt x="249" y="304"/>
                </a:lnTo>
                <a:lnTo>
                  <a:pt x="245" y="296"/>
                </a:lnTo>
                <a:lnTo>
                  <a:pt x="242" y="290"/>
                </a:lnTo>
                <a:lnTo>
                  <a:pt x="242" y="290"/>
                </a:lnTo>
                <a:lnTo>
                  <a:pt x="234" y="281"/>
                </a:lnTo>
                <a:lnTo>
                  <a:pt x="226" y="270"/>
                </a:lnTo>
                <a:lnTo>
                  <a:pt x="214" y="251"/>
                </a:lnTo>
                <a:lnTo>
                  <a:pt x="214" y="251"/>
                </a:lnTo>
                <a:lnTo>
                  <a:pt x="184" y="203"/>
                </a:lnTo>
                <a:lnTo>
                  <a:pt x="184" y="203"/>
                </a:lnTo>
                <a:close/>
                <a:moveTo>
                  <a:pt x="426" y="685"/>
                </a:moveTo>
                <a:lnTo>
                  <a:pt x="426" y="685"/>
                </a:lnTo>
                <a:lnTo>
                  <a:pt x="420" y="711"/>
                </a:lnTo>
                <a:lnTo>
                  <a:pt x="417" y="724"/>
                </a:lnTo>
                <a:lnTo>
                  <a:pt x="413" y="732"/>
                </a:lnTo>
                <a:lnTo>
                  <a:pt x="413" y="732"/>
                </a:lnTo>
                <a:lnTo>
                  <a:pt x="410" y="738"/>
                </a:lnTo>
                <a:lnTo>
                  <a:pt x="408" y="748"/>
                </a:lnTo>
                <a:lnTo>
                  <a:pt x="407" y="762"/>
                </a:lnTo>
                <a:lnTo>
                  <a:pt x="407" y="762"/>
                </a:lnTo>
                <a:lnTo>
                  <a:pt x="405" y="769"/>
                </a:lnTo>
                <a:lnTo>
                  <a:pt x="400" y="780"/>
                </a:lnTo>
                <a:lnTo>
                  <a:pt x="391" y="799"/>
                </a:lnTo>
                <a:lnTo>
                  <a:pt x="391" y="799"/>
                </a:lnTo>
                <a:lnTo>
                  <a:pt x="388" y="783"/>
                </a:lnTo>
                <a:lnTo>
                  <a:pt x="386" y="763"/>
                </a:lnTo>
                <a:lnTo>
                  <a:pt x="386" y="763"/>
                </a:lnTo>
                <a:lnTo>
                  <a:pt x="388" y="755"/>
                </a:lnTo>
                <a:lnTo>
                  <a:pt x="392" y="743"/>
                </a:lnTo>
                <a:lnTo>
                  <a:pt x="397" y="730"/>
                </a:lnTo>
                <a:lnTo>
                  <a:pt x="398" y="724"/>
                </a:lnTo>
                <a:lnTo>
                  <a:pt x="400" y="720"/>
                </a:lnTo>
                <a:lnTo>
                  <a:pt x="400" y="720"/>
                </a:lnTo>
                <a:lnTo>
                  <a:pt x="400" y="710"/>
                </a:lnTo>
                <a:lnTo>
                  <a:pt x="402" y="697"/>
                </a:lnTo>
                <a:lnTo>
                  <a:pt x="404" y="678"/>
                </a:lnTo>
                <a:lnTo>
                  <a:pt x="404" y="678"/>
                </a:lnTo>
                <a:lnTo>
                  <a:pt x="404" y="674"/>
                </a:lnTo>
                <a:lnTo>
                  <a:pt x="406" y="671"/>
                </a:lnTo>
                <a:lnTo>
                  <a:pt x="409" y="668"/>
                </a:lnTo>
                <a:lnTo>
                  <a:pt x="416" y="668"/>
                </a:lnTo>
                <a:lnTo>
                  <a:pt x="416" y="668"/>
                </a:lnTo>
                <a:lnTo>
                  <a:pt x="420" y="670"/>
                </a:lnTo>
                <a:lnTo>
                  <a:pt x="424" y="672"/>
                </a:lnTo>
                <a:lnTo>
                  <a:pt x="425" y="674"/>
                </a:lnTo>
                <a:lnTo>
                  <a:pt x="426" y="676"/>
                </a:lnTo>
                <a:lnTo>
                  <a:pt x="427" y="679"/>
                </a:lnTo>
                <a:lnTo>
                  <a:pt x="426" y="685"/>
                </a:lnTo>
                <a:lnTo>
                  <a:pt x="426" y="685"/>
                </a:lnTo>
                <a:close/>
              </a:path>
            </a:pathLst>
          </a:custGeom>
          <a:solidFill>
            <a:sysClr val="windowText" lastClr="000000">
              <a:lumMod val="75000"/>
              <a:lumOff val="25000"/>
            </a:sysClr>
          </a:solidFill>
          <a:ln>
            <a:noFill/>
          </a:ln>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54" name="Freeform 55"/>
          <p:cNvSpPr>
            <a:spLocks noEditPoints="1"/>
          </p:cNvSpPr>
          <p:nvPr/>
        </p:nvSpPr>
        <p:spPr bwMode="auto">
          <a:xfrm rot="21407145">
            <a:off x="9267775" y="2885794"/>
            <a:ext cx="518583" cy="914400"/>
          </a:xfrm>
          <a:custGeom>
            <a:avLst/>
            <a:gdLst>
              <a:gd name="T0" fmla="*/ 673 w 736"/>
              <a:gd name="T1" fmla="*/ 284 h 1300"/>
              <a:gd name="T2" fmla="*/ 626 w 736"/>
              <a:gd name="T3" fmla="*/ 210 h 1300"/>
              <a:gd name="T4" fmla="*/ 530 w 736"/>
              <a:gd name="T5" fmla="*/ 123 h 1300"/>
              <a:gd name="T6" fmla="*/ 538 w 736"/>
              <a:gd name="T7" fmla="*/ 75 h 1300"/>
              <a:gd name="T8" fmla="*/ 500 w 736"/>
              <a:gd name="T9" fmla="*/ 5 h 1300"/>
              <a:gd name="T10" fmla="*/ 445 w 736"/>
              <a:gd name="T11" fmla="*/ 9 h 1300"/>
              <a:gd name="T12" fmla="*/ 421 w 736"/>
              <a:gd name="T13" fmla="*/ 94 h 1300"/>
              <a:gd name="T14" fmla="*/ 452 w 736"/>
              <a:gd name="T15" fmla="*/ 180 h 1300"/>
              <a:gd name="T16" fmla="*/ 383 w 736"/>
              <a:gd name="T17" fmla="*/ 199 h 1300"/>
              <a:gd name="T18" fmla="*/ 340 w 736"/>
              <a:gd name="T19" fmla="*/ 271 h 1300"/>
              <a:gd name="T20" fmla="*/ 304 w 736"/>
              <a:gd name="T21" fmla="*/ 305 h 1300"/>
              <a:gd name="T22" fmla="*/ 271 w 736"/>
              <a:gd name="T23" fmla="*/ 316 h 1300"/>
              <a:gd name="T24" fmla="*/ 162 w 736"/>
              <a:gd name="T25" fmla="*/ 325 h 1300"/>
              <a:gd name="T26" fmla="*/ 92 w 736"/>
              <a:gd name="T27" fmla="*/ 301 h 1300"/>
              <a:gd name="T28" fmla="*/ 65 w 736"/>
              <a:gd name="T29" fmla="*/ 274 h 1300"/>
              <a:gd name="T30" fmla="*/ 76 w 736"/>
              <a:gd name="T31" fmla="*/ 300 h 1300"/>
              <a:gd name="T32" fmla="*/ 14 w 736"/>
              <a:gd name="T33" fmla="*/ 320 h 1300"/>
              <a:gd name="T34" fmla="*/ 0 w 736"/>
              <a:gd name="T35" fmla="*/ 335 h 1300"/>
              <a:gd name="T36" fmla="*/ 5 w 736"/>
              <a:gd name="T37" fmla="*/ 349 h 1300"/>
              <a:gd name="T38" fmla="*/ 20 w 736"/>
              <a:gd name="T39" fmla="*/ 360 h 1300"/>
              <a:gd name="T40" fmla="*/ 76 w 736"/>
              <a:gd name="T41" fmla="*/ 370 h 1300"/>
              <a:gd name="T42" fmla="*/ 125 w 736"/>
              <a:gd name="T43" fmla="*/ 397 h 1300"/>
              <a:gd name="T44" fmla="*/ 332 w 736"/>
              <a:gd name="T45" fmla="*/ 378 h 1300"/>
              <a:gd name="T46" fmla="*/ 302 w 736"/>
              <a:gd name="T47" fmla="*/ 654 h 1300"/>
              <a:gd name="T48" fmla="*/ 306 w 736"/>
              <a:gd name="T49" fmla="*/ 724 h 1300"/>
              <a:gd name="T50" fmla="*/ 293 w 736"/>
              <a:gd name="T51" fmla="*/ 980 h 1300"/>
              <a:gd name="T52" fmla="*/ 304 w 736"/>
              <a:gd name="T53" fmla="*/ 1120 h 1300"/>
              <a:gd name="T54" fmla="*/ 311 w 736"/>
              <a:gd name="T55" fmla="*/ 1178 h 1300"/>
              <a:gd name="T56" fmla="*/ 281 w 736"/>
              <a:gd name="T57" fmla="*/ 1227 h 1300"/>
              <a:gd name="T58" fmla="*/ 216 w 736"/>
              <a:gd name="T59" fmla="*/ 1250 h 1300"/>
              <a:gd name="T60" fmla="*/ 210 w 736"/>
              <a:gd name="T61" fmla="*/ 1274 h 1300"/>
              <a:gd name="T62" fmla="*/ 334 w 736"/>
              <a:gd name="T63" fmla="*/ 1259 h 1300"/>
              <a:gd name="T64" fmla="*/ 397 w 736"/>
              <a:gd name="T65" fmla="*/ 1261 h 1300"/>
              <a:gd name="T66" fmla="*/ 399 w 736"/>
              <a:gd name="T67" fmla="*/ 1122 h 1300"/>
              <a:gd name="T68" fmla="*/ 393 w 736"/>
              <a:gd name="T69" fmla="*/ 959 h 1300"/>
              <a:gd name="T70" fmla="*/ 437 w 736"/>
              <a:gd name="T71" fmla="*/ 821 h 1300"/>
              <a:gd name="T72" fmla="*/ 482 w 736"/>
              <a:gd name="T73" fmla="*/ 994 h 1300"/>
              <a:gd name="T74" fmla="*/ 497 w 736"/>
              <a:gd name="T75" fmla="*/ 1094 h 1300"/>
              <a:gd name="T76" fmla="*/ 471 w 736"/>
              <a:gd name="T77" fmla="*/ 1152 h 1300"/>
              <a:gd name="T78" fmla="*/ 446 w 736"/>
              <a:gd name="T79" fmla="*/ 1257 h 1300"/>
              <a:gd name="T80" fmla="*/ 427 w 736"/>
              <a:gd name="T81" fmla="*/ 1299 h 1300"/>
              <a:gd name="T82" fmla="*/ 523 w 736"/>
              <a:gd name="T83" fmla="*/ 1281 h 1300"/>
              <a:gd name="T84" fmla="*/ 545 w 736"/>
              <a:gd name="T85" fmla="*/ 1271 h 1300"/>
              <a:gd name="T86" fmla="*/ 555 w 736"/>
              <a:gd name="T87" fmla="*/ 1187 h 1300"/>
              <a:gd name="T88" fmla="*/ 576 w 736"/>
              <a:gd name="T89" fmla="*/ 993 h 1300"/>
              <a:gd name="T90" fmla="*/ 561 w 736"/>
              <a:gd name="T91" fmla="*/ 814 h 1300"/>
              <a:gd name="T92" fmla="*/ 577 w 736"/>
              <a:gd name="T93" fmla="*/ 673 h 1300"/>
              <a:gd name="T94" fmla="*/ 613 w 736"/>
              <a:gd name="T95" fmla="*/ 701 h 1300"/>
              <a:gd name="T96" fmla="*/ 687 w 736"/>
              <a:gd name="T97" fmla="*/ 655 h 1300"/>
              <a:gd name="T98" fmla="*/ 733 w 736"/>
              <a:gd name="T99" fmla="*/ 465 h 1300"/>
              <a:gd name="T100" fmla="*/ 366 w 736"/>
              <a:gd name="T101" fmla="*/ 560 h 1300"/>
              <a:gd name="T102" fmla="*/ 385 w 736"/>
              <a:gd name="T103" fmla="*/ 448 h 1300"/>
              <a:gd name="T104" fmla="*/ 399 w 736"/>
              <a:gd name="T105" fmla="*/ 279 h 1300"/>
              <a:gd name="T106" fmla="*/ 455 w 736"/>
              <a:gd name="T107" fmla="*/ 193 h 1300"/>
              <a:gd name="T108" fmla="*/ 452 w 736"/>
              <a:gd name="T109" fmla="*/ 230 h 1300"/>
              <a:gd name="T110" fmla="*/ 385 w 736"/>
              <a:gd name="T111" fmla="*/ 530 h 1300"/>
              <a:gd name="T112" fmla="*/ 467 w 736"/>
              <a:gd name="T113" fmla="*/ 294 h 1300"/>
              <a:gd name="T114" fmla="*/ 473 w 736"/>
              <a:gd name="T115" fmla="*/ 207 h 1300"/>
              <a:gd name="T116" fmla="*/ 537 w 736"/>
              <a:gd name="T117" fmla="*/ 169 h 1300"/>
              <a:gd name="T118" fmla="*/ 485 w 736"/>
              <a:gd name="T119" fmla="*/ 365 h 1300"/>
              <a:gd name="T120" fmla="*/ 501 w 736"/>
              <a:gd name="T121" fmla="*/ 512 h 1300"/>
              <a:gd name="T122" fmla="*/ 642 w 736"/>
              <a:gd name="T123" fmla="*/ 468 h 1300"/>
              <a:gd name="T124" fmla="*/ 638 w 736"/>
              <a:gd name="T125" fmla="*/ 430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6" h="1300">
                <a:moveTo>
                  <a:pt x="732" y="424"/>
                </a:moveTo>
                <a:lnTo>
                  <a:pt x="732" y="424"/>
                </a:lnTo>
                <a:lnTo>
                  <a:pt x="727" y="408"/>
                </a:lnTo>
                <a:lnTo>
                  <a:pt x="720" y="389"/>
                </a:lnTo>
                <a:lnTo>
                  <a:pt x="713" y="370"/>
                </a:lnTo>
                <a:lnTo>
                  <a:pt x="704" y="352"/>
                </a:lnTo>
                <a:lnTo>
                  <a:pt x="690" y="323"/>
                </a:lnTo>
                <a:lnTo>
                  <a:pt x="684" y="311"/>
                </a:lnTo>
                <a:lnTo>
                  <a:pt x="684" y="311"/>
                </a:lnTo>
                <a:lnTo>
                  <a:pt x="673" y="284"/>
                </a:lnTo>
                <a:lnTo>
                  <a:pt x="667" y="263"/>
                </a:lnTo>
                <a:lnTo>
                  <a:pt x="664" y="253"/>
                </a:lnTo>
                <a:lnTo>
                  <a:pt x="664" y="247"/>
                </a:lnTo>
                <a:lnTo>
                  <a:pt x="664" y="247"/>
                </a:lnTo>
                <a:lnTo>
                  <a:pt x="661" y="240"/>
                </a:lnTo>
                <a:lnTo>
                  <a:pt x="656" y="233"/>
                </a:lnTo>
                <a:lnTo>
                  <a:pt x="649" y="226"/>
                </a:lnTo>
                <a:lnTo>
                  <a:pt x="642" y="220"/>
                </a:lnTo>
                <a:lnTo>
                  <a:pt x="634" y="214"/>
                </a:lnTo>
                <a:lnTo>
                  <a:pt x="626" y="210"/>
                </a:lnTo>
                <a:lnTo>
                  <a:pt x="617" y="208"/>
                </a:lnTo>
                <a:lnTo>
                  <a:pt x="609" y="207"/>
                </a:lnTo>
                <a:lnTo>
                  <a:pt x="609" y="207"/>
                </a:lnTo>
                <a:lnTo>
                  <a:pt x="598" y="204"/>
                </a:lnTo>
                <a:lnTo>
                  <a:pt x="587" y="199"/>
                </a:lnTo>
                <a:lnTo>
                  <a:pt x="568" y="190"/>
                </a:lnTo>
                <a:lnTo>
                  <a:pt x="554" y="181"/>
                </a:lnTo>
                <a:lnTo>
                  <a:pt x="547" y="178"/>
                </a:lnTo>
                <a:lnTo>
                  <a:pt x="527" y="158"/>
                </a:lnTo>
                <a:lnTo>
                  <a:pt x="530" y="123"/>
                </a:lnTo>
                <a:lnTo>
                  <a:pt x="530" y="123"/>
                </a:lnTo>
                <a:lnTo>
                  <a:pt x="533" y="120"/>
                </a:lnTo>
                <a:lnTo>
                  <a:pt x="537" y="116"/>
                </a:lnTo>
                <a:lnTo>
                  <a:pt x="540" y="109"/>
                </a:lnTo>
                <a:lnTo>
                  <a:pt x="543" y="103"/>
                </a:lnTo>
                <a:lnTo>
                  <a:pt x="544" y="94"/>
                </a:lnTo>
                <a:lnTo>
                  <a:pt x="543" y="90"/>
                </a:lnTo>
                <a:lnTo>
                  <a:pt x="542" y="84"/>
                </a:lnTo>
                <a:lnTo>
                  <a:pt x="541" y="80"/>
                </a:lnTo>
                <a:lnTo>
                  <a:pt x="538" y="75"/>
                </a:lnTo>
                <a:lnTo>
                  <a:pt x="538" y="75"/>
                </a:lnTo>
                <a:lnTo>
                  <a:pt x="537" y="61"/>
                </a:lnTo>
                <a:lnTo>
                  <a:pt x="535" y="49"/>
                </a:lnTo>
                <a:lnTo>
                  <a:pt x="531" y="39"/>
                </a:lnTo>
                <a:lnTo>
                  <a:pt x="528" y="30"/>
                </a:lnTo>
                <a:lnTo>
                  <a:pt x="523" y="23"/>
                </a:lnTo>
                <a:lnTo>
                  <a:pt x="517" y="17"/>
                </a:lnTo>
                <a:lnTo>
                  <a:pt x="512" y="11"/>
                </a:lnTo>
                <a:lnTo>
                  <a:pt x="506" y="8"/>
                </a:lnTo>
                <a:lnTo>
                  <a:pt x="500" y="5"/>
                </a:lnTo>
                <a:lnTo>
                  <a:pt x="495" y="3"/>
                </a:lnTo>
                <a:lnTo>
                  <a:pt x="484" y="1"/>
                </a:lnTo>
                <a:lnTo>
                  <a:pt x="478" y="0"/>
                </a:lnTo>
                <a:lnTo>
                  <a:pt x="474" y="0"/>
                </a:lnTo>
                <a:lnTo>
                  <a:pt x="474" y="0"/>
                </a:lnTo>
                <a:lnTo>
                  <a:pt x="472" y="0"/>
                </a:lnTo>
                <a:lnTo>
                  <a:pt x="466" y="1"/>
                </a:lnTo>
                <a:lnTo>
                  <a:pt x="456" y="4"/>
                </a:lnTo>
                <a:lnTo>
                  <a:pt x="451" y="6"/>
                </a:lnTo>
                <a:lnTo>
                  <a:pt x="445" y="9"/>
                </a:lnTo>
                <a:lnTo>
                  <a:pt x="440" y="13"/>
                </a:lnTo>
                <a:lnTo>
                  <a:pt x="435" y="20"/>
                </a:lnTo>
                <a:lnTo>
                  <a:pt x="430" y="26"/>
                </a:lnTo>
                <a:lnTo>
                  <a:pt x="426" y="34"/>
                </a:lnTo>
                <a:lnTo>
                  <a:pt x="423" y="44"/>
                </a:lnTo>
                <a:lnTo>
                  <a:pt x="421" y="54"/>
                </a:lnTo>
                <a:lnTo>
                  <a:pt x="420" y="67"/>
                </a:lnTo>
                <a:lnTo>
                  <a:pt x="420" y="82"/>
                </a:lnTo>
                <a:lnTo>
                  <a:pt x="420" y="82"/>
                </a:lnTo>
                <a:lnTo>
                  <a:pt x="421" y="94"/>
                </a:lnTo>
                <a:lnTo>
                  <a:pt x="423" y="105"/>
                </a:lnTo>
                <a:lnTo>
                  <a:pt x="425" y="114"/>
                </a:lnTo>
                <a:lnTo>
                  <a:pt x="427" y="121"/>
                </a:lnTo>
                <a:lnTo>
                  <a:pt x="431" y="131"/>
                </a:lnTo>
                <a:lnTo>
                  <a:pt x="434" y="134"/>
                </a:lnTo>
                <a:lnTo>
                  <a:pt x="449" y="160"/>
                </a:lnTo>
                <a:lnTo>
                  <a:pt x="449" y="160"/>
                </a:lnTo>
                <a:lnTo>
                  <a:pt x="450" y="164"/>
                </a:lnTo>
                <a:lnTo>
                  <a:pt x="452" y="172"/>
                </a:lnTo>
                <a:lnTo>
                  <a:pt x="452" y="180"/>
                </a:lnTo>
                <a:lnTo>
                  <a:pt x="451" y="183"/>
                </a:lnTo>
                <a:lnTo>
                  <a:pt x="449" y="185"/>
                </a:lnTo>
                <a:lnTo>
                  <a:pt x="449" y="185"/>
                </a:lnTo>
                <a:lnTo>
                  <a:pt x="422" y="190"/>
                </a:lnTo>
                <a:lnTo>
                  <a:pt x="406" y="192"/>
                </a:lnTo>
                <a:lnTo>
                  <a:pt x="395" y="193"/>
                </a:lnTo>
                <a:lnTo>
                  <a:pt x="395" y="193"/>
                </a:lnTo>
                <a:lnTo>
                  <a:pt x="392" y="194"/>
                </a:lnTo>
                <a:lnTo>
                  <a:pt x="387" y="196"/>
                </a:lnTo>
                <a:lnTo>
                  <a:pt x="383" y="199"/>
                </a:lnTo>
                <a:lnTo>
                  <a:pt x="378" y="205"/>
                </a:lnTo>
                <a:lnTo>
                  <a:pt x="372" y="210"/>
                </a:lnTo>
                <a:lnTo>
                  <a:pt x="368" y="215"/>
                </a:lnTo>
                <a:lnTo>
                  <a:pt x="364" y="222"/>
                </a:lnTo>
                <a:lnTo>
                  <a:pt x="361" y="228"/>
                </a:lnTo>
                <a:lnTo>
                  <a:pt x="361" y="228"/>
                </a:lnTo>
                <a:lnTo>
                  <a:pt x="356" y="243"/>
                </a:lnTo>
                <a:lnTo>
                  <a:pt x="349" y="259"/>
                </a:lnTo>
                <a:lnTo>
                  <a:pt x="344" y="266"/>
                </a:lnTo>
                <a:lnTo>
                  <a:pt x="340" y="271"/>
                </a:lnTo>
                <a:lnTo>
                  <a:pt x="336" y="276"/>
                </a:lnTo>
                <a:lnTo>
                  <a:pt x="331" y="277"/>
                </a:lnTo>
                <a:lnTo>
                  <a:pt x="331" y="277"/>
                </a:lnTo>
                <a:lnTo>
                  <a:pt x="326" y="279"/>
                </a:lnTo>
                <a:lnTo>
                  <a:pt x="321" y="282"/>
                </a:lnTo>
                <a:lnTo>
                  <a:pt x="318" y="286"/>
                </a:lnTo>
                <a:lnTo>
                  <a:pt x="313" y="291"/>
                </a:lnTo>
                <a:lnTo>
                  <a:pt x="308" y="299"/>
                </a:lnTo>
                <a:lnTo>
                  <a:pt x="306" y="302"/>
                </a:lnTo>
                <a:lnTo>
                  <a:pt x="304" y="305"/>
                </a:lnTo>
                <a:lnTo>
                  <a:pt x="304" y="305"/>
                </a:lnTo>
                <a:lnTo>
                  <a:pt x="302" y="306"/>
                </a:lnTo>
                <a:lnTo>
                  <a:pt x="298" y="308"/>
                </a:lnTo>
                <a:lnTo>
                  <a:pt x="293" y="314"/>
                </a:lnTo>
                <a:lnTo>
                  <a:pt x="290" y="317"/>
                </a:lnTo>
                <a:lnTo>
                  <a:pt x="287" y="318"/>
                </a:lnTo>
                <a:lnTo>
                  <a:pt x="282" y="320"/>
                </a:lnTo>
                <a:lnTo>
                  <a:pt x="277" y="318"/>
                </a:lnTo>
                <a:lnTo>
                  <a:pt x="277" y="318"/>
                </a:lnTo>
                <a:lnTo>
                  <a:pt x="271" y="316"/>
                </a:lnTo>
                <a:lnTo>
                  <a:pt x="264" y="316"/>
                </a:lnTo>
                <a:lnTo>
                  <a:pt x="255" y="316"/>
                </a:lnTo>
                <a:lnTo>
                  <a:pt x="247" y="317"/>
                </a:lnTo>
                <a:lnTo>
                  <a:pt x="234" y="321"/>
                </a:lnTo>
                <a:lnTo>
                  <a:pt x="227" y="322"/>
                </a:lnTo>
                <a:lnTo>
                  <a:pt x="227" y="322"/>
                </a:lnTo>
                <a:lnTo>
                  <a:pt x="220" y="323"/>
                </a:lnTo>
                <a:lnTo>
                  <a:pt x="197" y="325"/>
                </a:lnTo>
                <a:lnTo>
                  <a:pt x="181" y="325"/>
                </a:lnTo>
                <a:lnTo>
                  <a:pt x="162" y="325"/>
                </a:lnTo>
                <a:lnTo>
                  <a:pt x="142" y="323"/>
                </a:lnTo>
                <a:lnTo>
                  <a:pt x="118" y="321"/>
                </a:lnTo>
                <a:lnTo>
                  <a:pt x="118" y="321"/>
                </a:lnTo>
                <a:lnTo>
                  <a:pt x="111" y="320"/>
                </a:lnTo>
                <a:lnTo>
                  <a:pt x="107" y="316"/>
                </a:lnTo>
                <a:lnTo>
                  <a:pt x="104" y="314"/>
                </a:lnTo>
                <a:lnTo>
                  <a:pt x="103" y="312"/>
                </a:lnTo>
                <a:lnTo>
                  <a:pt x="103" y="312"/>
                </a:lnTo>
                <a:lnTo>
                  <a:pt x="96" y="306"/>
                </a:lnTo>
                <a:lnTo>
                  <a:pt x="92" y="301"/>
                </a:lnTo>
                <a:lnTo>
                  <a:pt x="92" y="301"/>
                </a:lnTo>
                <a:lnTo>
                  <a:pt x="83" y="289"/>
                </a:lnTo>
                <a:lnTo>
                  <a:pt x="76" y="280"/>
                </a:lnTo>
                <a:lnTo>
                  <a:pt x="73" y="276"/>
                </a:lnTo>
                <a:lnTo>
                  <a:pt x="72" y="272"/>
                </a:lnTo>
                <a:lnTo>
                  <a:pt x="72" y="272"/>
                </a:lnTo>
                <a:lnTo>
                  <a:pt x="69" y="271"/>
                </a:lnTo>
                <a:lnTo>
                  <a:pt x="66" y="271"/>
                </a:lnTo>
                <a:lnTo>
                  <a:pt x="65" y="272"/>
                </a:lnTo>
                <a:lnTo>
                  <a:pt x="65" y="274"/>
                </a:lnTo>
                <a:lnTo>
                  <a:pt x="65" y="278"/>
                </a:lnTo>
                <a:lnTo>
                  <a:pt x="65" y="280"/>
                </a:lnTo>
                <a:lnTo>
                  <a:pt x="65" y="280"/>
                </a:lnTo>
                <a:lnTo>
                  <a:pt x="65" y="281"/>
                </a:lnTo>
                <a:lnTo>
                  <a:pt x="65" y="285"/>
                </a:lnTo>
                <a:lnTo>
                  <a:pt x="67" y="291"/>
                </a:lnTo>
                <a:lnTo>
                  <a:pt x="70" y="293"/>
                </a:lnTo>
                <a:lnTo>
                  <a:pt x="72" y="296"/>
                </a:lnTo>
                <a:lnTo>
                  <a:pt x="72" y="296"/>
                </a:lnTo>
                <a:lnTo>
                  <a:pt x="76" y="300"/>
                </a:lnTo>
                <a:lnTo>
                  <a:pt x="78" y="306"/>
                </a:lnTo>
                <a:lnTo>
                  <a:pt x="79" y="311"/>
                </a:lnTo>
                <a:lnTo>
                  <a:pt x="79" y="311"/>
                </a:lnTo>
                <a:lnTo>
                  <a:pt x="77" y="312"/>
                </a:lnTo>
                <a:lnTo>
                  <a:pt x="70" y="314"/>
                </a:lnTo>
                <a:lnTo>
                  <a:pt x="50" y="316"/>
                </a:lnTo>
                <a:lnTo>
                  <a:pt x="17" y="316"/>
                </a:lnTo>
                <a:lnTo>
                  <a:pt x="17" y="316"/>
                </a:lnTo>
                <a:lnTo>
                  <a:pt x="15" y="317"/>
                </a:lnTo>
                <a:lnTo>
                  <a:pt x="14" y="320"/>
                </a:lnTo>
                <a:lnTo>
                  <a:pt x="14" y="321"/>
                </a:lnTo>
                <a:lnTo>
                  <a:pt x="14" y="323"/>
                </a:lnTo>
                <a:lnTo>
                  <a:pt x="15" y="325"/>
                </a:lnTo>
                <a:lnTo>
                  <a:pt x="16" y="326"/>
                </a:lnTo>
                <a:lnTo>
                  <a:pt x="4" y="326"/>
                </a:lnTo>
                <a:lnTo>
                  <a:pt x="4" y="326"/>
                </a:lnTo>
                <a:lnTo>
                  <a:pt x="3" y="328"/>
                </a:lnTo>
                <a:lnTo>
                  <a:pt x="0" y="331"/>
                </a:lnTo>
                <a:lnTo>
                  <a:pt x="0" y="334"/>
                </a:lnTo>
                <a:lnTo>
                  <a:pt x="0" y="335"/>
                </a:lnTo>
                <a:lnTo>
                  <a:pt x="1" y="336"/>
                </a:lnTo>
                <a:lnTo>
                  <a:pt x="4" y="337"/>
                </a:lnTo>
                <a:lnTo>
                  <a:pt x="4" y="337"/>
                </a:lnTo>
                <a:lnTo>
                  <a:pt x="22" y="338"/>
                </a:lnTo>
                <a:lnTo>
                  <a:pt x="31" y="338"/>
                </a:lnTo>
                <a:lnTo>
                  <a:pt x="8" y="341"/>
                </a:lnTo>
                <a:lnTo>
                  <a:pt x="8" y="341"/>
                </a:lnTo>
                <a:lnTo>
                  <a:pt x="7" y="343"/>
                </a:lnTo>
                <a:lnTo>
                  <a:pt x="5" y="346"/>
                </a:lnTo>
                <a:lnTo>
                  <a:pt x="5" y="349"/>
                </a:lnTo>
                <a:lnTo>
                  <a:pt x="6" y="351"/>
                </a:lnTo>
                <a:lnTo>
                  <a:pt x="7" y="352"/>
                </a:lnTo>
                <a:lnTo>
                  <a:pt x="11" y="352"/>
                </a:lnTo>
                <a:lnTo>
                  <a:pt x="11" y="352"/>
                </a:lnTo>
                <a:lnTo>
                  <a:pt x="37" y="352"/>
                </a:lnTo>
                <a:lnTo>
                  <a:pt x="58" y="353"/>
                </a:lnTo>
                <a:lnTo>
                  <a:pt x="23" y="355"/>
                </a:lnTo>
                <a:lnTo>
                  <a:pt x="23" y="355"/>
                </a:lnTo>
                <a:lnTo>
                  <a:pt x="20" y="359"/>
                </a:lnTo>
                <a:lnTo>
                  <a:pt x="20" y="360"/>
                </a:lnTo>
                <a:lnTo>
                  <a:pt x="20" y="363"/>
                </a:lnTo>
                <a:lnTo>
                  <a:pt x="21" y="363"/>
                </a:lnTo>
                <a:lnTo>
                  <a:pt x="23" y="364"/>
                </a:lnTo>
                <a:lnTo>
                  <a:pt x="23" y="364"/>
                </a:lnTo>
                <a:lnTo>
                  <a:pt x="42" y="364"/>
                </a:lnTo>
                <a:lnTo>
                  <a:pt x="51" y="365"/>
                </a:lnTo>
                <a:lnTo>
                  <a:pt x="58" y="366"/>
                </a:lnTo>
                <a:lnTo>
                  <a:pt x="58" y="366"/>
                </a:lnTo>
                <a:lnTo>
                  <a:pt x="66" y="369"/>
                </a:lnTo>
                <a:lnTo>
                  <a:pt x="76" y="370"/>
                </a:lnTo>
                <a:lnTo>
                  <a:pt x="76" y="370"/>
                </a:lnTo>
                <a:lnTo>
                  <a:pt x="110" y="370"/>
                </a:lnTo>
                <a:lnTo>
                  <a:pt x="110" y="370"/>
                </a:lnTo>
                <a:lnTo>
                  <a:pt x="111" y="374"/>
                </a:lnTo>
                <a:lnTo>
                  <a:pt x="114" y="384"/>
                </a:lnTo>
                <a:lnTo>
                  <a:pt x="116" y="388"/>
                </a:lnTo>
                <a:lnTo>
                  <a:pt x="118" y="393"/>
                </a:lnTo>
                <a:lnTo>
                  <a:pt x="121" y="396"/>
                </a:lnTo>
                <a:lnTo>
                  <a:pt x="123" y="396"/>
                </a:lnTo>
                <a:lnTo>
                  <a:pt x="125" y="397"/>
                </a:lnTo>
                <a:lnTo>
                  <a:pt x="125" y="397"/>
                </a:lnTo>
                <a:lnTo>
                  <a:pt x="149" y="396"/>
                </a:lnTo>
                <a:lnTo>
                  <a:pt x="192" y="397"/>
                </a:lnTo>
                <a:lnTo>
                  <a:pt x="240" y="396"/>
                </a:lnTo>
                <a:lnTo>
                  <a:pt x="262" y="395"/>
                </a:lnTo>
                <a:lnTo>
                  <a:pt x="278" y="393"/>
                </a:lnTo>
                <a:lnTo>
                  <a:pt x="278" y="393"/>
                </a:lnTo>
                <a:lnTo>
                  <a:pt x="302" y="387"/>
                </a:lnTo>
                <a:lnTo>
                  <a:pt x="318" y="383"/>
                </a:lnTo>
                <a:lnTo>
                  <a:pt x="332" y="378"/>
                </a:lnTo>
                <a:lnTo>
                  <a:pt x="332" y="378"/>
                </a:lnTo>
                <a:lnTo>
                  <a:pt x="325" y="438"/>
                </a:lnTo>
                <a:lnTo>
                  <a:pt x="321" y="482"/>
                </a:lnTo>
                <a:lnTo>
                  <a:pt x="319" y="498"/>
                </a:lnTo>
                <a:lnTo>
                  <a:pt x="317" y="506"/>
                </a:lnTo>
                <a:lnTo>
                  <a:pt x="317" y="506"/>
                </a:lnTo>
                <a:lnTo>
                  <a:pt x="315" y="516"/>
                </a:lnTo>
                <a:lnTo>
                  <a:pt x="313" y="534"/>
                </a:lnTo>
                <a:lnTo>
                  <a:pt x="308" y="584"/>
                </a:lnTo>
                <a:lnTo>
                  <a:pt x="302" y="654"/>
                </a:lnTo>
                <a:lnTo>
                  <a:pt x="302" y="654"/>
                </a:lnTo>
                <a:lnTo>
                  <a:pt x="303" y="656"/>
                </a:lnTo>
                <a:lnTo>
                  <a:pt x="306" y="661"/>
                </a:lnTo>
                <a:lnTo>
                  <a:pt x="312" y="666"/>
                </a:lnTo>
                <a:lnTo>
                  <a:pt x="315" y="669"/>
                </a:lnTo>
                <a:lnTo>
                  <a:pt x="320" y="670"/>
                </a:lnTo>
                <a:lnTo>
                  <a:pt x="320" y="670"/>
                </a:lnTo>
                <a:lnTo>
                  <a:pt x="315" y="684"/>
                </a:lnTo>
                <a:lnTo>
                  <a:pt x="311" y="701"/>
                </a:lnTo>
                <a:lnTo>
                  <a:pt x="306" y="724"/>
                </a:lnTo>
                <a:lnTo>
                  <a:pt x="300" y="754"/>
                </a:lnTo>
                <a:lnTo>
                  <a:pt x="297" y="789"/>
                </a:lnTo>
                <a:lnTo>
                  <a:pt x="295" y="830"/>
                </a:lnTo>
                <a:lnTo>
                  <a:pt x="294" y="851"/>
                </a:lnTo>
                <a:lnTo>
                  <a:pt x="295" y="875"/>
                </a:lnTo>
                <a:lnTo>
                  <a:pt x="295" y="875"/>
                </a:lnTo>
                <a:lnTo>
                  <a:pt x="293" y="901"/>
                </a:lnTo>
                <a:lnTo>
                  <a:pt x="293" y="926"/>
                </a:lnTo>
                <a:lnTo>
                  <a:pt x="293" y="953"/>
                </a:lnTo>
                <a:lnTo>
                  <a:pt x="293" y="980"/>
                </a:lnTo>
                <a:lnTo>
                  <a:pt x="295" y="1005"/>
                </a:lnTo>
                <a:lnTo>
                  <a:pt x="297" y="1028"/>
                </a:lnTo>
                <a:lnTo>
                  <a:pt x="299" y="1051"/>
                </a:lnTo>
                <a:lnTo>
                  <a:pt x="304" y="1069"/>
                </a:lnTo>
                <a:lnTo>
                  <a:pt x="304" y="1069"/>
                </a:lnTo>
                <a:lnTo>
                  <a:pt x="306" y="1085"/>
                </a:lnTo>
                <a:lnTo>
                  <a:pt x="307" y="1097"/>
                </a:lnTo>
                <a:lnTo>
                  <a:pt x="307" y="1106"/>
                </a:lnTo>
                <a:lnTo>
                  <a:pt x="306" y="1112"/>
                </a:lnTo>
                <a:lnTo>
                  <a:pt x="304" y="1120"/>
                </a:lnTo>
                <a:lnTo>
                  <a:pt x="303" y="1123"/>
                </a:lnTo>
                <a:lnTo>
                  <a:pt x="302" y="1126"/>
                </a:lnTo>
                <a:lnTo>
                  <a:pt x="302" y="1126"/>
                </a:lnTo>
                <a:lnTo>
                  <a:pt x="302" y="1137"/>
                </a:lnTo>
                <a:lnTo>
                  <a:pt x="302" y="1152"/>
                </a:lnTo>
                <a:lnTo>
                  <a:pt x="303" y="1160"/>
                </a:lnTo>
                <a:lnTo>
                  <a:pt x="304" y="1168"/>
                </a:lnTo>
                <a:lnTo>
                  <a:pt x="307" y="1173"/>
                </a:lnTo>
                <a:lnTo>
                  <a:pt x="309" y="1177"/>
                </a:lnTo>
                <a:lnTo>
                  <a:pt x="311" y="1178"/>
                </a:lnTo>
                <a:lnTo>
                  <a:pt x="311" y="1178"/>
                </a:lnTo>
                <a:lnTo>
                  <a:pt x="306" y="1183"/>
                </a:lnTo>
                <a:lnTo>
                  <a:pt x="300" y="1188"/>
                </a:lnTo>
                <a:lnTo>
                  <a:pt x="297" y="1195"/>
                </a:lnTo>
                <a:lnTo>
                  <a:pt x="294" y="1200"/>
                </a:lnTo>
                <a:lnTo>
                  <a:pt x="290" y="1211"/>
                </a:lnTo>
                <a:lnTo>
                  <a:pt x="288" y="1215"/>
                </a:lnTo>
                <a:lnTo>
                  <a:pt x="288" y="1215"/>
                </a:lnTo>
                <a:lnTo>
                  <a:pt x="287" y="1218"/>
                </a:lnTo>
                <a:lnTo>
                  <a:pt x="281" y="1227"/>
                </a:lnTo>
                <a:lnTo>
                  <a:pt x="278" y="1231"/>
                </a:lnTo>
                <a:lnTo>
                  <a:pt x="275" y="1235"/>
                </a:lnTo>
                <a:lnTo>
                  <a:pt x="270" y="1238"/>
                </a:lnTo>
                <a:lnTo>
                  <a:pt x="266" y="1239"/>
                </a:lnTo>
                <a:lnTo>
                  <a:pt x="266" y="1239"/>
                </a:lnTo>
                <a:lnTo>
                  <a:pt x="261" y="1241"/>
                </a:lnTo>
                <a:lnTo>
                  <a:pt x="253" y="1242"/>
                </a:lnTo>
                <a:lnTo>
                  <a:pt x="236" y="1246"/>
                </a:lnTo>
                <a:lnTo>
                  <a:pt x="216" y="1250"/>
                </a:lnTo>
                <a:lnTo>
                  <a:pt x="216" y="1250"/>
                </a:lnTo>
                <a:lnTo>
                  <a:pt x="213" y="1251"/>
                </a:lnTo>
                <a:lnTo>
                  <a:pt x="209" y="1254"/>
                </a:lnTo>
                <a:lnTo>
                  <a:pt x="207" y="1257"/>
                </a:lnTo>
                <a:lnTo>
                  <a:pt x="206" y="1260"/>
                </a:lnTo>
                <a:lnTo>
                  <a:pt x="205" y="1264"/>
                </a:lnTo>
                <a:lnTo>
                  <a:pt x="204" y="1268"/>
                </a:lnTo>
                <a:lnTo>
                  <a:pt x="204" y="1268"/>
                </a:lnTo>
                <a:lnTo>
                  <a:pt x="205" y="1269"/>
                </a:lnTo>
                <a:lnTo>
                  <a:pt x="206" y="1271"/>
                </a:lnTo>
                <a:lnTo>
                  <a:pt x="210" y="1274"/>
                </a:lnTo>
                <a:lnTo>
                  <a:pt x="219" y="1275"/>
                </a:lnTo>
                <a:lnTo>
                  <a:pt x="230" y="1276"/>
                </a:lnTo>
                <a:lnTo>
                  <a:pt x="245" y="1276"/>
                </a:lnTo>
                <a:lnTo>
                  <a:pt x="265" y="1275"/>
                </a:lnTo>
                <a:lnTo>
                  <a:pt x="289" y="1272"/>
                </a:lnTo>
                <a:lnTo>
                  <a:pt x="319" y="1269"/>
                </a:lnTo>
                <a:lnTo>
                  <a:pt x="319" y="1269"/>
                </a:lnTo>
                <a:lnTo>
                  <a:pt x="325" y="1266"/>
                </a:lnTo>
                <a:lnTo>
                  <a:pt x="329" y="1262"/>
                </a:lnTo>
                <a:lnTo>
                  <a:pt x="334" y="1259"/>
                </a:lnTo>
                <a:lnTo>
                  <a:pt x="334" y="1259"/>
                </a:lnTo>
                <a:lnTo>
                  <a:pt x="340" y="1260"/>
                </a:lnTo>
                <a:lnTo>
                  <a:pt x="344" y="1262"/>
                </a:lnTo>
                <a:lnTo>
                  <a:pt x="347" y="1264"/>
                </a:lnTo>
                <a:lnTo>
                  <a:pt x="347" y="1265"/>
                </a:lnTo>
                <a:lnTo>
                  <a:pt x="347" y="1265"/>
                </a:lnTo>
                <a:lnTo>
                  <a:pt x="350" y="1266"/>
                </a:lnTo>
                <a:lnTo>
                  <a:pt x="356" y="1266"/>
                </a:lnTo>
                <a:lnTo>
                  <a:pt x="377" y="1265"/>
                </a:lnTo>
                <a:lnTo>
                  <a:pt x="397" y="1261"/>
                </a:lnTo>
                <a:lnTo>
                  <a:pt x="405" y="1259"/>
                </a:lnTo>
                <a:lnTo>
                  <a:pt x="409" y="1258"/>
                </a:lnTo>
                <a:lnTo>
                  <a:pt x="409" y="1258"/>
                </a:lnTo>
                <a:lnTo>
                  <a:pt x="408" y="1245"/>
                </a:lnTo>
                <a:lnTo>
                  <a:pt x="408" y="1237"/>
                </a:lnTo>
                <a:lnTo>
                  <a:pt x="408" y="1237"/>
                </a:lnTo>
                <a:lnTo>
                  <a:pt x="406" y="1189"/>
                </a:lnTo>
                <a:lnTo>
                  <a:pt x="404" y="1151"/>
                </a:lnTo>
                <a:lnTo>
                  <a:pt x="401" y="1135"/>
                </a:lnTo>
                <a:lnTo>
                  <a:pt x="399" y="1122"/>
                </a:lnTo>
                <a:lnTo>
                  <a:pt x="399" y="1122"/>
                </a:lnTo>
                <a:lnTo>
                  <a:pt x="397" y="1109"/>
                </a:lnTo>
                <a:lnTo>
                  <a:pt x="397" y="1090"/>
                </a:lnTo>
                <a:lnTo>
                  <a:pt x="398" y="1042"/>
                </a:lnTo>
                <a:lnTo>
                  <a:pt x="398" y="1018"/>
                </a:lnTo>
                <a:lnTo>
                  <a:pt x="398" y="994"/>
                </a:lnTo>
                <a:lnTo>
                  <a:pt x="396" y="974"/>
                </a:lnTo>
                <a:lnTo>
                  <a:pt x="395" y="965"/>
                </a:lnTo>
                <a:lnTo>
                  <a:pt x="393" y="959"/>
                </a:lnTo>
                <a:lnTo>
                  <a:pt x="393" y="959"/>
                </a:lnTo>
                <a:lnTo>
                  <a:pt x="395" y="956"/>
                </a:lnTo>
                <a:lnTo>
                  <a:pt x="397" y="954"/>
                </a:lnTo>
                <a:lnTo>
                  <a:pt x="400" y="948"/>
                </a:lnTo>
                <a:lnTo>
                  <a:pt x="404" y="939"/>
                </a:lnTo>
                <a:lnTo>
                  <a:pt x="406" y="931"/>
                </a:lnTo>
                <a:lnTo>
                  <a:pt x="408" y="915"/>
                </a:lnTo>
                <a:lnTo>
                  <a:pt x="409" y="907"/>
                </a:lnTo>
                <a:lnTo>
                  <a:pt x="437" y="821"/>
                </a:lnTo>
                <a:lnTo>
                  <a:pt x="437" y="821"/>
                </a:lnTo>
                <a:lnTo>
                  <a:pt x="437" y="821"/>
                </a:lnTo>
                <a:lnTo>
                  <a:pt x="439" y="821"/>
                </a:lnTo>
                <a:lnTo>
                  <a:pt x="442" y="822"/>
                </a:lnTo>
                <a:lnTo>
                  <a:pt x="445" y="828"/>
                </a:lnTo>
                <a:lnTo>
                  <a:pt x="450" y="835"/>
                </a:lnTo>
                <a:lnTo>
                  <a:pt x="455" y="849"/>
                </a:lnTo>
                <a:lnTo>
                  <a:pt x="460" y="868"/>
                </a:lnTo>
                <a:lnTo>
                  <a:pt x="466" y="895"/>
                </a:lnTo>
                <a:lnTo>
                  <a:pt x="466" y="895"/>
                </a:lnTo>
                <a:lnTo>
                  <a:pt x="474" y="950"/>
                </a:lnTo>
                <a:lnTo>
                  <a:pt x="482" y="994"/>
                </a:lnTo>
                <a:lnTo>
                  <a:pt x="486" y="1012"/>
                </a:lnTo>
                <a:lnTo>
                  <a:pt x="490" y="1029"/>
                </a:lnTo>
                <a:lnTo>
                  <a:pt x="495" y="1046"/>
                </a:lnTo>
                <a:lnTo>
                  <a:pt x="501" y="1059"/>
                </a:lnTo>
                <a:lnTo>
                  <a:pt x="501" y="1059"/>
                </a:lnTo>
                <a:lnTo>
                  <a:pt x="502" y="1068"/>
                </a:lnTo>
                <a:lnTo>
                  <a:pt x="502" y="1075"/>
                </a:lnTo>
                <a:lnTo>
                  <a:pt x="501" y="1081"/>
                </a:lnTo>
                <a:lnTo>
                  <a:pt x="500" y="1086"/>
                </a:lnTo>
                <a:lnTo>
                  <a:pt x="497" y="1094"/>
                </a:lnTo>
                <a:lnTo>
                  <a:pt x="496" y="1097"/>
                </a:lnTo>
                <a:lnTo>
                  <a:pt x="496" y="1097"/>
                </a:lnTo>
                <a:lnTo>
                  <a:pt x="492" y="1101"/>
                </a:lnTo>
                <a:lnTo>
                  <a:pt x="482" y="1114"/>
                </a:lnTo>
                <a:lnTo>
                  <a:pt x="478" y="1123"/>
                </a:lnTo>
                <a:lnTo>
                  <a:pt x="473" y="1133"/>
                </a:lnTo>
                <a:lnTo>
                  <a:pt x="471" y="1142"/>
                </a:lnTo>
                <a:lnTo>
                  <a:pt x="470" y="1146"/>
                </a:lnTo>
                <a:lnTo>
                  <a:pt x="471" y="1152"/>
                </a:lnTo>
                <a:lnTo>
                  <a:pt x="471" y="1152"/>
                </a:lnTo>
                <a:lnTo>
                  <a:pt x="471" y="1163"/>
                </a:lnTo>
                <a:lnTo>
                  <a:pt x="470" y="1175"/>
                </a:lnTo>
                <a:lnTo>
                  <a:pt x="467" y="1200"/>
                </a:lnTo>
                <a:lnTo>
                  <a:pt x="463" y="1221"/>
                </a:lnTo>
                <a:lnTo>
                  <a:pt x="462" y="1229"/>
                </a:lnTo>
                <a:lnTo>
                  <a:pt x="462" y="1229"/>
                </a:lnTo>
                <a:lnTo>
                  <a:pt x="459" y="1233"/>
                </a:lnTo>
                <a:lnTo>
                  <a:pt x="454" y="1244"/>
                </a:lnTo>
                <a:lnTo>
                  <a:pt x="451" y="1251"/>
                </a:lnTo>
                <a:lnTo>
                  <a:pt x="446" y="1257"/>
                </a:lnTo>
                <a:lnTo>
                  <a:pt x="442" y="1262"/>
                </a:lnTo>
                <a:lnTo>
                  <a:pt x="437" y="1266"/>
                </a:lnTo>
                <a:lnTo>
                  <a:pt x="437" y="1266"/>
                </a:lnTo>
                <a:lnTo>
                  <a:pt x="431" y="1270"/>
                </a:lnTo>
                <a:lnTo>
                  <a:pt x="427" y="1274"/>
                </a:lnTo>
                <a:lnTo>
                  <a:pt x="425" y="1281"/>
                </a:lnTo>
                <a:lnTo>
                  <a:pt x="423" y="1286"/>
                </a:lnTo>
                <a:lnTo>
                  <a:pt x="423" y="1291"/>
                </a:lnTo>
                <a:lnTo>
                  <a:pt x="424" y="1296"/>
                </a:lnTo>
                <a:lnTo>
                  <a:pt x="427" y="1299"/>
                </a:lnTo>
                <a:lnTo>
                  <a:pt x="429" y="1300"/>
                </a:lnTo>
                <a:lnTo>
                  <a:pt x="433" y="1300"/>
                </a:lnTo>
                <a:lnTo>
                  <a:pt x="433" y="1300"/>
                </a:lnTo>
                <a:lnTo>
                  <a:pt x="450" y="1299"/>
                </a:lnTo>
                <a:lnTo>
                  <a:pt x="475" y="1296"/>
                </a:lnTo>
                <a:lnTo>
                  <a:pt x="489" y="1293"/>
                </a:lnTo>
                <a:lnTo>
                  <a:pt x="502" y="1289"/>
                </a:lnTo>
                <a:lnTo>
                  <a:pt x="514" y="1285"/>
                </a:lnTo>
                <a:lnTo>
                  <a:pt x="523" y="1281"/>
                </a:lnTo>
                <a:lnTo>
                  <a:pt x="523" y="1281"/>
                </a:lnTo>
                <a:lnTo>
                  <a:pt x="524" y="1277"/>
                </a:lnTo>
                <a:lnTo>
                  <a:pt x="526" y="1274"/>
                </a:lnTo>
                <a:lnTo>
                  <a:pt x="528" y="1273"/>
                </a:lnTo>
                <a:lnTo>
                  <a:pt x="531" y="1272"/>
                </a:lnTo>
                <a:lnTo>
                  <a:pt x="537" y="1272"/>
                </a:lnTo>
                <a:lnTo>
                  <a:pt x="540" y="1273"/>
                </a:lnTo>
                <a:lnTo>
                  <a:pt x="540" y="1273"/>
                </a:lnTo>
                <a:lnTo>
                  <a:pt x="541" y="1273"/>
                </a:lnTo>
                <a:lnTo>
                  <a:pt x="543" y="1272"/>
                </a:lnTo>
                <a:lnTo>
                  <a:pt x="545" y="1271"/>
                </a:lnTo>
                <a:lnTo>
                  <a:pt x="546" y="1269"/>
                </a:lnTo>
                <a:lnTo>
                  <a:pt x="547" y="1267"/>
                </a:lnTo>
                <a:lnTo>
                  <a:pt x="547" y="1264"/>
                </a:lnTo>
                <a:lnTo>
                  <a:pt x="547" y="1264"/>
                </a:lnTo>
                <a:lnTo>
                  <a:pt x="546" y="1241"/>
                </a:lnTo>
                <a:lnTo>
                  <a:pt x="546" y="1227"/>
                </a:lnTo>
                <a:lnTo>
                  <a:pt x="547" y="1214"/>
                </a:lnTo>
                <a:lnTo>
                  <a:pt x="547" y="1214"/>
                </a:lnTo>
                <a:lnTo>
                  <a:pt x="551" y="1203"/>
                </a:lnTo>
                <a:lnTo>
                  <a:pt x="555" y="1187"/>
                </a:lnTo>
                <a:lnTo>
                  <a:pt x="561" y="1165"/>
                </a:lnTo>
                <a:lnTo>
                  <a:pt x="568" y="1137"/>
                </a:lnTo>
                <a:lnTo>
                  <a:pt x="573" y="1106"/>
                </a:lnTo>
                <a:lnTo>
                  <a:pt x="575" y="1088"/>
                </a:lnTo>
                <a:lnTo>
                  <a:pt x="577" y="1070"/>
                </a:lnTo>
                <a:lnTo>
                  <a:pt x="579" y="1052"/>
                </a:lnTo>
                <a:lnTo>
                  <a:pt x="579" y="1033"/>
                </a:lnTo>
                <a:lnTo>
                  <a:pt x="579" y="1012"/>
                </a:lnTo>
                <a:lnTo>
                  <a:pt x="576" y="993"/>
                </a:lnTo>
                <a:lnTo>
                  <a:pt x="576" y="993"/>
                </a:lnTo>
                <a:lnTo>
                  <a:pt x="576" y="985"/>
                </a:lnTo>
                <a:lnTo>
                  <a:pt x="576" y="968"/>
                </a:lnTo>
                <a:lnTo>
                  <a:pt x="574" y="948"/>
                </a:lnTo>
                <a:lnTo>
                  <a:pt x="572" y="937"/>
                </a:lnTo>
                <a:lnTo>
                  <a:pt x="570" y="928"/>
                </a:lnTo>
                <a:lnTo>
                  <a:pt x="570" y="928"/>
                </a:lnTo>
                <a:lnTo>
                  <a:pt x="567" y="916"/>
                </a:lnTo>
                <a:lnTo>
                  <a:pt x="565" y="898"/>
                </a:lnTo>
                <a:lnTo>
                  <a:pt x="562" y="853"/>
                </a:lnTo>
                <a:lnTo>
                  <a:pt x="561" y="814"/>
                </a:lnTo>
                <a:lnTo>
                  <a:pt x="561" y="796"/>
                </a:lnTo>
                <a:lnTo>
                  <a:pt x="561" y="796"/>
                </a:lnTo>
                <a:lnTo>
                  <a:pt x="567" y="754"/>
                </a:lnTo>
                <a:lnTo>
                  <a:pt x="571" y="723"/>
                </a:lnTo>
                <a:lnTo>
                  <a:pt x="574" y="707"/>
                </a:lnTo>
                <a:lnTo>
                  <a:pt x="574" y="707"/>
                </a:lnTo>
                <a:lnTo>
                  <a:pt x="575" y="699"/>
                </a:lnTo>
                <a:lnTo>
                  <a:pt x="576" y="687"/>
                </a:lnTo>
                <a:lnTo>
                  <a:pt x="577" y="673"/>
                </a:lnTo>
                <a:lnTo>
                  <a:pt x="577" y="673"/>
                </a:lnTo>
                <a:lnTo>
                  <a:pt x="585" y="676"/>
                </a:lnTo>
                <a:lnTo>
                  <a:pt x="590" y="680"/>
                </a:lnTo>
                <a:lnTo>
                  <a:pt x="595" y="684"/>
                </a:lnTo>
                <a:lnTo>
                  <a:pt x="595" y="684"/>
                </a:lnTo>
                <a:lnTo>
                  <a:pt x="596" y="686"/>
                </a:lnTo>
                <a:lnTo>
                  <a:pt x="598" y="690"/>
                </a:lnTo>
                <a:lnTo>
                  <a:pt x="601" y="695"/>
                </a:lnTo>
                <a:lnTo>
                  <a:pt x="604" y="698"/>
                </a:lnTo>
                <a:lnTo>
                  <a:pt x="609" y="700"/>
                </a:lnTo>
                <a:lnTo>
                  <a:pt x="613" y="701"/>
                </a:lnTo>
                <a:lnTo>
                  <a:pt x="619" y="702"/>
                </a:lnTo>
                <a:lnTo>
                  <a:pt x="627" y="702"/>
                </a:lnTo>
                <a:lnTo>
                  <a:pt x="637" y="702"/>
                </a:lnTo>
                <a:lnTo>
                  <a:pt x="647" y="700"/>
                </a:lnTo>
                <a:lnTo>
                  <a:pt x="660" y="698"/>
                </a:lnTo>
                <a:lnTo>
                  <a:pt x="675" y="693"/>
                </a:lnTo>
                <a:lnTo>
                  <a:pt x="692" y="688"/>
                </a:lnTo>
                <a:lnTo>
                  <a:pt x="692" y="688"/>
                </a:lnTo>
                <a:lnTo>
                  <a:pt x="690" y="672"/>
                </a:lnTo>
                <a:lnTo>
                  <a:pt x="687" y="655"/>
                </a:lnTo>
                <a:lnTo>
                  <a:pt x="679" y="616"/>
                </a:lnTo>
                <a:lnTo>
                  <a:pt x="671" y="584"/>
                </a:lnTo>
                <a:lnTo>
                  <a:pt x="668" y="571"/>
                </a:lnTo>
                <a:lnTo>
                  <a:pt x="668" y="571"/>
                </a:lnTo>
                <a:lnTo>
                  <a:pt x="701" y="520"/>
                </a:lnTo>
                <a:lnTo>
                  <a:pt x="723" y="485"/>
                </a:lnTo>
                <a:lnTo>
                  <a:pt x="731" y="472"/>
                </a:lnTo>
                <a:lnTo>
                  <a:pt x="732" y="468"/>
                </a:lnTo>
                <a:lnTo>
                  <a:pt x="733" y="465"/>
                </a:lnTo>
                <a:lnTo>
                  <a:pt x="733" y="465"/>
                </a:lnTo>
                <a:lnTo>
                  <a:pt x="733" y="463"/>
                </a:lnTo>
                <a:lnTo>
                  <a:pt x="733" y="461"/>
                </a:lnTo>
                <a:lnTo>
                  <a:pt x="735" y="457"/>
                </a:lnTo>
                <a:lnTo>
                  <a:pt x="736" y="453"/>
                </a:lnTo>
                <a:lnTo>
                  <a:pt x="735" y="446"/>
                </a:lnTo>
                <a:lnTo>
                  <a:pt x="734" y="437"/>
                </a:lnTo>
                <a:lnTo>
                  <a:pt x="732" y="424"/>
                </a:lnTo>
                <a:lnTo>
                  <a:pt x="732" y="424"/>
                </a:lnTo>
                <a:close/>
                <a:moveTo>
                  <a:pt x="366" y="560"/>
                </a:moveTo>
                <a:lnTo>
                  <a:pt x="366" y="560"/>
                </a:lnTo>
                <a:lnTo>
                  <a:pt x="367" y="527"/>
                </a:lnTo>
                <a:lnTo>
                  <a:pt x="370" y="502"/>
                </a:lnTo>
                <a:lnTo>
                  <a:pt x="371" y="494"/>
                </a:lnTo>
                <a:lnTo>
                  <a:pt x="372" y="490"/>
                </a:lnTo>
                <a:lnTo>
                  <a:pt x="373" y="489"/>
                </a:lnTo>
                <a:lnTo>
                  <a:pt x="373" y="489"/>
                </a:lnTo>
                <a:lnTo>
                  <a:pt x="377" y="486"/>
                </a:lnTo>
                <a:lnTo>
                  <a:pt x="379" y="481"/>
                </a:lnTo>
                <a:lnTo>
                  <a:pt x="383" y="466"/>
                </a:lnTo>
                <a:lnTo>
                  <a:pt x="385" y="448"/>
                </a:lnTo>
                <a:lnTo>
                  <a:pt x="386" y="432"/>
                </a:lnTo>
                <a:lnTo>
                  <a:pt x="386" y="432"/>
                </a:lnTo>
                <a:lnTo>
                  <a:pt x="386" y="373"/>
                </a:lnTo>
                <a:lnTo>
                  <a:pt x="387" y="335"/>
                </a:lnTo>
                <a:lnTo>
                  <a:pt x="388" y="317"/>
                </a:lnTo>
                <a:lnTo>
                  <a:pt x="390" y="305"/>
                </a:lnTo>
                <a:lnTo>
                  <a:pt x="390" y="305"/>
                </a:lnTo>
                <a:lnTo>
                  <a:pt x="391" y="298"/>
                </a:lnTo>
                <a:lnTo>
                  <a:pt x="393" y="292"/>
                </a:lnTo>
                <a:lnTo>
                  <a:pt x="399" y="279"/>
                </a:lnTo>
                <a:lnTo>
                  <a:pt x="407" y="265"/>
                </a:lnTo>
                <a:lnTo>
                  <a:pt x="415" y="252"/>
                </a:lnTo>
                <a:lnTo>
                  <a:pt x="431" y="228"/>
                </a:lnTo>
                <a:lnTo>
                  <a:pt x="437" y="220"/>
                </a:lnTo>
                <a:lnTo>
                  <a:pt x="440" y="215"/>
                </a:lnTo>
                <a:lnTo>
                  <a:pt x="440" y="215"/>
                </a:lnTo>
                <a:lnTo>
                  <a:pt x="445" y="186"/>
                </a:lnTo>
                <a:lnTo>
                  <a:pt x="452" y="185"/>
                </a:lnTo>
                <a:lnTo>
                  <a:pt x="452" y="185"/>
                </a:lnTo>
                <a:lnTo>
                  <a:pt x="455" y="193"/>
                </a:lnTo>
                <a:lnTo>
                  <a:pt x="459" y="200"/>
                </a:lnTo>
                <a:lnTo>
                  <a:pt x="464" y="206"/>
                </a:lnTo>
                <a:lnTo>
                  <a:pt x="463" y="206"/>
                </a:lnTo>
                <a:lnTo>
                  <a:pt x="463" y="206"/>
                </a:lnTo>
                <a:lnTo>
                  <a:pt x="457" y="211"/>
                </a:lnTo>
                <a:lnTo>
                  <a:pt x="454" y="215"/>
                </a:lnTo>
                <a:lnTo>
                  <a:pt x="453" y="219"/>
                </a:lnTo>
                <a:lnTo>
                  <a:pt x="453" y="222"/>
                </a:lnTo>
                <a:lnTo>
                  <a:pt x="453" y="227"/>
                </a:lnTo>
                <a:lnTo>
                  <a:pt x="452" y="230"/>
                </a:lnTo>
                <a:lnTo>
                  <a:pt x="450" y="234"/>
                </a:lnTo>
                <a:lnTo>
                  <a:pt x="450" y="234"/>
                </a:lnTo>
                <a:lnTo>
                  <a:pt x="446" y="239"/>
                </a:lnTo>
                <a:lnTo>
                  <a:pt x="443" y="244"/>
                </a:lnTo>
                <a:lnTo>
                  <a:pt x="437" y="260"/>
                </a:lnTo>
                <a:lnTo>
                  <a:pt x="429" y="284"/>
                </a:lnTo>
                <a:lnTo>
                  <a:pt x="429" y="284"/>
                </a:lnTo>
                <a:lnTo>
                  <a:pt x="422" y="325"/>
                </a:lnTo>
                <a:lnTo>
                  <a:pt x="407" y="410"/>
                </a:lnTo>
                <a:lnTo>
                  <a:pt x="385" y="530"/>
                </a:lnTo>
                <a:lnTo>
                  <a:pt x="400" y="559"/>
                </a:lnTo>
                <a:lnTo>
                  <a:pt x="366" y="560"/>
                </a:lnTo>
                <a:close/>
                <a:moveTo>
                  <a:pt x="412" y="559"/>
                </a:moveTo>
                <a:lnTo>
                  <a:pt x="433" y="540"/>
                </a:lnTo>
                <a:lnTo>
                  <a:pt x="433" y="540"/>
                </a:lnTo>
                <a:lnTo>
                  <a:pt x="438" y="491"/>
                </a:lnTo>
                <a:lnTo>
                  <a:pt x="444" y="444"/>
                </a:lnTo>
                <a:lnTo>
                  <a:pt x="452" y="393"/>
                </a:lnTo>
                <a:lnTo>
                  <a:pt x="452" y="393"/>
                </a:lnTo>
                <a:lnTo>
                  <a:pt x="467" y="294"/>
                </a:lnTo>
                <a:lnTo>
                  <a:pt x="472" y="255"/>
                </a:lnTo>
                <a:lnTo>
                  <a:pt x="474" y="235"/>
                </a:lnTo>
                <a:lnTo>
                  <a:pt x="474" y="235"/>
                </a:lnTo>
                <a:lnTo>
                  <a:pt x="477" y="234"/>
                </a:lnTo>
                <a:lnTo>
                  <a:pt x="478" y="233"/>
                </a:lnTo>
                <a:lnTo>
                  <a:pt x="479" y="229"/>
                </a:lnTo>
                <a:lnTo>
                  <a:pt x="479" y="225"/>
                </a:lnTo>
                <a:lnTo>
                  <a:pt x="478" y="221"/>
                </a:lnTo>
                <a:lnTo>
                  <a:pt x="474" y="211"/>
                </a:lnTo>
                <a:lnTo>
                  <a:pt x="473" y="207"/>
                </a:lnTo>
                <a:lnTo>
                  <a:pt x="471" y="207"/>
                </a:lnTo>
                <a:lnTo>
                  <a:pt x="471" y="207"/>
                </a:lnTo>
                <a:lnTo>
                  <a:pt x="478" y="202"/>
                </a:lnTo>
                <a:lnTo>
                  <a:pt x="486" y="196"/>
                </a:lnTo>
                <a:lnTo>
                  <a:pt x="504" y="181"/>
                </a:lnTo>
                <a:lnTo>
                  <a:pt x="526" y="162"/>
                </a:lnTo>
                <a:lnTo>
                  <a:pt x="526" y="162"/>
                </a:lnTo>
                <a:lnTo>
                  <a:pt x="531" y="164"/>
                </a:lnTo>
                <a:lnTo>
                  <a:pt x="535" y="167"/>
                </a:lnTo>
                <a:lnTo>
                  <a:pt x="537" y="169"/>
                </a:lnTo>
                <a:lnTo>
                  <a:pt x="537" y="169"/>
                </a:lnTo>
                <a:lnTo>
                  <a:pt x="529" y="195"/>
                </a:lnTo>
                <a:lnTo>
                  <a:pt x="511" y="249"/>
                </a:lnTo>
                <a:lnTo>
                  <a:pt x="501" y="279"/>
                </a:lnTo>
                <a:lnTo>
                  <a:pt x="494" y="308"/>
                </a:lnTo>
                <a:lnTo>
                  <a:pt x="487" y="332"/>
                </a:lnTo>
                <a:lnTo>
                  <a:pt x="486" y="343"/>
                </a:lnTo>
                <a:lnTo>
                  <a:pt x="486" y="351"/>
                </a:lnTo>
                <a:lnTo>
                  <a:pt x="486" y="351"/>
                </a:lnTo>
                <a:lnTo>
                  <a:pt x="485" y="365"/>
                </a:lnTo>
                <a:lnTo>
                  <a:pt x="484" y="382"/>
                </a:lnTo>
                <a:lnTo>
                  <a:pt x="481" y="422"/>
                </a:lnTo>
                <a:lnTo>
                  <a:pt x="480" y="442"/>
                </a:lnTo>
                <a:lnTo>
                  <a:pt x="482" y="462"/>
                </a:lnTo>
                <a:lnTo>
                  <a:pt x="483" y="472"/>
                </a:lnTo>
                <a:lnTo>
                  <a:pt x="485" y="481"/>
                </a:lnTo>
                <a:lnTo>
                  <a:pt x="488" y="489"/>
                </a:lnTo>
                <a:lnTo>
                  <a:pt x="492" y="498"/>
                </a:lnTo>
                <a:lnTo>
                  <a:pt x="492" y="498"/>
                </a:lnTo>
                <a:lnTo>
                  <a:pt x="501" y="512"/>
                </a:lnTo>
                <a:lnTo>
                  <a:pt x="510" y="524"/>
                </a:lnTo>
                <a:lnTo>
                  <a:pt x="518" y="534"/>
                </a:lnTo>
                <a:lnTo>
                  <a:pt x="526" y="543"/>
                </a:lnTo>
                <a:lnTo>
                  <a:pt x="538" y="554"/>
                </a:lnTo>
                <a:lnTo>
                  <a:pt x="542" y="557"/>
                </a:lnTo>
                <a:lnTo>
                  <a:pt x="412" y="559"/>
                </a:lnTo>
                <a:close/>
                <a:moveTo>
                  <a:pt x="649" y="454"/>
                </a:moveTo>
                <a:lnTo>
                  <a:pt x="649" y="454"/>
                </a:lnTo>
                <a:lnTo>
                  <a:pt x="645" y="462"/>
                </a:lnTo>
                <a:lnTo>
                  <a:pt x="642" y="468"/>
                </a:lnTo>
                <a:lnTo>
                  <a:pt x="639" y="473"/>
                </a:lnTo>
                <a:lnTo>
                  <a:pt x="639" y="473"/>
                </a:lnTo>
                <a:lnTo>
                  <a:pt x="637" y="467"/>
                </a:lnTo>
                <a:lnTo>
                  <a:pt x="634" y="454"/>
                </a:lnTo>
                <a:lnTo>
                  <a:pt x="633" y="446"/>
                </a:lnTo>
                <a:lnTo>
                  <a:pt x="632" y="439"/>
                </a:lnTo>
                <a:lnTo>
                  <a:pt x="632" y="432"/>
                </a:lnTo>
                <a:lnTo>
                  <a:pt x="634" y="428"/>
                </a:lnTo>
                <a:lnTo>
                  <a:pt x="634" y="428"/>
                </a:lnTo>
                <a:lnTo>
                  <a:pt x="638" y="430"/>
                </a:lnTo>
                <a:lnTo>
                  <a:pt x="644" y="437"/>
                </a:lnTo>
                <a:lnTo>
                  <a:pt x="646" y="441"/>
                </a:lnTo>
                <a:lnTo>
                  <a:pt x="649" y="445"/>
                </a:lnTo>
                <a:lnTo>
                  <a:pt x="650" y="449"/>
                </a:lnTo>
                <a:lnTo>
                  <a:pt x="649" y="454"/>
                </a:lnTo>
                <a:lnTo>
                  <a:pt x="649" y="454"/>
                </a:lnTo>
                <a:close/>
              </a:path>
            </a:pathLst>
          </a:custGeom>
          <a:solidFill>
            <a:sysClr val="windowText" lastClr="000000">
              <a:lumMod val="75000"/>
              <a:lumOff val="25000"/>
            </a:sysClr>
          </a:solidFill>
          <a:ln>
            <a:noFill/>
          </a:ln>
        </p:spPr>
        <p:txBody>
          <a:bodyPr/>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55" name="矩形 54"/>
          <p:cNvSpPr>
            <a:spLocks noChangeArrowheads="1"/>
          </p:cNvSpPr>
          <p:nvPr/>
        </p:nvSpPr>
        <p:spPr bwMode="auto">
          <a:xfrm>
            <a:off x="2778074" y="5351711"/>
            <a:ext cx="6940549" cy="80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50000"/>
              </a:lnSpc>
              <a:spcBef>
                <a:spcPct val="0"/>
              </a:spcBef>
              <a:spcAft>
                <a:spcPct val="0"/>
              </a:spcAft>
              <a:buClrTx/>
              <a:buSzTx/>
              <a:buFontTx/>
              <a:buNone/>
              <a:defRPr/>
            </a:pPr>
            <a:r>
              <a:rPr kumimoji="0" lang="en-US" altLang="zh-CN" sz="1065" b="0" i="0" u="none" strike="noStrike" kern="0" cap="none" spc="0" normalizeH="0" baseline="0" noProof="0">
                <a:ln>
                  <a:noFill/>
                </a:ln>
                <a:solidFill>
                  <a:prstClr val="black"/>
                </a:solidFill>
                <a:effectLst/>
                <a:uLnTx/>
                <a:uFillTx/>
                <a:latin typeface="Calibri" panose="020F0502020204030204" pitchFamily="34" charset="0"/>
              </a:rPr>
              <a:t>The generated is therefore always free from repetition, injected humor, generated always free The generated is therefore always free from repetition, injected humor, generated always free The generated is therefore always free from repetition, injected humor, generated  always free The free The generated is therefore always</a:t>
            </a:r>
            <a:endParaRPr kumimoji="0" lang="en-US" altLang="zh-CN" sz="1065" b="0" i="0" u="none" strike="noStrike" kern="0" cap="none" spc="0" normalizeH="0" baseline="0" noProof="0">
              <a:ln>
                <a:noFill/>
              </a:ln>
              <a:solidFill>
                <a:prstClr val="black"/>
              </a:solidFill>
              <a:effectLst/>
              <a:uLnTx/>
              <a:uFillTx/>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53" presetClass="entr" presetSubtype="528" fill="hold" grpId="0" nodeType="withEffect">
                                  <p:stCondLst>
                                    <p:cond delay="0"/>
                                  </p:stCondLst>
                                  <p:iterate type="lt">
                                    <p:tmPct val="10000"/>
                                  </p:iterate>
                                  <p:childTnLst>
                                    <p:set>
                                      <p:cBhvr>
                                        <p:cTn id="9" dur="1" fill="hold">
                                          <p:stCondLst>
                                            <p:cond delay="0"/>
                                          </p:stCondLst>
                                        </p:cTn>
                                        <p:tgtEl>
                                          <p:spTgt spid="55"/>
                                        </p:tgtEl>
                                        <p:attrNameLst>
                                          <p:attrName>style.visibility</p:attrName>
                                        </p:attrNameLst>
                                      </p:cBhvr>
                                      <p:to>
                                        <p:strVal val="visible"/>
                                      </p:to>
                                    </p:set>
                                    <p:anim calcmode="lin" valueType="num">
                                      <p:cBhvr>
                                        <p:cTn id="10" dur="100" fill="hold"/>
                                        <p:tgtEl>
                                          <p:spTgt spid="55"/>
                                        </p:tgtEl>
                                        <p:attrNameLst>
                                          <p:attrName>ppt_w</p:attrName>
                                        </p:attrNameLst>
                                      </p:cBhvr>
                                      <p:tavLst>
                                        <p:tav tm="0">
                                          <p:val>
                                            <p:fltVal val="0"/>
                                          </p:val>
                                        </p:tav>
                                        <p:tav tm="100000">
                                          <p:val>
                                            <p:strVal val="#ppt_w"/>
                                          </p:val>
                                        </p:tav>
                                      </p:tavLst>
                                    </p:anim>
                                    <p:anim calcmode="lin" valueType="num">
                                      <p:cBhvr>
                                        <p:cTn id="11" dur="100" fill="hold"/>
                                        <p:tgtEl>
                                          <p:spTgt spid="55"/>
                                        </p:tgtEl>
                                        <p:attrNameLst>
                                          <p:attrName>ppt_h</p:attrName>
                                        </p:attrNameLst>
                                      </p:cBhvr>
                                      <p:tavLst>
                                        <p:tav tm="0">
                                          <p:val>
                                            <p:fltVal val="0"/>
                                          </p:val>
                                        </p:tav>
                                        <p:tav tm="100000">
                                          <p:val>
                                            <p:strVal val="#ppt_h"/>
                                          </p:val>
                                        </p:tav>
                                      </p:tavLst>
                                    </p:anim>
                                    <p:animEffect transition="in" filter="fade">
                                      <p:cBhvr>
                                        <p:cTn id="12" dur="100"/>
                                        <p:tgtEl>
                                          <p:spTgt spid="55"/>
                                        </p:tgtEl>
                                      </p:cBhvr>
                                    </p:animEffect>
                                    <p:anim calcmode="lin" valueType="num">
                                      <p:cBhvr>
                                        <p:cTn id="13" dur="100" fill="hold"/>
                                        <p:tgtEl>
                                          <p:spTgt spid="55"/>
                                        </p:tgtEl>
                                        <p:attrNameLst>
                                          <p:attrName>ppt_x</p:attrName>
                                        </p:attrNameLst>
                                      </p:cBhvr>
                                      <p:tavLst>
                                        <p:tav tm="0">
                                          <p:val>
                                            <p:fltVal val="0.5"/>
                                          </p:val>
                                        </p:tav>
                                        <p:tav tm="100000">
                                          <p:val>
                                            <p:strVal val="#ppt_x"/>
                                          </p:val>
                                        </p:tav>
                                      </p:tavLst>
                                    </p:anim>
                                    <p:anim calcmode="lin" valueType="num">
                                      <p:cBhvr>
                                        <p:cTn id="14" dur="100" fill="hold"/>
                                        <p:tgtEl>
                                          <p:spTgt spid="5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竞争对手分析</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TextBox 33"/>
          <p:cNvSpPr txBox="1">
            <a:spLocks noChangeArrowheads="1"/>
          </p:cNvSpPr>
          <p:nvPr/>
        </p:nvSpPr>
        <p:spPr bwMode="auto">
          <a:xfrm>
            <a:off x="7553061" y="2749551"/>
            <a:ext cx="1703917"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2665">
                <a:solidFill>
                  <a:prstClr val="black"/>
                </a:solidFill>
                <a:latin typeface="微软雅黑" panose="020B0503020204020204" pitchFamily="34" charset="-122"/>
                <a:ea typeface="微软雅黑" panose="020B0503020204020204" pitchFamily="34" charset="-122"/>
              </a:rPr>
              <a:t>竞争对手</a:t>
            </a:r>
            <a:endParaRPr lang="zh-CN" altLang="en-US" sz="2665">
              <a:solidFill>
                <a:prstClr val="black"/>
              </a:solidFill>
              <a:latin typeface="微软雅黑" panose="020B0503020204020204" pitchFamily="34" charset="-122"/>
              <a:ea typeface="微软雅黑" panose="020B0503020204020204" pitchFamily="34" charset="-122"/>
            </a:endParaRPr>
          </a:p>
        </p:txBody>
      </p:sp>
      <p:sp>
        <p:nvSpPr>
          <p:cNvPr id="13" name="矩形 88"/>
          <p:cNvSpPr>
            <a:spLocks noChangeArrowheads="1"/>
          </p:cNvSpPr>
          <p:nvPr/>
        </p:nvSpPr>
        <p:spPr bwMode="auto">
          <a:xfrm>
            <a:off x="7426062" y="1792817"/>
            <a:ext cx="36618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en-US" altLang="zh-CN" sz="36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rPr>
              <a:t>TEAM BITION</a:t>
            </a:r>
            <a:endParaRPr lang="zh-CN" altLang="en-US" sz="36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7381612" y="3515785"/>
            <a:ext cx="3009900" cy="179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50000"/>
              </a:lnSpc>
              <a:spcBef>
                <a:spcPct val="0"/>
              </a:spcBef>
              <a:spcAft>
                <a:spcPct val="0"/>
              </a:spcAft>
              <a:buClrTx/>
              <a:buSzTx/>
              <a:buFontTx/>
              <a:buNone/>
              <a:defRPr/>
            </a:pPr>
            <a:r>
              <a:rPr kumimoji="0" lang="en-US" altLang="zh-CN" sz="1065" b="0" i="0" u="none" strike="noStrike" kern="0" cap="none" spc="0" normalizeH="0" baseline="0" noProof="0">
                <a:ln>
                  <a:noFill/>
                </a:ln>
                <a:solidFill>
                  <a:prstClr val="black"/>
                </a:solidFill>
                <a:effectLst/>
                <a:uLnTx/>
                <a:uFillTx/>
                <a:latin typeface="Calibri" panose="020F0502020204030204" pitchFamily="34" charset="0"/>
              </a:rPr>
              <a:t>The generated is therefore always free from repetition, injected humor, generated always free The generated is therefore always free from repetition, injected humor, generated always free The generated is therefore always free from repetition, injected humor, generated  always free The free The generated is therefore always</a:t>
            </a:r>
            <a:endParaRPr kumimoji="0" lang="en-US" altLang="zh-CN" sz="1065" b="0" i="0" u="none" strike="noStrike" kern="0" cap="none" spc="0" normalizeH="0" baseline="0" noProof="0">
              <a:ln>
                <a:noFill/>
              </a:ln>
              <a:solidFill>
                <a:prstClr val="black"/>
              </a:solidFill>
              <a:effectLst/>
              <a:uLnTx/>
              <a:uFillTx/>
              <a:latin typeface="Calibri" panose="020F0502020204030204" pitchFamily="34" charset="0"/>
            </a:endParaRPr>
          </a:p>
        </p:txBody>
      </p:sp>
      <p:grpSp>
        <p:nvGrpSpPr>
          <p:cNvPr id="15" name="组合 14"/>
          <p:cNvGrpSpPr/>
          <p:nvPr/>
        </p:nvGrpSpPr>
        <p:grpSpPr bwMode="auto">
          <a:xfrm>
            <a:off x="2741878" y="2381252"/>
            <a:ext cx="3894667" cy="383116"/>
            <a:chOff x="2055836" y="1785476"/>
            <a:chExt cx="2921443" cy="287164"/>
          </a:xfrm>
        </p:grpSpPr>
        <p:sp>
          <p:nvSpPr>
            <p:cNvPr id="16" name="矩形 15"/>
            <p:cNvSpPr/>
            <p:nvPr/>
          </p:nvSpPr>
          <p:spPr>
            <a:xfrm>
              <a:off x="3122798" y="1790235"/>
              <a:ext cx="1736988" cy="282405"/>
            </a:xfrm>
            <a:prstGeom prst="rect">
              <a:avLst/>
            </a:prstGeom>
            <a:solidFill>
              <a:sysClr val="windowText" lastClr="000000">
                <a:lumMod val="65000"/>
                <a:lumOff val="35000"/>
              </a:sysClr>
            </a:solidFill>
            <a:ln w="12700" cap="flat" cmpd="sng" algn="ctr">
              <a:noFill/>
              <a:prstDash val="solid"/>
              <a:miter lim="800000"/>
            </a:ln>
            <a:effectLst>
              <a:outerShdw blurRad="635000" dist="2032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2055836" y="1790235"/>
              <a:ext cx="2003729" cy="282405"/>
            </a:xfrm>
            <a:prstGeom prst="rect">
              <a:avLst/>
            </a:prstGeom>
            <a:solidFill>
              <a:srgbClr val="00AF92"/>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8" name="TextBox 53"/>
            <p:cNvSpPr txBox="1">
              <a:spLocks noChangeArrowheads="1"/>
            </p:cNvSpPr>
            <p:nvPr/>
          </p:nvSpPr>
          <p:spPr bwMode="auto">
            <a:xfrm>
              <a:off x="2322536" y="1785476"/>
              <a:ext cx="1173179" cy="25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关键词</a:t>
              </a:r>
              <a:endPar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TextBox 79"/>
            <p:cNvSpPr txBox="1"/>
            <p:nvPr/>
          </p:nvSpPr>
          <p:spPr>
            <a:xfrm>
              <a:off x="4337419" y="1818793"/>
              <a:ext cx="639860" cy="229997"/>
            </a:xfrm>
            <a:prstGeom prst="rect">
              <a:avLst/>
            </a:prstGeom>
            <a:noFill/>
          </p:spPr>
          <p:txBody>
            <a:bodyPr lIns="90521" tIns="45260" rIns="90521" bIns="45260">
              <a:spAutoFit/>
            </a:bodyPr>
            <a:lstStyle/>
            <a:p>
              <a:pPr marL="0" marR="0" lvl="0" indent="0" defTabSz="6096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rPr>
                <a:t>80%</a:t>
              </a:r>
              <a:endParaRPr kumimoji="0" lang="zh-CN" altLang="en-US"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bwMode="auto">
          <a:xfrm>
            <a:off x="2741879" y="3240614"/>
            <a:ext cx="3930649" cy="376766"/>
            <a:chOff x="2055836" y="2430780"/>
            <a:chExt cx="2947659" cy="281940"/>
          </a:xfrm>
        </p:grpSpPr>
        <p:sp>
          <p:nvSpPr>
            <p:cNvPr id="21" name="矩形 20"/>
            <p:cNvSpPr/>
            <p:nvPr/>
          </p:nvSpPr>
          <p:spPr>
            <a:xfrm>
              <a:off x="3122517" y="2430780"/>
              <a:ext cx="1738119" cy="281940"/>
            </a:xfrm>
            <a:prstGeom prst="rect">
              <a:avLst/>
            </a:prstGeom>
            <a:solidFill>
              <a:sysClr val="windowText" lastClr="000000">
                <a:lumMod val="65000"/>
                <a:lumOff val="35000"/>
              </a:sysClr>
            </a:solidFill>
            <a:ln w="12700" cap="flat" cmpd="sng" algn="ctr">
              <a:noFill/>
              <a:prstDash val="solid"/>
              <a:miter lim="800000"/>
            </a:ln>
            <a:effectLst>
              <a:outerShdw blurRad="635000" dist="2032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2055836" y="2430780"/>
              <a:ext cx="2290507" cy="281940"/>
            </a:xfrm>
            <a:prstGeom prst="rect">
              <a:avLst/>
            </a:prstGeom>
            <a:solidFill>
              <a:srgbClr val="EE0B00"/>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3" name="TextBox 53"/>
            <p:cNvSpPr txBox="1">
              <a:spLocks noChangeArrowheads="1"/>
            </p:cNvSpPr>
            <p:nvPr/>
          </p:nvSpPr>
          <p:spPr bwMode="auto">
            <a:xfrm>
              <a:off x="2322536" y="2430780"/>
              <a:ext cx="1173179" cy="25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关键词</a:t>
              </a:r>
              <a:endPar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4" name="TextBox 79"/>
            <p:cNvSpPr txBox="1"/>
            <p:nvPr/>
          </p:nvSpPr>
          <p:spPr>
            <a:xfrm>
              <a:off x="4363804" y="2451371"/>
              <a:ext cx="639691" cy="229619"/>
            </a:xfrm>
            <a:prstGeom prst="rect">
              <a:avLst/>
            </a:prstGeom>
            <a:noFill/>
          </p:spPr>
          <p:txBody>
            <a:bodyPr lIns="90521" tIns="45260" rIns="90521" bIns="45260">
              <a:spAutoFit/>
            </a:bodyPr>
            <a:lstStyle/>
            <a:p>
              <a:pPr marL="0" marR="0" lvl="0" indent="0" defTabSz="6096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rPr>
                <a:t>90%</a:t>
              </a:r>
              <a:endParaRPr kumimoji="0" lang="zh-CN" altLang="en-US"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bwMode="auto">
          <a:xfrm>
            <a:off x="2540795" y="4080930"/>
            <a:ext cx="4095751" cy="389466"/>
            <a:chOff x="1905000" y="3060412"/>
            <a:chExt cx="3072279" cy="292388"/>
          </a:xfrm>
        </p:grpSpPr>
        <p:sp>
          <p:nvSpPr>
            <p:cNvPr id="26" name="矩形 25"/>
            <p:cNvSpPr/>
            <p:nvPr/>
          </p:nvSpPr>
          <p:spPr>
            <a:xfrm>
              <a:off x="3122798" y="3071536"/>
              <a:ext cx="1736988" cy="281264"/>
            </a:xfrm>
            <a:prstGeom prst="rect">
              <a:avLst/>
            </a:prstGeom>
            <a:solidFill>
              <a:sysClr val="windowText" lastClr="000000">
                <a:lumMod val="65000"/>
                <a:lumOff val="35000"/>
              </a:sysClr>
            </a:solidFill>
            <a:ln w="12700" cap="flat" cmpd="sng" algn="ctr">
              <a:noFill/>
              <a:prstDash val="solid"/>
              <a:miter lim="800000"/>
            </a:ln>
            <a:effectLst>
              <a:outerShdw blurRad="635000" dist="2032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1905000" y="3071536"/>
              <a:ext cx="1590916" cy="281264"/>
            </a:xfrm>
            <a:prstGeom prst="rect">
              <a:avLst/>
            </a:prstGeom>
            <a:solidFill>
              <a:srgbClr val="00B0F0"/>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213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8" name="TextBox 53"/>
            <p:cNvSpPr txBox="1">
              <a:spLocks noChangeArrowheads="1"/>
            </p:cNvSpPr>
            <p:nvPr/>
          </p:nvSpPr>
          <p:spPr bwMode="auto">
            <a:xfrm>
              <a:off x="2322537" y="3060412"/>
              <a:ext cx="800100" cy="254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关键词</a:t>
              </a:r>
              <a:endPar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9" name="TextBox 79"/>
            <p:cNvSpPr txBox="1"/>
            <p:nvPr/>
          </p:nvSpPr>
          <p:spPr>
            <a:xfrm>
              <a:off x="4337419" y="3077892"/>
              <a:ext cx="639860" cy="230363"/>
            </a:xfrm>
            <a:prstGeom prst="rect">
              <a:avLst/>
            </a:prstGeom>
            <a:noFill/>
          </p:spPr>
          <p:txBody>
            <a:bodyPr lIns="90521" tIns="45260" rIns="90521" bIns="45260">
              <a:spAutoFit/>
            </a:bodyPr>
            <a:lstStyle/>
            <a:p>
              <a:pPr marL="0" marR="0" lvl="0" indent="0" defTabSz="6096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rPr>
                <a:t>60%</a:t>
              </a:r>
              <a:endParaRPr kumimoji="0" lang="zh-CN" altLang="en-US"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bwMode="auto">
          <a:xfrm>
            <a:off x="2540794" y="4946664"/>
            <a:ext cx="4131733" cy="376767"/>
            <a:chOff x="1905000" y="3709779"/>
            <a:chExt cx="3098495" cy="282996"/>
          </a:xfrm>
        </p:grpSpPr>
        <p:sp>
          <p:nvSpPr>
            <p:cNvPr id="31" name="矩形 30"/>
            <p:cNvSpPr/>
            <p:nvPr/>
          </p:nvSpPr>
          <p:spPr>
            <a:xfrm>
              <a:off x="3122493" y="3711368"/>
              <a:ext cx="1738141" cy="281407"/>
            </a:xfrm>
            <a:prstGeom prst="rect">
              <a:avLst/>
            </a:prstGeom>
            <a:solidFill>
              <a:sysClr val="windowText" lastClr="000000">
                <a:lumMod val="65000"/>
                <a:lumOff val="35000"/>
              </a:sysClr>
            </a:solidFill>
            <a:ln w="12700" cap="flat" cmpd="sng" algn="ctr">
              <a:noFill/>
              <a:prstDash val="solid"/>
              <a:miter lim="800000"/>
            </a:ln>
            <a:effectLst>
              <a:outerShdw blurRad="635000" dist="2032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1905000" y="3711368"/>
              <a:ext cx="2085770" cy="281407"/>
            </a:xfrm>
            <a:prstGeom prst="rect">
              <a:avLst/>
            </a:prstGeom>
            <a:solidFill>
              <a:srgbClr val="FA783A"/>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3" name="TextBox 53"/>
            <p:cNvSpPr txBox="1">
              <a:spLocks noChangeArrowheads="1"/>
            </p:cNvSpPr>
            <p:nvPr/>
          </p:nvSpPr>
          <p:spPr bwMode="auto">
            <a:xfrm>
              <a:off x="2322536" y="3725316"/>
              <a:ext cx="1173179" cy="254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关键词</a:t>
              </a:r>
              <a:endPar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4" name="TextBox 79"/>
            <p:cNvSpPr txBox="1"/>
            <p:nvPr/>
          </p:nvSpPr>
          <p:spPr>
            <a:xfrm>
              <a:off x="4363796" y="3709779"/>
              <a:ext cx="639699" cy="230479"/>
            </a:xfrm>
            <a:prstGeom prst="rect">
              <a:avLst/>
            </a:prstGeom>
            <a:noFill/>
          </p:spPr>
          <p:txBody>
            <a:bodyPr lIns="90521" tIns="45260" rIns="90521" bIns="45260">
              <a:spAutoFit/>
            </a:bodyPr>
            <a:lstStyle/>
            <a:p>
              <a:pPr marL="0" marR="0" lvl="0" indent="0" defTabSz="6096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rPr>
                <a:t>70%</a:t>
              </a:r>
              <a:endParaRPr kumimoji="0" lang="zh-CN" altLang="en-US" sz="14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35" name="Freeform 8"/>
          <p:cNvSpPr>
            <a:spLocks noEditPoints="1"/>
          </p:cNvSpPr>
          <p:nvPr/>
        </p:nvSpPr>
        <p:spPr bwMode="auto">
          <a:xfrm>
            <a:off x="1467157" y="1263260"/>
            <a:ext cx="1630352" cy="4636280"/>
          </a:xfrm>
          <a:custGeom>
            <a:avLst/>
            <a:gdLst>
              <a:gd name="T0" fmla="*/ 31 w 631"/>
              <a:gd name="T1" fmla="*/ 858 h 1795"/>
              <a:gd name="T2" fmla="*/ 62 w 631"/>
              <a:gd name="T3" fmla="*/ 882 h 1795"/>
              <a:gd name="T4" fmla="*/ 97 w 631"/>
              <a:gd name="T5" fmla="*/ 949 h 1795"/>
              <a:gd name="T6" fmla="*/ 127 w 631"/>
              <a:gd name="T7" fmla="*/ 1026 h 1795"/>
              <a:gd name="T8" fmla="*/ 120 w 631"/>
              <a:gd name="T9" fmla="*/ 1267 h 1795"/>
              <a:gd name="T10" fmla="*/ 113 w 631"/>
              <a:gd name="T11" fmla="*/ 1551 h 1795"/>
              <a:gd name="T12" fmla="*/ 94 w 631"/>
              <a:gd name="T13" fmla="*/ 1644 h 1795"/>
              <a:gd name="T14" fmla="*/ 155 w 631"/>
              <a:gd name="T15" fmla="*/ 1788 h 1795"/>
              <a:gd name="T16" fmla="*/ 196 w 631"/>
              <a:gd name="T17" fmla="*/ 1641 h 1795"/>
              <a:gd name="T18" fmla="*/ 233 w 631"/>
              <a:gd name="T19" fmla="*/ 1492 h 1795"/>
              <a:gd name="T20" fmla="*/ 254 w 631"/>
              <a:gd name="T21" fmla="*/ 1221 h 1795"/>
              <a:gd name="T22" fmla="*/ 322 w 631"/>
              <a:gd name="T23" fmla="*/ 1031 h 1795"/>
              <a:gd name="T24" fmla="*/ 339 w 631"/>
              <a:gd name="T25" fmla="*/ 1331 h 1795"/>
              <a:gd name="T26" fmla="*/ 335 w 631"/>
              <a:gd name="T27" fmla="*/ 1486 h 1795"/>
              <a:gd name="T28" fmla="*/ 343 w 631"/>
              <a:gd name="T29" fmla="*/ 1555 h 1795"/>
              <a:gd name="T30" fmla="*/ 548 w 631"/>
              <a:gd name="T31" fmla="*/ 1619 h 1795"/>
              <a:gd name="T32" fmla="*/ 465 w 631"/>
              <a:gd name="T33" fmla="*/ 1503 h 1795"/>
              <a:gd name="T34" fmla="*/ 461 w 631"/>
              <a:gd name="T35" fmla="*/ 1289 h 1795"/>
              <a:gd name="T36" fmla="*/ 450 w 631"/>
              <a:gd name="T37" fmla="*/ 1180 h 1795"/>
              <a:gd name="T38" fmla="*/ 495 w 631"/>
              <a:gd name="T39" fmla="*/ 996 h 1795"/>
              <a:gd name="T40" fmla="*/ 499 w 631"/>
              <a:gd name="T41" fmla="*/ 852 h 1795"/>
              <a:gd name="T42" fmla="*/ 516 w 631"/>
              <a:gd name="T43" fmla="*/ 818 h 1795"/>
              <a:gd name="T44" fmla="*/ 559 w 631"/>
              <a:gd name="T45" fmla="*/ 902 h 1795"/>
              <a:gd name="T46" fmla="*/ 569 w 631"/>
              <a:gd name="T47" fmla="*/ 933 h 1795"/>
              <a:gd name="T48" fmla="*/ 595 w 631"/>
              <a:gd name="T49" fmla="*/ 902 h 1795"/>
              <a:gd name="T50" fmla="*/ 598 w 631"/>
              <a:gd name="T51" fmla="*/ 926 h 1795"/>
              <a:gd name="T52" fmla="*/ 574 w 631"/>
              <a:gd name="T53" fmla="*/ 934 h 1795"/>
              <a:gd name="T54" fmla="*/ 572 w 631"/>
              <a:gd name="T55" fmla="*/ 946 h 1795"/>
              <a:gd name="T56" fmla="*/ 568 w 631"/>
              <a:gd name="T57" fmla="*/ 961 h 1795"/>
              <a:gd name="T58" fmla="*/ 623 w 631"/>
              <a:gd name="T59" fmla="*/ 928 h 1795"/>
              <a:gd name="T60" fmla="*/ 624 w 631"/>
              <a:gd name="T61" fmla="*/ 873 h 1795"/>
              <a:gd name="T62" fmla="*/ 591 w 631"/>
              <a:gd name="T63" fmla="*/ 705 h 1795"/>
              <a:gd name="T64" fmla="*/ 425 w 631"/>
              <a:gd name="T65" fmla="*/ 305 h 1795"/>
              <a:gd name="T66" fmla="*/ 375 w 631"/>
              <a:gd name="T67" fmla="*/ 231 h 1795"/>
              <a:gd name="T68" fmla="*/ 407 w 631"/>
              <a:gd name="T69" fmla="*/ 138 h 1795"/>
              <a:gd name="T70" fmla="*/ 271 w 631"/>
              <a:gd name="T71" fmla="*/ 30 h 1795"/>
              <a:gd name="T72" fmla="*/ 258 w 631"/>
              <a:gd name="T73" fmla="*/ 221 h 1795"/>
              <a:gd name="T74" fmla="*/ 63 w 631"/>
              <a:gd name="T75" fmla="*/ 319 h 1795"/>
              <a:gd name="T76" fmla="*/ 7 w 631"/>
              <a:gd name="T77" fmla="*/ 623 h 1795"/>
              <a:gd name="T78" fmla="*/ 135 w 631"/>
              <a:gd name="T79" fmla="*/ 551 h 1795"/>
              <a:gd name="T80" fmla="*/ 120 w 631"/>
              <a:gd name="T81" fmla="*/ 676 h 1795"/>
              <a:gd name="T82" fmla="*/ 258 w 631"/>
              <a:gd name="T83" fmla="*/ 219 h 1795"/>
              <a:gd name="T84" fmla="*/ 339 w 631"/>
              <a:gd name="T85" fmla="*/ 272 h 1795"/>
              <a:gd name="T86" fmla="*/ 380 w 631"/>
              <a:gd name="T87" fmla="*/ 273 h 1795"/>
              <a:gd name="T88" fmla="*/ 424 w 631"/>
              <a:gd name="T89" fmla="*/ 442 h 1795"/>
              <a:gd name="T90" fmla="*/ 374 w 631"/>
              <a:gd name="T91" fmla="*/ 308 h 1795"/>
              <a:gd name="T92" fmla="*/ 310 w 631"/>
              <a:gd name="T93" fmla="*/ 272 h 1795"/>
              <a:gd name="T94" fmla="*/ 330 w 631"/>
              <a:gd name="T95" fmla="*/ 329 h 1795"/>
              <a:gd name="T96" fmla="*/ 246 w 631"/>
              <a:gd name="T97" fmla="*/ 228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1" h="1795">
                <a:moveTo>
                  <a:pt x="28" y="785"/>
                </a:moveTo>
                <a:cubicBezTo>
                  <a:pt x="29" y="809"/>
                  <a:pt x="36" y="827"/>
                  <a:pt x="36" y="835"/>
                </a:cubicBezTo>
                <a:cubicBezTo>
                  <a:pt x="35" y="842"/>
                  <a:pt x="28" y="852"/>
                  <a:pt x="31" y="858"/>
                </a:cubicBezTo>
                <a:cubicBezTo>
                  <a:pt x="35" y="864"/>
                  <a:pt x="41" y="858"/>
                  <a:pt x="47" y="849"/>
                </a:cubicBezTo>
                <a:cubicBezTo>
                  <a:pt x="53" y="840"/>
                  <a:pt x="62" y="840"/>
                  <a:pt x="62" y="840"/>
                </a:cubicBezTo>
                <a:cubicBezTo>
                  <a:pt x="62" y="840"/>
                  <a:pt x="62" y="861"/>
                  <a:pt x="62" y="882"/>
                </a:cubicBezTo>
                <a:cubicBezTo>
                  <a:pt x="61" y="903"/>
                  <a:pt x="74" y="922"/>
                  <a:pt x="78" y="930"/>
                </a:cubicBezTo>
                <a:cubicBezTo>
                  <a:pt x="83" y="938"/>
                  <a:pt x="93" y="943"/>
                  <a:pt x="93" y="943"/>
                </a:cubicBezTo>
                <a:cubicBezTo>
                  <a:pt x="93" y="943"/>
                  <a:pt x="93" y="943"/>
                  <a:pt x="97" y="949"/>
                </a:cubicBezTo>
                <a:cubicBezTo>
                  <a:pt x="101" y="954"/>
                  <a:pt x="114" y="959"/>
                  <a:pt x="114" y="959"/>
                </a:cubicBezTo>
                <a:cubicBezTo>
                  <a:pt x="114" y="959"/>
                  <a:pt x="114" y="965"/>
                  <a:pt x="113" y="978"/>
                </a:cubicBezTo>
                <a:cubicBezTo>
                  <a:pt x="113" y="991"/>
                  <a:pt x="115" y="1007"/>
                  <a:pt x="127" y="1026"/>
                </a:cubicBezTo>
                <a:cubicBezTo>
                  <a:pt x="138" y="1045"/>
                  <a:pt x="127" y="1073"/>
                  <a:pt x="128" y="1087"/>
                </a:cubicBezTo>
                <a:cubicBezTo>
                  <a:pt x="128" y="1102"/>
                  <a:pt x="130" y="1116"/>
                  <a:pt x="130" y="1151"/>
                </a:cubicBezTo>
                <a:cubicBezTo>
                  <a:pt x="130" y="1187"/>
                  <a:pt x="118" y="1243"/>
                  <a:pt x="120" y="1267"/>
                </a:cubicBezTo>
                <a:cubicBezTo>
                  <a:pt x="121" y="1292"/>
                  <a:pt x="116" y="1293"/>
                  <a:pt x="106" y="1342"/>
                </a:cubicBezTo>
                <a:cubicBezTo>
                  <a:pt x="96" y="1392"/>
                  <a:pt x="105" y="1418"/>
                  <a:pt x="108" y="1460"/>
                </a:cubicBezTo>
                <a:cubicBezTo>
                  <a:pt x="111" y="1502"/>
                  <a:pt x="106" y="1542"/>
                  <a:pt x="113" y="1551"/>
                </a:cubicBezTo>
                <a:cubicBezTo>
                  <a:pt x="121" y="1561"/>
                  <a:pt x="115" y="1561"/>
                  <a:pt x="96" y="1569"/>
                </a:cubicBezTo>
                <a:cubicBezTo>
                  <a:pt x="77" y="1578"/>
                  <a:pt x="85" y="1578"/>
                  <a:pt x="82" y="1604"/>
                </a:cubicBezTo>
                <a:cubicBezTo>
                  <a:pt x="79" y="1631"/>
                  <a:pt x="94" y="1644"/>
                  <a:pt x="94" y="1644"/>
                </a:cubicBezTo>
                <a:cubicBezTo>
                  <a:pt x="94" y="1644"/>
                  <a:pt x="83" y="1683"/>
                  <a:pt x="79" y="1713"/>
                </a:cubicBezTo>
                <a:cubicBezTo>
                  <a:pt x="74" y="1744"/>
                  <a:pt x="76" y="1758"/>
                  <a:pt x="89" y="1777"/>
                </a:cubicBezTo>
                <a:cubicBezTo>
                  <a:pt x="102" y="1795"/>
                  <a:pt x="134" y="1794"/>
                  <a:pt x="155" y="1788"/>
                </a:cubicBezTo>
                <a:cubicBezTo>
                  <a:pt x="176" y="1781"/>
                  <a:pt x="179" y="1760"/>
                  <a:pt x="183" y="1743"/>
                </a:cubicBezTo>
                <a:cubicBezTo>
                  <a:pt x="186" y="1725"/>
                  <a:pt x="188" y="1649"/>
                  <a:pt x="188" y="1649"/>
                </a:cubicBezTo>
                <a:cubicBezTo>
                  <a:pt x="188" y="1649"/>
                  <a:pt x="188" y="1649"/>
                  <a:pt x="196" y="1641"/>
                </a:cubicBezTo>
                <a:cubicBezTo>
                  <a:pt x="204" y="1634"/>
                  <a:pt x="208" y="1623"/>
                  <a:pt x="208" y="1608"/>
                </a:cubicBezTo>
                <a:cubicBezTo>
                  <a:pt x="209" y="1593"/>
                  <a:pt x="217" y="1582"/>
                  <a:pt x="229" y="1562"/>
                </a:cubicBezTo>
                <a:cubicBezTo>
                  <a:pt x="241" y="1543"/>
                  <a:pt x="236" y="1520"/>
                  <a:pt x="233" y="1492"/>
                </a:cubicBezTo>
                <a:cubicBezTo>
                  <a:pt x="229" y="1464"/>
                  <a:pt x="229" y="1380"/>
                  <a:pt x="240" y="1359"/>
                </a:cubicBezTo>
                <a:cubicBezTo>
                  <a:pt x="251" y="1337"/>
                  <a:pt x="236" y="1299"/>
                  <a:pt x="240" y="1280"/>
                </a:cubicBezTo>
                <a:cubicBezTo>
                  <a:pt x="244" y="1262"/>
                  <a:pt x="254" y="1238"/>
                  <a:pt x="254" y="1221"/>
                </a:cubicBezTo>
                <a:cubicBezTo>
                  <a:pt x="254" y="1204"/>
                  <a:pt x="263" y="1173"/>
                  <a:pt x="275" y="1145"/>
                </a:cubicBezTo>
                <a:cubicBezTo>
                  <a:pt x="288" y="1118"/>
                  <a:pt x="314" y="1026"/>
                  <a:pt x="315" y="1023"/>
                </a:cubicBezTo>
                <a:cubicBezTo>
                  <a:pt x="316" y="1019"/>
                  <a:pt x="320" y="1019"/>
                  <a:pt x="322" y="1031"/>
                </a:cubicBezTo>
                <a:cubicBezTo>
                  <a:pt x="325" y="1042"/>
                  <a:pt x="323" y="1042"/>
                  <a:pt x="322" y="1086"/>
                </a:cubicBezTo>
                <a:cubicBezTo>
                  <a:pt x="321" y="1129"/>
                  <a:pt x="341" y="1192"/>
                  <a:pt x="342" y="1218"/>
                </a:cubicBezTo>
                <a:cubicBezTo>
                  <a:pt x="344" y="1244"/>
                  <a:pt x="349" y="1286"/>
                  <a:pt x="339" y="1331"/>
                </a:cubicBezTo>
                <a:cubicBezTo>
                  <a:pt x="329" y="1377"/>
                  <a:pt x="341" y="1440"/>
                  <a:pt x="341" y="1450"/>
                </a:cubicBezTo>
                <a:cubicBezTo>
                  <a:pt x="340" y="1473"/>
                  <a:pt x="340" y="1473"/>
                  <a:pt x="340" y="1473"/>
                </a:cubicBezTo>
                <a:cubicBezTo>
                  <a:pt x="340" y="1483"/>
                  <a:pt x="337" y="1480"/>
                  <a:pt x="335" y="1486"/>
                </a:cubicBezTo>
                <a:cubicBezTo>
                  <a:pt x="334" y="1492"/>
                  <a:pt x="336" y="1501"/>
                  <a:pt x="337" y="1518"/>
                </a:cubicBezTo>
                <a:cubicBezTo>
                  <a:pt x="338" y="1535"/>
                  <a:pt x="339" y="1544"/>
                  <a:pt x="339" y="1544"/>
                </a:cubicBezTo>
                <a:cubicBezTo>
                  <a:pt x="339" y="1544"/>
                  <a:pt x="339" y="1548"/>
                  <a:pt x="343" y="1555"/>
                </a:cubicBezTo>
                <a:cubicBezTo>
                  <a:pt x="348" y="1563"/>
                  <a:pt x="383" y="1568"/>
                  <a:pt x="411" y="1578"/>
                </a:cubicBezTo>
                <a:cubicBezTo>
                  <a:pt x="438" y="1588"/>
                  <a:pt x="454" y="1607"/>
                  <a:pt x="478" y="1618"/>
                </a:cubicBezTo>
                <a:cubicBezTo>
                  <a:pt x="502" y="1629"/>
                  <a:pt x="534" y="1626"/>
                  <a:pt x="548" y="1619"/>
                </a:cubicBezTo>
                <a:cubicBezTo>
                  <a:pt x="561" y="1612"/>
                  <a:pt x="562" y="1600"/>
                  <a:pt x="554" y="1586"/>
                </a:cubicBezTo>
                <a:cubicBezTo>
                  <a:pt x="547" y="1571"/>
                  <a:pt x="510" y="1547"/>
                  <a:pt x="496" y="1541"/>
                </a:cubicBezTo>
                <a:cubicBezTo>
                  <a:pt x="482" y="1535"/>
                  <a:pt x="465" y="1503"/>
                  <a:pt x="465" y="1503"/>
                </a:cubicBezTo>
                <a:cubicBezTo>
                  <a:pt x="465" y="1503"/>
                  <a:pt x="467" y="1484"/>
                  <a:pt x="463" y="1473"/>
                </a:cubicBezTo>
                <a:cubicBezTo>
                  <a:pt x="459" y="1462"/>
                  <a:pt x="456" y="1442"/>
                  <a:pt x="446" y="1400"/>
                </a:cubicBezTo>
                <a:cubicBezTo>
                  <a:pt x="436" y="1357"/>
                  <a:pt x="452" y="1321"/>
                  <a:pt x="461" y="1289"/>
                </a:cubicBezTo>
                <a:cubicBezTo>
                  <a:pt x="470" y="1256"/>
                  <a:pt x="462" y="1240"/>
                  <a:pt x="457" y="1233"/>
                </a:cubicBezTo>
                <a:cubicBezTo>
                  <a:pt x="451" y="1226"/>
                  <a:pt x="447" y="1226"/>
                  <a:pt x="452" y="1214"/>
                </a:cubicBezTo>
                <a:cubicBezTo>
                  <a:pt x="457" y="1202"/>
                  <a:pt x="453" y="1186"/>
                  <a:pt x="450" y="1180"/>
                </a:cubicBezTo>
                <a:cubicBezTo>
                  <a:pt x="447" y="1174"/>
                  <a:pt x="462" y="1154"/>
                  <a:pt x="472" y="1137"/>
                </a:cubicBezTo>
                <a:cubicBezTo>
                  <a:pt x="482" y="1119"/>
                  <a:pt x="481" y="1078"/>
                  <a:pt x="481" y="1065"/>
                </a:cubicBezTo>
                <a:cubicBezTo>
                  <a:pt x="481" y="1053"/>
                  <a:pt x="489" y="1019"/>
                  <a:pt x="495" y="996"/>
                </a:cubicBezTo>
                <a:cubicBezTo>
                  <a:pt x="502" y="974"/>
                  <a:pt x="495" y="929"/>
                  <a:pt x="495" y="929"/>
                </a:cubicBezTo>
                <a:cubicBezTo>
                  <a:pt x="495" y="929"/>
                  <a:pt x="497" y="929"/>
                  <a:pt x="499" y="927"/>
                </a:cubicBezTo>
                <a:cubicBezTo>
                  <a:pt x="501" y="925"/>
                  <a:pt x="500" y="905"/>
                  <a:pt x="499" y="852"/>
                </a:cubicBezTo>
                <a:cubicBezTo>
                  <a:pt x="498" y="799"/>
                  <a:pt x="485" y="687"/>
                  <a:pt x="485" y="687"/>
                </a:cubicBezTo>
                <a:cubicBezTo>
                  <a:pt x="485" y="687"/>
                  <a:pt x="487" y="698"/>
                  <a:pt x="489" y="710"/>
                </a:cubicBezTo>
                <a:cubicBezTo>
                  <a:pt x="491" y="722"/>
                  <a:pt x="514" y="805"/>
                  <a:pt x="516" y="818"/>
                </a:cubicBezTo>
                <a:cubicBezTo>
                  <a:pt x="517" y="832"/>
                  <a:pt x="540" y="875"/>
                  <a:pt x="540" y="875"/>
                </a:cubicBezTo>
                <a:cubicBezTo>
                  <a:pt x="540" y="875"/>
                  <a:pt x="540" y="875"/>
                  <a:pt x="546" y="886"/>
                </a:cubicBezTo>
                <a:cubicBezTo>
                  <a:pt x="552" y="898"/>
                  <a:pt x="559" y="902"/>
                  <a:pt x="559" y="902"/>
                </a:cubicBezTo>
                <a:cubicBezTo>
                  <a:pt x="559" y="902"/>
                  <a:pt x="559" y="902"/>
                  <a:pt x="559" y="904"/>
                </a:cubicBezTo>
                <a:cubicBezTo>
                  <a:pt x="559" y="907"/>
                  <a:pt x="557" y="915"/>
                  <a:pt x="558" y="926"/>
                </a:cubicBezTo>
                <a:cubicBezTo>
                  <a:pt x="559" y="937"/>
                  <a:pt x="565" y="935"/>
                  <a:pt x="569" y="933"/>
                </a:cubicBezTo>
                <a:cubicBezTo>
                  <a:pt x="573" y="931"/>
                  <a:pt x="577" y="901"/>
                  <a:pt x="577" y="901"/>
                </a:cubicBezTo>
                <a:cubicBezTo>
                  <a:pt x="577" y="901"/>
                  <a:pt x="578" y="901"/>
                  <a:pt x="584" y="902"/>
                </a:cubicBezTo>
                <a:cubicBezTo>
                  <a:pt x="589" y="902"/>
                  <a:pt x="593" y="900"/>
                  <a:pt x="595" y="902"/>
                </a:cubicBezTo>
                <a:cubicBezTo>
                  <a:pt x="596" y="905"/>
                  <a:pt x="599" y="913"/>
                  <a:pt x="599" y="916"/>
                </a:cubicBezTo>
                <a:cubicBezTo>
                  <a:pt x="599" y="919"/>
                  <a:pt x="599" y="926"/>
                  <a:pt x="599" y="926"/>
                </a:cubicBezTo>
                <a:cubicBezTo>
                  <a:pt x="599" y="926"/>
                  <a:pt x="599" y="926"/>
                  <a:pt x="598" y="926"/>
                </a:cubicBezTo>
                <a:cubicBezTo>
                  <a:pt x="596" y="926"/>
                  <a:pt x="589" y="932"/>
                  <a:pt x="589" y="932"/>
                </a:cubicBezTo>
                <a:cubicBezTo>
                  <a:pt x="585" y="932"/>
                  <a:pt x="585" y="932"/>
                  <a:pt x="585" y="932"/>
                </a:cubicBezTo>
                <a:cubicBezTo>
                  <a:pt x="585" y="932"/>
                  <a:pt x="576" y="932"/>
                  <a:pt x="574" y="934"/>
                </a:cubicBezTo>
                <a:cubicBezTo>
                  <a:pt x="572" y="935"/>
                  <a:pt x="570" y="940"/>
                  <a:pt x="572" y="943"/>
                </a:cubicBezTo>
                <a:cubicBezTo>
                  <a:pt x="575" y="945"/>
                  <a:pt x="581" y="944"/>
                  <a:pt x="581" y="944"/>
                </a:cubicBezTo>
                <a:cubicBezTo>
                  <a:pt x="581" y="944"/>
                  <a:pt x="576" y="946"/>
                  <a:pt x="572" y="946"/>
                </a:cubicBezTo>
                <a:cubicBezTo>
                  <a:pt x="567" y="945"/>
                  <a:pt x="566" y="946"/>
                  <a:pt x="564" y="950"/>
                </a:cubicBezTo>
                <a:cubicBezTo>
                  <a:pt x="562" y="955"/>
                  <a:pt x="570" y="959"/>
                  <a:pt x="570" y="959"/>
                </a:cubicBezTo>
                <a:cubicBezTo>
                  <a:pt x="570" y="959"/>
                  <a:pt x="570" y="959"/>
                  <a:pt x="568" y="961"/>
                </a:cubicBezTo>
                <a:cubicBezTo>
                  <a:pt x="566" y="962"/>
                  <a:pt x="566" y="964"/>
                  <a:pt x="568" y="966"/>
                </a:cubicBezTo>
                <a:cubicBezTo>
                  <a:pt x="571" y="969"/>
                  <a:pt x="584" y="968"/>
                  <a:pt x="592" y="963"/>
                </a:cubicBezTo>
                <a:cubicBezTo>
                  <a:pt x="600" y="958"/>
                  <a:pt x="618" y="942"/>
                  <a:pt x="623" y="928"/>
                </a:cubicBezTo>
                <a:cubicBezTo>
                  <a:pt x="627" y="913"/>
                  <a:pt x="629" y="902"/>
                  <a:pt x="630" y="895"/>
                </a:cubicBezTo>
                <a:cubicBezTo>
                  <a:pt x="631" y="889"/>
                  <a:pt x="622" y="873"/>
                  <a:pt x="622" y="873"/>
                </a:cubicBezTo>
                <a:cubicBezTo>
                  <a:pt x="622" y="873"/>
                  <a:pt x="622" y="873"/>
                  <a:pt x="624" y="873"/>
                </a:cubicBezTo>
                <a:cubicBezTo>
                  <a:pt x="627" y="873"/>
                  <a:pt x="628" y="866"/>
                  <a:pt x="624" y="852"/>
                </a:cubicBezTo>
                <a:cubicBezTo>
                  <a:pt x="619" y="838"/>
                  <a:pt x="610" y="788"/>
                  <a:pt x="607" y="778"/>
                </a:cubicBezTo>
                <a:cubicBezTo>
                  <a:pt x="604" y="767"/>
                  <a:pt x="591" y="705"/>
                  <a:pt x="591" y="705"/>
                </a:cubicBezTo>
                <a:cubicBezTo>
                  <a:pt x="581" y="685"/>
                  <a:pt x="565" y="612"/>
                  <a:pt x="546" y="545"/>
                </a:cubicBezTo>
                <a:cubicBezTo>
                  <a:pt x="526" y="478"/>
                  <a:pt x="510" y="358"/>
                  <a:pt x="506" y="350"/>
                </a:cubicBezTo>
                <a:cubicBezTo>
                  <a:pt x="502" y="343"/>
                  <a:pt x="438" y="317"/>
                  <a:pt x="425" y="305"/>
                </a:cubicBezTo>
                <a:cubicBezTo>
                  <a:pt x="412" y="293"/>
                  <a:pt x="381" y="273"/>
                  <a:pt x="381" y="273"/>
                </a:cubicBezTo>
                <a:cubicBezTo>
                  <a:pt x="373" y="245"/>
                  <a:pt x="373" y="245"/>
                  <a:pt x="373" y="245"/>
                </a:cubicBezTo>
                <a:cubicBezTo>
                  <a:pt x="373" y="245"/>
                  <a:pt x="373" y="245"/>
                  <a:pt x="375" y="231"/>
                </a:cubicBezTo>
                <a:cubicBezTo>
                  <a:pt x="378" y="217"/>
                  <a:pt x="393" y="190"/>
                  <a:pt x="393" y="190"/>
                </a:cubicBezTo>
                <a:cubicBezTo>
                  <a:pt x="393" y="190"/>
                  <a:pt x="405" y="181"/>
                  <a:pt x="408" y="167"/>
                </a:cubicBezTo>
                <a:cubicBezTo>
                  <a:pt x="410" y="153"/>
                  <a:pt x="407" y="138"/>
                  <a:pt x="407" y="138"/>
                </a:cubicBezTo>
                <a:cubicBezTo>
                  <a:pt x="407" y="138"/>
                  <a:pt x="413" y="86"/>
                  <a:pt x="403" y="51"/>
                </a:cubicBezTo>
                <a:cubicBezTo>
                  <a:pt x="393" y="16"/>
                  <a:pt x="356" y="0"/>
                  <a:pt x="344" y="1"/>
                </a:cubicBezTo>
                <a:cubicBezTo>
                  <a:pt x="332" y="1"/>
                  <a:pt x="309" y="1"/>
                  <a:pt x="271" y="30"/>
                </a:cubicBezTo>
                <a:cubicBezTo>
                  <a:pt x="232" y="60"/>
                  <a:pt x="247" y="108"/>
                  <a:pt x="242" y="122"/>
                </a:cubicBezTo>
                <a:cubicBezTo>
                  <a:pt x="238" y="136"/>
                  <a:pt x="250" y="166"/>
                  <a:pt x="257" y="173"/>
                </a:cubicBezTo>
                <a:cubicBezTo>
                  <a:pt x="264" y="179"/>
                  <a:pt x="258" y="221"/>
                  <a:pt x="258" y="221"/>
                </a:cubicBezTo>
                <a:cubicBezTo>
                  <a:pt x="258" y="221"/>
                  <a:pt x="248" y="228"/>
                  <a:pt x="221" y="245"/>
                </a:cubicBezTo>
                <a:cubicBezTo>
                  <a:pt x="194" y="262"/>
                  <a:pt x="111" y="254"/>
                  <a:pt x="101" y="254"/>
                </a:cubicBezTo>
                <a:cubicBezTo>
                  <a:pt x="91" y="254"/>
                  <a:pt x="64" y="302"/>
                  <a:pt x="63" y="319"/>
                </a:cubicBezTo>
                <a:cubicBezTo>
                  <a:pt x="63" y="336"/>
                  <a:pt x="56" y="339"/>
                  <a:pt x="47" y="376"/>
                </a:cubicBezTo>
                <a:cubicBezTo>
                  <a:pt x="39" y="412"/>
                  <a:pt x="29" y="465"/>
                  <a:pt x="29" y="465"/>
                </a:cubicBezTo>
                <a:cubicBezTo>
                  <a:pt x="29" y="465"/>
                  <a:pt x="14" y="565"/>
                  <a:pt x="7" y="623"/>
                </a:cubicBezTo>
                <a:cubicBezTo>
                  <a:pt x="0" y="681"/>
                  <a:pt x="27" y="760"/>
                  <a:pt x="28" y="785"/>
                </a:cubicBezTo>
                <a:close/>
                <a:moveTo>
                  <a:pt x="122" y="612"/>
                </a:moveTo>
                <a:cubicBezTo>
                  <a:pt x="123" y="594"/>
                  <a:pt x="135" y="551"/>
                  <a:pt x="135" y="551"/>
                </a:cubicBezTo>
                <a:cubicBezTo>
                  <a:pt x="135" y="551"/>
                  <a:pt x="136" y="563"/>
                  <a:pt x="141" y="600"/>
                </a:cubicBezTo>
                <a:cubicBezTo>
                  <a:pt x="145" y="638"/>
                  <a:pt x="123" y="706"/>
                  <a:pt x="123" y="706"/>
                </a:cubicBezTo>
                <a:cubicBezTo>
                  <a:pt x="123" y="706"/>
                  <a:pt x="122" y="695"/>
                  <a:pt x="120" y="676"/>
                </a:cubicBezTo>
                <a:cubicBezTo>
                  <a:pt x="118" y="658"/>
                  <a:pt x="121" y="629"/>
                  <a:pt x="122" y="612"/>
                </a:cubicBezTo>
                <a:close/>
                <a:moveTo>
                  <a:pt x="258" y="221"/>
                </a:moveTo>
                <a:cubicBezTo>
                  <a:pt x="258" y="221"/>
                  <a:pt x="258" y="220"/>
                  <a:pt x="258" y="219"/>
                </a:cubicBezTo>
                <a:cubicBezTo>
                  <a:pt x="261" y="221"/>
                  <a:pt x="265" y="223"/>
                  <a:pt x="270" y="226"/>
                </a:cubicBezTo>
                <a:cubicBezTo>
                  <a:pt x="281" y="232"/>
                  <a:pt x="313" y="258"/>
                  <a:pt x="320" y="262"/>
                </a:cubicBezTo>
                <a:cubicBezTo>
                  <a:pt x="328" y="265"/>
                  <a:pt x="337" y="272"/>
                  <a:pt x="339" y="272"/>
                </a:cubicBezTo>
                <a:cubicBezTo>
                  <a:pt x="340" y="272"/>
                  <a:pt x="356" y="264"/>
                  <a:pt x="364" y="257"/>
                </a:cubicBezTo>
                <a:cubicBezTo>
                  <a:pt x="370" y="252"/>
                  <a:pt x="371" y="247"/>
                  <a:pt x="372" y="246"/>
                </a:cubicBezTo>
                <a:cubicBezTo>
                  <a:pt x="380" y="273"/>
                  <a:pt x="380" y="273"/>
                  <a:pt x="380" y="273"/>
                </a:cubicBezTo>
                <a:cubicBezTo>
                  <a:pt x="381" y="279"/>
                  <a:pt x="391" y="292"/>
                  <a:pt x="402" y="308"/>
                </a:cubicBezTo>
                <a:cubicBezTo>
                  <a:pt x="414" y="325"/>
                  <a:pt x="425" y="339"/>
                  <a:pt x="430" y="370"/>
                </a:cubicBezTo>
                <a:cubicBezTo>
                  <a:pt x="435" y="402"/>
                  <a:pt x="424" y="442"/>
                  <a:pt x="424" y="442"/>
                </a:cubicBezTo>
                <a:cubicBezTo>
                  <a:pt x="424" y="442"/>
                  <a:pt x="421" y="422"/>
                  <a:pt x="410" y="396"/>
                </a:cubicBezTo>
                <a:cubicBezTo>
                  <a:pt x="399" y="370"/>
                  <a:pt x="374" y="333"/>
                  <a:pt x="369" y="323"/>
                </a:cubicBezTo>
                <a:cubicBezTo>
                  <a:pt x="364" y="313"/>
                  <a:pt x="374" y="308"/>
                  <a:pt x="374" y="308"/>
                </a:cubicBezTo>
                <a:cubicBezTo>
                  <a:pt x="374" y="308"/>
                  <a:pt x="358" y="279"/>
                  <a:pt x="357" y="283"/>
                </a:cubicBezTo>
                <a:cubicBezTo>
                  <a:pt x="356" y="286"/>
                  <a:pt x="350" y="282"/>
                  <a:pt x="342" y="278"/>
                </a:cubicBezTo>
                <a:cubicBezTo>
                  <a:pt x="333" y="273"/>
                  <a:pt x="318" y="272"/>
                  <a:pt x="310" y="272"/>
                </a:cubicBezTo>
                <a:cubicBezTo>
                  <a:pt x="302" y="272"/>
                  <a:pt x="297" y="281"/>
                  <a:pt x="299" y="284"/>
                </a:cubicBezTo>
                <a:cubicBezTo>
                  <a:pt x="302" y="286"/>
                  <a:pt x="335" y="319"/>
                  <a:pt x="335" y="319"/>
                </a:cubicBezTo>
                <a:cubicBezTo>
                  <a:pt x="335" y="319"/>
                  <a:pt x="335" y="321"/>
                  <a:pt x="330" y="329"/>
                </a:cubicBezTo>
                <a:cubicBezTo>
                  <a:pt x="325" y="337"/>
                  <a:pt x="326" y="353"/>
                  <a:pt x="326" y="353"/>
                </a:cubicBezTo>
                <a:cubicBezTo>
                  <a:pt x="326" y="353"/>
                  <a:pt x="290" y="283"/>
                  <a:pt x="277" y="261"/>
                </a:cubicBezTo>
                <a:cubicBezTo>
                  <a:pt x="269" y="248"/>
                  <a:pt x="256" y="236"/>
                  <a:pt x="246" y="228"/>
                </a:cubicBezTo>
                <a:cubicBezTo>
                  <a:pt x="254" y="223"/>
                  <a:pt x="258" y="221"/>
                  <a:pt x="258" y="221"/>
                </a:cubicBezTo>
                <a:close/>
              </a:path>
            </a:pathLst>
          </a:custGeom>
          <a:solidFill>
            <a:sysClr val="windowText" lastClr="000000">
              <a:lumMod val="75000"/>
              <a:lumOff val="25000"/>
            </a:sysClr>
          </a:solidFill>
          <a:ln w="19050" cap="flat" cmpd="sng" algn="ctr">
            <a:noFill/>
            <a:prstDash val="solid"/>
            <a:miter lim="800000"/>
          </a:ln>
          <a:effectLst>
            <a:innerShdw blurRad="63500" dist="50800" dir="13500000">
              <a:prstClr val="black">
                <a:alpha val="19000"/>
              </a:prstClr>
            </a:innerShdw>
          </a:effectLst>
        </p:spPr>
        <p:txBody>
          <a:bodyPr lIns="244944" tIns="51847" rIns="103693" bIns="51847" anchor="ctr"/>
          <a:lstStyle/>
          <a:p>
            <a:pPr marL="0" marR="0" lvl="0" indent="0" defTabSz="609600" eaLnBrk="1" fontAlgn="auto"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1">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47"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anim calcmode="lin" valueType="num">
                                      <p:cBhvr>
                                        <p:cTn id="11" dur="500" fill="hold"/>
                                        <p:tgtEl>
                                          <p:spTgt spid="35"/>
                                        </p:tgtEl>
                                        <p:attrNameLst>
                                          <p:attrName>ppt_x</p:attrName>
                                        </p:attrNameLst>
                                      </p:cBhvr>
                                      <p:tavLst>
                                        <p:tav tm="0">
                                          <p:val>
                                            <p:strVal val="#ppt_x"/>
                                          </p:val>
                                        </p:tav>
                                        <p:tav tm="100000">
                                          <p:val>
                                            <p:strVal val="#ppt_x"/>
                                          </p:val>
                                        </p:tav>
                                      </p:tavLst>
                                    </p:anim>
                                    <p:anim calcmode="lin" valueType="num">
                                      <p:cBhvr>
                                        <p:cTn id="12" dur="500" fill="hold"/>
                                        <p:tgtEl>
                                          <p:spTgt spid="35"/>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500"/>
                                        <p:tgtEl>
                                          <p:spTgt spid="25"/>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par>
                                <p:cTn id="29" presetID="2" presetClass="entr" presetSubtype="2" decel="10000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500" fill="hold"/>
                                        <p:tgtEl>
                                          <p:spTgt spid="12"/>
                                        </p:tgtEl>
                                        <p:attrNameLst>
                                          <p:attrName>ppt_x</p:attrName>
                                        </p:attrNameLst>
                                      </p:cBhvr>
                                      <p:tavLst>
                                        <p:tav tm="0">
                                          <p:val>
                                            <p:strVal val="1+#ppt_w/2"/>
                                          </p:val>
                                        </p:tav>
                                        <p:tav tm="100000">
                                          <p:val>
                                            <p:strVal val="#ppt_x"/>
                                          </p:val>
                                        </p:tav>
                                      </p:tavLst>
                                    </p:anim>
                                    <p:anim calcmode="lin" valueType="num">
                                      <p:cBhvr>
                                        <p:cTn id="32" dur="1500" fill="hold"/>
                                        <p:tgtEl>
                                          <p:spTgt spid="12"/>
                                        </p:tgtEl>
                                        <p:attrNameLst>
                                          <p:attrName>ppt_y</p:attrName>
                                        </p:attrNameLst>
                                      </p:cBhvr>
                                      <p:tavLst>
                                        <p:tav tm="0">
                                          <p:val>
                                            <p:strVal val="#ppt_y"/>
                                          </p:val>
                                        </p:tav>
                                        <p:tav tm="100000">
                                          <p:val>
                                            <p:strVal val="#ppt_y"/>
                                          </p:val>
                                        </p:tav>
                                      </p:tavLst>
                                    </p:anim>
                                  </p:childTnLst>
                                </p:cTn>
                              </p:par>
                              <p:par>
                                <p:cTn id="33" presetID="53" presetClass="entr" presetSubtype="528" fill="hold" grpId="0" nodeType="withEffect">
                                  <p:stCondLst>
                                    <p:cond delay="0"/>
                                  </p:stCondLst>
                                  <p:iterate type="lt">
                                    <p:tmPct val="10000"/>
                                  </p:iterate>
                                  <p:childTnLst>
                                    <p:set>
                                      <p:cBhvr>
                                        <p:cTn id="34" dur="1" fill="hold">
                                          <p:stCondLst>
                                            <p:cond delay="0"/>
                                          </p:stCondLst>
                                        </p:cTn>
                                        <p:tgtEl>
                                          <p:spTgt spid="14"/>
                                        </p:tgtEl>
                                        <p:attrNameLst>
                                          <p:attrName>style.visibility</p:attrName>
                                        </p:attrNameLst>
                                      </p:cBhvr>
                                      <p:to>
                                        <p:strVal val="visible"/>
                                      </p:to>
                                    </p:set>
                                    <p:anim calcmode="lin" valueType="num">
                                      <p:cBhvr>
                                        <p:cTn id="35" dur="100" fill="hold"/>
                                        <p:tgtEl>
                                          <p:spTgt spid="14"/>
                                        </p:tgtEl>
                                        <p:attrNameLst>
                                          <p:attrName>ppt_w</p:attrName>
                                        </p:attrNameLst>
                                      </p:cBhvr>
                                      <p:tavLst>
                                        <p:tav tm="0">
                                          <p:val>
                                            <p:fltVal val="0"/>
                                          </p:val>
                                        </p:tav>
                                        <p:tav tm="100000">
                                          <p:val>
                                            <p:strVal val="#ppt_w"/>
                                          </p:val>
                                        </p:tav>
                                      </p:tavLst>
                                    </p:anim>
                                    <p:anim calcmode="lin" valueType="num">
                                      <p:cBhvr>
                                        <p:cTn id="36" dur="100" fill="hold"/>
                                        <p:tgtEl>
                                          <p:spTgt spid="14"/>
                                        </p:tgtEl>
                                        <p:attrNameLst>
                                          <p:attrName>ppt_h</p:attrName>
                                        </p:attrNameLst>
                                      </p:cBhvr>
                                      <p:tavLst>
                                        <p:tav tm="0">
                                          <p:val>
                                            <p:fltVal val="0"/>
                                          </p:val>
                                        </p:tav>
                                        <p:tav tm="100000">
                                          <p:val>
                                            <p:strVal val="#ppt_h"/>
                                          </p:val>
                                        </p:tav>
                                      </p:tavLst>
                                    </p:anim>
                                    <p:animEffect transition="in" filter="fade">
                                      <p:cBhvr>
                                        <p:cTn id="37" dur="100"/>
                                        <p:tgtEl>
                                          <p:spTgt spid="14"/>
                                        </p:tgtEl>
                                      </p:cBhvr>
                                    </p:animEffect>
                                    <p:anim calcmode="lin" valueType="num">
                                      <p:cBhvr>
                                        <p:cTn id="38" dur="100" fill="hold"/>
                                        <p:tgtEl>
                                          <p:spTgt spid="14"/>
                                        </p:tgtEl>
                                        <p:attrNameLst>
                                          <p:attrName>ppt_x</p:attrName>
                                        </p:attrNameLst>
                                      </p:cBhvr>
                                      <p:tavLst>
                                        <p:tav tm="0">
                                          <p:val>
                                            <p:fltVal val="0.5"/>
                                          </p:val>
                                        </p:tav>
                                        <p:tav tm="100000">
                                          <p:val>
                                            <p:strVal val="#ppt_x"/>
                                          </p:val>
                                        </p:tav>
                                      </p:tavLst>
                                    </p:anim>
                                    <p:anim calcmode="lin" valueType="num">
                                      <p:cBhvr>
                                        <p:cTn id="39" dur="1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我们的优势</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20"/>
          <p:cNvGrpSpPr/>
          <p:nvPr/>
        </p:nvGrpSpPr>
        <p:grpSpPr bwMode="auto">
          <a:xfrm>
            <a:off x="4733661" y="4129618"/>
            <a:ext cx="2726267" cy="1703916"/>
            <a:chOff x="2823691" y="3005532"/>
            <a:chExt cx="3116263" cy="1948051"/>
          </a:xfrm>
        </p:grpSpPr>
        <p:sp>
          <p:nvSpPr>
            <p:cNvPr id="13" name="Freeform 11"/>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a:gsLst>
                <a:gs pos="0">
                  <a:sysClr val="window" lastClr="FFFFFF">
                    <a:lumMod val="95000"/>
                  </a:sysClr>
                </a:gs>
                <a:gs pos="100000">
                  <a:sysClr val="window" lastClr="FFFFFF">
                    <a:lumMod val="85000"/>
                  </a:sysClr>
                </a:gs>
              </a:gsLst>
              <a:lin ang="16200000" scaled="0"/>
            </a:gradFill>
            <a:ln>
              <a:noFill/>
            </a:ln>
            <a:effectLst>
              <a:outerShdw blurRad="279400" dist="101600" dir="8460000" algn="ctr">
                <a:srgbClr val="000000">
                  <a:alpha val="68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6096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Text Box 13"/>
            <p:cNvSpPr txBox="1">
              <a:spLocks noChangeArrowheads="1"/>
            </p:cNvSpPr>
            <p:nvPr/>
          </p:nvSpPr>
          <p:spPr bwMode="auto">
            <a:xfrm>
              <a:off x="3143060" y="3871871"/>
              <a:ext cx="2552530" cy="45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marL="0" marR="0" lvl="0" indent="0" algn="ctr" defTabSz="609600" eaLnBrk="1" fontAlgn="base" latinLnBrk="1" hangingPunct="1">
                <a:lnSpc>
                  <a:spcPct val="120000"/>
                </a:lnSpc>
                <a:spcBef>
                  <a:spcPct val="0"/>
                </a:spcBef>
                <a:spcAft>
                  <a:spcPct val="0"/>
                </a:spcAft>
                <a:buClrTx/>
                <a:buSzTx/>
                <a:buFontTx/>
                <a:buNone/>
                <a:defRPr/>
              </a:pPr>
              <a:r>
                <a:rPr kumimoji="1" lang="zh-CN" altLang="en-US" sz="1800" b="1" i="0" u="none" strike="noStrike" kern="0" cap="none" spc="0" normalizeH="0" baseline="0" noProof="0" dirty="0">
                  <a:ln>
                    <a:noFill/>
                  </a:ln>
                  <a:gradFill>
                    <a:gsLst>
                      <a:gs pos="18000">
                        <a:srgbClr val="00AF92"/>
                      </a:gs>
                      <a:gs pos="100000">
                        <a:srgbClr val="00B0F0"/>
                      </a:gs>
                    </a:gsLst>
                    <a:lin ang="5400000" scaled="1"/>
                  </a:gradFill>
                  <a:effectLst/>
                  <a:uLnTx/>
                  <a:uFillTx/>
                  <a:latin typeface="微软雅黑" panose="020B0503020204020204" pitchFamily="34" charset="-122"/>
                  <a:ea typeface="微软雅黑" panose="020B0503020204020204" pitchFamily="34" charset="-122"/>
                </a:rPr>
                <a:t>添加标题文字</a:t>
              </a:r>
              <a:endParaRPr kumimoji="1" lang="zh-CN" altLang="en-US" sz="1800" b="1" i="0" u="none" strike="noStrike" kern="0" cap="none" spc="0" normalizeH="0" baseline="0" noProof="0" dirty="0">
                <a:ln>
                  <a:noFill/>
                </a:ln>
                <a:gradFill>
                  <a:gsLst>
                    <a:gs pos="18000">
                      <a:srgbClr val="00AF92"/>
                    </a:gs>
                    <a:gs pos="100000">
                      <a:srgbClr val="00B0F0"/>
                    </a:gs>
                  </a:gsLst>
                  <a:lin ang="5400000" scaled="1"/>
                </a:gra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446378" y="3624836"/>
            <a:ext cx="1741992" cy="1367161"/>
            <a:chOff x="7811526" y="4182183"/>
            <a:chExt cx="1742445" cy="1367161"/>
          </a:xfrm>
          <a:gradFill>
            <a:gsLst>
              <a:gs pos="0">
                <a:sysClr val="window" lastClr="FFFFFF">
                  <a:lumMod val="95000"/>
                </a:sysClr>
              </a:gs>
              <a:gs pos="50000">
                <a:sysClr val="window" lastClr="FFFFFF"/>
              </a:gs>
              <a:gs pos="100000">
                <a:sysClr val="window" lastClr="FFFFFF">
                  <a:lumMod val="85000"/>
                </a:sysClr>
              </a:gs>
            </a:gsLst>
            <a:lin ang="16200000" scaled="0"/>
          </a:gradFill>
        </p:grpSpPr>
        <p:sp>
          <p:nvSpPr>
            <p:cNvPr id="16" name="AutoShape 15"/>
            <p:cNvSpPr>
              <a:spLocks noChangeArrowheads="1"/>
            </p:cNvSpPr>
            <p:nvPr/>
          </p:nvSpPr>
          <p:spPr bwMode="auto">
            <a:xfrm rot="3600000">
              <a:off x="7776473" y="5116937"/>
              <a:ext cx="399816" cy="329709"/>
            </a:xfrm>
            <a:prstGeom prst="upArrow">
              <a:avLst>
                <a:gd name="adj1" fmla="val 52833"/>
                <a:gd name="adj2" fmla="val 45940"/>
              </a:avLst>
            </a:prstGeom>
            <a:solidFill>
              <a:srgbClr val="FA783A"/>
            </a:solidFill>
            <a:ln w="3175" cap="flat" cmpd="sng" algn="ctr">
              <a:noFill/>
              <a:prstDash val="solid"/>
            </a:ln>
            <a:effectLst>
              <a:outerShdw blurRad="57785" dist="33020" dir="3180000" algn="ctr">
                <a:srgbClr val="000000">
                  <a:alpha val="30000"/>
                </a:srgbClr>
              </a:outerShdw>
            </a:effectLst>
          </p:spPr>
          <p:txBody>
            <a:bodyPr anchor="ctr"/>
            <a:lstStyle/>
            <a:p>
              <a:pPr marL="0" marR="0" lvl="0" indent="0" algn="ctr" defTabSz="609600" eaLnBrk="0" fontAlgn="base" latinLnBrk="0" hangingPunct="0">
                <a:lnSpc>
                  <a:spcPct val="120000"/>
                </a:lnSpc>
                <a:spcBef>
                  <a:spcPct val="0"/>
                </a:spcBef>
                <a:spcAft>
                  <a:spcPct val="0"/>
                </a:spcAft>
                <a:buClrTx/>
                <a:buSzTx/>
                <a:buFontTx/>
                <a:buNone/>
                <a:defRPr/>
              </a:pPr>
              <a:endParaRPr kumimoji="0" lang="zh-CN" altLang="en-US" sz="2135"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7" name="Oval 7"/>
            <p:cNvSpPr>
              <a:spLocks noChangeArrowheads="1"/>
            </p:cNvSpPr>
            <p:nvPr/>
          </p:nvSpPr>
          <p:spPr bwMode="gray">
            <a:xfrm>
              <a:off x="8146806" y="4182183"/>
              <a:ext cx="1407165" cy="1367161"/>
            </a:xfrm>
            <a:prstGeom prst="ellipse">
              <a:avLst/>
            </a:prstGeom>
            <a:solidFill>
              <a:srgbClr val="FA783A"/>
            </a:solidFill>
            <a:ln w="9525" cap="rnd">
              <a:noFill/>
              <a:prstDash val="solid"/>
              <a:rou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marL="0" marR="0" lvl="0" indent="0" defTabSz="609600" eaLnBrk="0" fontAlgn="base" latinLnBrk="0" hangingPunct="0">
                <a:lnSpc>
                  <a:spcPct val="100000"/>
                </a:lnSpc>
                <a:spcBef>
                  <a:spcPct val="0"/>
                </a:spcBef>
                <a:spcAft>
                  <a:spcPct val="0"/>
                </a:spcAft>
                <a:buClrTx/>
                <a:buSzTx/>
                <a:buFontTx/>
                <a:buNone/>
                <a:defRPr/>
              </a:pPr>
              <a:endParaRPr kumimoji="0" lang="zh-CN" altLang="en-US" sz="213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8" name="TextBox 8"/>
            <p:cNvSpPr txBox="1"/>
            <p:nvPr/>
          </p:nvSpPr>
          <p:spPr>
            <a:xfrm>
              <a:off x="8295596" y="4687591"/>
              <a:ext cx="1127965" cy="356346"/>
            </a:xfrm>
            <a:prstGeom prst="rect">
              <a:avLst/>
            </a:prstGeom>
            <a:noFill/>
            <a:ln w="9525" cap="rnd">
              <a:noFill/>
              <a:prstDash val="solid"/>
              <a:rou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marL="0" marR="0" lvl="0" indent="0" algn="ctr" defTabSz="609600" eaLnBrk="0" fontAlgn="base" latinLnBrk="0" hangingPunct="0">
                <a:lnSpc>
                  <a:spcPct val="12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文字内容</a:t>
              </a:r>
              <a:endPar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755982" y="2466381"/>
            <a:ext cx="1466731" cy="1743075"/>
            <a:chOff x="7120950" y="3023731"/>
            <a:chExt cx="1467112" cy="1743074"/>
          </a:xfrm>
          <a:gradFill>
            <a:gsLst>
              <a:gs pos="0">
                <a:sysClr val="window" lastClr="FFFFFF">
                  <a:lumMod val="95000"/>
                </a:sysClr>
              </a:gs>
              <a:gs pos="50000">
                <a:sysClr val="window" lastClr="FFFFFF"/>
              </a:gs>
              <a:gs pos="100000">
                <a:sysClr val="window" lastClr="FFFFFF">
                  <a:lumMod val="85000"/>
                </a:sysClr>
              </a:gs>
            </a:gsLst>
            <a:lin ang="16200000" scaled="0"/>
          </a:gradFill>
        </p:grpSpPr>
        <p:sp>
          <p:nvSpPr>
            <p:cNvPr id="20" name="AutoShape 15"/>
            <p:cNvSpPr>
              <a:spLocks noChangeArrowheads="1"/>
            </p:cNvSpPr>
            <p:nvPr/>
          </p:nvSpPr>
          <p:spPr bwMode="auto">
            <a:xfrm rot="1800000">
              <a:off x="7120950" y="4437096"/>
              <a:ext cx="399816" cy="329709"/>
            </a:xfrm>
            <a:prstGeom prst="upArrow">
              <a:avLst>
                <a:gd name="adj1" fmla="val 52833"/>
                <a:gd name="adj2" fmla="val 45940"/>
              </a:avLst>
            </a:prstGeom>
            <a:solidFill>
              <a:srgbClr val="00AF92"/>
            </a:solidFill>
            <a:ln w="3175" cap="flat" cmpd="sng" algn="ctr">
              <a:noFill/>
              <a:prstDash val="solid"/>
            </a:ln>
            <a:effectLst>
              <a:outerShdw blurRad="57785" dist="33020" dir="3180000" algn="ctr">
                <a:srgbClr val="000000">
                  <a:alpha val="30000"/>
                </a:srgbClr>
              </a:outerShdw>
            </a:effectLst>
          </p:spPr>
          <p:txBody>
            <a:bodyPr anchor="ctr"/>
            <a:lstStyle/>
            <a:p>
              <a:pPr marL="0" marR="0" lvl="0" indent="0" algn="ctr" defTabSz="609600" eaLnBrk="0" fontAlgn="base" latinLnBrk="0" hangingPunct="0">
                <a:lnSpc>
                  <a:spcPct val="120000"/>
                </a:lnSpc>
                <a:spcBef>
                  <a:spcPct val="0"/>
                </a:spcBef>
                <a:spcAft>
                  <a:spcPct val="0"/>
                </a:spcAft>
                <a:buClrTx/>
                <a:buSzTx/>
                <a:buFontTx/>
                <a:buNone/>
                <a:defRPr/>
              </a:pPr>
              <a:endParaRPr kumimoji="0" lang="zh-CN" altLang="en-US" sz="2135"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1" name="Oval 7"/>
            <p:cNvSpPr>
              <a:spLocks noChangeArrowheads="1"/>
            </p:cNvSpPr>
            <p:nvPr/>
          </p:nvSpPr>
          <p:spPr bwMode="gray">
            <a:xfrm>
              <a:off x="7180897" y="3023731"/>
              <a:ext cx="1407165" cy="1367161"/>
            </a:xfrm>
            <a:prstGeom prst="ellipse">
              <a:avLst/>
            </a:prstGeom>
            <a:solidFill>
              <a:srgbClr val="00AF92"/>
            </a:solidFill>
            <a:ln w="9525" cap="rnd">
              <a:noFill/>
              <a:prstDash val="solid"/>
              <a:rou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marL="0" marR="0" lvl="0" indent="0" defTabSz="609600" eaLnBrk="0" fontAlgn="base" latinLnBrk="0" hangingPunct="0">
                <a:lnSpc>
                  <a:spcPct val="100000"/>
                </a:lnSpc>
                <a:spcBef>
                  <a:spcPct val="0"/>
                </a:spcBef>
                <a:spcAft>
                  <a:spcPct val="0"/>
                </a:spcAft>
                <a:buClrTx/>
                <a:buSzTx/>
                <a:buFontTx/>
                <a:buNone/>
                <a:defRPr/>
              </a:pPr>
              <a:endParaRPr kumimoji="0" lang="zh-CN" altLang="en-US" sz="213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2" name="TextBox 12"/>
            <p:cNvSpPr txBox="1"/>
            <p:nvPr/>
          </p:nvSpPr>
          <p:spPr>
            <a:xfrm>
              <a:off x="7329687" y="3529139"/>
              <a:ext cx="1127965" cy="356346"/>
            </a:xfrm>
            <a:prstGeom prst="rect">
              <a:avLst/>
            </a:prstGeom>
            <a:noFill/>
            <a:ln w="9525" cap="rnd">
              <a:noFill/>
              <a:prstDash val="solid"/>
              <a:rou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marL="0" marR="0" lvl="0" indent="0" algn="ctr" defTabSz="609600" eaLnBrk="0" fontAlgn="base" latinLnBrk="0" hangingPunct="0">
                <a:lnSpc>
                  <a:spcPct val="12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文字内容</a:t>
              </a:r>
              <a:endPar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374759" y="1994914"/>
            <a:ext cx="1406799" cy="1866479"/>
            <a:chOff x="5739366" y="2552263"/>
            <a:chExt cx="1407165" cy="1866478"/>
          </a:xfrm>
          <a:gradFill>
            <a:gsLst>
              <a:gs pos="0">
                <a:sysClr val="window" lastClr="FFFFFF">
                  <a:lumMod val="95000"/>
                </a:sysClr>
              </a:gs>
              <a:gs pos="50000">
                <a:sysClr val="window" lastClr="FFFFFF"/>
              </a:gs>
              <a:gs pos="100000">
                <a:sysClr val="window" lastClr="FFFFFF">
                  <a:lumMod val="85000"/>
                </a:sysClr>
              </a:gs>
            </a:gsLst>
            <a:lin ang="16200000" scaled="0"/>
          </a:gradFill>
        </p:grpSpPr>
        <p:sp>
          <p:nvSpPr>
            <p:cNvPr id="24" name="AutoShape 15"/>
            <p:cNvSpPr>
              <a:spLocks noChangeArrowheads="1"/>
            </p:cNvSpPr>
            <p:nvPr/>
          </p:nvSpPr>
          <p:spPr bwMode="auto">
            <a:xfrm>
              <a:off x="6278094" y="4089032"/>
              <a:ext cx="399816" cy="329709"/>
            </a:xfrm>
            <a:prstGeom prst="upArrow">
              <a:avLst>
                <a:gd name="adj1" fmla="val 52833"/>
                <a:gd name="adj2" fmla="val 45940"/>
              </a:avLst>
            </a:prstGeom>
            <a:solidFill>
              <a:srgbClr val="EE0B00"/>
            </a:solidFill>
            <a:ln w="3175" cap="flat" cmpd="sng" algn="ctr">
              <a:noFill/>
              <a:prstDash val="solid"/>
            </a:ln>
            <a:effectLst>
              <a:outerShdw blurRad="57785" dist="33020" dir="3180000" algn="ctr">
                <a:srgbClr val="000000">
                  <a:alpha val="30000"/>
                </a:srgbClr>
              </a:outerShdw>
            </a:effectLst>
          </p:spPr>
          <p:txBody>
            <a:bodyPr anchor="ctr"/>
            <a:lstStyle/>
            <a:p>
              <a:pPr marL="0" marR="0" lvl="0" indent="0" algn="ctr" defTabSz="609600" eaLnBrk="0" fontAlgn="base" latinLnBrk="0" hangingPunct="0">
                <a:lnSpc>
                  <a:spcPct val="120000"/>
                </a:lnSpc>
                <a:spcBef>
                  <a:spcPct val="0"/>
                </a:spcBef>
                <a:spcAft>
                  <a:spcPct val="0"/>
                </a:spcAft>
                <a:buClrTx/>
                <a:buSzTx/>
                <a:buFontTx/>
                <a:buNone/>
                <a:defRPr/>
              </a:pPr>
              <a:endParaRPr kumimoji="0" lang="zh-CN" altLang="en-US" sz="2135"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5" name="Oval 7"/>
            <p:cNvSpPr>
              <a:spLocks noChangeArrowheads="1"/>
            </p:cNvSpPr>
            <p:nvPr/>
          </p:nvSpPr>
          <p:spPr bwMode="gray">
            <a:xfrm>
              <a:off x="5739366" y="2552263"/>
              <a:ext cx="1407165" cy="1367161"/>
            </a:xfrm>
            <a:prstGeom prst="ellipse">
              <a:avLst/>
            </a:prstGeom>
            <a:solidFill>
              <a:srgbClr val="EE0B00"/>
            </a:solidFill>
            <a:ln w="9525" cap="rnd">
              <a:noFill/>
              <a:prstDash val="solid"/>
              <a:rou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marL="0" marR="0" lvl="0" indent="0" defTabSz="609600" eaLnBrk="0" fontAlgn="base" latinLnBrk="0" hangingPunct="0">
                <a:lnSpc>
                  <a:spcPct val="100000"/>
                </a:lnSpc>
                <a:spcBef>
                  <a:spcPct val="0"/>
                </a:spcBef>
                <a:spcAft>
                  <a:spcPct val="0"/>
                </a:spcAft>
                <a:buClrTx/>
                <a:buSzTx/>
                <a:buFontTx/>
                <a:buNone/>
                <a:defRPr/>
              </a:pPr>
              <a:endParaRPr kumimoji="0" lang="zh-CN" altLang="en-US" sz="213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6" name="TextBox 16"/>
            <p:cNvSpPr txBox="1"/>
            <p:nvPr/>
          </p:nvSpPr>
          <p:spPr>
            <a:xfrm>
              <a:off x="5888156" y="3057671"/>
              <a:ext cx="1127965" cy="356346"/>
            </a:xfrm>
            <a:prstGeom prst="rect">
              <a:avLst/>
            </a:prstGeom>
            <a:noFill/>
            <a:ln w="9525" cap="rnd">
              <a:noFill/>
              <a:prstDash val="solid"/>
              <a:rou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marL="0" marR="0" lvl="0" indent="0" algn="ctr" defTabSz="609600" eaLnBrk="0" fontAlgn="base" latinLnBrk="0" hangingPunct="0">
                <a:lnSpc>
                  <a:spcPct val="12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文字内容</a:t>
              </a:r>
              <a:endPar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933603" y="2466381"/>
            <a:ext cx="1466731" cy="1743075"/>
            <a:chOff x="4297836" y="3023731"/>
            <a:chExt cx="1467112" cy="1743074"/>
          </a:xfrm>
          <a:gradFill>
            <a:gsLst>
              <a:gs pos="0">
                <a:sysClr val="window" lastClr="FFFFFF">
                  <a:lumMod val="95000"/>
                </a:sysClr>
              </a:gs>
              <a:gs pos="50000">
                <a:sysClr val="window" lastClr="FFFFFF"/>
              </a:gs>
              <a:gs pos="100000">
                <a:sysClr val="window" lastClr="FFFFFF">
                  <a:lumMod val="85000"/>
                </a:sysClr>
              </a:gs>
            </a:gsLst>
            <a:lin ang="16200000" scaled="0"/>
          </a:gradFill>
        </p:grpSpPr>
        <p:sp>
          <p:nvSpPr>
            <p:cNvPr id="28" name="AutoShape 15"/>
            <p:cNvSpPr>
              <a:spLocks noChangeArrowheads="1"/>
            </p:cNvSpPr>
            <p:nvPr/>
          </p:nvSpPr>
          <p:spPr bwMode="auto">
            <a:xfrm rot="19800000">
              <a:off x="5365132" y="4437096"/>
              <a:ext cx="399816" cy="329709"/>
            </a:xfrm>
            <a:prstGeom prst="upArrow">
              <a:avLst>
                <a:gd name="adj1" fmla="val 52833"/>
                <a:gd name="adj2" fmla="val 45940"/>
              </a:avLst>
            </a:prstGeom>
            <a:solidFill>
              <a:srgbClr val="00B0F0"/>
            </a:solidFill>
            <a:ln w="3175" cap="flat" cmpd="sng" algn="ctr">
              <a:noFill/>
              <a:prstDash val="solid"/>
            </a:ln>
            <a:effectLst>
              <a:outerShdw blurRad="57785" dist="33020" dir="3180000" algn="ctr">
                <a:srgbClr val="000000">
                  <a:alpha val="30000"/>
                </a:srgbClr>
              </a:outerShdw>
            </a:effectLst>
          </p:spPr>
          <p:txBody>
            <a:bodyPr anchor="ctr"/>
            <a:lstStyle/>
            <a:p>
              <a:pPr marL="0" marR="0" lvl="0" indent="0" algn="ctr" defTabSz="609600" eaLnBrk="0" fontAlgn="base" latinLnBrk="0" hangingPunct="0">
                <a:lnSpc>
                  <a:spcPct val="120000"/>
                </a:lnSpc>
                <a:spcBef>
                  <a:spcPct val="0"/>
                </a:spcBef>
                <a:spcAft>
                  <a:spcPct val="0"/>
                </a:spcAft>
                <a:buClrTx/>
                <a:buSzTx/>
                <a:buFontTx/>
                <a:buNone/>
                <a:defRPr/>
              </a:pPr>
              <a:endParaRPr kumimoji="0" lang="zh-CN" altLang="en-US" sz="2135"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297836" y="3023731"/>
              <a:ext cx="1407165" cy="1367161"/>
              <a:chOff x="4297836" y="3023731"/>
              <a:chExt cx="1407165" cy="1367161"/>
            </a:xfrm>
            <a:grpFill/>
          </p:grpSpPr>
          <p:sp>
            <p:nvSpPr>
              <p:cNvPr id="30" name="Oval 7"/>
              <p:cNvSpPr>
                <a:spLocks noChangeArrowheads="1"/>
              </p:cNvSpPr>
              <p:nvPr/>
            </p:nvSpPr>
            <p:spPr bwMode="gray">
              <a:xfrm>
                <a:off x="4297836" y="3023731"/>
                <a:ext cx="1407165" cy="1367161"/>
              </a:xfrm>
              <a:prstGeom prst="ellipse">
                <a:avLst/>
              </a:prstGeom>
              <a:solidFill>
                <a:srgbClr val="00B0F0"/>
              </a:solidFill>
              <a:ln w="9525" cap="rnd">
                <a:noFill/>
                <a:prstDash val="solid"/>
                <a:rou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marL="0" marR="0" lvl="0" indent="0" defTabSz="609600" eaLnBrk="0" fontAlgn="base" latinLnBrk="0" hangingPunct="0">
                  <a:lnSpc>
                    <a:spcPct val="100000"/>
                  </a:lnSpc>
                  <a:spcBef>
                    <a:spcPct val="0"/>
                  </a:spcBef>
                  <a:spcAft>
                    <a:spcPct val="0"/>
                  </a:spcAft>
                  <a:buClrTx/>
                  <a:buSzTx/>
                  <a:buFontTx/>
                  <a:buNone/>
                  <a:defRPr/>
                </a:pPr>
                <a:endParaRPr kumimoji="0" lang="zh-CN" altLang="en-US" sz="213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1" name="TextBox 21"/>
              <p:cNvSpPr txBox="1"/>
              <p:nvPr/>
            </p:nvSpPr>
            <p:spPr>
              <a:xfrm>
                <a:off x="4446626" y="3478536"/>
                <a:ext cx="1127965" cy="457549"/>
              </a:xfrm>
              <a:prstGeom prst="rect">
                <a:avLst/>
              </a:prstGeom>
              <a:noFill/>
              <a:ln w="9525" cap="rnd">
                <a:noFill/>
                <a:prstDash val="solid"/>
                <a:rou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marL="0" marR="0" lvl="0" indent="0" algn="ctr" defTabSz="609600" eaLnBrk="0" fontAlgn="base" latinLnBrk="0" hangingPunct="0">
                  <a:lnSpc>
                    <a:spcPct val="12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文字内容</a:t>
                </a:r>
                <a:endPar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grpSp>
        <p:nvGrpSpPr>
          <p:cNvPr id="32" name="组合 31"/>
          <p:cNvGrpSpPr/>
          <p:nvPr/>
        </p:nvGrpSpPr>
        <p:grpSpPr>
          <a:xfrm>
            <a:off x="2968441" y="3624836"/>
            <a:ext cx="1741495" cy="1367161"/>
            <a:chOff x="3332423" y="4182183"/>
            <a:chExt cx="1741948" cy="1367161"/>
          </a:xfrm>
          <a:solidFill>
            <a:srgbClr val="FA783A"/>
          </a:solidFill>
        </p:grpSpPr>
        <p:sp>
          <p:nvSpPr>
            <p:cNvPr id="33" name="AutoShape 15"/>
            <p:cNvSpPr>
              <a:spLocks noChangeArrowheads="1"/>
            </p:cNvSpPr>
            <p:nvPr/>
          </p:nvSpPr>
          <p:spPr bwMode="auto">
            <a:xfrm rot="18000000">
              <a:off x="4709609"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p:spPr>
          <p:txBody>
            <a:bodyPr anchor="ctr"/>
            <a:lstStyle/>
            <a:p>
              <a:pPr marL="0" marR="0" lvl="0" indent="0" algn="ctr" defTabSz="609600" eaLnBrk="0" fontAlgn="base" latinLnBrk="0" hangingPunct="0">
                <a:lnSpc>
                  <a:spcPct val="120000"/>
                </a:lnSpc>
                <a:spcBef>
                  <a:spcPct val="0"/>
                </a:spcBef>
                <a:spcAft>
                  <a:spcPct val="0"/>
                </a:spcAft>
                <a:buClrTx/>
                <a:buSzTx/>
                <a:buFontTx/>
                <a:buNone/>
                <a:defRPr/>
              </a:pPr>
              <a:endParaRPr kumimoji="0" lang="zh-CN" altLang="en-US" sz="2135"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332423" y="4182183"/>
              <a:ext cx="1407165" cy="1367161"/>
              <a:chOff x="3332423" y="4182183"/>
              <a:chExt cx="1407165" cy="1367161"/>
            </a:xfrm>
            <a:grpFill/>
          </p:grpSpPr>
          <p:sp>
            <p:nvSpPr>
              <p:cNvPr id="35" name="Oval 7"/>
              <p:cNvSpPr>
                <a:spLocks noChangeArrowheads="1"/>
              </p:cNvSpPr>
              <p:nvPr/>
            </p:nvSpPr>
            <p:spPr bwMode="gray">
              <a:xfrm>
                <a:off x="3332423" y="4182183"/>
                <a:ext cx="1407165" cy="1367161"/>
              </a:xfrm>
              <a:prstGeom prst="ellipse">
                <a:avLst/>
              </a:prstGeom>
              <a:grpFill/>
              <a:ln w="9525" cap="rnd">
                <a:noFill/>
                <a:prstDash val="solid"/>
                <a:rou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marL="0" marR="0" lvl="0" indent="0" defTabSz="609600" eaLnBrk="0" fontAlgn="base" latinLnBrk="0" hangingPunct="0">
                  <a:lnSpc>
                    <a:spcPct val="100000"/>
                  </a:lnSpc>
                  <a:spcBef>
                    <a:spcPct val="0"/>
                  </a:spcBef>
                  <a:spcAft>
                    <a:spcPct val="0"/>
                  </a:spcAft>
                  <a:buClrTx/>
                  <a:buSzTx/>
                  <a:buFontTx/>
                  <a:buNone/>
                  <a:defRPr/>
                </a:pPr>
                <a:endParaRPr kumimoji="0" lang="zh-CN" altLang="en-US" sz="213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6" name="TextBox 26"/>
              <p:cNvSpPr txBox="1"/>
              <p:nvPr/>
            </p:nvSpPr>
            <p:spPr>
              <a:xfrm>
                <a:off x="3481213" y="4704275"/>
                <a:ext cx="1127965" cy="322976"/>
              </a:xfrm>
              <a:prstGeom prst="rect">
                <a:avLst/>
              </a:prstGeom>
              <a:grpFill/>
              <a:ln w="9525" cap="rnd">
                <a:noFill/>
                <a:prstDash val="solid"/>
                <a:rou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marL="0" marR="0" lvl="0" indent="0" algn="ctr" defTabSz="609600" eaLnBrk="0" fontAlgn="base" latinLnBrk="0" hangingPunct="0">
                  <a:lnSpc>
                    <a:spcPct val="12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文字内容</a:t>
                </a:r>
                <a:endParaRPr kumimoji="0" lang="zh-CN" altLang="en-US" sz="21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grpSp>
        <p:nvGrpSpPr>
          <p:cNvPr id="37" name="组合 36"/>
          <p:cNvGrpSpPr/>
          <p:nvPr/>
        </p:nvGrpSpPr>
        <p:grpSpPr bwMode="auto">
          <a:xfrm>
            <a:off x="9610461" y="3630087"/>
            <a:ext cx="1479551" cy="1048006"/>
            <a:chOff x="4973959" y="3435846"/>
            <a:chExt cx="1110208" cy="786415"/>
          </a:xfrm>
        </p:grpSpPr>
        <p:sp>
          <p:nvSpPr>
            <p:cNvPr id="38" name="TextBox 65"/>
            <p:cNvSpPr txBox="1">
              <a:spLocks noChangeArrowheads="1"/>
            </p:cNvSpPr>
            <p:nvPr/>
          </p:nvSpPr>
          <p:spPr bwMode="auto">
            <a:xfrm>
              <a:off x="5065222" y="3435846"/>
              <a:ext cx="1018945" cy="2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Pct val="25000"/>
                <a:buFontTx/>
                <a:buNone/>
                <a:defRPr/>
              </a:pPr>
              <a:r>
                <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rPr>
                <a:t> ABOUT 05</a:t>
              </a:r>
              <a:endPar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endParaRPr>
            </a:p>
          </p:txBody>
        </p:sp>
        <p:sp>
          <p:nvSpPr>
            <p:cNvPr id="39" name="TextBox 69"/>
            <p:cNvSpPr txBox="1">
              <a:spLocks noChangeArrowheads="1"/>
            </p:cNvSpPr>
            <p:nvPr/>
          </p:nvSpPr>
          <p:spPr bwMode="auto">
            <a:xfrm>
              <a:off x="4973959" y="3663836"/>
              <a:ext cx="1104317" cy="55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ts val="1335"/>
                </a:lnSpc>
                <a:spcBef>
                  <a:spcPct val="0"/>
                </a:spcBef>
                <a:spcAft>
                  <a:spcPct val="0"/>
                </a:spcAft>
                <a:buClrTx/>
                <a:buSzTx/>
                <a:buFontTx/>
                <a:buNone/>
                <a:defRPr/>
              </a:pPr>
              <a:r>
                <a:rPr kumimoji="0" lang="en-US" altLang="zh-CN" sz="800" b="0" i="0" u="none" strike="noStrike" kern="0" cap="none" spc="0" normalizeH="0" baseline="0" noProof="0">
                  <a:ln>
                    <a:noFill/>
                  </a:ln>
                  <a:solidFill>
                    <a:srgbClr val="595959"/>
                  </a:solidFill>
                  <a:effectLst/>
                  <a:uLnTx/>
                  <a:uFillTx/>
                  <a:latin typeface="Arial Unicode MS" panose="020B0604020202020204" charset="-122"/>
                  <a:sym typeface="Lato"/>
                </a:rPr>
                <a:t>The activities of a com pan associated with buying and selling a product or service. It includes</a:t>
              </a:r>
              <a:endParaRPr kumimoji="0" lang="zh-CN" altLang="en-US" sz="800" b="0" i="0" u="none" strike="noStrike" kern="0" cap="none" spc="0" normalizeH="0" baseline="0" noProof="0">
                <a:ln>
                  <a:noFill/>
                </a:ln>
                <a:solidFill>
                  <a:srgbClr val="595959"/>
                </a:solidFill>
                <a:effectLst/>
                <a:uLnTx/>
                <a:uFillTx/>
                <a:latin typeface="Calibri" panose="020F0502020204030204" pitchFamily="34" charset="0"/>
              </a:endParaRPr>
            </a:p>
          </p:txBody>
        </p:sp>
      </p:grpSp>
      <p:grpSp>
        <p:nvGrpSpPr>
          <p:cNvPr id="40" name="组合 39"/>
          <p:cNvGrpSpPr/>
          <p:nvPr/>
        </p:nvGrpSpPr>
        <p:grpSpPr bwMode="auto">
          <a:xfrm>
            <a:off x="8092812" y="1665820"/>
            <a:ext cx="1479549" cy="1048006"/>
            <a:chOff x="4973959" y="3435846"/>
            <a:chExt cx="1110208" cy="786415"/>
          </a:xfrm>
        </p:grpSpPr>
        <p:sp>
          <p:nvSpPr>
            <p:cNvPr id="41" name="TextBox 65"/>
            <p:cNvSpPr txBox="1">
              <a:spLocks noChangeArrowheads="1"/>
            </p:cNvSpPr>
            <p:nvPr/>
          </p:nvSpPr>
          <p:spPr bwMode="auto">
            <a:xfrm>
              <a:off x="5065222" y="3435846"/>
              <a:ext cx="1018945" cy="2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Pct val="25000"/>
                <a:buFontTx/>
                <a:buNone/>
                <a:defRPr/>
              </a:pPr>
              <a:r>
                <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rPr>
                <a:t> ABOUT 01</a:t>
              </a:r>
              <a:endPar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endParaRPr>
            </a:p>
          </p:txBody>
        </p:sp>
        <p:sp>
          <p:nvSpPr>
            <p:cNvPr id="42" name="TextBox 69"/>
            <p:cNvSpPr txBox="1">
              <a:spLocks noChangeArrowheads="1"/>
            </p:cNvSpPr>
            <p:nvPr/>
          </p:nvSpPr>
          <p:spPr bwMode="auto">
            <a:xfrm>
              <a:off x="4973959" y="3663836"/>
              <a:ext cx="1104317" cy="55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ts val="1335"/>
                </a:lnSpc>
                <a:spcBef>
                  <a:spcPct val="0"/>
                </a:spcBef>
                <a:spcAft>
                  <a:spcPct val="0"/>
                </a:spcAft>
                <a:buClrTx/>
                <a:buSzTx/>
                <a:buFontTx/>
                <a:buNone/>
                <a:defRPr/>
              </a:pPr>
              <a:r>
                <a:rPr kumimoji="0" lang="en-US" altLang="zh-CN" sz="800" b="0" i="0" u="none" strike="noStrike" kern="0" cap="none" spc="0" normalizeH="0" baseline="0" noProof="0">
                  <a:ln>
                    <a:noFill/>
                  </a:ln>
                  <a:solidFill>
                    <a:srgbClr val="595959"/>
                  </a:solidFill>
                  <a:effectLst/>
                  <a:uLnTx/>
                  <a:uFillTx/>
                  <a:latin typeface="Arial Unicode MS" panose="020B0604020202020204" charset="-122"/>
                  <a:sym typeface="Lato"/>
                </a:rPr>
                <a:t>The activities of a com pan associated with buying and selling a product or service. It includes</a:t>
              </a:r>
              <a:endParaRPr kumimoji="0" lang="zh-CN" altLang="en-US" sz="800" b="0" i="0" u="none" strike="noStrike" kern="0" cap="none" spc="0" normalizeH="0" baseline="0" noProof="0">
                <a:ln>
                  <a:noFill/>
                </a:ln>
                <a:solidFill>
                  <a:srgbClr val="595959"/>
                </a:solidFill>
                <a:effectLst/>
                <a:uLnTx/>
                <a:uFillTx/>
                <a:latin typeface="Calibri" panose="020F0502020204030204" pitchFamily="34" charset="0"/>
              </a:endParaRPr>
            </a:p>
          </p:txBody>
        </p:sp>
      </p:grpSp>
      <p:grpSp>
        <p:nvGrpSpPr>
          <p:cNvPr id="43" name="组合 42"/>
          <p:cNvGrpSpPr/>
          <p:nvPr/>
        </p:nvGrpSpPr>
        <p:grpSpPr bwMode="auto">
          <a:xfrm>
            <a:off x="4471195" y="1153587"/>
            <a:ext cx="1479551" cy="1048006"/>
            <a:chOff x="4973959" y="3435846"/>
            <a:chExt cx="1110208" cy="786415"/>
          </a:xfrm>
        </p:grpSpPr>
        <p:sp>
          <p:nvSpPr>
            <p:cNvPr id="44" name="TextBox 65"/>
            <p:cNvSpPr txBox="1">
              <a:spLocks noChangeArrowheads="1"/>
            </p:cNvSpPr>
            <p:nvPr/>
          </p:nvSpPr>
          <p:spPr bwMode="auto">
            <a:xfrm>
              <a:off x="5065222" y="3435846"/>
              <a:ext cx="1018945" cy="2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Pct val="25000"/>
                <a:buFontTx/>
                <a:buNone/>
                <a:defRPr/>
              </a:pPr>
              <a:r>
                <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rPr>
                <a:t> ABOUT 03</a:t>
              </a:r>
              <a:endPar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endParaRPr>
            </a:p>
          </p:txBody>
        </p:sp>
        <p:sp>
          <p:nvSpPr>
            <p:cNvPr id="45" name="TextBox 69"/>
            <p:cNvSpPr txBox="1">
              <a:spLocks noChangeArrowheads="1"/>
            </p:cNvSpPr>
            <p:nvPr/>
          </p:nvSpPr>
          <p:spPr bwMode="auto">
            <a:xfrm>
              <a:off x="4973959" y="3663836"/>
              <a:ext cx="1104317" cy="55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ts val="1335"/>
                </a:lnSpc>
                <a:spcBef>
                  <a:spcPct val="0"/>
                </a:spcBef>
                <a:spcAft>
                  <a:spcPct val="0"/>
                </a:spcAft>
                <a:buClrTx/>
                <a:buSzTx/>
                <a:buFontTx/>
                <a:buNone/>
                <a:defRPr/>
              </a:pPr>
              <a:r>
                <a:rPr kumimoji="0" lang="en-US" altLang="zh-CN" sz="800" b="0" i="0" u="none" strike="noStrike" kern="0" cap="none" spc="0" normalizeH="0" baseline="0" noProof="0">
                  <a:ln>
                    <a:noFill/>
                  </a:ln>
                  <a:solidFill>
                    <a:srgbClr val="595959"/>
                  </a:solidFill>
                  <a:effectLst/>
                  <a:uLnTx/>
                  <a:uFillTx/>
                  <a:latin typeface="Arial Unicode MS" panose="020B0604020202020204" charset="-122"/>
                  <a:sym typeface="Lato"/>
                </a:rPr>
                <a:t>The activities of a com pan associated with buying and selling a product or service. It includes</a:t>
              </a:r>
              <a:endParaRPr kumimoji="0" lang="zh-CN" altLang="en-US" sz="800" b="0" i="0" u="none" strike="noStrike" kern="0" cap="none" spc="0" normalizeH="0" baseline="0" noProof="0">
                <a:ln>
                  <a:noFill/>
                </a:ln>
                <a:solidFill>
                  <a:srgbClr val="595959"/>
                </a:solidFill>
                <a:effectLst/>
                <a:uLnTx/>
                <a:uFillTx/>
                <a:latin typeface="Calibri" panose="020F0502020204030204" pitchFamily="34" charset="0"/>
              </a:endParaRPr>
            </a:p>
          </p:txBody>
        </p:sp>
      </p:grpSp>
      <p:grpSp>
        <p:nvGrpSpPr>
          <p:cNvPr id="46" name="组合 45"/>
          <p:cNvGrpSpPr/>
          <p:nvPr/>
        </p:nvGrpSpPr>
        <p:grpSpPr bwMode="auto">
          <a:xfrm>
            <a:off x="2312195" y="2154768"/>
            <a:ext cx="1479551" cy="1048007"/>
            <a:chOff x="4973959" y="3435846"/>
            <a:chExt cx="1110208" cy="786415"/>
          </a:xfrm>
        </p:grpSpPr>
        <p:sp>
          <p:nvSpPr>
            <p:cNvPr id="47" name="TextBox 65"/>
            <p:cNvSpPr txBox="1">
              <a:spLocks noChangeArrowheads="1"/>
            </p:cNvSpPr>
            <p:nvPr/>
          </p:nvSpPr>
          <p:spPr bwMode="auto">
            <a:xfrm>
              <a:off x="5065222" y="3435846"/>
              <a:ext cx="1018945" cy="2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Pct val="25000"/>
                <a:buFontTx/>
                <a:buNone/>
                <a:defRPr/>
              </a:pPr>
              <a:r>
                <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rPr>
                <a:t> ABOUT 02</a:t>
              </a:r>
              <a:endPar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endParaRPr>
            </a:p>
          </p:txBody>
        </p:sp>
        <p:sp>
          <p:nvSpPr>
            <p:cNvPr id="48" name="TextBox 69"/>
            <p:cNvSpPr txBox="1">
              <a:spLocks noChangeArrowheads="1"/>
            </p:cNvSpPr>
            <p:nvPr/>
          </p:nvSpPr>
          <p:spPr bwMode="auto">
            <a:xfrm>
              <a:off x="4973959" y="3663836"/>
              <a:ext cx="1104317" cy="55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ts val="1335"/>
                </a:lnSpc>
                <a:spcBef>
                  <a:spcPct val="0"/>
                </a:spcBef>
                <a:spcAft>
                  <a:spcPct val="0"/>
                </a:spcAft>
                <a:buClrTx/>
                <a:buSzTx/>
                <a:buFontTx/>
                <a:buNone/>
                <a:defRPr/>
              </a:pPr>
              <a:r>
                <a:rPr kumimoji="0" lang="en-US" altLang="zh-CN" sz="800" b="0" i="0" u="none" strike="noStrike" kern="0" cap="none" spc="0" normalizeH="0" baseline="0" noProof="0">
                  <a:ln>
                    <a:noFill/>
                  </a:ln>
                  <a:solidFill>
                    <a:srgbClr val="595959"/>
                  </a:solidFill>
                  <a:effectLst/>
                  <a:uLnTx/>
                  <a:uFillTx/>
                  <a:latin typeface="Arial Unicode MS" panose="020B0604020202020204" charset="-122"/>
                  <a:sym typeface="Lato"/>
                </a:rPr>
                <a:t>The activities of a com pan associated with buying and selling a product or service. It includes</a:t>
              </a:r>
              <a:endParaRPr kumimoji="0" lang="zh-CN" altLang="en-US" sz="800" b="0" i="0" u="none" strike="noStrike" kern="0" cap="none" spc="0" normalizeH="0" baseline="0" noProof="0">
                <a:ln>
                  <a:noFill/>
                </a:ln>
                <a:solidFill>
                  <a:srgbClr val="595959"/>
                </a:solidFill>
                <a:effectLst/>
                <a:uLnTx/>
                <a:uFillTx/>
                <a:latin typeface="Calibri" panose="020F0502020204030204" pitchFamily="34" charset="0"/>
              </a:endParaRPr>
            </a:p>
          </p:txBody>
        </p:sp>
      </p:grpSp>
      <p:grpSp>
        <p:nvGrpSpPr>
          <p:cNvPr id="49" name="组合 48"/>
          <p:cNvGrpSpPr/>
          <p:nvPr/>
        </p:nvGrpSpPr>
        <p:grpSpPr bwMode="auto">
          <a:xfrm>
            <a:off x="1186128" y="3939120"/>
            <a:ext cx="1479551" cy="1048006"/>
            <a:chOff x="4973959" y="3435846"/>
            <a:chExt cx="1110208" cy="786415"/>
          </a:xfrm>
        </p:grpSpPr>
        <p:sp>
          <p:nvSpPr>
            <p:cNvPr id="50" name="TextBox 65"/>
            <p:cNvSpPr txBox="1">
              <a:spLocks noChangeArrowheads="1"/>
            </p:cNvSpPr>
            <p:nvPr/>
          </p:nvSpPr>
          <p:spPr bwMode="auto">
            <a:xfrm>
              <a:off x="5065222" y="3435846"/>
              <a:ext cx="1018945" cy="2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Pct val="25000"/>
                <a:buFontTx/>
                <a:buNone/>
                <a:defRPr/>
              </a:pPr>
              <a:r>
                <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rPr>
                <a:t> ABOUT 01</a:t>
              </a:r>
              <a:endParaRPr kumimoji="0" lang="en-US" altLang="zh-CN" sz="1335" b="0" i="0" u="none" strike="noStrike" kern="0" cap="none" spc="0" normalizeH="0" baseline="0" noProof="0">
                <a:ln>
                  <a:noFill/>
                </a:ln>
                <a:solidFill>
                  <a:srgbClr val="595959"/>
                </a:solidFill>
                <a:effectLst/>
                <a:uLnTx/>
                <a:uFillTx/>
                <a:latin typeface="Arial Unicode MS" panose="020B0604020202020204" charset="-122"/>
                <a:sym typeface="Lato"/>
              </a:endParaRPr>
            </a:p>
          </p:txBody>
        </p:sp>
        <p:sp>
          <p:nvSpPr>
            <p:cNvPr id="51" name="TextBox 69"/>
            <p:cNvSpPr txBox="1">
              <a:spLocks noChangeArrowheads="1"/>
            </p:cNvSpPr>
            <p:nvPr/>
          </p:nvSpPr>
          <p:spPr bwMode="auto">
            <a:xfrm>
              <a:off x="4973959" y="3663836"/>
              <a:ext cx="1104317" cy="55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9600" eaLnBrk="1" fontAlgn="base" latinLnBrk="0" hangingPunct="1">
                <a:lnSpc>
                  <a:spcPts val="1335"/>
                </a:lnSpc>
                <a:spcBef>
                  <a:spcPct val="0"/>
                </a:spcBef>
                <a:spcAft>
                  <a:spcPct val="0"/>
                </a:spcAft>
                <a:buClrTx/>
                <a:buSzTx/>
                <a:buFontTx/>
                <a:buNone/>
                <a:defRPr/>
              </a:pPr>
              <a:r>
                <a:rPr kumimoji="0" lang="en-US" altLang="zh-CN" sz="800" b="0" i="0" u="none" strike="noStrike" kern="0" cap="none" spc="0" normalizeH="0" baseline="0" noProof="0">
                  <a:ln>
                    <a:noFill/>
                  </a:ln>
                  <a:solidFill>
                    <a:srgbClr val="595959"/>
                  </a:solidFill>
                  <a:effectLst/>
                  <a:uLnTx/>
                  <a:uFillTx/>
                  <a:latin typeface="Arial Unicode MS" panose="020B0604020202020204" charset="-122"/>
                  <a:sym typeface="Lato"/>
                </a:rPr>
                <a:t>The activities of a com pan associated with buying and selling a product or service. It includes</a:t>
              </a:r>
              <a:endParaRPr kumimoji="0" lang="zh-CN" altLang="en-US" sz="800" b="0" i="0" u="none" strike="noStrike" kern="0" cap="none" spc="0" normalizeH="0" baseline="0" noProof="0">
                <a:ln>
                  <a:noFill/>
                </a:ln>
                <a:solidFill>
                  <a:srgbClr val="595959"/>
                </a:solidFill>
                <a:effectLst/>
                <a:uLnTx/>
                <a:uFillTx/>
                <a:latin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42"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anim calcmode="lin" valueType="num">
                                      <p:cBhvr>
                                        <p:cTn id="36" dur="500" fill="hold"/>
                                        <p:tgtEl>
                                          <p:spTgt spid="37"/>
                                        </p:tgtEl>
                                        <p:attrNameLst>
                                          <p:attrName>ppt_x</p:attrName>
                                        </p:attrNameLst>
                                      </p:cBhvr>
                                      <p:tavLst>
                                        <p:tav tm="0">
                                          <p:val>
                                            <p:strVal val="#ppt_x"/>
                                          </p:val>
                                        </p:tav>
                                        <p:tav tm="100000">
                                          <p:val>
                                            <p:strVal val="#ppt_x"/>
                                          </p:val>
                                        </p:tav>
                                      </p:tavLst>
                                    </p:anim>
                                    <p:anim calcmode="lin" valueType="num">
                                      <p:cBhvr>
                                        <p:cTn id="37" dur="500" fill="hold"/>
                                        <p:tgtEl>
                                          <p:spTgt spid="3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anim calcmode="lin" valueType="num">
                                      <p:cBhvr>
                                        <p:cTn id="41" dur="500" fill="hold"/>
                                        <p:tgtEl>
                                          <p:spTgt spid="40"/>
                                        </p:tgtEl>
                                        <p:attrNameLst>
                                          <p:attrName>ppt_x</p:attrName>
                                        </p:attrNameLst>
                                      </p:cBhvr>
                                      <p:tavLst>
                                        <p:tav tm="0">
                                          <p:val>
                                            <p:strVal val="#ppt_x"/>
                                          </p:val>
                                        </p:tav>
                                        <p:tav tm="100000">
                                          <p:val>
                                            <p:strVal val="#ppt_x"/>
                                          </p:val>
                                        </p:tav>
                                      </p:tavLst>
                                    </p:anim>
                                    <p:anim calcmode="lin" valueType="num">
                                      <p:cBhvr>
                                        <p:cTn id="42" dur="500" fill="hold"/>
                                        <p:tgtEl>
                                          <p:spTgt spid="4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anim calcmode="lin" valueType="num">
                                      <p:cBhvr>
                                        <p:cTn id="46" dur="500" fill="hold"/>
                                        <p:tgtEl>
                                          <p:spTgt spid="43"/>
                                        </p:tgtEl>
                                        <p:attrNameLst>
                                          <p:attrName>ppt_x</p:attrName>
                                        </p:attrNameLst>
                                      </p:cBhvr>
                                      <p:tavLst>
                                        <p:tav tm="0">
                                          <p:val>
                                            <p:strVal val="#ppt_x"/>
                                          </p:val>
                                        </p:tav>
                                        <p:tav tm="100000">
                                          <p:val>
                                            <p:strVal val="#ppt_x"/>
                                          </p:val>
                                        </p:tav>
                                      </p:tavLst>
                                    </p:anim>
                                    <p:anim calcmode="lin" valueType="num">
                                      <p:cBhvr>
                                        <p:cTn id="47" dur="500" fill="hold"/>
                                        <p:tgtEl>
                                          <p:spTgt spid="43"/>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anim calcmode="lin" valueType="num">
                                      <p:cBhvr>
                                        <p:cTn id="51" dur="500" fill="hold"/>
                                        <p:tgtEl>
                                          <p:spTgt spid="46"/>
                                        </p:tgtEl>
                                        <p:attrNameLst>
                                          <p:attrName>ppt_x</p:attrName>
                                        </p:attrNameLst>
                                      </p:cBhvr>
                                      <p:tavLst>
                                        <p:tav tm="0">
                                          <p:val>
                                            <p:strVal val="#ppt_x"/>
                                          </p:val>
                                        </p:tav>
                                        <p:tav tm="100000">
                                          <p:val>
                                            <p:strVal val="#ppt_x"/>
                                          </p:val>
                                        </p:tav>
                                      </p:tavLst>
                                    </p:anim>
                                    <p:anim calcmode="lin" valueType="num">
                                      <p:cBhvr>
                                        <p:cTn id="52" dur="500" fill="hold"/>
                                        <p:tgtEl>
                                          <p:spTgt spid="4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anim calcmode="lin" valueType="num">
                                      <p:cBhvr>
                                        <p:cTn id="56" dur="500" fill="hold"/>
                                        <p:tgtEl>
                                          <p:spTgt spid="49"/>
                                        </p:tgtEl>
                                        <p:attrNameLst>
                                          <p:attrName>ppt_x</p:attrName>
                                        </p:attrNameLst>
                                      </p:cBhvr>
                                      <p:tavLst>
                                        <p:tav tm="0">
                                          <p:val>
                                            <p:strVal val="#ppt_x"/>
                                          </p:val>
                                        </p:tav>
                                        <p:tav tm="100000">
                                          <p:val>
                                            <p:strVal val="#ppt_x"/>
                                          </p:val>
                                        </p:tav>
                                      </p:tavLst>
                                    </p:anim>
                                    <p:anim calcmode="lin" valueType="num">
                                      <p:cBhvr>
                                        <p:cTn id="57"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可行性分析</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Freeform 7"/>
          <p:cNvSpPr>
            <a:spLocks noEditPoints="1"/>
          </p:cNvSpPr>
          <p:nvPr/>
        </p:nvSpPr>
        <p:spPr bwMode="auto">
          <a:xfrm>
            <a:off x="4241801" y="1193037"/>
            <a:ext cx="1906588" cy="4330700"/>
          </a:xfrm>
          <a:custGeom>
            <a:avLst/>
            <a:gdLst>
              <a:gd name="T0" fmla="*/ 914 w 1007"/>
              <a:gd name="T1" fmla="*/ 170 h 2288"/>
              <a:gd name="T2" fmla="*/ 728 w 1007"/>
              <a:gd name="T3" fmla="*/ 122 h 2288"/>
              <a:gd name="T4" fmla="*/ 291 w 1007"/>
              <a:gd name="T5" fmla="*/ 122 h 2288"/>
              <a:gd name="T6" fmla="*/ 147 w 1007"/>
              <a:gd name="T7" fmla="*/ 0 h 2288"/>
              <a:gd name="T8" fmla="*/ 0 w 1007"/>
              <a:gd name="T9" fmla="*/ 146 h 2288"/>
              <a:gd name="T10" fmla="*/ 147 w 1007"/>
              <a:gd name="T11" fmla="*/ 293 h 2288"/>
              <a:gd name="T12" fmla="*/ 291 w 1007"/>
              <a:gd name="T13" fmla="*/ 171 h 2288"/>
              <a:gd name="T14" fmla="*/ 728 w 1007"/>
              <a:gd name="T15" fmla="*/ 171 h 2288"/>
              <a:gd name="T16" fmla="*/ 957 w 1007"/>
              <a:gd name="T17" fmla="*/ 351 h 2288"/>
              <a:gd name="T18" fmla="*/ 957 w 1007"/>
              <a:gd name="T19" fmla="*/ 2288 h 2288"/>
              <a:gd name="T20" fmla="*/ 1007 w 1007"/>
              <a:gd name="T21" fmla="*/ 2288 h 2288"/>
              <a:gd name="T22" fmla="*/ 1007 w 1007"/>
              <a:gd name="T23" fmla="*/ 351 h 2288"/>
              <a:gd name="T24" fmla="*/ 914 w 1007"/>
              <a:gd name="T25" fmla="*/ 170 h 2288"/>
              <a:gd name="T26" fmla="*/ 147 w 1007"/>
              <a:gd name="T27" fmla="*/ 233 h 2288"/>
              <a:gd name="T28" fmla="*/ 61 w 1007"/>
              <a:gd name="T29" fmla="*/ 146 h 2288"/>
              <a:gd name="T30" fmla="*/ 147 w 1007"/>
              <a:gd name="T31" fmla="*/ 60 h 2288"/>
              <a:gd name="T32" fmla="*/ 233 w 1007"/>
              <a:gd name="T33" fmla="*/ 146 h 2288"/>
              <a:gd name="T34" fmla="*/ 147 w 1007"/>
              <a:gd name="T35" fmla="*/ 233 h 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7" h="2288">
                <a:moveTo>
                  <a:pt x="914" y="170"/>
                </a:moveTo>
                <a:cubicBezTo>
                  <a:pt x="854" y="130"/>
                  <a:pt x="780" y="122"/>
                  <a:pt x="728" y="122"/>
                </a:cubicBezTo>
                <a:cubicBezTo>
                  <a:pt x="291" y="122"/>
                  <a:pt x="291" y="122"/>
                  <a:pt x="291" y="122"/>
                </a:cubicBezTo>
                <a:cubicBezTo>
                  <a:pt x="279" y="53"/>
                  <a:pt x="219" y="0"/>
                  <a:pt x="147" y="0"/>
                </a:cubicBezTo>
                <a:cubicBezTo>
                  <a:pt x="66" y="0"/>
                  <a:pt x="0" y="66"/>
                  <a:pt x="0" y="146"/>
                </a:cubicBezTo>
                <a:cubicBezTo>
                  <a:pt x="0" y="227"/>
                  <a:pt x="66" y="293"/>
                  <a:pt x="147" y="293"/>
                </a:cubicBezTo>
                <a:cubicBezTo>
                  <a:pt x="219" y="293"/>
                  <a:pt x="279" y="240"/>
                  <a:pt x="291" y="171"/>
                </a:cubicBezTo>
                <a:cubicBezTo>
                  <a:pt x="728" y="171"/>
                  <a:pt x="728" y="171"/>
                  <a:pt x="728" y="171"/>
                </a:cubicBezTo>
                <a:cubicBezTo>
                  <a:pt x="797" y="171"/>
                  <a:pt x="957" y="189"/>
                  <a:pt x="957" y="351"/>
                </a:cubicBezTo>
                <a:cubicBezTo>
                  <a:pt x="957" y="2288"/>
                  <a:pt x="957" y="2288"/>
                  <a:pt x="957" y="2288"/>
                </a:cubicBezTo>
                <a:cubicBezTo>
                  <a:pt x="1007" y="2288"/>
                  <a:pt x="1007" y="2288"/>
                  <a:pt x="1007" y="2288"/>
                </a:cubicBezTo>
                <a:cubicBezTo>
                  <a:pt x="1007" y="351"/>
                  <a:pt x="1007" y="351"/>
                  <a:pt x="1007" y="351"/>
                </a:cubicBezTo>
                <a:cubicBezTo>
                  <a:pt x="1007" y="272"/>
                  <a:pt x="975" y="210"/>
                  <a:pt x="914" y="170"/>
                </a:cubicBezTo>
                <a:close/>
                <a:moveTo>
                  <a:pt x="147" y="233"/>
                </a:moveTo>
                <a:cubicBezTo>
                  <a:pt x="99" y="233"/>
                  <a:pt x="61" y="194"/>
                  <a:pt x="61" y="146"/>
                </a:cubicBezTo>
                <a:cubicBezTo>
                  <a:pt x="61" y="99"/>
                  <a:pt x="99" y="60"/>
                  <a:pt x="147" y="60"/>
                </a:cubicBezTo>
                <a:cubicBezTo>
                  <a:pt x="194" y="60"/>
                  <a:pt x="233" y="99"/>
                  <a:pt x="233" y="146"/>
                </a:cubicBezTo>
                <a:cubicBezTo>
                  <a:pt x="233" y="194"/>
                  <a:pt x="194" y="233"/>
                  <a:pt x="147" y="233"/>
                </a:cubicBezTo>
                <a:close/>
              </a:path>
            </a:pathLst>
          </a:custGeom>
          <a:solidFill>
            <a:srgbClr val="00B0F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rgbClr val="0070C0"/>
              </a:solidFill>
            </a:endParaRPr>
          </a:p>
        </p:txBody>
      </p:sp>
      <p:sp>
        <p:nvSpPr>
          <p:cNvPr id="13" name="Freeform 8"/>
          <p:cNvSpPr>
            <a:spLocks noEditPoints="1"/>
          </p:cNvSpPr>
          <p:nvPr/>
        </p:nvSpPr>
        <p:spPr bwMode="auto">
          <a:xfrm>
            <a:off x="4241801" y="2636075"/>
            <a:ext cx="1727200" cy="2876550"/>
          </a:xfrm>
          <a:custGeom>
            <a:avLst/>
            <a:gdLst>
              <a:gd name="T0" fmla="*/ 673 w 912"/>
              <a:gd name="T1" fmla="*/ 125 h 1520"/>
              <a:gd name="T2" fmla="*/ 292 w 912"/>
              <a:gd name="T3" fmla="*/ 125 h 1520"/>
              <a:gd name="T4" fmla="*/ 147 w 912"/>
              <a:gd name="T5" fmla="*/ 0 h 1520"/>
              <a:gd name="T6" fmla="*/ 0 w 912"/>
              <a:gd name="T7" fmla="*/ 146 h 1520"/>
              <a:gd name="T8" fmla="*/ 147 w 912"/>
              <a:gd name="T9" fmla="*/ 292 h 1520"/>
              <a:gd name="T10" fmla="*/ 290 w 912"/>
              <a:gd name="T11" fmla="*/ 174 h 1520"/>
              <a:gd name="T12" fmla="*/ 673 w 912"/>
              <a:gd name="T13" fmla="*/ 174 h 1520"/>
              <a:gd name="T14" fmla="*/ 862 w 912"/>
              <a:gd name="T15" fmla="*/ 317 h 1520"/>
              <a:gd name="T16" fmla="*/ 862 w 912"/>
              <a:gd name="T17" fmla="*/ 1520 h 1520"/>
              <a:gd name="T18" fmla="*/ 912 w 912"/>
              <a:gd name="T19" fmla="*/ 1520 h 1520"/>
              <a:gd name="T20" fmla="*/ 912 w 912"/>
              <a:gd name="T21" fmla="*/ 317 h 1520"/>
              <a:gd name="T22" fmla="*/ 673 w 912"/>
              <a:gd name="T23" fmla="*/ 125 h 1520"/>
              <a:gd name="T24" fmla="*/ 147 w 912"/>
              <a:gd name="T25" fmla="*/ 232 h 1520"/>
              <a:gd name="T26" fmla="*/ 61 w 912"/>
              <a:gd name="T27" fmla="*/ 146 h 1520"/>
              <a:gd name="T28" fmla="*/ 147 w 912"/>
              <a:gd name="T29" fmla="*/ 60 h 1520"/>
              <a:gd name="T30" fmla="*/ 233 w 912"/>
              <a:gd name="T31" fmla="*/ 146 h 1520"/>
              <a:gd name="T32" fmla="*/ 147 w 912"/>
              <a:gd name="T33" fmla="*/ 232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2" h="1520">
                <a:moveTo>
                  <a:pt x="673" y="125"/>
                </a:moveTo>
                <a:cubicBezTo>
                  <a:pt x="292" y="125"/>
                  <a:pt x="292" y="125"/>
                  <a:pt x="292" y="125"/>
                </a:cubicBezTo>
                <a:cubicBezTo>
                  <a:pt x="281" y="54"/>
                  <a:pt x="220" y="0"/>
                  <a:pt x="147" y="0"/>
                </a:cubicBezTo>
                <a:cubicBezTo>
                  <a:pt x="66" y="0"/>
                  <a:pt x="0" y="65"/>
                  <a:pt x="0" y="146"/>
                </a:cubicBezTo>
                <a:cubicBezTo>
                  <a:pt x="0" y="227"/>
                  <a:pt x="66" y="292"/>
                  <a:pt x="147" y="292"/>
                </a:cubicBezTo>
                <a:cubicBezTo>
                  <a:pt x="218" y="292"/>
                  <a:pt x="277" y="241"/>
                  <a:pt x="290" y="174"/>
                </a:cubicBezTo>
                <a:cubicBezTo>
                  <a:pt x="673" y="174"/>
                  <a:pt x="673" y="174"/>
                  <a:pt x="673" y="174"/>
                </a:cubicBezTo>
                <a:cubicBezTo>
                  <a:pt x="844" y="174"/>
                  <a:pt x="862" y="274"/>
                  <a:pt x="862" y="317"/>
                </a:cubicBezTo>
                <a:cubicBezTo>
                  <a:pt x="862" y="1520"/>
                  <a:pt x="862" y="1520"/>
                  <a:pt x="862" y="1520"/>
                </a:cubicBezTo>
                <a:cubicBezTo>
                  <a:pt x="912" y="1520"/>
                  <a:pt x="912" y="1520"/>
                  <a:pt x="912" y="1520"/>
                </a:cubicBezTo>
                <a:cubicBezTo>
                  <a:pt x="912" y="317"/>
                  <a:pt x="912" y="317"/>
                  <a:pt x="912" y="317"/>
                </a:cubicBezTo>
                <a:cubicBezTo>
                  <a:pt x="912" y="199"/>
                  <a:pt x="820" y="125"/>
                  <a:pt x="673" y="125"/>
                </a:cubicBezTo>
                <a:close/>
                <a:moveTo>
                  <a:pt x="147" y="232"/>
                </a:moveTo>
                <a:cubicBezTo>
                  <a:pt x="99" y="232"/>
                  <a:pt x="61" y="194"/>
                  <a:pt x="61" y="146"/>
                </a:cubicBezTo>
                <a:cubicBezTo>
                  <a:pt x="61" y="99"/>
                  <a:pt x="99" y="60"/>
                  <a:pt x="147" y="60"/>
                </a:cubicBezTo>
                <a:cubicBezTo>
                  <a:pt x="194" y="60"/>
                  <a:pt x="233" y="99"/>
                  <a:pt x="233" y="146"/>
                </a:cubicBezTo>
                <a:cubicBezTo>
                  <a:pt x="233" y="194"/>
                  <a:pt x="194" y="232"/>
                  <a:pt x="147" y="232"/>
                </a:cubicBezTo>
                <a:close/>
              </a:path>
            </a:pathLst>
          </a:custGeom>
          <a:solidFill>
            <a:srgbClr val="FF3D33"/>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rgbClr val="0070C0"/>
              </a:solidFill>
            </a:endParaRPr>
          </a:p>
        </p:txBody>
      </p:sp>
      <p:sp>
        <p:nvSpPr>
          <p:cNvPr id="14" name="Freeform 9"/>
          <p:cNvSpPr>
            <a:spLocks noEditPoints="1"/>
          </p:cNvSpPr>
          <p:nvPr/>
        </p:nvSpPr>
        <p:spPr bwMode="auto">
          <a:xfrm>
            <a:off x="4241801" y="4053712"/>
            <a:ext cx="1557338" cy="1463675"/>
          </a:xfrm>
          <a:custGeom>
            <a:avLst/>
            <a:gdLst>
              <a:gd name="T0" fmla="*/ 778 w 823"/>
              <a:gd name="T1" fmla="*/ 203 h 774"/>
              <a:gd name="T2" fmla="*/ 581 w 823"/>
              <a:gd name="T3" fmla="*/ 131 h 774"/>
              <a:gd name="T4" fmla="*/ 292 w 823"/>
              <a:gd name="T5" fmla="*/ 131 h 774"/>
              <a:gd name="T6" fmla="*/ 147 w 823"/>
              <a:gd name="T7" fmla="*/ 0 h 774"/>
              <a:gd name="T8" fmla="*/ 0 w 823"/>
              <a:gd name="T9" fmla="*/ 147 h 774"/>
              <a:gd name="T10" fmla="*/ 147 w 823"/>
              <a:gd name="T11" fmla="*/ 293 h 774"/>
              <a:gd name="T12" fmla="*/ 289 w 823"/>
              <a:gd name="T13" fmla="*/ 180 h 774"/>
              <a:gd name="T14" fmla="*/ 581 w 823"/>
              <a:gd name="T15" fmla="*/ 180 h 774"/>
              <a:gd name="T16" fmla="*/ 774 w 823"/>
              <a:gd name="T17" fmla="*/ 330 h 774"/>
              <a:gd name="T18" fmla="*/ 774 w 823"/>
              <a:gd name="T19" fmla="*/ 774 h 774"/>
              <a:gd name="T20" fmla="*/ 823 w 823"/>
              <a:gd name="T21" fmla="*/ 774 h 774"/>
              <a:gd name="T22" fmla="*/ 823 w 823"/>
              <a:gd name="T23" fmla="*/ 330 h 774"/>
              <a:gd name="T24" fmla="*/ 778 w 823"/>
              <a:gd name="T25" fmla="*/ 203 h 774"/>
              <a:gd name="T26" fmla="*/ 147 w 823"/>
              <a:gd name="T27" fmla="*/ 233 h 774"/>
              <a:gd name="T28" fmla="*/ 61 w 823"/>
              <a:gd name="T29" fmla="*/ 147 h 774"/>
              <a:gd name="T30" fmla="*/ 147 w 823"/>
              <a:gd name="T31" fmla="*/ 60 h 774"/>
              <a:gd name="T32" fmla="*/ 233 w 823"/>
              <a:gd name="T33" fmla="*/ 147 h 774"/>
              <a:gd name="T34" fmla="*/ 147 w 823"/>
              <a:gd name="T35" fmla="*/ 233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3" h="774">
                <a:moveTo>
                  <a:pt x="778" y="203"/>
                </a:moveTo>
                <a:cubicBezTo>
                  <a:pt x="737" y="155"/>
                  <a:pt x="671" y="131"/>
                  <a:pt x="581" y="131"/>
                </a:cubicBezTo>
                <a:cubicBezTo>
                  <a:pt x="292" y="131"/>
                  <a:pt x="292" y="131"/>
                  <a:pt x="292" y="131"/>
                </a:cubicBezTo>
                <a:cubicBezTo>
                  <a:pt x="285" y="58"/>
                  <a:pt x="222" y="0"/>
                  <a:pt x="147" y="0"/>
                </a:cubicBezTo>
                <a:cubicBezTo>
                  <a:pt x="66" y="0"/>
                  <a:pt x="0" y="66"/>
                  <a:pt x="0" y="147"/>
                </a:cubicBezTo>
                <a:cubicBezTo>
                  <a:pt x="0" y="227"/>
                  <a:pt x="66" y="293"/>
                  <a:pt x="147" y="293"/>
                </a:cubicBezTo>
                <a:cubicBezTo>
                  <a:pt x="216" y="293"/>
                  <a:pt x="274" y="245"/>
                  <a:pt x="289" y="180"/>
                </a:cubicBezTo>
                <a:cubicBezTo>
                  <a:pt x="581" y="180"/>
                  <a:pt x="581" y="180"/>
                  <a:pt x="581" y="180"/>
                </a:cubicBezTo>
                <a:cubicBezTo>
                  <a:pt x="653" y="180"/>
                  <a:pt x="774" y="200"/>
                  <a:pt x="774" y="330"/>
                </a:cubicBezTo>
                <a:cubicBezTo>
                  <a:pt x="774" y="774"/>
                  <a:pt x="774" y="774"/>
                  <a:pt x="774" y="774"/>
                </a:cubicBezTo>
                <a:cubicBezTo>
                  <a:pt x="823" y="774"/>
                  <a:pt x="823" y="774"/>
                  <a:pt x="823" y="774"/>
                </a:cubicBezTo>
                <a:cubicBezTo>
                  <a:pt x="823" y="330"/>
                  <a:pt x="823" y="330"/>
                  <a:pt x="823" y="330"/>
                </a:cubicBezTo>
                <a:cubicBezTo>
                  <a:pt x="823" y="295"/>
                  <a:pt x="815" y="245"/>
                  <a:pt x="778" y="203"/>
                </a:cubicBezTo>
                <a:close/>
                <a:moveTo>
                  <a:pt x="147" y="233"/>
                </a:moveTo>
                <a:cubicBezTo>
                  <a:pt x="99" y="233"/>
                  <a:pt x="61" y="194"/>
                  <a:pt x="61" y="147"/>
                </a:cubicBezTo>
                <a:cubicBezTo>
                  <a:pt x="61" y="99"/>
                  <a:pt x="99" y="60"/>
                  <a:pt x="147" y="60"/>
                </a:cubicBezTo>
                <a:cubicBezTo>
                  <a:pt x="194" y="60"/>
                  <a:pt x="233" y="99"/>
                  <a:pt x="233" y="147"/>
                </a:cubicBezTo>
                <a:cubicBezTo>
                  <a:pt x="233" y="194"/>
                  <a:pt x="194" y="233"/>
                  <a:pt x="147" y="233"/>
                </a:cubicBezTo>
                <a:close/>
              </a:path>
            </a:pathLst>
          </a:custGeom>
          <a:solidFill>
            <a:srgbClr val="FA783A"/>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rgbClr val="0070C0"/>
              </a:solidFill>
            </a:endParaRPr>
          </a:p>
        </p:txBody>
      </p:sp>
      <p:sp>
        <p:nvSpPr>
          <p:cNvPr id="15" name="Freeform 10"/>
          <p:cNvSpPr>
            <a:spLocks noEditPoints="1"/>
          </p:cNvSpPr>
          <p:nvPr/>
        </p:nvSpPr>
        <p:spPr bwMode="auto">
          <a:xfrm>
            <a:off x="6219826" y="1935987"/>
            <a:ext cx="1743075" cy="3576638"/>
          </a:xfrm>
          <a:custGeom>
            <a:avLst/>
            <a:gdLst>
              <a:gd name="T0" fmla="*/ 775 w 921"/>
              <a:gd name="T1" fmla="*/ 0 h 1890"/>
              <a:gd name="T2" fmla="*/ 632 w 921"/>
              <a:gd name="T3" fmla="*/ 115 h 1890"/>
              <a:gd name="T4" fmla="*/ 252 w 921"/>
              <a:gd name="T5" fmla="*/ 115 h 1890"/>
              <a:gd name="T6" fmla="*/ 7 w 921"/>
              <a:gd name="T7" fmla="*/ 294 h 1890"/>
              <a:gd name="T8" fmla="*/ 7 w 921"/>
              <a:gd name="T9" fmla="*/ 1890 h 1890"/>
              <a:gd name="T10" fmla="*/ 56 w 921"/>
              <a:gd name="T11" fmla="*/ 1890 h 1890"/>
              <a:gd name="T12" fmla="*/ 56 w 921"/>
              <a:gd name="T13" fmla="*/ 298 h 1890"/>
              <a:gd name="T14" fmla="*/ 252 w 921"/>
              <a:gd name="T15" fmla="*/ 165 h 1890"/>
              <a:gd name="T16" fmla="*/ 630 w 921"/>
              <a:gd name="T17" fmla="*/ 165 h 1890"/>
              <a:gd name="T18" fmla="*/ 775 w 921"/>
              <a:gd name="T19" fmla="*/ 292 h 1890"/>
              <a:gd name="T20" fmla="*/ 921 w 921"/>
              <a:gd name="T21" fmla="*/ 146 h 1890"/>
              <a:gd name="T22" fmla="*/ 775 w 921"/>
              <a:gd name="T23" fmla="*/ 0 h 1890"/>
              <a:gd name="T24" fmla="*/ 775 w 921"/>
              <a:gd name="T25" fmla="*/ 232 h 1890"/>
              <a:gd name="T26" fmla="*/ 689 w 921"/>
              <a:gd name="T27" fmla="*/ 146 h 1890"/>
              <a:gd name="T28" fmla="*/ 775 w 921"/>
              <a:gd name="T29" fmla="*/ 60 h 1890"/>
              <a:gd name="T30" fmla="*/ 861 w 921"/>
              <a:gd name="T31" fmla="*/ 146 h 1890"/>
              <a:gd name="T32" fmla="*/ 775 w 921"/>
              <a:gd name="T33" fmla="*/ 232 h 1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1" h="1890">
                <a:moveTo>
                  <a:pt x="775" y="0"/>
                </a:moveTo>
                <a:cubicBezTo>
                  <a:pt x="705" y="0"/>
                  <a:pt x="646" y="49"/>
                  <a:pt x="632" y="115"/>
                </a:cubicBezTo>
                <a:cubicBezTo>
                  <a:pt x="252" y="115"/>
                  <a:pt x="252" y="115"/>
                  <a:pt x="252" y="115"/>
                </a:cubicBezTo>
                <a:cubicBezTo>
                  <a:pt x="87" y="115"/>
                  <a:pt x="16" y="167"/>
                  <a:pt x="7" y="294"/>
                </a:cubicBezTo>
                <a:cubicBezTo>
                  <a:pt x="0" y="394"/>
                  <a:pt x="7" y="1829"/>
                  <a:pt x="7" y="1890"/>
                </a:cubicBezTo>
                <a:cubicBezTo>
                  <a:pt x="56" y="1890"/>
                  <a:pt x="56" y="1890"/>
                  <a:pt x="56" y="1890"/>
                </a:cubicBezTo>
                <a:cubicBezTo>
                  <a:pt x="56" y="1875"/>
                  <a:pt x="50" y="395"/>
                  <a:pt x="56" y="298"/>
                </a:cubicBezTo>
                <a:cubicBezTo>
                  <a:pt x="61" y="227"/>
                  <a:pt x="80" y="165"/>
                  <a:pt x="252" y="165"/>
                </a:cubicBezTo>
                <a:cubicBezTo>
                  <a:pt x="630" y="165"/>
                  <a:pt x="630" y="165"/>
                  <a:pt x="630" y="165"/>
                </a:cubicBezTo>
                <a:cubicBezTo>
                  <a:pt x="639" y="236"/>
                  <a:pt x="701" y="292"/>
                  <a:pt x="775" y="292"/>
                </a:cubicBezTo>
                <a:cubicBezTo>
                  <a:pt x="856" y="292"/>
                  <a:pt x="921" y="227"/>
                  <a:pt x="921" y="146"/>
                </a:cubicBezTo>
                <a:cubicBezTo>
                  <a:pt x="921" y="65"/>
                  <a:pt x="856" y="0"/>
                  <a:pt x="775" y="0"/>
                </a:cubicBezTo>
                <a:close/>
                <a:moveTo>
                  <a:pt x="775" y="232"/>
                </a:moveTo>
                <a:cubicBezTo>
                  <a:pt x="728" y="232"/>
                  <a:pt x="689" y="194"/>
                  <a:pt x="689" y="146"/>
                </a:cubicBezTo>
                <a:cubicBezTo>
                  <a:pt x="689" y="99"/>
                  <a:pt x="728" y="60"/>
                  <a:pt x="775" y="60"/>
                </a:cubicBezTo>
                <a:cubicBezTo>
                  <a:pt x="823" y="60"/>
                  <a:pt x="861" y="99"/>
                  <a:pt x="861" y="146"/>
                </a:cubicBezTo>
                <a:cubicBezTo>
                  <a:pt x="861" y="194"/>
                  <a:pt x="823" y="232"/>
                  <a:pt x="775" y="232"/>
                </a:cubicBezTo>
                <a:close/>
              </a:path>
            </a:pathLst>
          </a:custGeom>
          <a:solidFill>
            <a:srgbClr val="00B05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rgbClr val="0070C0"/>
              </a:solidFill>
            </a:endParaRPr>
          </a:p>
        </p:txBody>
      </p:sp>
      <p:sp>
        <p:nvSpPr>
          <p:cNvPr id="16" name="Freeform 11"/>
          <p:cNvSpPr>
            <a:spLocks noEditPoints="1"/>
          </p:cNvSpPr>
          <p:nvPr/>
        </p:nvSpPr>
        <p:spPr bwMode="auto">
          <a:xfrm>
            <a:off x="6396038" y="3358387"/>
            <a:ext cx="1555750" cy="2147888"/>
          </a:xfrm>
          <a:custGeom>
            <a:avLst/>
            <a:gdLst>
              <a:gd name="T0" fmla="*/ 676 w 822"/>
              <a:gd name="T1" fmla="*/ 0 h 1135"/>
              <a:gd name="T2" fmla="*/ 532 w 822"/>
              <a:gd name="T3" fmla="*/ 122 h 1135"/>
              <a:gd name="T4" fmla="*/ 202 w 822"/>
              <a:gd name="T5" fmla="*/ 119 h 1135"/>
              <a:gd name="T6" fmla="*/ 0 w 822"/>
              <a:gd name="T7" fmla="*/ 333 h 1135"/>
              <a:gd name="T8" fmla="*/ 0 w 822"/>
              <a:gd name="T9" fmla="*/ 1135 h 1135"/>
              <a:gd name="T10" fmla="*/ 49 w 822"/>
              <a:gd name="T11" fmla="*/ 1135 h 1135"/>
              <a:gd name="T12" fmla="*/ 49 w 822"/>
              <a:gd name="T13" fmla="*/ 333 h 1135"/>
              <a:gd name="T14" fmla="*/ 202 w 822"/>
              <a:gd name="T15" fmla="*/ 168 h 1135"/>
              <a:gd name="T16" fmla="*/ 532 w 822"/>
              <a:gd name="T17" fmla="*/ 171 h 1135"/>
              <a:gd name="T18" fmla="*/ 676 w 822"/>
              <a:gd name="T19" fmla="*/ 293 h 1135"/>
              <a:gd name="T20" fmla="*/ 822 w 822"/>
              <a:gd name="T21" fmla="*/ 147 h 1135"/>
              <a:gd name="T22" fmla="*/ 676 w 822"/>
              <a:gd name="T23" fmla="*/ 0 h 1135"/>
              <a:gd name="T24" fmla="*/ 676 w 822"/>
              <a:gd name="T25" fmla="*/ 233 h 1135"/>
              <a:gd name="T26" fmla="*/ 590 w 822"/>
              <a:gd name="T27" fmla="*/ 147 h 1135"/>
              <a:gd name="T28" fmla="*/ 676 w 822"/>
              <a:gd name="T29" fmla="*/ 60 h 1135"/>
              <a:gd name="T30" fmla="*/ 762 w 822"/>
              <a:gd name="T31" fmla="*/ 147 h 1135"/>
              <a:gd name="T32" fmla="*/ 676 w 822"/>
              <a:gd name="T33" fmla="*/ 2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2" h="1135">
                <a:moveTo>
                  <a:pt x="676" y="0"/>
                </a:moveTo>
                <a:cubicBezTo>
                  <a:pt x="604" y="0"/>
                  <a:pt x="544" y="53"/>
                  <a:pt x="532" y="122"/>
                </a:cubicBezTo>
                <a:cubicBezTo>
                  <a:pt x="462" y="121"/>
                  <a:pt x="282" y="119"/>
                  <a:pt x="202" y="119"/>
                </a:cubicBezTo>
                <a:cubicBezTo>
                  <a:pt x="90" y="119"/>
                  <a:pt x="0" y="236"/>
                  <a:pt x="0" y="333"/>
                </a:cubicBezTo>
                <a:cubicBezTo>
                  <a:pt x="0" y="1135"/>
                  <a:pt x="0" y="1135"/>
                  <a:pt x="0" y="1135"/>
                </a:cubicBezTo>
                <a:cubicBezTo>
                  <a:pt x="49" y="1135"/>
                  <a:pt x="49" y="1135"/>
                  <a:pt x="49" y="1135"/>
                </a:cubicBezTo>
                <a:cubicBezTo>
                  <a:pt x="49" y="333"/>
                  <a:pt x="49" y="333"/>
                  <a:pt x="49" y="333"/>
                </a:cubicBezTo>
                <a:cubicBezTo>
                  <a:pt x="49" y="268"/>
                  <a:pt x="115" y="168"/>
                  <a:pt x="202" y="168"/>
                </a:cubicBezTo>
                <a:cubicBezTo>
                  <a:pt x="282" y="168"/>
                  <a:pt x="462" y="170"/>
                  <a:pt x="532" y="171"/>
                </a:cubicBezTo>
                <a:cubicBezTo>
                  <a:pt x="543" y="240"/>
                  <a:pt x="604" y="293"/>
                  <a:pt x="676" y="293"/>
                </a:cubicBezTo>
                <a:cubicBezTo>
                  <a:pt x="757" y="293"/>
                  <a:pt x="822" y="227"/>
                  <a:pt x="822" y="147"/>
                </a:cubicBezTo>
                <a:cubicBezTo>
                  <a:pt x="822" y="66"/>
                  <a:pt x="757" y="0"/>
                  <a:pt x="676" y="0"/>
                </a:cubicBezTo>
                <a:close/>
                <a:moveTo>
                  <a:pt x="676" y="233"/>
                </a:moveTo>
                <a:cubicBezTo>
                  <a:pt x="628" y="233"/>
                  <a:pt x="590" y="194"/>
                  <a:pt x="590" y="147"/>
                </a:cubicBezTo>
                <a:cubicBezTo>
                  <a:pt x="590" y="99"/>
                  <a:pt x="628" y="60"/>
                  <a:pt x="676" y="60"/>
                </a:cubicBezTo>
                <a:cubicBezTo>
                  <a:pt x="723" y="60"/>
                  <a:pt x="762" y="99"/>
                  <a:pt x="762" y="147"/>
                </a:cubicBezTo>
                <a:cubicBezTo>
                  <a:pt x="762" y="194"/>
                  <a:pt x="723" y="233"/>
                  <a:pt x="676" y="233"/>
                </a:cubicBezTo>
                <a:close/>
              </a:path>
            </a:pathLst>
          </a:custGeom>
          <a:solidFill>
            <a:srgbClr val="00AF92"/>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rgbClr val="0070C0"/>
              </a:solidFill>
            </a:endParaRPr>
          </a:p>
        </p:txBody>
      </p:sp>
      <p:sp>
        <p:nvSpPr>
          <p:cNvPr id="17" name="矩形 16"/>
          <p:cNvSpPr/>
          <p:nvPr/>
        </p:nvSpPr>
        <p:spPr>
          <a:xfrm>
            <a:off x="2146607" y="1092855"/>
            <a:ext cx="1569660" cy="369332"/>
          </a:xfrm>
          <a:prstGeom prst="rect">
            <a:avLst/>
          </a:prstGeom>
        </p:spPr>
        <p:txBody>
          <a:bodyPr wrap="none">
            <a:spAutoFit/>
          </a:bodyPr>
          <a:lstStyle/>
          <a:p>
            <a:r>
              <a:rPr lang="zh-CN" altLang="en-US" b="1" dirty="0">
                <a:solidFill>
                  <a:srgbClr val="00B0F0"/>
                </a:solidFill>
                <a:latin typeface="微软雅黑" panose="020B0503020204020204" pitchFamily="34" charset="-122"/>
                <a:ea typeface="微软雅黑" panose="020B0503020204020204" pitchFamily="34" charset="-122"/>
              </a:rPr>
              <a:t>购买习惯成熟</a:t>
            </a:r>
            <a:endParaRPr lang="zh-CN" altLang="en-US" b="1" dirty="0">
              <a:solidFill>
                <a:srgbClr val="00B0F0"/>
              </a:solidFill>
              <a:latin typeface="微软雅黑" panose="020B0503020204020204" pitchFamily="34" charset="-122"/>
              <a:ea typeface="微软雅黑" panose="020B0503020204020204" pitchFamily="34" charset="-122"/>
            </a:endParaRPr>
          </a:p>
        </p:txBody>
      </p:sp>
      <p:sp>
        <p:nvSpPr>
          <p:cNvPr id="18" name="矩形 17"/>
          <p:cNvSpPr/>
          <p:nvPr/>
        </p:nvSpPr>
        <p:spPr>
          <a:xfrm>
            <a:off x="2146607" y="1418373"/>
            <a:ext cx="2029020" cy="523220"/>
          </a:xfrm>
          <a:prstGeom prst="rect">
            <a:avLst/>
          </a:prstGeom>
        </p:spPr>
        <p:txBody>
          <a:bodyPr wrap="square" anchor="ct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 name="矩形 18"/>
          <p:cNvSpPr/>
          <p:nvPr/>
        </p:nvSpPr>
        <p:spPr>
          <a:xfrm>
            <a:off x="2137147" y="2589665"/>
            <a:ext cx="1569660" cy="369332"/>
          </a:xfrm>
          <a:prstGeom prst="rect">
            <a:avLst/>
          </a:prstGeom>
        </p:spPr>
        <p:txBody>
          <a:bodyPr wrap="none">
            <a:spAutoFit/>
          </a:bodyPr>
          <a:lstStyle/>
          <a:p>
            <a:r>
              <a:rPr lang="zh-CN" altLang="en-US" b="1" dirty="0">
                <a:solidFill>
                  <a:srgbClr val="FF3D33"/>
                </a:solidFill>
                <a:latin typeface="微软雅黑" panose="020B0503020204020204" pitchFamily="34" charset="-122"/>
                <a:ea typeface="微软雅黑" panose="020B0503020204020204" pitchFamily="34" charset="-122"/>
              </a:rPr>
              <a:t>市场发展壮大</a:t>
            </a:r>
            <a:endParaRPr lang="zh-CN" altLang="en-US" b="1" dirty="0">
              <a:solidFill>
                <a:srgbClr val="FF3D33"/>
              </a:solidFill>
              <a:latin typeface="微软雅黑" panose="020B0503020204020204" pitchFamily="34" charset="-122"/>
              <a:ea typeface="微软雅黑" panose="020B0503020204020204" pitchFamily="34" charset="-122"/>
            </a:endParaRPr>
          </a:p>
        </p:txBody>
      </p:sp>
      <p:sp>
        <p:nvSpPr>
          <p:cNvPr id="20" name="矩形 19"/>
          <p:cNvSpPr/>
          <p:nvPr/>
        </p:nvSpPr>
        <p:spPr>
          <a:xfrm>
            <a:off x="2137147" y="2915183"/>
            <a:ext cx="2029020" cy="523220"/>
          </a:xfrm>
          <a:prstGeom prst="rect">
            <a:avLst/>
          </a:prstGeom>
        </p:spPr>
        <p:txBody>
          <a:bodyPr wrap="square" anchor="ct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1" name="矩形 20"/>
          <p:cNvSpPr/>
          <p:nvPr/>
        </p:nvSpPr>
        <p:spPr>
          <a:xfrm>
            <a:off x="2137147" y="3957817"/>
            <a:ext cx="1569660" cy="369332"/>
          </a:xfrm>
          <a:prstGeom prst="rect">
            <a:avLst/>
          </a:prstGeom>
        </p:spPr>
        <p:txBody>
          <a:bodyPr wrap="none">
            <a:spAutoFit/>
          </a:bodyPr>
          <a:lstStyle/>
          <a:p>
            <a:r>
              <a:rPr lang="zh-CN" altLang="en-US" b="1" dirty="0">
                <a:solidFill>
                  <a:srgbClr val="FA783A"/>
                </a:solidFill>
                <a:latin typeface="微软雅黑" panose="020B0503020204020204" pitchFamily="34" charset="-122"/>
                <a:ea typeface="微软雅黑" panose="020B0503020204020204" pitchFamily="34" charset="-122"/>
              </a:rPr>
              <a:t>国家政策支持</a:t>
            </a:r>
            <a:endParaRPr lang="zh-CN" altLang="en-US" b="1" dirty="0">
              <a:solidFill>
                <a:srgbClr val="FA783A"/>
              </a:solidFill>
              <a:latin typeface="微软雅黑" panose="020B0503020204020204" pitchFamily="34" charset="-122"/>
              <a:ea typeface="微软雅黑" panose="020B0503020204020204" pitchFamily="34" charset="-122"/>
            </a:endParaRPr>
          </a:p>
        </p:txBody>
      </p:sp>
      <p:sp>
        <p:nvSpPr>
          <p:cNvPr id="22" name="矩形 21"/>
          <p:cNvSpPr/>
          <p:nvPr/>
        </p:nvSpPr>
        <p:spPr>
          <a:xfrm>
            <a:off x="2137147" y="4283335"/>
            <a:ext cx="2029020" cy="523220"/>
          </a:xfrm>
          <a:prstGeom prst="rect">
            <a:avLst/>
          </a:prstGeom>
        </p:spPr>
        <p:txBody>
          <a:bodyPr wrap="square" anchor="ct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3" name="矩形 22"/>
          <p:cNvSpPr/>
          <p:nvPr/>
        </p:nvSpPr>
        <p:spPr>
          <a:xfrm>
            <a:off x="8041803" y="1812935"/>
            <a:ext cx="1569660" cy="369332"/>
          </a:xfrm>
          <a:prstGeom prst="rect">
            <a:avLst/>
          </a:prstGeom>
        </p:spPr>
        <p:txBody>
          <a:bodyPr wrap="none">
            <a:spAutoFit/>
          </a:bodyPr>
          <a:lstStyle/>
          <a:p>
            <a:r>
              <a:rPr lang="zh-CN" altLang="en-US" b="1" dirty="0">
                <a:solidFill>
                  <a:srgbClr val="00B050"/>
                </a:solidFill>
                <a:latin typeface="微软雅黑" panose="020B0503020204020204" pitchFamily="34" charset="-122"/>
                <a:ea typeface="微软雅黑" panose="020B0503020204020204" pitchFamily="34" charset="-122"/>
              </a:rPr>
              <a:t>物流速度提高</a:t>
            </a:r>
            <a:endParaRPr lang="zh-CN" altLang="en-US" b="1" dirty="0">
              <a:solidFill>
                <a:srgbClr val="00B050"/>
              </a:solidFill>
              <a:latin typeface="微软雅黑" panose="020B0503020204020204" pitchFamily="34" charset="-122"/>
              <a:ea typeface="微软雅黑" panose="020B0503020204020204" pitchFamily="34" charset="-122"/>
            </a:endParaRPr>
          </a:p>
        </p:txBody>
      </p:sp>
      <p:sp>
        <p:nvSpPr>
          <p:cNvPr id="24" name="矩形 23"/>
          <p:cNvSpPr/>
          <p:nvPr/>
        </p:nvSpPr>
        <p:spPr>
          <a:xfrm>
            <a:off x="8041803" y="2138453"/>
            <a:ext cx="2029020" cy="523220"/>
          </a:xfrm>
          <a:prstGeom prst="rect">
            <a:avLst/>
          </a:prstGeom>
        </p:spPr>
        <p:txBody>
          <a:bodyPr wrap="square" anchor="ct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5" name="矩形 24"/>
          <p:cNvSpPr/>
          <p:nvPr/>
        </p:nvSpPr>
        <p:spPr>
          <a:xfrm>
            <a:off x="8041803" y="3309745"/>
            <a:ext cx="1569660" cy="369332"/>
          </a:xfrm>
          <a:prstGeom prst="rect">
            <a:avLst/>
          </a:prstGeom>
        </p:spPr>
        <p:txBody>
          <a:bodyPr wrap="none">
            <a:spAutoFit/>
          </a:bodyPr>
          <a:lstStyle/>
          <a:p>
            <a:r>
              <a:rPr lang="zh-CN" altLang="en-US" b="1" dirty="0">
                <a:solidFill>
                  <a:srgbClr val="00AF92"/>
                </a:solidFill>
                <a:latin typeface="微软雅黑" panose="020B0503020204020204" pitchFamily="34" charset="-122"/>
                <a:ea typeface="微软雅黑" panose="020B0503020204020204" pitchFamily="34" charset="-122"/>
              </a:rPr>
              <a:t>消费观念改变</a:t>
            </a:r>
            <a:endParaRPr lang="zh-CN" altLang="en-US" b="1" dirty="0">
              <a:solidFill>
                <a:srgbClr val="00AF92"/>
              </a:solidFill>
              <a:latin typeface="微软雅黑" panose="020B0503020204020204" pitchFamily="34" charset="-122"/>
              <a:ea typeface="微软雅黑" panose="020B0503020204020204" pitchFamily="34" charset="-122"/>
            </a:endParaRPr>
          </a:p>
        </p:txBody>
      </p:sp>
      <p:sp>
        <p:nvSpPr>
          <p:cNvPr id="26" name="矩形 25"/>
          <p:cNvSpPr/>
          <p:nvPr/>
        </p:nvSpPr>
        <p:spPr>
          <a:xfrm>
            <a:off x="8041803" y="3635263"/>
            <a:ext cx="2029020" cy="523220"/>
          </a:xfrm>
          <a:prstGeom prst="rect">
            <a:avLst/>
          </a:prstGeom>
        </p:spPr>
        <p:txBody>
          <a:bodyPr wrap="square" anchor="ct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7" name="矩形 26"/>
          <p:cNvSpPr/>
          <p:nvPr/>
        </p:nvSpPr>
        <p:spPr>
          <a:xfrm>
            <a:off x="4343192" y="1294289"/>
            <a:ext cx="338554" cy="369332"/>
          </a:xfrm>
          <a:prstGeom prst="rect">
            <a:avLst/>
          </a:prstGeom>
        </p:spPr>
        <p:txBody>
          <a:bodyPr wrap="none">
            <a:spAutoFit/>
          </a:bodyPr>
          <a:lstStyle/>
          <a:p>
            <a:r>
              <a:rPr lang="en-US" altLang="zh-CN" dirty="0">
                <a:solidFill>
                  <a:srgbClr val="00B0F0"/>
                </a:solidFill>
                <a:latin typeface="方正超粗黑简体" panose="03000509000000000000" pitchFamily="65" charset="-122"/>
                <a:ea typeface="方正超粗黑简体" panose="03000509000000000000" pitchFamily="65" charset="-122"/>
              </a:rPr>
              <a:t>1</a:t>
            </a:r>
            <a:endParaRPr lang="zh-CN" altLang="en-US" dirty="0">
              <a:solidFill>
                <a:srgbClr val="00B0F0"/>
              </a:solidFill>
              <a:latin typeface="方正超粗黑简体" panose="03000509000000000000" pitchFamily="65" charset="-122"/>
              <a:ea typeface="方正超粗黑简体" panose="03000509000000000000" pitchFamily="65" charset="-122"/>
            </a:endParaRPr>
          </a:p>
        </p:txBody>
      </p:sp>
      <p:sp>
        <p:nvSpPr>
          <p:cNvPr id="28" name="矩形 27"/>
          <p:cNvSpPr/>
          <p:nvPr/>
        </p:nvSpPr>
        <p:spPr>
          <a:xfrm>
            <a:off x="4345030" y="2733681"/>
            <a:ext cx="338554" cy="369332"/>
          </a:xfrm>
          <a:prstGeom prst="rect">
            <a:avLst/>
          </a:prstGeom>
          <a:solidFill>
            <a:srgbClr val="FF3D33"/>
          </a:solidFill>
        </p:spPr>
        <p:txBody>
          <a:bodyPr wrap="none">
            <a:spAutoFit/>
          </a:bodyPr>
          <a:lstStyle/>
          <a:p>
            <a:r>
              <a:rPr lang="en-US" altLang="zh-CN" dirty="0">
                <a:solidFill>
                  <a:srgbClr val="FF6D67"/>
                </a:solidFill>
                <a:latin typeface="方正超粗黑简体" panose="03000509000000000000" pitchFamily="65" charset="-122"/>
                <a:ea typeface="方正超粗黑简体" panose="03000509000000000000" pitchFamily="65" charset="-122"/>
              </a:rPr>
              <a:t>2</a:t>
            </a:r>
            <a:endParaRPr lang="zh-CN" altLang="en-US" dirty="0">
              <a:solidFill>
                <a:srgbClr val="FF6D67"/>
              </a:solidFill>
              <a:latin typeface="方正超粗黑简体" panose="03000509000000000000" pitchFamily="65" charset="-122"/>
              <a:ea typeface="方正超粗黑简体" panose="03000509000000000000" pitchFamily="65" charset="-122"/>
            </a:endParaRPr>
          </a:p>
        </p:txBody>
      </p:sp>
      <p:sp>
        <p:nvSpPr>
          <p:cNvPr id="29" name="矩形 28"/>
          <p:cNvSpPr/>
          <p:nvPr/>
        </p:nvSpPr>
        <p:spPr>
          <a:xfrm>
            <a:off x="4345030" y="4164549"/>
            <a:ext cx="338554" cy="369332"/>
          </a:xfrm>
          <a:prstGeom prst="rect">
            <a:avLst/>
          </a:prstGeom>
        </p:spPr>
        <p:txBody>
          <a:bodyPr wrap="none">
            <a:spAutoFit/>
          </a:bodyPr>
          <a:lstStyle/>
          <a:p>
            <a:r>
              <a:rPr lang="en-US" altLang="zh-CN" dirty="0">
                <a:solidFill>
                  <a:srgbClr val="FA783A"/>
                </a:solidFill>
                <a:latin typeface="方正超粗黑简体" panose="03000509000000000000" pitchFamily="65" charset="-122"/>
                <a:ea typeface="方正超粗黑简体" panose="03000509000000000000" pitchFamily="65" charset="-122"/>
              </a:rPr>
              <a:t>3</a:t>
            </a:r>
            <a:endParaRPr lang="zh-CN" altLang="en-US" dirty="0">
              <a:solidFill>
                <a:srgbClr val="FA783A"/>
              </a:solidFill>
              <a:latin typeface="方正超粗黑简体" panose="03000509000000000000" pitchFamily="65" charset="-122"/>
              <a:ea typeface="方正超粗黑简体" panose="03000509000000000000" pitchFamily="65" charset="-122"/>
            </a:endParaRPr>
          </a:p>
        </p:txBody>
      </p:sp>
      <p:sp>
        <p:nvSpPr>
          <p:cNvPr id="30" name="矩形 29"/>
          <p:cNvSpPr/>
          <p:nvPr/>
        </p:nvSpPr>
        <p:spPr>
          <a:xfrm>
            <a:off x="7513576" y="3453761"/>
            <a:ext cx="350796" cy="369332"/>
          </a:xfrm>
          <a:prstGeom prst="rect">
            <a:avLst/>
          </a:prstGeom>
        </p:spPr>
        <p:txBody>
          <a:bodyPr wrap="square">
            <a:spAutoFit/>
          </a:bodyPr>
          <a:lstStyle/>
          <a:p>
            <a:r>
              <a:rPr lang="en-US" altLang="zh-CN" dirty="0">
                <a:solidFill>
                  <a:srgbClr val="00AF92"/>
                </a:solidFill>
                <a:latin typeface="方正超粗黑简体" panose="03000509000000000000" pitchFamily="65" charset="-122"/>
                <a:ea typeface="方正超粗黑简体" panose="03000509000000000000" pitchFamily="65" charset="-122"/>
              </a:rPr>
              <a:t>5</a:t>
            </a:r>
            <a:endParaRPr lang="zh-CN" altLang="en-US" dirty="0">
              <a:solidFill>
                <a:srgbClr val="00AF92"/>
              </a:solidFill>
              <a:latin typeface="方正超粗黑简体" panose="03000509000000000000" pitchFamily="65" charset="-122"/>
              <a:ea typeface="方正超粗黑简体" panose="03000509000000000000" pitchFamily="65" charset="-122"/>
            </a:endParaRPr>
          </a:p>
        </p:txBody>
      </p:sp>
      <p:sp>
        <p:nvSpPr>
          <p:cNvPr id="31" name="矩形 30"/>
          <p:cNvSpPr/>
          <p:nvPr/>
        </p:nvSpPr>
        <p:spPr>
          <a:xfrm>
            <a:off x="7522515" y="2034101"/>
            <a:ext cx="350796" cy="369332"/>
          </a:xfrm>
          <a:prstGeom prst="rect">
            <a:avLst/>
          </a:prstGeom>
        </p:spPr>
        <p:txBody>
          <a:bodyPr wrap="square">
            <a:spAutoFit/>
          </a:bodyPr>
          <a:lstStyle/>
          <a:p>
            <a:r>
              <a:rPr lang="en-US" altLang="zh-CN" dirty="0">
                <a:solidFill>
                  <a:srgbClr val="00B050"/>
                </a:solidFill>
                <a:latin typeface="方正超粗黑简体" panose="03000509000000000000" pitchFamily="65" charset="-122"/>
                <a:ea typeface="方正超粗黑简体" panose="03000509000000000000" pitchFamily="65" charset="-122"/>
              </a:rPr>
              <a:t>4</a:t>
            </a:r>
            <a:endParaRPr lang="zh-CN" altLang="en-US" dirty="0">
              <a:solidFill>
                <a:srgbClr val="00B050"/>
              </a:solidFill>
              <a:latin typeface="方正超粗黑简体" panose="03000509000000000000" pitchFamily="65" charset="-122"/>
              <a:ea typeface="方正超粗黑简体" panose="03000509000000000000" pitchFamily="65" charset="-122"/>
            </a:endParaRPr>
          </a:p>
        </p:txBody>
      </p:sp>
      <p:sp>
        <p:nvSpPr>
          <p:cNvPr id="32" name="椭圆 31"/>
          <p:cNvSpPr/>
          <p:nvPr/>
        </p:nvSpPr>
        <p:spPr>
          <a:xfrm>
            <a:off x="5183017" y="4912228"/>
            <a:ext cx="1829142" cy="1829140"/>
          </a:xfrm>
          <a:prstGeom prst="ellipse">
            <a:avLst/>
          </a:prstGeom>
          <a:gradFill>
            <a:gsLst>
              <a:gs pos="0">
                <a:srgbClr val="D9D9D9"/>
              </a:gs>
              <a:gs pos="100000">
                <a:schemeClr val="bg1">
                  <a:lumMod val="98000"/>
                </a:schemeClr>
              </a:gs>
            </a:gsLst>
            <a:lin ang="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椭圆 32"/>
          <p:cNvSpPr/>
          <p:nvPr/>
        </p:nvSpPr>
        <p:spPr>
          <a:xfrm>
            <a:off x="5376567" y="5105778"/>
            <a:ext cx="1442041" cy="1442039"/>
          </a:xfrm>
          <a:prstGeom prst="ellipse">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4" name="Freeform 352"/>
          <p:cNvSpPr>
            <a:spLocks noEditPoints="1"/>
          </p:cNvSpPr>
          <p:nvPr/>
        </p:nvSpPr>
        <p:spPr bwMode="auto">
          <a:xfrm>
            <a:off x="5818712" y="5654824"/>
            <a:ext cx="557749" cy="343945"/>
          </a:xfrm>
          <a:custGeom>
            <a:avLst/>
            <a:gdLst>
              <a:gd name="T0" fmla="*/ 33 w 51"/>
              <a:gd name="T1" fmla="*/ 31 h 31"/>
              <a:gd name="T2" fmla="*/ 8 w 51"/>
              <a:gd name="T3" fmla="*/ 31 h 31"/>
              <a:gd name="T4" fmla="*/ 7 w 51"/>
              <a:gd name="T5" fmla="*/ 29 h 31"/>
              <a:gd name="T6" fmla="*/ 7 w 51"/>
              <a:gd name="T7" fmla="*/ 25 h 31"/>
              <a:gd name="T8" fmla="*/ 7 w 51"/>
              <a:gd name="T9" fmla="*/ 14 h 31"/>
              <a:gd name="T10" fmla="*/ 2 w 51"/>
              <a:gd name="T11" fmla="*/ 14 h 31"/>
              <a:gd name="T12" fmla="*/ 0 w 51"/>
              <a:gd name="T13" fmla="*/ 12 h 31"/>
              <a:gd name="T14" fmla="*/ 0 w 51"/>
              <a:gd name="T15" fmla="*/ 11 h 31"/>
              <a:gd name="T16" fmla="*/ 9 w 51"/>
              <a:gd name="T17" fmla="*/ 1 h 31"/>
              <a:gd name="T18" fmla="*/ 10 w 51"/>
              <a:gd name="T19" fmla="*/ 0 h 31"/>
              <a:gd name="T20" fmla="*/ 12 w 51"/>
              <a:gd name="T21" fmla="*/ 1 h 31"/>
              <a:gd name="T22" fmla="*/ 20 w 51"/>
              <a:gd name="T23" fmla="*/ 11 h 31"/>
              <a:gd name="T24" fmla="*/ 21 w 51"/>
              <a:gd name="T25" fmla="*/ 12 h 31"/>
              <a:gd name="T26" fmla="*/ 19 w 51"/>
              <a:gd name="T27" fmla="*/ 14 h 31"/>
              <a:gd name="T28" fmla="*/ 14 w 51"/>
              <a:gd name="T29" fmla="*/ 14 h 31"/>
              <a:gd name="T30" fmla="*/ 14 w 51"/>
              <a:gd name="T31" fmla="*/ 24 h 31"/>
              <a:gd name="T32" fmla="*/ 29 w 51"/>
              <a:gd name="T33" fmla="*/ 24 h 31"/>
              <a:gd name="T34" fmla="*/ 30 w 51"/>
              <a:gd name="T35" fmla="*/ 25 h 31"/>
              <a:gd name="T36" fmla="*/ 34 w 51"/>
              <a:gd name="T37" fmla="*/ 30 h 31"/>
              <a:gd name="T38" fmla="*/ 34 w 51"/>
              <a:gd name="T39" fmla="*/ 30 h 31"/>
              <a:gd name="T40" fmla="*/ 33 w 51"/>
              <a:gd name="T41" fmla="*/ 31 h 31"/>
              <a:gd name="T42" fmla="*/ 51 w 51"/>
              <a:gd name="T43" fmla="*/ 20 h 31"/>
              <a:gd name="T44" fmla="*/ 42 w 51"/>
              <a:gd name="T45" fmla="*/ 31 h 31"/>
              <a:gd name="T46" fmla="*/ 41 w 51"/>
              <a:gd name="T47" fmla="*/ 31 h 31"/>
              <a:gd name="T48" fmla="*/ 40 w 51"/>
              <a:gd name="T49" fmla="*/ 31 h 31"/>
              <a:gd name="T50" fmla="*/ 31 w 51"/>
              <a:gd name="T51" fmla="*/ 20 h 31"/>
              <a:gd name="T52" fmla="*/ 31 w 51"/>
              <a:gd name="T53" fmla="*/ 19 h 31"/>
              <a:gd name="T54" fmla="*/ 33 w 51"/>
              <a:gd name="T55" fmla="*/ 17 h 31"/>
              <a:gd name="T56" fmla="*/ 38 w 51"/>
              <a:gd name="T57" fmla="*/ 17 h 31"/>
              <a:gd name="T58" fmla="*/ 38 w 51"/>
              <a:gd name="T59" fmla="*/ 7 h 31"/>
              <a:gd name="T60" fmla="*/ 22 w 51"/>
              <a:gd name="T61" fmla="*/ 7 h 31"/>
              <a:gd name="T62" fmla="*/ 22 w 51"/>
              <a:gd name="T63" fmla="*/ 7 h 31"/>
              <a:gd name="T64" fmla="*/ 17 w 51"/>
              <a:gd name="T65" fmla="*/ 2 h 31"/>
              <a:gd name="T66" fmla="*/ 17 w 51"/>
              <a:gd name="T67" fmla="*/ 1 h 31"/>
              <a:gd name="T68" fmla="*/ 18 w 51"/>
              <a:gd name="T69" fmla="*/ 0 h 31"/>
              <a:gd name="T70" fmla="*/ 44 w 51"/>
              <a:gd name="T71" fmla="*/ 0 h 31"/>
              <a:gd name="T72" fmla="*/ 45 w 51"/>
              <a:gd name="T73" fmla="*/ 2 h 31"/>
              <a:gd name="T74" fmla="*/ 45 w 51"/>
              <a:gd name="T75" fmla="*/ 6 h 31"/>
              <a:gd name="T76" fmla="*/ 45 w 51"/>
              <a:gd name="T77" fmla="*/ 17 h 31"/>
              <a:gd name="T78" fmla="*/ 50 w 51"/>
              <a:gd name="T79" fmla="*/ 17 h 31"/>
              <a:gd name="T80" fmla="*/ 51 w 51"/>
              <a:gd name="T81" fmla="*/ 19 h 31"/>
              <a:gd name="T82" fmla="*/ 51 w 51"/>
              <a:gd name="T83" fmla="*/ 2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 h="31">
                <a:moveTo>
                  <a:pt x="33" y="31"/>
                </a:moveTo>
                <a:cubicBezTo>
                  <a:pt x="8" y="31"/>
                  <a:pt x="8" y="31"/>
                  <a:pt x="8" y="31"/>
                </a:cubicBezTo>
                <a:cubicBezTo>
                  <a:pt x="7" y="31"/>
                  <a:pt x="7" y="30"/>
                  <a:pt x="7" y="29"/>
                </a:cubicBezTo>
                <a:cubicBezTo>
                  <a:pt x="7" y="25"/>
                  <a:pt x="7" y="25"/>
                  <a:pt x="7" y="25"/>
                </a:cubicBezTo>
                <a:cubicBezTo>
                  <a:pt x="7" y="14"/>
                  <a:pt x="7" y="14"/>
                  <a:pt x="7" y="14"/>
                </a:cubicBezTo>
                <a:cubicBezTo>
                  <a:pt x="2" y="14"/>
                  <a:pt x="2" y="14"/>
                  <a:pt x="2" y="14"/>
                </a:cubicBezTo>
                <a:cubicBezTo>
                  <a:pt x="1" y="14"/>
                  <a:pt x="0" y="13"/>
                  <a:pt x="0" y="12"/>
                </a:cubicBezTo>
                <a:cubicBezTo>
                  <a:pt x="0" y="12"/>
                  <a:pt x="0" y="12"/>
                  <a:pt x="0" y="11"/>
                </a:cubicBezTo>
                <a:cubicBezTo>
                  <a:pt x="9" y="1"/>
                  <a:pt x="9" y="1"/>
                  <a:pt x="9" y="1"/>
                </a:cubicBezTo>
                <a:cubicBezTo>
                  <a:pt x="9" y="1"/>
                  <a:pt x="10" y="0"/>
                  <a:pt x="10" y="0"/>
                </a:cubicBezTo>
                <a:cubicBezTo>
                  <a:pt x="11" y="0"/>
                  <a:pt x="11" y="1"/>
                  <a:pt x="12" y="1"/>
                </a:cubicBezTo>
                <a:cubicBezTo>
                  <a:pt x="20" y="11"/>
                  <a:pt x="20" y="11"/>
                  <a:pt x="20" y="11"/>
                </a:cubicBezTo>
                <a:cubicBezTo>
                  <a:pt x="20" y="12"/>
                  <a:pt x="21" y="12"/>
                  <a:pt x="21" y="12"/>
                </a:cubicBezTo>
                <a:cubicBezTo>
                  <a:pt x="21" y="13"/>
                  <a:pt x="20" y="14"/>
                  <a:pt x="19" y="14"/>
                </a:cubicBezTo>
                <a:cubicBezTo>
                  <a:pt x="14" y="14"/>
                  <a:pt x="14" y="14"/>
                  <a:pt x="14" y="14"/>
                </a:cubicBezTo>
                <a:cubicBezTo>
                  <a:pt x="14" y="24"/>
                  <a:pt x="14" y="24"/>
                  <a:pt x="14" y="24"/>
                </a:cubicBezTo>
                <a:cubicBezTo>
                  <a:pt x="29" y="24"/>
                  <a:pt x="29" y="24"/>
                  <a:pt x="29" y="24"/>
                </a:cubicBezTo>
                <a:cubicBezTo>
                  <a:pt x="29" y="24"/>
                  <a:pt x="30" y="24"/>
                  <a:pt x="30" y="25"/>
                </a:cubicBezTo>
                <a:cubicBezTo>
                  <a:pt x="34" y="30"/>
                  <a:pt x="34" y="30"/>
                  <a:pt x="34" y="30"/>
                </a:cubicBezTo>
                <a:cubicBezTo>
                  <a:pt x="34" y="30"/>
                  <a:pt x="34" y="30"/>
                  <a:pt x="34" y="30"/>
                </a:cubicBezTo>
                <a:cubicBezTo>
                  <a:pt x="34" y="31"/>
                  <a:pt x="34" y="31"/>
                  <a:pt x="33" y="31"/>
                </a:cubicBezTo>
                <a:close/>
                <a:moveTo>
                  <a:pt x="51" y="20"/>
                </a:moveTo>
                <a:cubicBezTo>
                  <a:pt x="42" y="31"/>
                  <a:pt x="42" y="31"/>
                  <a:pt x="42" y="31"/>
                </a:cubicBezTo>
                <a:cubicBezTo>
                  <a:pt x="42" y="31"/>
                  <a:pt x="42" y="31"/>
                  <a:pt x="41" y="31"/>
                </a:cubicBezTo>
                <a:cubicBezTo>
                  <a:pt x="41" y="31"/>
                  <a:pt x="40" y="31"/>
                  <a:pt x="40" y="31"/>
                </a:cubicBezTo>
                <a:cubicBezTo>
                  <a:pt x="31" y="20"/>
                  <a:pt x="31" y="20"/>
                  <a:pt x="31" y="20"/>
                </a:cubicBezTo>
                <a:cubicBezTo>
                  <a:pt x="31" y="20"/>
                  <a:pt x="31" y="20"/>
                  <a:pt x="31" y="19"/>
                </a:cubicBezTo>
                <a:cubicBezTo>
                  <a:pt x="31" y="18"/>
                  <a:pt x="32" y="17"/>
                  <a:pt x="33" y="17"/>
                </a:cubicBezTo>
                <a:cubicBezTo>
                  <a:pt x="38" y="17"/>
                  <a:pt x="38" y="17"/>
                  <a:pt x="38" y="17"/>
                </a:cubicBezTo>
                <a:cubicBezTo>
                  <a:pt x="38" y="7"/>
                  <a:pt x="38" y="7"/>
                  <a:pt x="38" y="7"/>
                </a:cubicBezTo>
                <a:cubicBezTo>
                  <a:pt x="22" y="7"/>
                  <a:pt x="22" y="7"/>
                  <a:pt x="22" y="7"/>
                </a:cubicBezTo>
                <a:cubicBezTo>
                  <a:pt x="22" y="7"/>
                  <a:pt x="22" y="7"/>
                  <a:pt x="22" y="7"/>
                </a:cubicBezTo>
                <a:cubicBezTo>
                  <a:pt x="17" y="2"/>
                  <a:pt x="17" y="2"/>
                  <a:pt x="17" y="2"/>
                </a:cubicBezTo>
                <a:cubicBezTo>
                  <a:pt x="17" y="2"/>
                  <a:pt x="17" y="1"/>
                  <a:pt x="17" y="1"/>
                </a:cubicBezTo>
                <a:cubicBezTo>
                  <a:pt x="17" y="1"/>
                  <a:pt x="18" y="0"/>
                  <a:pt x="18" y="0"/>
                </a:cubicBezTo>
                <a:cubicBezTo>
                  <a:pt x="44" y="0"/>
                  <a:pt x="44" y="0"/>
                  <a:pt x="44" y="0"/>
                </a:cubicBezTo>
                <a:cubicBezTo>
                  <a:pt x="45" y="0"/>
                  <a:pt x="45" y="1"/>
                  <a:pt x="45" y="2"/>
                </a:cubicBezTo>
                <a:cubicBezTo>
                  <a:pt x="45" y="6"/>
                  <a:pt x="45" y="6"/>
                  <a:pt x="45" y="6"/>
                </a:cubicBezTo>
                <a:cubicBezTo>
                  <a:pt x="45" y="17"/>
                  <a:pt x="45" y="17"/>
                  <a:pt x="45" y="17"/>
                </a:cubicBezTo>
                <a:cubicBezTo>
                  <a:pt x="50" y="17"/>
                  <a:pt x="50" y="17"/>
                  <a:pt x="50" y="17"/>
                </a:cubicBezTo>
                <a:cubicBezTo>
                  <a:pt x="51" y="17"/>
                  <a:pt x="51" y="18"/>
                  <a:pt x="51" y="19"/>
                </a:cubicBezTo>
                <a:cubicBezTo>
                  <a:pt x="51" y="20"/>
                  <a:pt x="51" y="20"/>
                  <a:pt x="51" y="20"/>
                </a:cubicBezTo>
                <a:close/>
              </a:path>
            </a:pathLst>
          </a:custGeom>
          <a:solidFill>
            <a:srgbClr val="FA783A"/>
          </a:solidFill>
          <a:ln>
            <a:noFill/>
          </a:ln>
        </p:spPr>
        <p:txBody>
          <a:bodyPr vert="horz" wrap="square" lIns="91440" tIns="45720" rIns="91440" bIns="45720" numCol="1" anchor="t" anchorCtr="0" compatLnSpc="1"/>
          <a:lstStyle/>
          <a:p>
            <a:endParaRPr lang="id-ID">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1000"/>
                                        <p:tgtEl>
                                          <p:spTgt spid="12"/>
                                        </p:tgtEl>
                                      </p:cBhvr>
                                    </p:animEffect>
                                  </p:childTnLst>
                                </p:cTn>
                              </p:par>
                              <p:par>
                                <p:cTn id="26" presetID="2" presetClass="entr" presetSubtype="8"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0-#ppt_w/2"/>
                                          </p:val>
                                        </p:tav>
                                        <p:tav tm="100000">
                                          <p:val>
                                            <p:strVal val="#ppt_x"/>
                                          </p:val>
                                        </p:tav>
                                      </p:tavLst>
                                    </p:anim>
                                    <p:anim calcmode="lin" valueType="num">
                                      <p:cBhvr additive="base">
                                        <p:cTn id="37" dur="500" fill="hold"/>
                                        <p:tgtEl>
                                          <p:spTgt spid="27"/>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1000"/>
                                        <p:tgtEl>
                                          <p:spTgt spid="13"/>
                                        </p:tgtEl>
                                      </p:cBhvr>
                                    </p:animEffect>
                                  </p:childTnLst>
                                </p:cTn>
                              </p:par>
                              <p:par>
                                <p:cTn id="42" presetID="2" presetClass="entr" presetSubtype="8" fill="hold" grpId="0" nodeType="withEffect">
                                  <p:stCondLst>
                                    <p:cond delay="50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0-#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0-#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50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1000"/>
                                        <p:tgtEl>
                                          <p:spTgt spid="14"/>
                                        </p:tgtEl>
                                      </p:cBhvr>
                                    </p:animEffect>
                                  </p:childTnLst>
                                </p:cTn>
                              </p:par>
                              <p:par>
                                <p:cTn id="58" presetID="2" presetClass="entr" presetSubtype="8" fill="hold" grpId="0" nodeType="withEffect">
                                  <p:stCondLst>
                                    <p:cond delay="500"/>
                                  </p:stCondLst>
                                  <p:childTnLst>
                                    <p:set>
                                      <p:cBhvr>
                                        <p:cTn id="59" dur="1" fill="hold">
                                          <p:stCondLst>
                                            <p:cond delay="0"/>
                                          </p:stCondLst>
                                        </p:cTn>
                                        <p:tgtEl>
                                          <p:spTgt spid="21"/>
                                        </p:tgtEl>
                                        <p:attrNameLst>
                                          <p:attrName>style.visibility</p:attrName>
                                        </p:attrNameLst>
                                      </p:cBhvr>
                                      <p:to>
                                        <p:strVal val="visible"/>
                                      </p:to>
                                    </p:set>
                                    <p:anim calcmode="lin" valueType="num">
                                      <p:cBhvr additive="base">
                                        <p:cTn id="60" dur="500" fill="hold"/>
                                        <p:tgtEl>
                                          <p:spTgt spid="21"/>
                                        </p:tgtEl>
                                        <p:attrNameLst>
                                          <p:attrName>ppt_x</p:attrName>
                                        </p:attrNameLst>
                                      </p:cBhvr>
                                      <p:tavLst>
                                        <p:tav tm="0">
                                          <p:val>
                                            <p:strVal val="0-#ppt_w/2"/>
                                          </p:val>
                                        </p:tav>
                                        <p:tav tm="100000">
                                          <p:val>
                                            <p:strVal val="#ppt_x"/>
                                          </p:val>
                                        </p:tav>
                                      </p:tavLst>
                                    </p:anim>
                                    <p:anim calcmode="lin" valueType="num">
                                      <p:cBhvr additive="base">
                                        <p:cTn id="61" dur="500" fill="hold"/>
                                        <p:tgtEl>
                                          <p:spTgt spid="21"/>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500"/>
                                  </p:stCondLst>
                                  <p:childTnLst>
                                    <p:set>
                                      <p:cBhvr>
                                        <p:cTn id="63" dur="1" fill="hold">
                                          <p:stCondLst>
                                            <p:cond delay="0"/>
                                          </p:stCondLst>
                                        </p:cTn>
                                        <p:tgtEl>
                                          <p:spTgt spid="22"/>
                                        </p:tgtEl>
                                        <p:attrNameLst>
                                          <p:attrName>style.visibility</p:attrName>
                                        </p:attrNameLst>
                                      </p:cBhvr>
                                      <p:to>
                                        <p:strVal val="visible"/>
                                      </p:to>
                                    </p:set>
                                    <p:anim calcmode="lin" valueType="num">
                                      <p:cBhvr additive="base">
                                        <p:cTn id="64" dur="500" fill="hold"/>
                                        <p:tgtEl>
                                          <p:spTgt spid="22"/>
                                        </p:tgtEl>
                                        <p:attrNameLst>
                                          <p:attrName>ppt_x</p:attrName>
                                        </p:attrNameLst>
                                      </p:cBhvr>
                                      <p:tavLst>
                                        <p:tav tm="0">
                                          <p:val>
                                            <p:strVal val="0-#ppt_w/2"/>
                                          </p:val>
                                        </p:tav>
                                        <p:tav tm="100000">
                                          <p:val>
                                            <p:strVal val="#ppt_x"/>
                                          </p:val>
                                        </p:tav>
                                      </p:tavLst>
                                    </p:anim>
                                    <p:anim calcmode="lin" valueType="num">
                                      <p:cBhvr additive="base">
                                        <p:cTn id="65" dur="500" fill="hold"/>
                                        <p:tgtEl>
                                          <p:spTgt spid="22"/>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50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0-#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22" presetClass="entr" presetSubtype="4"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down)">
                                      <p:cBhvr>
                                        <p:cTn id="73" dur="1000"/>
                                        <p:tgtEl>
                                          <p:spTgt spid="15"/>
                                        </p:tgtEl>
                                      </p:cBhvr>
                                    </p:animEffect>
                                  </p:childTnLst>
                                </p:cTn>
                              </p:par>
                              <p:par>
                                <p:cTn id="74" presetID="2" presetClass="entr" presetSubtype="2" fill="hold" grpId="0" nodeType="withEffect">
                                  <p:stCondLst>
                                    <p:cond delay="50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500" fill="hold"/>
                                        <p:tgtEl>
                                          <p:spTgt spid="23"/>
                                        </p:tgtEl>
                                        <p:attrNameLst>
                                          <p:attrName>ppt_x</p:attrName>
                                        </p:attrNameLst>
                                      </p:cBhvr>
                                      <p:tavLst>
                                        <p:tav tm="0">
                                          <p:val>
                                            <p:strVal val="1+#ppt_w/2"/>
                                          </p:val>
                                        </p:tav>
                                        <p:tav tm="100000">
                                          <p:val>
                                            <p:strVal val="#ppt_x"/>
                                          </p:val>
                                        </p:tav>
                                      </p:tavLst>
                                    </p:anim>
                                    <p:anim calcmode="lin" valueType="num">
                                      <p:cBhvr additive="base">
                                        <p:cTn id="77" dur="500" fill="hold"/>
                                        <p:tgtEl>
                                          <p:spTgt spid="23"/>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500"/>
                                  </p:stCondLst>
                                  <p:childTnLst>
                                    <p:set>
                                      <p:cBhvr>
                                        <p:cTn id="79" dur="1" fill="hold">
                                          <p:stCondLst>
                                            <p:cond delay="0"/>
                                          </p:stCondLst>
                                        </p:cTn>
                                        <p:tgtEl>
                                          <p:spTgt spid="24"/>
                                        </p:tgtEl>
                                        <p:attrNameLst>
                                          <p:attrName>style.visibility</p:attrName>
                                        </p:attrNameLst>
                                      </p:cBhvr>
                                      <p:to>
                                        <p:strVal val="visible"/>
                                      </p:to>
                                    </p:set>
                                    <p:anim calcmode="lin" valueType="num">
                                      <p:cBhvr additive="base">
                                        <p:cTn id="80" dur="500" fill="hold"/>
                                        <p:tgtEl>
                                          <p:spTgt spid="24"/>
                                        </p:tgtEl>
                                        <p:attrNameLst>
                                          <p:attrName>ppt_x</p:attrName>
                                        </p:attrNameLst>
                                      </p:cBhvr>
                                      <p:tavLst>
                                        <p:tav tm="0">
                                          <p:val>
                                            <p:strVal val="1+#ppt_w/2"/>
                                          </p:val>
                                        </p:tav>
                                        <p:tav tm="100000">
                                          <p:val>
                                            <p:strVal val="#ppt_x"/>
                                          </p:val>
                                        </p:tav>
                                      </p:tavLst>
                                    </p:anim>
                                    <p:anim calcmode="lin" valueType="num">
                                      <p:cBhvr additive="base">
                                        <p:cTn id="81" dur="500" fill="hold"/>
                                        <p:tgtEl>
                                          <p:spTgt spid="24"/>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500"/>
                                  </p:stCondLst>
                                  <p:childTnLst>
                                    <p:set>
                                      <p:cBhvr>
                                        <p:cTn id="83" dur="1" fill="hold">
                                          <p:stCondLst>
                                            <p:cond delay="0"/>
                                          </p:stCondLst>
                                        </p:cTn>
                                        <p:tgtEl>
                                          <p:spTgt spid="31"/>
                                        </p:tgtEl>
                                        <p:attrNameLst>
                                          <p:attrName>style.visibility</p:attrName>
                                        </p:attrNameLst>
                                      </p:cBhvr>
                                      <p:to>
                                        <p:strVal val="visible"/>
                                      </p:to>
                                    </p:set>
                                    <p:anim calcmode="lin" valueType="num">
                                      <p:cBhvr additive="base">
                                        <p:cTn id="84" dur="500" fill="hold"/>
                                        <p:tgtEl>
                                          <p:spTgt spid="31"/>
                                        </p:tgtEl>
                                        <p:attrNameLst>
                                          <p:attrName>ppt_x</p:attrName>
                                        </p:attrNameLst>
                                      </p:cBhvr>
                                      <p:tavLst>
                                        <p:tav tm="0">
                                          <p:val>
                                            <p:strVal val="1+#ppt_w/2"/>
                                          </p:val>
                                        </p:tav>
                                        <p:tav tm="100000">
                                          <p:val>
                                            <p:strVal val="#ppt_x"/>
                                          </p:val>
                                        </p:tav>
                                      </p:tavLst>
                                    </p:anim>
                                    <p:anim calcmode="lin" valueType="num">
                                      <p:cBhvr additive="base">
                                        <p:cTn id="85" dur="500" fill="hold"/>
                                        <p:tgtEl>
                                          <p:spTgt spid="31"/>
                                        </p:tgtEl>
                                        <p:attrNameLst>
                                          <p:attrName>ppt_y</p:attrName>
                                        </p:attrNameLst>
                                      </p:cBhvr>
                                      <p:tavLst>
                                        <p:tav tm="0">
                                          <p:val>
                                            <p:strVal val="#ppt_y"/>
                                          </p:val>
                                        </p:tav>
                                        <p:tav tm="100000">
                                          <p:val>
                                            <p:strVal val="#ppt_y"/>
                                          </p:val>
                                        </p:tav>
                                      </p:tavLst>
                                    </p:anim>
                                  </p:childTnLst>
                                </p:cTn>
                              </p:par>
                            </p:childTnLst>
                          </p:cTn>
                        </p:par>
                        <p:par>
                          <p:cTn id="86" fill="hold">
                            <p:stCondLst>
                              <p:cond delay="6500"/>
                            </p:stCondLst>
                            <p:childTnLst>
                              <p:par>
                                <p:cTn id="87" presetID="22" presetClass="entr" presetSubtype="4"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ipe(down)">
                                      <p:cBhvr>
                                        <p:cTn id="89" dur="1000"/>
                                        <p:tgtEl>
                                          <p:spTgt spid="16"/>
                                        </p:tgtEl>
                                      </p:cBhvr>
                                    </p:animEffect>
                                  </p:childTnLst>
                                </p:cTn>
                              </p:par>
                              <p:par>
                                <p:cTn id="90" presetID="2" presetClass="entr" presetSubtype="2" fill="hold" grpId="0" nodeType="withEffect">
                                  <p:stCondLst>
                                    <p:cond delay="50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500" fill="hold"/>
                                        <p:tgtEl>
                                          <p:spTgt spid="25"/>
                                        </p:tgtEl>
                                        <p:attrNameLst>
                                          <p:attrName>ppt_x</p:attrName>
                                        </p:attrNameLst>
                                      </p:cBhvr>
                                      <p:tavLst>
                                        <p:tav tm="0">
                                          <p:val>
                                            <p:strVal val="1+#ppt_w/2"/>
                                          </p:val>
                                        </p:tav>
                                        <p:tav tm="100000">
                                          <p:val>
                                            <p:strVal val="#ppt_x"/>
                                          </p:val>
                                        </p:tav>
                                      </p:tavLst>
                                    </p:anim>
                                    <p:anim calcmode="lin" valueType="num">
                                      <p:cBhvr additive="base">
                                        <p:cTn id="93" dur="500" fill="hold"/>
                                        <p:tgtEl>
                                          <p:spTgt spid="25"/>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50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fill="hold"/>
                                        <p:tgtEl>
                                          <p:spTgt spid="26"/>
                                        </p:tgtEl>
                                        <p:attrNameLst>
                                          <p:attrName>ppt_x</p:attrName>
                                        </p:attrNameLst>
                                      </p:cBhvr>
                                      <p:tavLst>
                                        <p:tav tm="0">
                                          <p:val>
                                            <p:strVal val="1+#ppt_w/2"/>
                                          </p:val>
                                        </p:tav>
                                        <p:tav tm="100000">
                                          <p:val>
                                            <p:strVal val="#ppt_x"/>
                                          </p:val>
                                        </p:tav>
                                      </p:tavLst>
                                    </p:anim>
                                    <p:anim calcmode="lin" valueType="num">
                                      <p:cBhvr additive="base">
                                        <p:cTn id="97" dur="500" fill="hold"/>
                                        <p:tgtEl>
                                          <p:spTgt spid="26"/>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500"/>
                                  </p:stCondLst>
                                  <p:childTnLst>
                                    <p:set>
                                      <p:cBhvr>
                                        <p:cTn id="99" dur="1" fill="hold">
                                          <p:stCondLst>
                                            <p:cond delay="0"/>
                                          </p:stCondLst>
                                        </p:cTn>
                                        <p:tgtEl>
                                          <p:spTgt spid="30"/>
                                        </p:tgtEl>
                                        <p:attrNameLst>
                                          <p:attrName>style.visibility</p:attrName>
                                        </p:attrNameLst>
                                      </p:cBhvr>
                                      <p:to>
                                        <p:strVal val="visible"/>
                                      </p:to>
                                    </p:set>
                                    <p:anim calcmode="lin" valueType="num">
                                      <p:cBhvr additive="base">
                                        <p:cTn id="100" dur="500" fill="hold"/>
                                        <p:tgtEl>
                                          <p:spTgt spid="30"/>
                                        </p:tgtEl>
                                        <p:attrNameLst>
                                          <p:attrName>ppt_x</p:attrName>
                                        </p:attrNameLst>
                                      </p:cBhvr>
                                      <p:tavLst>
                                        <p:tav tm="0">
                                          <p:val>
                                            <p:strVal val="1+#ppt_w/2"/>
                                          </p:val>
                                        </p:tav>
                                        <p:tav tm="100000">
                                          <p:val>
                                            <p:strVal val="#ppt_x"/>
                                          </p:val>
                                        </p:tav>
                                      </p:tavLst>
                                    </p:anim>
                                    <p:anim calcmode="lin" valueType="num">
                                      <p:cBhvr additive="base">
                                        <p:cTn id="101"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animBg="1"/>
      <p:bldP spid="29" grpId="0"/>
      <p:bldP spid="30" grpId="0"/>
      <p:bldP spid="31" grpId="0"/>
      <p:bldP spid="32" grpId="0" animBg="1"/>
      <p:bldP spid="33" grpId="0" animBg="1"/>
      <p:bldP spid="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4" name="圆角矩形 36"/>
          <p:cNvSpPr/>
          <p:nvPr/>
        </p:nvSpPr>
        <p:spPr>
          <a:xfrm>
            <a:off x="5449515" y="2600316"/>
            <a:ext cx="6552728" cy="1620772"/>
          </a:xfrm>
          <a:prstGeom prst="round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3651" y="2600316"/>
            <a:ext cx="5544616" cy="1620772"/>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 name="TextBox 38"/>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3</a:t>
            </a:r>
            <a:endParaRPr lang="id-ID" sz="6600" b="1" dirty="0">
              <a:solidFill>
                <a:schemeClr val="bg1"/>
              </a:solidFill>
              <a:latin typeface="Impact MT Std" pitchFamily="34" charset="0"/>
            </a:endParaRPr>
          </a:p>
        </p:txBody>
      </p:sp>
      <p:sp>
        <p:nvSpPr>
          <p:cNvPr id="7"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产品与运营</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037176" y="3248388"/>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产品概述</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rgbClr val="FA783A"/>
              </a:solidFill>
              <a:ln>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3" name="组合 12"/>
          <p:cNvGrpSpPr/>
          <p:nvPr/>
        </p:nvGrpSpPr>
        <p:grpSpPr>
          <a:xfrm>
            <a:off x="8477336" y="3248388"/>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产品形式</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rgbClr val="FA783A"/>
              </a:solidFill>
              <a:ln>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8" name="组合 17"/>
          <p:cNvGrpSpPr/>
          <p:nvPr/>
        </p:nvGrpSpPr>
        <p:grpSpPr>
          <a:xfrm>
            <a:off x="9917496" y="3248388"/>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产品功能</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rgbClr val="FA783A"/>
              </a:solidFill>
              <a:ln>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23" name="组合 22"/>
          <p:cNvGrpSpPr/>
          <p:nvPr/>
        </p:nvGrpSpPr>
        <p:grpSpPr>
          <a:xfrm>
            <a:off x="7033691" y="3537000"/>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营销方案</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rgbClr val="FF3D33"/>
              </a:solidFill>
              <a:ln>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28" name="组合 27"/>
          <p:cNvGrpSpPr/>
          <p:nvPr/>
        </p:nvGrpSpPr>
        <p:grpSpPr>
          <a:xfrm>
            <a:off x="8477336" y="3536420"/>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推广方案</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rgbClr val="FF3D33"/>
              </a:solidFill>
              <a:ln>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33" name="组合 32"/>
          <p:cNvGrpSpPr/>
          <p:nvPr/>
        </p:nvGrpSpPr>
        <p:grpSpPr>
          <a:xfrm>
            <a:off x="9917496" y="3536420"/>
            <a:ext cx="1436675" cy="215444"/>
            <a:chOff x="4369395" y="3284984"/>
            <a:chExt cx="1436675" cy="215444"/>
          </a:xfrm>
        </p:grpSpPr>
        <p:sp>
          <p:nvSpPr>
            <p:cNvPr id="3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执行方式</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369395" y="3316401"/>
              <a:ext cx="168551" cy="168551"/>
              <a:chOff x="5005199" y="3717032"/>
              <a:chExt cx="168551" cy="168551"/>
            </a:xfrm>
          </p:grpSpPr>
          <p:sp>
            <p:nvSpPr>
              <p:cNvPr id="36" name="椭圆 35"/>
              <p:cNvSpPr/>
              <p:nvPr/>
            </p:nvSpPr>
            <p:spPr>
              <a:xfrm>
                <a:off x="5005199" y="3717032"/>
                <a:ext cx="168551" cy="168551"/>
              </a:xfrm>
              <a:prstGeom prst="ellipse">
                <a:avLst/>
              </a:prstGeom>
              <a:solidFill>
                <a:srgbClr val="FA783A"/>
              </a:solidFill>
              <a:ln>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endParaRPr>
              </a:p>
            </p:txBody>
          </p:sp>
          <p:sp>
            <p:nvSpPr>
              <p:cNvPr id="37" name="等腰三角形 3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38" name="组合 37"/>
          <p:cNvGrpSpPr/>
          <p:nvPr/>
        </p:nvGrpSpPr>
        <p:grpSpPr>
          <a:xfrm>
            <a:off x="7037176" y="3825032"/>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利润来源分析</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rgbClr val="FF3D33"/>
              </a:solidFill>
              <a:ln>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43" name="组合 42"/>
          <p:cNvGrpSpPr/>
          <p:nvPr/>
        </p:nvGrpSpPr>
        <p:grpSpPr bwMode="auto">
          <a:xfrm>
            <a:off x="17727" y="6741585"/>
            <a:ext cx="12192000" cy="139700"/>
            <a:chOff x="0" y="4963886"/>
            <a:chExt cx="6608856" cy="179614"/>
          </a:xfrm>
        </p:grpSpPr>
        <p:sp>
          <p:nvSpPr>
            <p:cNvPr id="44" name="矩形 43"/>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5" name="矩形 44"/>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6" name="矩形 45"/>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7" name="矩形 46"/>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49" name="KSO_Shape"/>
          <p:cNvSpPr/>
          <p:nvPr/>
        </p:nvSpPr>
        <p:spPr bwMode="auto">
          <a:xfrm>
            <a:off x="2499865" y="2600316"/>
            <a:ext cx="1656184" cy="163962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A783A"/>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5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53" presetClass="entr" presetSubtype="16" fill="hold" nodeType="withEffect">
                                  <p:stCondLst>
                                    <p:cond delay="50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5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nodeType="withEffect">
                                  <p:stCondLst>
                                    <p:cond delay="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par>
                                <p:cTn id="52" presetID="53" presetClass="entr" presetSubtype="16" fill="hold" nodeType="withEffect">
                                  <p:stCondLst>
                                    <p:cond delay="50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nodeType="withEffect">
                                  <p:stCondLst>
                                    <p:cond delay="50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nodeType="withEffect">
                                  <p:stCondLst>
                                    <p:cond delay="50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Effect transition="in" filter="fade">
                                      <p:cBhvr>
                                        <p:cTn id="66" dur="500"/>
                                        <p:tgtEl>
                                          <p:spTgt spid="38"/>
                                        </p:tgtEl>
                                      </p:cBhvr>
                                    </p:animEffect>
                                  </p:childTnLst>
                                </p:cTn>
                              </p:par>
                            </p:childTnLst>
                          </p:cTn>
                        </p:par>
                        <p:par>
                          <p:cTn id="67" fill="hold">
                            <p:stCondLst>
                              <p:cond delay="1000"/>
                            </p:stCondLst>
                            <p:childTnLst>
                              <p:par>
                                <p:cTn id="68" presetID="10" presetClass="entr" presetSubtype="0"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p:bldP spid="7" grpId="0"/>
      <p:bldP spid="4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产品概述</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TextBox 33"/>
          <p:cNvSpPr txBox="1">
            <a:spLocks noChangeArrowheads="1"/>
          </p:cNvSpPr>
          <p:nvPr/>
        </p:nvSpPr>
        <p:spPr bwMode="auto">
          <a:xfrm>
            <a:off x="900178" y="2404615"/>
            <a:ext cx="1824567"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2665">
                <a:solidFill>
                  <a:prstClr val="black"/>
                </a:solidFill>
                <a:latin typeface="微软雅黑" panose="020B0503020204020204" pitchFamily="34" charset="-122"/>
                <a:ea typeface="微软雅黑" panose="020B0503020204020204" pitchFamily="34" charset="-122"/>
              </a:rPr>
              <a:t>产品展示</a:t>
            </a:r>
            <a:endParaRPr lang="zh-CN" altLang="en-US" sz="2665">
              <a:solidFill>
                <a:prstClr val="black"/>
              </a:solidFill>
              <a:latin typeface="微软雅黑" panose="020B0503020204020204" pitchFamily="34" charset="-122"/>
              <a:ea typeface="微软雅黑" panose="020B0503020204020204" pitchFamily="34" charset="-122"/>
            </a:endParaRPr>
          </a:p>
        </p:txBody>
      </p:sp>
      <p:sp>
        <p:nvSpPr>
          <p:cNvPr id="13" name="矩形 23"/>
          <p:cNvSpPr>
            <a:spLocks noChangeArrowheads="1"/>
          </p:cNvSpPr>
          <p:nvPr/>
        </p:nvSpPr>
        <p:spPr bwMode="auto">
          <a:xfrm>
            <a:off x="777411" y="1473281"/>
            <a:ext cx="36597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en-US" altLang="zh-CN" sz="4800" dirty="0">
                <a:gradFill>
                  <a:gsLst>
                    <a:gs pos="18000">
                      <a:srgbClr val="00AF92"/>
                    </a:gs>
                    <a:gs pos="100000">
                      <a:srgbClr val="00B0F0"/>
                    </a:gs>
                  </a:gsLst>
                  <a:lin ang="5400000" scaled="1"/>
                </a:gradFill>
                <a:latin typeface="Tw Cen MT" panose="020B0602020104020603" pitchFamily="34" charset="0"/>
              </a:rPr>
              <a:t>TEAM BITION</a:t>
            </a:r>
            <a:endParaRPr lang="zh-CN" altLang="en-US" sz="4800" dirty="0">
              <a:gradFill>
                <a:gsLst>
                  <a:gs pos="18000">
                    <a:srgbClr val="00AF92"/>
                  </a:gs>
                  <a:gs pos="100000">
                    <a:srgbClr val="00B0F0"/>
                  </a:gs>
                </a:gsLst>
                <a:lin ang="5400000" scaled="1"/>
              </a:gradFill>
              <a:latin typeface="Tw Cen MT" panose="020B0602020104020603" pitchFamily="34" charset="0"/>
              <a:ea typeface="等线" panose="02010600030101010101" pitchFamily="2" charset="-122"/>
            </a:endParaRPr>
          </a:p>
        </p:txBody>
      </p:sp>
      <p:grpSp>
        <p:nvGrpSpPr>
          <p:cNvPr id="14" name="组合 13"/>
          <p:cNvGrpSpPr/>
          <p:nvPr/>
        </p:nvGrpSpPr>
        <p:grpSpPr bwMode="auto">
          <a:xfrm>
            <a:off x="4545078" y="1706115"/>
            <a:ext cx="6750051" cy="1754476"/>
            <a:chOff x="3368084" y="949826"/>
            <a:chExt cx="5063567" cy="1315576"/>
          </a:xfrm>
        </p:grpSpPr>
        <p:sp>
          <p:nvSpPr>
            <p:cNvPr id="15" name="TextBox 11"/>
            <p:cNvSpPr txBox="1">
              <a:spLocks noChangeArrowheads="1"/>
            </p:cNvSpPr>
            <p:nvPr/>
          </p:nvSpPr>
          <p:spPr bwMode="auto">
            <a:xfrm>
              <a:off x="3477198" y="1487759"/>
              <a:ext cx="1308871" cy="77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1865"/>
                </a:lnSpc>
                <a:spcBef>
                  <a:spcPct val="0"/>
                </a:spcBef>
                <a:spcAft>
                  <a:spcPct val="0"/>
                </a:spcAft>
                <a:buClrTx/>
                <a:buSzTx/>
                <a:buFontTx/>
                <a:buNone/>
                <a:defRPr/>
              </a:pPr>
              <a:r>
                <a:rPr kumimoji="0" lang="en-US" altLang="zh-CN" sz="935" b="0" i="0" u="none" strike="noStrike" kern="0" cap="none" spc="0" normalizeH="0" baseline="0" noProof="0">
                  <a:ln>
                    <a:noFill/>
                  </a:ln>
                  <a:solidFill>
                    <a:prstClr val="black"/>
                  </a:solidFill>
                  <a:effectLst/>
                  <a:uLnTx/>
                  <a:uFillTx/>
                  <a:latin typeface="Arial Unicode MS" panose="020B0604020202020204" charset="-122"/>
                  <a:sym typeface="Lato"/>
                </a:rPr>
                <a:t>The activities of a company with buying and selling a product or service. The activities </a:t>
              </a:r>
              <a:endParaRPr kumimoji="0" lang="en-US" altLang="zh-CN" sz="935" b="0" i="0" u="none" strike="noStrike" kern="0" cap="none" spc="0" normalizeH="0" baseline="0" noProof="0">
                <a:ln>
                  <a:noFill/>
                </a:ln>
                <a:solidFill>
                  <a:prstClr val="black"/>
                </a:solidFill>
                <a:effectLst/>
                <a:uLnTx/>
                <a:uFillTx/>
                <a:latin typeface="Calibri" panose="020F0502020204030204" pitchFamily="34" charset="0"/>
              </a:endParaRPr>
            </a:p>
          </p:txBody>
        </p:sp>
        <p:sp>
          <p:nvSpPr>
            <p:cNvPr id="16" name="TextBox 11"/>
            <p:cNvSpPr txBox="1">
              <a:spLocks noChangeArrowheads="1"/>
            </p:cNvSpPr>
            <p:nvPr/>
          </p:nvSpPr>
          <p:spPr bwMode="auto">
            <a:xfrm>
              <a:off x="5388584" y="1465575"/>
              <a:ext cx="1308871" cy="77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1865"/>
                </a:lnSpc>
                <a:spcBef>
                  <a:spcPct val="0"/>
                </a:spcBef>
                <a:spcAft>
                  <a:spcPct val="0"/>
                </a:spcAft>
                <a:buClrTx/>
                <a:buSzTx/>
                <a:buFontTx/>
                <a:buNone/>
                <a:defRPr/>
              </a:pPr>
              <a:r>
                <a:rPr kumimoji="0" lang="en-US" altLang="zh-CN" sz="935" b="0" i="0" u="none" strike="noStrike" kern="0" cap="none" spc="0" normalizeH="0" baseline="0" noProof="0">
                  <a:ln>
                    <a:noFill/>
                  </a:ln>
                  <a:solidFill>
                    <a:prstClr val="black"/>
                  </a:solidFill>
                  <a:effectLst/>
                  <a:uLnTx/>
                  <a:uFillTx/>
                  <a:latin typeface="Arial Unicode MS" panose="020B0604020202020204" charset="-122"/>
                  <a:sym typeface="Lato"/>
                </a:rPr>
                <a:t>The activities of a company with buying and selling a product or service. The activities </a:t>
              </a:r>
              <a:endParaRPr kumimoji="0" lang="en-US" altLang="zh-CN" sz="935" b="0" i="0" u="none" strike="noStrike" kern="0" cap="none" spc="0" normalizeH="0" baseline="0" noProof="0">
                <a:ln>
                  <a:noFill/>
                </a:ln>
                <a:solidFill>
                  <a:prstClr val="black"/>
                </a:solidFill>
                <a:effectLst/>
                <a:uLnTx/>
                <a:uFillTx/>
                <a:latin typeface="Calibri" panose="020F0502020204030204" pitchFamily="34" charset="0"/>
              </a:endParaRPr>
            </a:p>
          </p:txBody>
        </p:sp>
        <p:sp>
          <p:nvSpPr>
            <p:cNvPr id="17" name="TextBox 11"/>
            <p:cNvSpPr txBox="1">
              <a:spLocks noChangeArrowheads="1"/>
            </p:cNvSpPr>
            <p:nvPr/>
          </p:nvSpPr>
          <p:spPr bwMode="auto">
            <a:xfrm>
              <a:off x="7122780" y="1465575"/>
              <a:ext cx="1308871" cy="77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ts val="1865"/>
                </a:lnSpc>
                <a:spcBef>
                  <a:spcPct val="0"/>
                </a:spcBef>
                <a:spcAft>
                  <a:spcPct val="0"/>
                </a:spcAft>
                <a:buClrTx/>
                <a:buSzTx/>
                <a:buFontTx/>
                <a:buNone/>
                <a:defRPr/>
              </a:pPr>
              <a:r>
                <a:rPr kumimoji="0" lang="en-US" altLang="zh-CN" sz="935" b="0" i="0" u="none" strike="noStrike" kern="0" cap="none" spc="0" normalizeH="0" baseline="0" noProof="0">
                  <a:ln>
                    <a:noFill/>
                  </a:ln>
                  <a:solidFill>
                    <a:prstClr val="black"/>
                  </a:solidFill>
                  <a:effectLst/>
                  <a:uLnTx/>
                  <a:uFillTx/>
                  <a:latin typeface="Arial Unicode MS" panose="020B0604020202020204" charset="-122"/>
                  <a:sym typeface="Lato"/>
                </a:rPr>
                <a:t>The activities of a company with buying and selling a product or service. The activities </a:t>
              </a:r>
              <a:endParaRPr kumimoji="0" lang="en-US" altLang="zh-CN" sz="935" b="0" i="0" u="none" strike="noStrike" kern="0" cap="none" spc="0" normalizeH="0" baseline="0" noProof="0">
                <a:ln>
                  <a:noFill/>
                </a:ln>
                <a:solidFill>
                  <a:prstClr val="black"/>
                </a:solidFill>
                <a:effectLst/>
                <a:uLnTx/>
                <a:uFillTx/>
                <a:latin typeface="Calibri" panose="020F0502020204030204" pitchFamily="34" charset="0"/>
              </a:endParaRPr>
            </a:p>
          </p:txBody>
        </p:sp>
        <p:sp>
          <p:nvSpPr>
            <p:cNvPr id="18" name="圆角矩形 3"/>
            <p:cNvSpPr/>
            <p:nvPr/>
          </p:nvSpPr>
          <p:spPr>
            <a:xfrm>
              <a:off x="3368084" y="949826"/>
              <a:ext cx="1564006" cy="333304"/>
            </a:xfrm>
            <a:prstGeom prst="roundRect">
              <a:avLst>
                <a:gd name="adj" fmla="val 0"/>
              </a:avLst>
            </a:prstGeom>
            <a:solidFill>
              <a:srgbClr val="FF3D33"/>
            </a:solidFill>
            <a:ln w="9525" cap="flat" cmpd="sng" algn="ctr">
              <a:solidFill>
                <a:sysClr val="window" lastClr="FFFFFF"/>
              </a:solidFill>
              <a:prstDash val="solid"/>
              <a:miter lim="800000"/>
            </a:ln>
            <a:effectLst>
              <a:outerShdw blurRad="342900" dist="203200" dir="5400000" algn="t" rotWithShape="0">
                <a:prstClr val="black">
                  <a:alpha val="15000"/>
                </a:prstClr>
              </a:outerShdw>
            </a:effectLst>
          </p:spPr>
          <p:txBody>
            <a:bodyPr lIns="0" tIns="0" rIns="0" bIns="0" anchor="ctr"/>
            <a:lstStyle/>
            <a:p>
              <a:pPr marL="0" marR="0" lvl="0" indent="0" algn="ctr" defTabSz="913765"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产品名称</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圆角矩形 3"/>
            <p:cNvSpPr/>
            <p:nvPr/>
          </p:nvSpPr>
          <p:spPr>
            <a:xfrm>
              <a:off x="5309992" y="949826"/>
              <a:ext cx="1303602" cy="333304"/>
            </a:xfrm>
            <a:prstGeom prst="roundRect">
              <a:avLst>
                <a:gd name="adj" fmla="val 0"/>
              </a:avLst>
            </a:prstGeom>
            <a:solidFill>
              <a:srgbClr val="00AF92"/>
            </a:solidFill>
            <a:ln w="9525" cap="flat" cmpd="sng" algn="ctr">
              <a:solidFill>
                <a:sysClr val="window" lastClr="FFFFFF"/>
              </a:solidFill>
              <a:prstDash val="solid"/>
              <a:miter lim="800000"/>
            </a:ln>
            <a:effectLst>
              <a:outerShdw blurRad="342900" dist="203200" dir="5400000" algn="t" rotWithShape="0">
                <a:prstClr val="black">
                  <a:alpha val="15000"/>
                </a:prstClr>
              </a:outerShdw>
            </a:effectLst>
          </p:spPr>
          <p:txBody>
            <a:bodyPr lIns="0" tIns="0" rIns="0" bIns="0" anchor="ctr"/>
            <a:lstStyle/>
            <a:p>
              <a:pPr marL="0" marR="0" lvl="0" indent="0" algn="ctr" defTabSz="913765"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产品名称</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圆角矩形 3"/>
            <p:cNvSpPr/>
            <p:nvPr/>
          </p:nvSpPr>
          <p:spPr>
            <a:xfrm>
              <a:off x="7075650" y="949826"/>
              <a:ext cx="1302015" cy="333304"/>
            </a:xfrm>
            <a:prstGeom prst="roundRect">
              <a:avLst>
                <a:gd name="adj" fmla="val 0"/>
              </a:avLst>
            </a:prstGeom>
            <a:solidFill>
              <a:srgbClr val="00B0F0"/>
            </a:solidFill>
            <a:ln w="9525" cap="flat" cmpd="sng" algn="ctr">
              <a:solidFill>
                <a:sysClr val="window" lastClr="FFFFFF"/>
              </a:solidFill>
              <a:prstDash val="solid"/>
              <a:miter lim="800000"/>
            </a:ln>
            <a:effectLst>
              <a:outerShdw blurRad="342900" dist="203200" dir="5400000" algn="t" rotWithShape="0">
                <a:prstClr val="black">
                  <a:alpha val="15000"/>
                </a:prstClr>
              </a:outerShdw>
            </a:effectLst>
          </p:spPr>
          <p:txBody>
            <a:bodyPr lIns="0" tIns="0" rIns="0" bIns="0" anchor="ctr"/>
            <a:lstStyle/>
            <a:p>
              <a:pPr marL="0" marR="0" lvl="0" indent="0" algn="ctr" defTabSz="913765"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产品名称</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1" name="矩形 20"/>
          <p:cNvSpPr>
            <a:spLocks noChangeArrowheads="1"/>
          </p:cNvSpPr>
          <p:nvPr/>
        </p:nvSpPr>
        <p:spPr bwMode="auto">
          <a:xfrm>
            <a:off x="944629" y="3172965"/>
            <a:ext cx="3009900" cy="227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50000"/>
              </a:lnSpc>
              <a:spcBef>
                <a:spcPct val="0"/>
              </a:spcBef>
              <a:spcAft>
                <a:spcPct val="0"/>
              </a:spcAft>
              <a:buClrTx/>
              <a:buSzTx/>
              <a:buFontTx/>
              <a:buNone/>
              <a:defRPr/>
            </a:pPr>
            <a:r>
              <a:rPr kumimoji="0" lang="en-US" altLang="zh-CN" sz="1200" b="0" i="0" u="none" strike="noStrike" kern="0" cap="none" spc="0" normalizeH="0" baseline="0" noProof="0">
                <a:ln>
                  <a:noFill/>
                </a:ln>
                <a:solidFill>
                  <a:prstClr val="black"/>
                </a:solidFill>
                <a:effectLst/>
                <a:uLnTx/>
                <a:uFillTx/>
                <a:latin typeface="Calibri" panose="020F0502020204030204" pitchFamily="34" charset="0"/>
              </a:rPr>
              <a:t>The generated is therefore always free from repetition, injected humor, generated always free The generated is therefore always free from repetition, injected humor, generated always free The generated is therefore always free from repetition, injected humor, generated  always free The free The generated is therefore always</a:t>
            </a:r>
            <a:endParaRPr kumimoji="0" lang="en-US" altLang="zh-CN" sz="1200" b="0" i="0" u="none" strike="noStrike" kern="0" cap="none" spc="0" normalizeH="0" baseline="0" noProof="0">
              <a:ln>
                <a:noFill/>
              </a:ln>
              <a:solidFill>
                <a:prstClr val="black"/>
              </a:solidFill>
              <a:effectLst/>
              <a:uLnTx/>
              <a:uFillTx/>
              <a:latin typeface="Calibri" panose="020F0502020204030204" pitchFamily="34" charset="0"/>
            </a:endParaRPr>
          </a:p>
        </p:txBody>
      </p:sp>
      <p:sp>
        <p:nvSpPr>
          <p:cNvPr id="22" name="矩形: 圆角 21"/>
          <p:cNvSpPr/>
          <p:nvPr/>
        </p:nvSpPr>
        <p:spPr>
          <a:xfrm>
            <a:off x="9292762" y="3573016"/>
            <a:ext cx="2260600" cy="1909233"/>
          </a:xfrm>
          <a:prstGeom prst="roundRect">
            <a:avLst>
              <a:gd name="adj" fmla="val 5079"/>
            </a:avLst>
          </a:prstGeom>
          <a:blipFill>
            <a:blip r:embed="rId1"/>
            <a:stretch>
              <a:fillRect/>
            </a:stretch>
          </a:blipFill>
          <a:ln w="9525"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3" name="矩形: 圆角 22"/>
          <p:cNvSpPr/>
          <p:nvPr/>
        </p:nvSpPr>
        <p:spPr>
          <a:xfrm>
            <a:off x="6841662" y="3573016"/>
            <a:ext cx="2260600" cy="1909233"/>
          </a:xfrm>
          <a:prstGeom prst="roundRect">
            <a:avLst>
              <a:gd name="adj" fmla="val 4547"/>
            </a:avLst>
          </a:prstGeom>
          <a:blipFill>
            <a:blip r:embed="rId2"/>
            <a:stretch>
              <a:fillRect/>
            </a:stretch>
          </a:blipFill>
          <a:ln w="9525"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4" name="矩形: 圆角 23"/>
          <p:cNvSpPr/>
          <p:nvPr/>
        </p:nvSpPr>
        <p:spPr>
          <a:xfrm>
            <a:off x="4369395" y="3573016"/>
            <a:ext cx="2260600" cy="1909233"/>
          </a:xfrm>
          <a:prstGeom prst="roundRect">
            <a:avLst>
              <a:gd name="adj" fmla="val 6674"/>
            </a:avLst>
          </a:prstGeom>
          <a:blipFill>
            <a:blip r:embed="rId3" cstate="screen"/>
            <a:stretch>
              <a:fillRect/>
            </a:stretch>
          </a:blipFill>
          <a:ln w="9525"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1500" fill="hold"/>
                                        <p:tgtEl>
                                          <p:spTgt spid="12"/>
                                        </p:tgtEl>
                                        <p:attrNameLst>
                                          <p:attrName>ppt_x</p:attrName>
                                        </p:attrNameLst>
                                      </p:cBhvr>
                                      <p:tavLst>
                                        <p:tav tm="0">
                                          <p:val>
                                            <p:strVal val="1+#ppt_w/2"/>
                                          </p:val>
                                        </p:tav>
                                        <p:tav tm="100000">
                                          <p:val>
                                            <p:strVal val="#ppt_x"/>
                                          </p:val>
                                        </p:tav>
                                      </p:tavLst>
                                    </p:anim>
                                    <p:anim calcmode="lin" valueType="num">
                                      <p:cBhvr>
                                        <p:cTn id="11" dur="1500" fill="hold"/>
                                        <p:tgtEl>
                                          <p:spTgt spid="12"/>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21"/>
                                        </p:tgtEl>
                                        <p:attrNameLst>
                                          <p:attrName>style.visibility</p:attrName>
                                        </p:attrNameLst>
                                      </p:cBhvr>
                                      <p:to>
                                        <p:strVal val="visible"/>
                                      </p:to>
                                    </p:set>
                                    <p:anim calcmode="lin" valueType="num">
                                      <p:cBhvr>
                                        <p:cTn id="15" dur="100" fill="hold"/>
                                        <p:tgtEl>
                                          <p:spTgt spid="21"/>
                                        </p:tgtEl>
                                        <p:attrNameLst>
                                          <p:attrName>ppt_w</p:attrName>
                                        </p:attrNameLst>
                                      </p:cBhvr>
                                      <p:tavLst>
                                        <p:tav tm="0">
                                          <p:val>
                                            <p:fltVal val="0"/>
                                          </p:val>
                                        </p:tav>
                                        <p:tav tm="100000">
                                          <p:val>
                                            <p:strVal val="#ppt_w"/>
                                          </p:val>
                                        </p:tav>
                                      </p:tavLst>
                                    </p:anim>
                                    <p:anim calcmode="lin" valueType="num">
                                      <p:cBhvr>
                                        <p:cTn id="16" dur="100" fill="hold"/>
                                        <p:tgtEl>
                                          <p:spTgt spid="21"/>
                                        </p:tgtEl>
                                        <p:attrNameLst>
                                          <p:attrName>ppt_h</p:attrName>
                                        </p:attrNameLst>
                                      </p:cBhvr>
                                      <p:tavLst>
                                        <p:tav tm="0">
                                          <p:val>
                                            <p:fltVal val="0"/>
                                          </p:val>
                                        </p:tav>
                                        <p:tav tm="100000">
                                          <p:val>
                                            <p:strVal val="#ppt_h"/>
                                          </p:val>
                                        </p:tav>
                                      </p:tavLst>
                                    </p:anim>
                                    <p:animEffect transition="in" filter="fade">
                                      <p:cBhvr>
                                        <p:cTn id="17" dur="100"/>
                                        <p:tgtEl>
                                          <p:spTgt spid="21"/>
                                        </p:tgtEl>
                                      </p:cBhvr>
                                    </p:animEffect>
                                    <p:anim calcmode="lin" valueType="num">
                                      <p:cBhvr>
                                        <p:cTn id="18" dur="100" fill="hold"/>
                                        <p:tgtEl>
                                          <p:spTgt spid="21"/>
                                        </p:tgtEl>
                                        <p:attrNameLst>
                                          <p:attrName>ppt_x</p:attrName>
                                        </p:attrNameLst>
                                      </p:cBhvr>
                                      <p:tavLst>
                                        <p:tav tm="0">
                                          <p:val>
                                            <p:fltVal val="0.5"/>
                                          </p:val>
                                        </p:tav>
                                        <p:tav tm="100000">
                                          <p:val>
                                            <p:strVal val="#ppt_x"/>
                                          </p:val>
                                        </p:tav>
                                      </p:tavLst>
                                    </p:anim>
                                    <p:anim calcmode="lin" valueType="num">
                                      <p:cBhvr>
                                        <p:cTn id="19" dur="100" fill="hold"/>
                                        <p:tgtEl>
                                          <p:spTgt spid="21"/>
                                        </p:tgtEl>
                                        <p:attrNameLst>
                                          <p:attrName>ppt_y</p:attrName>
                                        </p:attrNameLst>
                                      </p:cBhvr>
                                      <p:tavLst>
                                        <p:tav tm="0">
                                          <p:val>
                                            <p:fltVal val="0.5"/>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64" presetClass="path" presetSubtype="0" decel="30000" fill="hold" nodeType="withEffect">
                                  <p:stCondLst>
                                    <p:cond delay="0"/>
                                  </p:stCondLst>
                                  <p:childTnLst>
                                    <p:animMotion origin="layout" path="M -2.49935E-7 0.03889 L -2.49935E-7 -0.14815 " pathEditMode="relative" rAng="0" ptsTypes="AA">
                                      <p:cBhvr>
                                        <p:cTn id="24" dur="750" spd="-100000" fill="hold"/>
                                        <p:tgtEl>
                                          <p:spTgt spid="14"/>
                                        </p:tgtEl>
                                        <p:attrNameLst>
                                          <p:attrName>ppt_x</p:attrName>
                                          <p:attrName>ppt_y</p:attrName>
                                        </p:attrNameLst>
                                      </p:cBhvr>
                                      <p:rCtr x="0" y="-9352"/>
                                    </p:animMotion>
                                  </p:childTnLst>
                                </p:cTn>
                              </p:par>
                              <p:par>
                                <p:cTn id="25" presetID="64" presetClass="path" presetSubtype="0" accel="30000" decel="30000" fill="hold" nodeType="withEffect">
                                  <p:stCondLst>
                                    <p:cond delay="750"/>
                                  </p:stCondLst>
                                  <p:childTnLst>
                                    <p:animMotion origin="layout" path="M -2.49935E-7 0.03866 L -2.49935E-7 -3.7037E-7 " pathEditMode="relative" rAng="0" ptsTypes="AA">
                                      <p:cBhvr>
                                        <p:cTn id="26" dur="750" fill="hold"/>
                                        <p:tgtEl>
                                          <p:spTgt spid="14"/>
                                        </p:tgtEl>
                                        <p:attrNameLst>
                                          <p:attrName>ppt_x</p:attrName>
                                          <p:attrName>ppt_y</p:attrName>
                                        </p:attrNameLst>
                                      </p:cBhvr>
                                      <p:rCtr x="0" y="-1944"/>
                                    </p:animMotion>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42" presetClass="path" presetSubtype="0" decel="30000" fill="hold" grpId="1" nodeType="withEffect">
                                  <p:stCondLst>
                                    <p:cond delay="0"/>
                                  </p:stCondLst>
                                  <p:childTnLst>
                                    <p:animMotion origin="layout" path="M -4.23848E-6 -0.03982 L -4.23848E-6 0.14814 " pathEditMode="relative" rAng="0" ptsTypes="AA">
                                      <p:cBhvr>
                                        <p:cTn id="31" dur="750" spd="-100000" fill="hold"/>
                                        <p:tgtEl>
                                          <p:spTgt spid="24"/>
                                        </p:tgtEl>
                                        <p:attrNameLst>
                                          <p:attrName>ppt_x</p:attrName>
                                          <p:attrName>ppt_y</p:attrName>
                                        </p:attrNameLst>
                                      </p:cBhvr>
                                      <p:rCtr x="0" y="9398"/>
                                    </p:animMotion>
                                  </p:childTnLst>
                                </p:cTn>
                              </p:par>
                              <p:par>
                                <p:cTn id="32" presetID="42" presetClass="path" presetSubtype="0" accel="30000" decel="30000" fill="hold" grpId="2" nodeType="withEffect">
                                  <p:stCondLst>
                                    <p:cond delay="750"/>
                                  </p:stCondLst>
                                  <p:childTnLst>
                                    <p:animMotion origin="layout" path="M -4.23848E-6 -0.03982 L -4.23848E-6 4.81481E-6 " pathEditMode="relative" rAng="0" ptsTypes="AA">
                                      <p:cBhvr>
                                        <p:cTn id="33" dur="750" fill="hold"/>
                                        <p:tgtEl>
                                          <p:spTgt spid="24"/>
                                        </p:tgtEl>
                                        <p:attrNameLst>
                                          <p:attrName>ppt_x</p:attrName>
                                          <p:attrName>ppt_y</p:attrName>
                                        </p:attrNameLst>
                                      </p:cBhvr>
                                      <p:rCtr x="0" y="1991"/>
                                    </p:animMotion>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42" presetClass="path" presetSubtype="0" decel="30000" fill="hold" grpId="1" nodeType="withEffect">
                                  <p:stCondLst>
                                    <p:cond delay="0"/>
                                  </p:stCondLst>
                                  <p:childTnLst>
                                    <p:animMotion origin="layout" path="M 4.66806E-6 -0.03982 L 4.66806E-6 0.14814 " pathEditMode="relative" rAng="0" ptsTypes="AA">
                                      <p:cBhvr>
                                        <p:cTn id="38" dur="750" spd="-100000" fill="hold"/>
                                        <p:tgtEl>
                                          <p:spTgt spid="22"/>
                                        </p:tgtEl>
                                        <p:attrNameLst>
                                          <p:attrName>ppt_x</p:attrName>
                                          <p:attrName>ppt_y</p:attrName>
                                        </p:attrNameLst>
                                      </p:cBhvr>
                                      <p:rCtr x="0" y="9398"/>
                                    </p:animMotion>
                                  </p:childTnLst>
                                </p:cTn>
                              </p:par>
                              <p:par>
                                <p:cTn id="39" presetID="42" presetClass="path" presetSubtype="0" accel="30000" decel="30000" fill="hold" grpId="2" nodeType="withEffect">
                                  <p:stCondLst>
                                    <p:cond delay="750"/>
                                  </p:stCondLst>
                                  <p:childTnLst>
                                    <p:animMotion origin="layout" path="M 4.66806E-6 -0.03982 L 4.66806E-6 4.81481E-6 " pathEditMode="relative" rAng="0" ptsTypes="AA">
                                      <p:cBhvr>
                                        <p:cTn id="40" dur="750" fill="hold"/>
                                        <p:tgtEl>
                                          <p:spTgt spid="22"/>
                                        </p:tgtEl>
                                        <p:attrNameLst>
                                          <p:attrName>ppt_x</p:attrName>
                                          <p:attrName>ppt_y</p:attrName>
                                        </p:attrNameLst>
                                      </p:cBhvr>
                                      <p:rCtr x="0" y="1991"/>
                                    </p:animMotion>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42" presetClass="path" presetSubtype="0" decel="30000" fill="hold" grpId="1" nodeType="withEffect">
                                  <p:stCondLst>
                                    <p:cond delay="0"/>
                                  </p:stCondLst>
                                  <p:childTnLst>
                                    <p:animMotion origin="layout" path="M 3.99375E-6 -0.03982 L 3.99375E-6 0.14814 " pathEditMode="relative" rAng="0" ptsTypes="AA">
                                      <p:cBhvr>
                                        <p:cTn id="45" dur="750" spd="-100000" fill="hold"/>
                                        <p:tgtEl>
                                          <p:spTgt spid="23"/>
                                        </p:tgtEl>
                                        <p:attrNameLst>
                                          <p:attrName>ppt_x</p:attrName>
                                          <p:attrName>ppt_y</p:attrName>
                                        </p:attrNameLst>
                                      </p:cBhvr>
                                      <p:rCtr x="0" y="9398"/>
                                    </p:animMotion>
                                  </p:childTnLst>
                                </p:cTn>
                              </p:par>
                              <p:par>
                                <p:cTn id="46" presetID="42" presetClass="path" presetSubtype="0" accel="30000" decel="30000" fill="hold" grpId="2" nodeType="withEffect">
                                  <p:stCondLst>
                                    <p:cond delay="750"/>
                                  </p:stCondLst>
                                  <p:childTnLst>
                                    <p:animMotion origin="layout" path="M 3.99375E-6 -0.03982 L 3.99375E-6 4.81481E-6 " pathEditMode="relative" rAng="0" ptsTypes="AA">
                                      <p:cBhvr>
                                        <p:cTn id="47" dur="750" fill="hold"/>
                                        <p:tgtEl>
                                          <p:spTgt spid="23"/>
                                        </p:tgtEl>
                                        <p:attrNameLst>
                                          <p:attrName>ppt_x</p:attrName>
                                          <p:attrName>ppt_y</p:attrName>
                                        </p:attrNameLst>
                                      </p:cBhvr>
                                      <p:rCtr x="0" y="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P spid="22" grpId="0" animBg="1"/>
      <p:bldP spid="22" grpId="1" animBg="1"/>
      <p:bldP spid="22" grpId="2" animBg="1"/>
      <p:bldP spid="23" grpId="0" animBg="1"/>
      <p:bldP spid="23" grpId="1" animBg="1"/>
      <p:bldP spid="23" grpId="2" animBg="1"/>
      <p:bldP spid="24" grpId="0" animBg="1"/>
      <p:bldP spid="24" grpId="1" animBg="1"/>
      <p:bldP spid="24"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产品形式</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椭圆 11"/>
          <p:cNvSpPr/>
          <p:nvPr/>
        </p:nvSpPr>
        <p:spPr>
          <a:xfrm>
            <a:off x="1493292" y="2275901"/>
            <a:ext cx="2760436" cy="2762100"/>
          </a:xfrm>
          <a:prstGeom prst="ellipse">
            <a:avLst/>
          </a:prstGeom>
          <a:solidFill>
            <a:srgbClr val="00B0F0"/>
          </a:solidFill>
          <a:ln w="38100" cap="flat" cmpd="sng" algn="ctr">
            <a:noFill/>
            <a:prstDash val="solid"/>
          </a:ln>
          <a:effectLst>
            <a:outerShdw blurRad="88900" dist="101600" dir="2700000" algn="tl" rotWithShape="0">
              <a:prstClr val="black">
                <a:alpha val="25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800" b="1" i="0" u="none" strike="noStrike" kern="0" cap="none" spc="0" normalizeH="0" baseline="0" noProof="0">
              <a:ln>
                <a:noFill/>
              </a:ln>
              <a:solidFill>
                <a:srgbClr val="0070C0"/>
              </a:solidFill>
              <a:effectLst/>
              <a:uLnTx/>
              <a:uFillTx/>
              <a:latin typeface="Arial" panose="020B0604020202020204"/>
              <a:ea typeface="宋体" panose="02010600030101010101" pitchFamily="2" charset="-122"/>
              <a:cs typeface="+mn-cs"/>
            </a:endParaRPr>
          </a:p>
        </p:txBody>
      </p:sp>
      <p:sp>
        <p:nvSpPr>
          <p:cNvPr id="13" name="Oval 8"/>
          <p:cNvSpPr>
            <a:spLocks noChangeArrowheads="1"/>
          </p:cNvSpPr>
          <p:nvPr/>
        </p:nvSpPr>
        <p:spPr bwMode="auto">
          <a:xfrm>
            <a:off x="911225" y="1628775"/>
            <a:ext cx="4103688" cy="4032250"/>
          </a:xfrm>
          <a:prstGeom prst="ellipse">
            <a:avLst/>
          </a:prstGeom>
          <a:noFill/>
          <a:ln w="19050">
            <a:solidFill>
              <a:srgbClr val="00B0F0"/>
            </a:solidFill>
            <a:prstDash val="dash"/>
            <a:rou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14" name="椭圆 8"/>
          <p:cNvSpPr>
            <a:spLocks noChangeArrowheads="1"/>
          </p:cNvSpPr>
          <p:nvPr/>
        </p:nvSpPr>
        <p:spPr bwMode="auto">
          <a:xfrm>
            <a:off x="3862388" y="1592263"/>
            <a:ext cx="684212" cy="684212"/>
          </a:xfrm>
          <a:prstGeom prst="ellipse">
            <a:avLst/>
          </a:prstGeom>
          <a:solidFill>
            <a:srgbClr val="00B0F0"/>
          </a:solidFill>
          <a:ln w="12700" algn="ctr">
            <a:noFill/>
            <a:miter lim="800000"/>
          </a:ln>
          <a:effectLst>
            <a:outerShdw dist="50800" dir="2700000" sx="102000" sy="102000" algn="tl" rotWithShape="0">
              <a:srgbClr val="000000">
                <a:alpha val="31999"/>
              </a:srgbClr>
            </a:outerShdw>
          </a:effec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070C0"/>
              </a:solidFill>
              <a:effectLst/>
              <a:uLnTx/>
              <a:uFillTx/>
              <a:latin typeface="Impact" panose="020B0806030902050204" pitchFamily="34" charset="0"/>
              <a:ea typeface="微软雅黑" panose="020B0503020204020204" pitchFamily="34" charset="-122"/>
            </a:endParaRPr>
          </a:p>
        </p:txBody>
      </p:sp>
      <p:sp>
        <p:nvSpPr>
          <p:cNvPr id="15" name="椭圆 8"/>
          <p:cNvSpPr>
            <a:spLocks noChangeArrowheads="1"/>
          </p:cNvSpPr>
          <p:nvPr/>
        </p:nvSpPr>
        <p:spPr bwMode="auto">
          <a:xfrm>
            <a:off x="4573588" y="2708275"/>
            <a:ext cx="684212" cy="684213"/>
          </a:xfrm>
          <a:prstGeom prst="ellipse">
            <a:avLst/>
          </a:prstGeom>
          <a:solidFill>
            <a:srgbClr val="FF3D33"/>
          </a:solidFill>
          <a:ln w="12700" algn="ctr">
            <a:noFill/>
            <a:miter lim="800000"/>
          </a:ln>
          <a:effectLst>
            <a:outerShdw dist="50800" dir="2700000" sx="102000" sy="102000" algn="tl" rotWithShape="0">
              <a:srgbClr val="000000">
                <a:alpha val="31999"/>
              </a:srgbClr>
            </a:outerShdw>
          </a:effec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070C0"/>
              </a:solidFill>
              <a:effectLst/>
              <a:uLnTx/>
              <a:uFillTx/>
              <a:latin typeface="Impact" panose="020B0806030902050204" pitchFamily="34" charset="0"/>
              <a:ea typeface="微软雅黑" panose="020B0503020204020204" pitchFamily="34" charset="-122"/>
            </a:endParaRPr>
          </a:p>
        </p:txBody>
      </p:sp>
      <p:sp>
        <p:nvSpPr>
          <p:cNvPr id="16" name="椭圆 8"/>
          <p:cNvSpPr>
            <a:spLocks noChangeArrowheads="1"/>
          </p:cNvSpPr>
          <p:nvPr/>
        </p:nvSpPr>
        <p:spPr bwMode="auto">
          <a:xfrm>
            <a:off x="4546600" y="3824288"/>
            <a:ext cx="684213" cy="684212"/>
          </a:xfrm>
          <a:prstGeom prst="ellipse">
            <a:avLst/>
          </a:prstGeom>
          <a:solidFill>
            <a:srgbClr val="00AF92"/>
          </a:solidFill>
          <a:ln w="12700" algn="ctr">
            <a:noFill/>
            <a:miter lim="800000"/>
          </a:ln>
          <a:effectLst>
            <a:outerShdw dist="50800" dir="2700000" sx="102000" sy="102000" algn="tl" rotWithShape="0">
              <a:srgbClr val="000000">
                <a:alpha val="31999"/>
              </a:srgbClr>
            </a:outerShdw>
          </a:effec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070C0"/>
              </a:solidFill>
              <a:effectLst/>
              <a:uLnTx/>
              <a:uFillTx/>
              <a:latin typeface="Impact" panose="020B0806030902050204" pitchFamily="34" charset="0"/>
              <a:ea typeface="微软雅黑" panose="020B0503020204020204" pitchFamily="34" charset="-122"/>
            </a:endParaRPr>
          </a:p>
        </p:txBody>
      </p:sp>
      <p:sp>
        <p:nvSpPr>
          <p:cNvPr id="17" name="椭圆 8"/>
          <p:cNvSpPr>
            <a:spLocks noChangeArrowheads="1"/>
          </p:cNvSpPr>
          <p:nvPr/>
        </p:nvSpPr>
        <p:spPr bwMode="auto">
          <a:xfrm>
            <a:off x="3827463" y="4976813"/>
            <a:ext cx="684212" cy="684212"/>
          </a:xfrm>
          <a:prstGeom prst="ellipse">
            <a:avLst/>
          </a:prstGeom>
          <a:solidFill>
            <a:srgbClr val="FA783A"/>
          </a:solidFill>
          <a:ln w="12700" algn="ctr">
            <a:noFill/>
            <a:miter lim="800000"/>
          </a:ln>
          <a:effectLst>
            <a:outerShdw dist="50800" dir="2700000" sx="102000" sy="102000" algn="tl" rotWithShape="0">
              <a:srgbClr val="000000">
                <a:alpha val="31999"/>
              </a:srgbClr>
            </a:outerShdw>
          </a:effec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800" b="0" i="0" u="none" strike="noStrike" kern="0" cap="none" spc="0" normalizeH="0" baseline="0" noProof="0">
              <a:ln>
                <a:noFill/>
              </a:ln>
              <a:solidFill>
                <a:srgbClr val="0070C0"/>
              </a:solidFill>
              <a:effectLst/>
              <a:uLnTx/>
              <a:uFillTx/>
              <a:latin typeface="Impact" panose="020B0806030902050204" pitchFamily="34" charset="0"/>
              <a:ea typeface="微软雅黑" panose="020B0503020204020204" pitchFamily="34" charset="-122"/>
            </a:endParaRPr>
          </a:p>
        </p:txBody>
      </p:sp>
      <p:sp>
        <p:nvSpPr>
          <p:cNvPr id="18" name="Oval 53"/>
          <p:cNvSpPr>
            <a:spLocks noChangeArrowheads="1"/>
          </p:cNvSpPr>
          <p:nvPr/>
        </p:nvSpPr>
        <p:spPr bwMode="auto">
          <a:xfrm>
            <a:off x="5976149" y="1468968"/>
            <a:ext cx="906020" cy="905793"/>
          </a:xfrm>
          <a:prstGeom prst="ellipse">
            <a:avLst/>
          </a:prstGeom>
          <a:solidFill>
            <a:srgbClr val="00B0F0"/>
          </a:soli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Arial" panose="020B0604020202020204"/>
              <a:ea typeface="微软雅黑" panose="020B0503020204020204" pitchFamily="34" charset="-122"/>
              <a:cs typeface="+mn-cs"/>
            </a:endParaRPr>
          </a:p>
        </p:txBody>
      </p:sp>
      <p:sp>
        <p:nvSpPr>
          <p:cNvPr id="19" name="Oval 53"/>
          <p:cNvSpPr>
            <a:spLocks noChangeArrowheads="1"/>
          </p:cNvSpPr>
          <p:nvPr/>
        </p:nvSpPr>
        <p:spPr bwMode="auto">
          <a:xfrm>
            <a:off x="6623849" y="2548468"/>
            <a:ext cx="906020" cy="905793"/>
          </a:xfrm>
          <a:prstGeom prst="ellipse">
            <a:avLst/>
          </a:prstGeom>
          <a:solidFill>
            <a:srgbClr val="FF3D33"/>
          </a:soli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Arial" panose="020B0604020202020204"/>
              <a:ea typeface="微软雅黑" panose="020B0503020204020204" pitchFamily="34" charset="-122"/>
              <a:cs typeface="+mn-cs"/>
            </a:endParaRPr>
          </a:p>
        </p:txBody>
      </p:sp>
      <p:sp>
        <p:nvSpPr>
          <p:cNvPr id="20" name="Oval 53"/>
          <p:cNvSpPr>
            <a:spLocks noChangeArrowheads="1"/>
          </p:cNvSpPr>
          <p:nvPr/>
        </p:nvSpPr>
        <p:spPr bwMode="auto">
          <a:xfrm>
            <a:off x="6623849" y="3745443"/>
            <a:ext cx="906020" cy="905793"/>
          </a:xfrm>
          <a:prstGeom prst="ellipse">
            <a:avLst/>
          </a:prstGeom>
          <a:solidFill>
            <a:srgbClr val="00AF92"/>
          </a:soli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Arial" panose="020B0604020202020204"/>
              <a:ea typeface="微软雅黑" panose="020B0503020204020204" pitchFamily="34" charset="-122"/>
              <a:cs typeface="+mn-cs"/>
            </a:endParaRPr>
          </a:p>
        </p:txBody>
      </p:sp>
      <p:sp>
        <p:nvSpPr>
          <p:cNvPr id="21" name="Oval 53"/>
          <p:cNvSpPr>
            <a:spLocks noChangeArrowheads="1"/>
          </p:cNvSpPr>
          <p:nvPr/>
        </p:nvSpPr>
        <p:spPr bwMode="auto">
          <a:xfrm>
            <a:off x="5904712" y="4896380"/>
            <a:ext cx="906020" cy="905793"/>
          </a:xfrm>
          <a:prstGeom prst="ellipse">
            <a:avLst/>
          </a:prstGeom>
          <a:solidFill>
            <a:srgbClr val="FA783A"/>
          </a:soli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Arial" panose="020B0604020202020204"/>
              <a:ea typeface="微软雅黑" panose="020B0503020204020204" pitchFamily="34" charset="-122"/>
              <a:cs typeface="+mn-cs"/>
            </a:endParaRPr>
          </a:p>
        </p:txBody>
      </p:sp>
      <p:sp>
        <p:nvSpPr>
          <p:cNvPr id="22" name="Rectangle 36"/>
          <p:cNvSpPr>
            <a:spLocks noChangeArrowheads="1"/>
          </p:cNvSpPr>
          <p:nvPr/>
        </p:nvSpPr>
        <p:spPr bwMode="auto">
          <a:xfrm>
            <a:off x="6959600" y="1412875"/>
            <a:ext cx="4105275" cy="933450"/>
          </a:xfrm>
          <a:prstGeom prst="rect">
            <a:avLst/>
          </a:prstGeom>
          <a:noFill/>
          <a:ln w="9525">
            <a:noFill/>
            <a:miter lim="800000"/>
          </a:ln>
        </p:spPr>
        <p:txBody>
          <a:bodyPr>
            <a:spAutoFit/>
          </a:bodyPr>
          <a:lstStyle/>
          <a:p>
            <a:pPr fontAlgn="base">
              <a:lnSpc>
                <a:spcPct val="120000"/>
              </a:lnSpc>
              <a:spcBef>
                <a:spcPct val="0"/>
              </a:spcBef>
              <a:spcAft>
                <a:spcPct val="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Rectangle 37"/>
          <p:cNvSpPr>
            <a:spLocks noChangeArrowheads="1"/>
          </p:cNvSpPr>
          <p:nvPr/>
        </p:nvSpPr>
        <p:spPr bwMode="auto">
          <a:xfrm>
            <a:off x="2133600" y="2852738"/>
            <a:ext cx="1511300" cy="1558925"/>
          </a:xfrm>
          <a:prstGeom prst="rect">
            <a:avLst/>
          </a:prstGeom>
          <a:noFill/>
          <a:ln w="9525">
            <a:noFill/>
            <a:miter lim="800000"/>
          </a:ln>
        </p:spPr>
        <p:txBody>
          <a:bodyPr>
            <a:spAutoFit/>
          </a:bodyPr>
          <a:lstStyle/>
          <a:p>
            <a:pPr fontAlgn="base">
              <a:lnSpc>
                <a:spcPct val="150000"/>
              </a:lnSpc>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rPr>
              <a:t>添加文本内容</a:t>
            </a:r>
            <a:r>
              <a:rPr lang="zh-CN" altLang="en-US" sz="1600" dirty="0">
                <a:solidFill>
                  <a:srgbClr val="FFFFFF"/>
                </a:solidFill>
                <a:latin typeface="Arial" panose="020B0604020202020204" pitchFamily="34" charset="0"/>
                <a:ea typeface="微软雅黑" panose="020B0503020204020204" pitchFamily="34" charset="-122"/>
              </a:rPr>
              <a:t>添加文本内容添加文本内容添加文本内容</a:t>
            </a:r>
            <a:endParaRPr lang="zh-CN" altLang="en-US" sz="1600" dirty="0">
              <a:solidFill>
                <a:srgbClr val="FFFFFF"/>
              </a:solidFill>
              <a:latin typeface="Arial" panose="020B0604020202020204" pitchFamily="34" charset="0"/>
              <a:ea typeface="微软雅黑" panose="020B0503020204020204" pitchFamily="34" charset="-122"/>
            </a:endParaRPr>
          </a:p>
        </p:txBody>
      </p:sp>
      <p:sp>
        <p:nvSpPr>
          <p:cNvPr id="24" name="Rectangle 38"/>
          <p:cNvSpPr>
            <a:spLocks noChangeArrowheads="1"/>
          </p:cNvSpPr>
          <p:nvPr/>
        </p:nvSpPr>
        <p:spPr bwMode="auto">
          <a:xfrm>
            <a:off x="4006850" y="1700213"/>
            <a:ext cx="382588" cy="519112"/>
          </a:xfrm>
          <a:prstGeom prst="rect">
            <a:avLst/>
          </a:prstGeom>
          <a:noFill/>
          <a:ln w="9525">
            <a:noFill/>
            <a:miter lim="800000"/>
          </a:ln>
        </p:spPr>
        <p:txBody>
          <a:bodyPr wrap="none">
            <a:spAutoFit/>
          </a:bodyPr>
          <a:lstStyle/>
          <a:p>
            <a:pPr fontAlgn="base">
              <a:spcBef>
                <a:spcPct val="0"/>
              </a:spcBef>
              <a:spcAft>
                <a:spcPct val="0"/>
              </a:spcAft>
            </a:pPr>
            <a:r>
              <a:rPr lang="en-US" altLang="zh-CN" sz="2800" dirty="0">
                <a:solidFill>
                  <a:srgbClr val="FFFFFF"/>
                </a:solidFill>
                <a:latin typeface="方正兰亭大黑_GBK" pitchFamily="2" charset="-122"/>
                <a:ea typeface="方正兰亭大黑_GBK" pitchFamily="2" charset="-122"/>
              </a:rPr>
              <a:t>1</a:t>
            </a:r>
            <a:endParaRPr lang="en-US" altLang="zh-CN" sz="2800" dirty="0">
              <a:solidFill>
                <a:srgbClr val="FFFFFF"/>
              </a:solidFill>
              <a:latin typeface="方正兰亭大黑_GBK" pitchFamily="2" charset="-122"/>
              <a:ea typeface="方正兰亭大黑_GBK" pitchFamily="2" charset="-122"/>
            </a:endParaRPr>
          </a:p>
        </p:txBody>
      </p:sp>
      <p:sp>
        <p:nvSpPr>
          <p:cNvPr id="25" name="Line 548"/>
          <p:cNvSpPr>
            <a:spLocks noChangeShapeType="1"/>
          </p:cNvSpPr>
          <p:nvPr/>
        </p:nvSpPr>
        <p:spPr bwMode="auto">
          <a:xfrm flipH="1">
            <a:off x="4613275" y="1989138"/>
            <a:ext cx="1295400" cy="0"/>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26" name="Rectangle 40"/>
          <p:cNvSpPr>
            <a:spLocks noChangeArrowheads="1"/>
          </p:cNvSpPr>
          <p:nvPr/>
        </p:nvSpPr>
        <p:spPr bwMode="auto">
          <a:xfrm>
            <a:off x="3935413" y="5084763"/>
            <a:ext cx="438150" cy="519112"/>
          </a:xfrm>
          <a:prstGeom prst="rect">
            <a:avLst/>
          </a:prstGeom>
          <a:noFill/>
          <a:ln w="9525">
            <a:noFill/>
            <a:miter lim="800000"/>
          </a:ln>
        </p:spPr>
        <p:txBody>
          <a:bodyPr wrap="none">
            <a:spAutoFit/>
          </a:bodyPr>
          <a:lstStyle/>
          <a:p>
            <a:pPr fontAlgn="base">
              <a:spcBef>
                <a:spcPct val="0"/>
              </a:spcBef>
              <a:spcAft>
                <a:spcPct val="0"/>
              </a:spcAft>
            </a:pPr>
            <a:r>
              <a:rPr lang="en-US" altLang="zh-CN" sz="2800" dirty="0">
                <a:solidFill>
                  <a:srgbClr val="FFFFFF"/>
                </a:solidFill>
                <a:latin typeface="方正兰亭大黑_GBK" pitchFamily="2" charset="-122"/>
                <a:ea typeface="方正兰亭大黑_GBK" pitchFamily="2" charset="-122"/>
              </a:rPr>
              <a:t>4</a:t>
            </a:r>
            <a:endParaRPr lang="en-US" altLang="zh-CN" sz="2800" dirty="0">
              <a:solidFill>
                <a:srgbClr val="FFFFFF"/>
              </a:solidFill>
              <a:latin typeface="方正兰亭大黑_GBK" pitchFamily="2" charset="-122"/>
              <a:ea typeface="方正兰亭大黑_GBK" pitchFamily="2" charset="-122"/>
            </a:endParaRPr>
          </a:p>
        </p:txBody>
      </p:sp>
      <p:sp>
        <p:nvSpPr>
          <p:cNvPr id="27" name="Rectangle 41"/>
          <p:cNvSpPr>
            <a:spLocks noChangeArrowheads="1"/>
          </p:cNvSpPr>
          <p:nvPr/>
        </p:nvSpPr>
        <p:spPr bwMode="auto">
          <a:xfrm>
            <a:off x="4727575" y="2781300"/>
            <a:ext cx="428625" cy="519113"/>
          </a:xfrm>
          <a:prstGeom prst="rect">
            <a:avLst/>
          </a:prstGeom>
          <a:noFill/>
          <a:ln w="9525">
            <a:noFill/>
            <a:miter lim="800000"/>
          </a:ln>
        </p:spPr>
        <p:txBody>
          <a:bodyPr wrap="none">
            <a:spAutoFit/>
          </a:bodyPr>
          <a:lstStyle/>
          <a:p>
            <a:pPr fontAlgn="base">
              <a:spcBef>
                <a:spcPct val="0"/>
              </a:spcBef>
              <a:spcAft>
                <a:spcPct val="0"/>
              </a:spcAft>
            </a:pPr>
            <a:r>
              <a:rPr lang="en-US" altLang="zh-CN" sz="2800" dirty="0">
                <a:solidFill>
                  <a:srgbClr val="FFFFFF"/>
                </a:solidFill>
                <a:latin typeface="方正兰亭大黑_GBK" pitchFamily="2" charset="-122"/>
                <a:ea typeface="方正兰亭大黑_GBK" pitchFamily="2" charset="-122"/>
              </a:rPr>
              <a:t>2</a:t>
            </a:r>
            <a:endParaRPr lang="en-US" altLang="zh-CN" sz="2800" dirty="0">
              <a:solidFill>
                <a:srgbClr val="FFFFFF"/>
              </a:solidFill>
              <a:latin typeface="方正兰亭大黑_GBK" pitchFamily="2" charset="-122"/>
              <a:ea typeface="方正兰亭大黑_GBK" pitchFamily="2" charset="-122"/>
            </a:endParaRPr>
          </a:p>
        </p:txBody>
      </p:sp>
      <p:sp>
        <p:nvSpPr>
          <p:cNvPr id="28" name="Rectangle 42"/>
          <p:cNvSpPr>
            <a:spLocks noChangeArrowheads="1"/>
          </p:cNvSpPr>
          <p:nvPr/>
        </p:nvSpPr>
        <p:spPr bwMode="auto">
          <a:xfrm>
            <a:off x="4686300" y="3929063"/>
            <a:ext cx="433388" cy="519112"/>
          </a:xfrm>
          <a:prstGeom prst="rect">
            <a:avLst/>
          </a:prstGeom>
          <a:noFill/>
          <a:ln w="9525">
            <a:noFill/>
            <a:miter lim="800000"/>
          </a:ln>
        </p:spPr>
        <p:txBody>
          <a:bodyPr wrap="none">
            <a:spAutoFit/>
          </a:bodyPr>
          <a:lstStyle/>
          <a:p>
            <a:pPr fontAlgn="base">
              <a:spcBef>
                <a:spcPct val="0"/>
              </a:spcBef>
              <a:spcAft>
                <a:spcPct val="0"/>
              </a:spcAft>
            </a:pPr>
            <a:r>
              <a:rPr lang="en-US" altLang="zh-CN" sz="2800" dirty="0">
                <a:solidFill>
                  <a:srgbClr val="FFFFFF"/>
                </a:solidFill>
                <a:latin typeface="方正兰亭大黑_GBK" pitchFamily="2" charset="-122"/>
                <a:ea typeface="方正兰亭大黑_GBK" pitchFamily="2" charset="-122"/>
              </a:rPr>
              <a:t>3</a:t>
            </a:r>
            <a:endParaRPr lang="en-US" altLang="zh-CN" sz="2800" dirty="0">
              <a:solidFill>
                <a:srgbClr val="FFFFFF"/>
              </a:solidFill>
              <a:latin typeface="方正兰亭大黑_GBK" pitchFamily="2" charset="-122"/>
              <a:ea typeface="方正兰亭大黑_GBK" pitchFamily="2" charset="-122"/>
            </a:endParaRPr>
          </a:p>
        </p:txBody>
      </p:sp>
      <p:sp>
        <p:nvSpPr>
          <p:cNvPr id="29" name="Line 548"/>
          <p:cNvSpPr>
            <a:spLocks noChangeShapeType="1"/>
          </p:cNvSpPr>
          <p:nvPr/>
        </p:nvSpPr>
        <p:spPr bwMode="auto">
          <a:xfrm flipH="1">
            <a:off x="5303838" y="2997200"/>
            <a:ext cx="1295400" cy="0"/>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30" name="Line 548"/>
          <p:cNvSpPr>
            <a:spLocks noChangeShapeType="1"/>
          </p:cNvSpPr>
          <p:nvPr/>
        </p:nvSpPr>
        <p:spPr bwMode="auto">
          <a:xfrm flipH="1">
            <a:off x="5278438" y="4221163"/>
            <a:ext cx="1295400" cy="0"/>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31" name="Line 548"/>
          <p:cNvSpPr>
            <a:spLocks noChangeShapeType="1"/>
          </p:cNvSpPr>
          <p:nvPr/>
        </p:nvSpPr>
        <p:spPr bwMode="auto">
          <a:xfrm flipH="1">
            <a:off x="4565650" y="5362575"/>
            <a:ext cx="1295400" cy="0"/>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32" name="Rectangle 46"/>
          <p:cNvSpPr>
            <a:spLocks noChangeArrowheads="1"/>
          </p:cNvSpPr>
          <p:nvPr/>
        </p:nvSpPr>
        <p:spPr bwMode="auto">
          <a:xfrm>
            <a:off x="7607300" y="2565400"/>
            <a:ext cx="4105275" cy="933450"/>
          </a:xfrm>
          <a:prstGeom prst="rect">
            <a:avLst/>
          </a:prstGeom>
          <a:noFill/>
          <a:ln w="9525">
            <a:noFill/>
            <a:miter lim="800000"/>
          </a:ln>
        </p:spPr>
        <p:txBody>
          <a:bodyPr>
            <a:spAutoFit/>
          </a:bodyPr>
          <a:lstStyle/>
          <a:p>
            <a:pPr fontAlgn="base">
              <a:lnSpc>
                <a:spcPct val="120000"/>
              </a:lnSpc>
              <a:spcBef>
                <a:spcPct val="0"/>
              </a:spcBef>
              <a:spcAft>
                <a:spcPct val="0"/>
              </a:spcAft>
            </a:pPr>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Rectangle 47"/>
          <p:cNvSpPr>
            <a:spLocks noChangeArrowheads="1"/>
          </p:cNvSpPr>
          <p:nvPr/>
        </p:nvSpPr>
        <p:spPr bwMode="auto">
          <a:xfrm>
            <a:off x="7607300" y="3714750"/>
            <a:ext cx="4105275" cy="996950"/>
          </a:xfrm>
          <a:prstGeom prst="rect">
            <a:avLst/>
          </a:prstGeom>
          <a:noFill/>
          <a:ln w="9525">
            <a:noFill/>
            <a:miter lim="800000"/>
          </a:ln>
        </p:spPr>
        <p:txBody>
          <a:bodyPr>
            <a:spAutoFit/>
          </a:bodyPr>
          <a:lstStyle/>
          <a:p>
            <a:pPr fontAlgn="base">
              <a:lnSpc>
                <a:spcPct val="120000"/>
              </a:lnSpc>
              <a:spcBef>
                <a:spcPct val="0"/>
              </a:spcBef>
              <a:spcAft>
                <a:spcPct val="0"/>
              </a:spcAft>
            </a:pPr>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48"/>
          <p:cNvSpPr>
            <a:spLocks noChangeArrowheads="1"/>
          </p:cNvSpPr>
          <p:nvPr/>
        </p:nvSpPr>
        <p:spPr bwMode="auto">
          <a:xfrm>
            <a:off x="6888163" y="4856163"/>
            <a:ext cx="4105275" cy="933450"/>
          </a:xfrm>
          <a:prstGeom prst="rect">
            <a:avLst/>
          </a:prstGeom>
          <a:noFill/>
          <a:ln w="9525">
            <a:noFill/>
            <a:miter lim="800000"/>
          </a:ln>
        </p:spPr>
        <p:txBody>
          <a:bodyPr>
            <a:spAutoFit/>
          </a:bodyPr>
          <a:lstStyle/>
          <a:p>
            <a:pPr fontAlgn="base">
              <a:lnSpc>
                <a:spcPct val="120000"/>
              </a:lnSpc>
              <a:spcBef>
                <a:spcPct val="0"/>
              </a:spcBef>
              <a:spcAft>
                <a:spcPct val="0"/>
              </a:spcAft>
            </a:pPr>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5" name="Group 18"/>
          <p:cNvGrpSpPr/>
          <p:nvPr/>
        </p:nvGrpSpPr>
        <p:grpSpPr bwMode="auto">
          <a:xfrm>
            <a:off x="6846888" y="2781300"/>
            <a:ext cx="481012" cy="481013"/>
            <a:chOff x="7144279" y="2887135"/>
            <a:chExt cx="481012" cy="481013"/>
          </a:xfrm>
          <a:solidFill>
            <a:srgbClr val="FFFFFF"/>
          </a:solidFill>
        </p:grpSpPr>
        <p:sp>
          <p:nvSpPr>
            <p:cNvPr id="36" name="Freeform 45"/>
            <p:cNvSpPr>
              <a:spLocks noEditPoints="1"/>
            </p:cNvSpPr>
            <p:nvPr/>
          </p:nvSpPr>
          <p:spPr bwMode="auto">
            <a:xfrm>
              <a:off x="7144279" y="2887135"/>
              <a:ext cx="481012" cy="481013"/>
            </a:xfrm>
            <a:custGeom>
              <a:avLst/>
              <a:gdLst>
                <a:gd name="T0" fmla="*/ 2147483647 w 128"/>
                <a:gd name="T1" fmla="*/ 2147483647 h 128"/>
                <a:gd name="T2" fmla="*/ 2147483647 w 128"/>
                <a:gd name="T3" fmla="*/ 2147483647 h 128"/>
                <a:gd name="T4" fmla="*/ 2147483647 w 128"/>
                <a:gd name="T5" fmla="*/ 2147483647 h 128"/>
                <a:gd name="T6" fmla="*/ 2147483647 w 128"/>
                <a:gd name="T7" fmla="*/ 2147483647 h 128"/>
                <a:gd name="T8" fmla="*/ 2147483647 w 128"/>
                <a:gd name="T9" fmla="*/ 2147483647 h 128"/>
                <a:gd name="T10" fmla="*/ 2147483647 w 128"/>
                <a:gd name="T11" fmla="*/ 0 h 128"/>
                <a:gd name="T12" fmla="*/ 2147483647 w 128"/>
                <a:gd name="T13" fmla="*/ 2147483647 h 128"/>
                <a:gd name="T14" fmla="*/ 2147483647 w 128"/>
                <a:gd name="T15" fmla="*/ 2147483647 h 128"/>
                <a:gd name="T16" fmla="*/ 2147483647 w 128"/>
                <a:gd name="T17" fmla="*/ 2147483647 h 128"/>
                <a:gd name="T18" fmla="*/ 2147483647 w 128"/>
                <a:gd name="T19" fmla="*/ 2147483647 h 128"/>
                <a:gd name="T20" fmla="*/ 2147483647 w 128"/>
                <a:gd name="T21" fmla="*/ 2147483647 h 128"/>
                <a:gd name="T22" fmla="*/ 2147483647 w 128"/>
                <a:gd name="T23" fmla="*/ 2147483647 h 128"/>
                <a:gd name="T24" fmla="*/ 0 w 128"/>
                <a:gd name="T25" fmla="*/ 2147483647 h 128"/>
                <a:gd name="T26" fmla="*/ 2147483647 w 128"/>
                <a:gd name="T27" fmla="*/ 2147483647 h 128"/>
                <a:gd name="T28" fmla="*/ 2147483647 w 128"/>
                <a:gd name="T29" fmla="*/ 2147483647 h 128"/>
                <a:gd name="T30" fmla="*/ 2147483647 w 128"/>
                <a:gd name="T31" fmla="*/ 2147483647 h 128"/>
                <a:gd name="T32" fmla="*/ 2147483647 w 128"/>
                <a:gd name="T33" fmla="*/ 2147483647 h 128"/>
                <a:gd name="T34" fmla="*/ 2147483647 w 128"/>
                <a:gd name="T35" fmla="*/ 2147483647 h 128"/>
                <a:gd name="T36" fmla="*/ 2147483647 w 128"/>
                <a:gd name="T37" fmla="*/ 2147483647 h 128"/>
                <a:gd name="T38" fmla="*/ 2147483647 w 128"/>
                <a:gd name="T39" fmla="*/ 2147483647 h 128"/>
                <a:gd name="T40" fmla="*/ 2147483647 w 128"/>
                <a:gd name="T41" fmla="*/ 2147483647 h 128"/>
                <a:gd name="T42" fmla="*/ 2147483647 w 128"/>
                <a:gd name="T43" fmla="*/ 2147483647 h 128"/>
                <a:gd name="T44" fmla="*/ 2147483647 w 128"/>
                <a:gd name="T45" fmla="*/ 2147483647 h 128"/>
                <a:gd name="T46" fmla="*/ 2147483647 w 128"/>
                <a:gd name="T47" fmla="*/ 2147483647 h 128"/>
                <a:gd name="T48" fmla="*/ 2147483647 w 128"/>
                <a:gd name="T49" fmla="*/ 2147483647 h 128"/>
                <a:gd name="T50" fmla="*/ 2147483647 w 128"/>
                <a:gd name="T51" fmla="*/ 2147483647 h 128"/>
                <a:gd name="T52" fmla="*/ 2147483647 w 128"/>
                <a:gd name="T53" fmla="*/ 2147483647 h 128"/>
                <a:gd name="T54" fmla="*/ 2147483647 w 128"/>
                <a:gd name="T55" fmla="*/ 2147483647 h 128"/>
                <a:gd name="T56" fmla="*/ 2147483647 w 128"/>
                <a:gd name="T57" fmla="*/ 2147483647 h 128"/>
                <a:gd name="T58" fmla="*/ 2147483647 w 128"/>
                <a:gd name="T59" fmla="*/ 2147483647 h 128"/>
                <a:gd name="T60" fmla="*/ 2147483647 w 128"/>
                <a:gd name="T61" fmla="*/ 2147483647 h 128"/>
                <a:gd name="T62" fmla="*/ 2147483647 w 128"/>
                <a:gd name="T63" fmla="*/ 2147483647 h 128"/>
                <a:gd name="T64" fmla="*/ 2147483647 w 128"/>
                <a:gd name="T65" fmla="*/ 2147483647 h 128"/>
                <a:gd name="T66" fmla="*/ 2147483647 w 128"/>
                <a:gd name="T67" fmla="*/ 2147483647 h 128"/>
                <a:gd name="T68" fmla="*/ 2147483647 w 128"/>
                <a:gd name="T69" fmla="*/ 2147483647 h 128"/>
                <a:gd name="T70" fmla="*/ 2147483647 w 128"/>
                <a:gd name="T71" fmla="*/ 2147483647 h 128"/>
                <a:gd name="T72" fmla="*/ 2147483647 w 128"/>
                <a:gd name="T73" fmla="*/ 2147483647 h 128"/>
                <a:gd name="T74" fmla="*/ 2147483647 w 128"/>
                <a:gd name="T75" fmla="*/ 2147483647 h 128"/>
                <a:gd name="T76" fmla="*/ 2147483647 w 128"/>
                <a:gd name="T77" fmla="*/ 2147483647 h 128"/>
                <a:gd name="T78" fmla="*/ 2147483647 w 128"/>
                <a:gd name="T79" fmla="*/ 2147483647 h 128"/>
                <a:gd name="T80" fmla="*/ 2147483647 w 128"/>
                <a:gd name="T81" fmla="*/ 2147483647 h 128"/>
                <a:gd name="T82" fmla="*/ 2147483647 w 128"/>
                <a:gd name="T83" fmla="*/ 2147483647 h 128"/>
                <a:gd name="T84" fmla="*/ 2147483647 w 128"/>
                <a:gd name="T85" fmla="*/ 2147483647 h 128"/>
                <a:gd name="T86" fmla="*/ 2147483647 w 128"/>
                <a:gd name="T87" fmla="*/ 2147483647 h 128"/>
                <a:gd name="T88" fmla="*/ 2147483647 w 128"/>
                <a:gd name="T89" fmla="*/ 2147483647 h 128"/>
                <a:gd name="T90" fmla="*/ 2147483647 w 128"/>
                <a:gd name="T91" fmla="*/ 2147483647 h 128"/>
                <a:gd name="T92" fmla="*/ 2147483647 w 128"/>
                <a:gd name="T93" fmla="*/ 2147483647 h 128"/>
                <a:gd name="T94" fmla="*/ 2147483647 w 128"/>
                <a:gd name="T95" fmla="*/ 2147483647 h 128"/>
                <a:gd name="T96" fmla="*/ 2147483647 w 128"/>
                <a:gd name="T97" fmla="*/ 2147483647 h 128"/>
                <a:gd name="T98" fmla="*/ 2147483647 w 128"/>
                <a:gd name="T99" fmla="*/ 2147483647 h 128"/>
                <a:gd name="T100" fmla="*/ 2147483647 w 128"/>
                <a:gd name="T101" fmla="*/ 2147483647 h 128"/>
                <a:gd name="T102" fmla="*/ 2147483647 w 128"/>
                <a:gd name="T103" fmla="*/ 2147483647 h 128"/>
                <a:gd name="T104" fmla="*/ 2147483647 w 128"/>
                <a:gd name="T105" fmla="*/ 2147483647 h 1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8"/>
                <a:gd name="T160" fmla="*/ 0 h 128"/>
                <a:gd name="T161" fmla="*/ 128 w 128"/>
                <a:gd name="T162" fmla="*/ 128 h 12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37" name="Freeform 46"/>
            <p:cNvSpPr>
              <a:spLocks noEditPoints="1"/>
            </p:cNvSpPr>
            <p:nvPr/>
          </p:nvSpPr>
          <p:spPr bwMode="auto">
            <a:xfrm>
              <a:off x="7280804" y="3022072"/>
              <a:ext cx="209550" cy="211138"/>
            </a:xfrm>
            <a:custGeom>
              <a:avLst/>
              <a:gdLst>
                <a:gd name="T0" fmla="*/ 2147483647 w 56"/>
                <a:gd name="T1" fmla="*/ 0 h 56"/>
                <a:gd name="T2" fmla="*/ 0 w 56"/>
                <a:gd name="T3" fmla="*/ 2147483647 h 56"/>
                <a:gd name="T4" fmla="*/ 2147483647 w 56"/>
                <a:gd name="T5" fmla="*/ 2147483647 h 56"/>
                <a:gd name="T6" fmla="*/ 2147483647 w 56"/>
                <a:gd name="T7" fmla="*/ 2147483647 h 56"/>
                <a:gd name="T8" fmla="*/ 2147483647 w 56"/>
                <a:gd name="T9" fmla="*/ 0 h 56"/>
                <a:gd name="T10" fmla="*/ 2147483647 w 56"/>
                <a:gd name="T11" fmla="*/ 2147483647 h 56"/>
                <a:gd name="T12" fmla="*/ 2147483647 w 56"/>
                <a:gd name="T13" fmla="*/ 2147483647 h 56"/>
                <a:gd name="T14" fmla="*/ 2147483647 w 56"/>
                <a:gd name="T15" fmla="*/ 2147483647 h 56"/>
                <a:gd name="T16" fmla="*/ 2147483647 w 56"/>
                <a:gd name="T17" fmla="*/ 2147483647 h 56"/>
                <a:gd name="T18" fmla="*/ 2147483647 w 56"/>
                <a:gd name="T19" fmla="*/ 214748364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6"/>
                <a:gd name="T32" fmla="*/ 56 w 56"/>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38" name="Freeform 47"/>
            <p:cNvSpPr>
              <a:spLocks noEditPoints="1"/>
            </p:cNvSpPr>
            <p:nvPr/>
          </p:nvSpPr>
          <p:spPr bwMode="auto">
            <a:xfrm>
              <a:off x="7325254" y="3066522"/>
              <a:ext cx="120650" cy="120650"/>
            </a:xfrm>
            <a:custGeom>
              <a:avLst/>
              <a:gdLst>
                <a:gd name="T0" fmla="*/ 2147483647 w 32"/>
                <a:gd name="T1" fmla="*/ 0 h 32"/>
                <a:gd name="T2" fmla="*/ 0 w 32"/>
                <a:gd name="T3" fmla="*/ 2147483647 h 32"/>
                <a:gd name="T4" fmla="*/ 2147483647 w 32"/>
                <a:gd name="T5" fmla="*/ 2147483647 h 32"/>
                <a:gd name="T6" fmla="*/ 2147483647 w 32"/>
                <a:gd name="T7" fmla="*/ 2147483647 h 32"/>
                <a:gd name="T8" fmla="*/ 2147483647 w 32"/>
                <a:gd name="T9" fmla="*/ 0 h 32"/>
                <a:gd name="T10" fmla="*/ 2147483647 w 32"/>
                <a:gd name="T11" fmla="*/ 2147483647 h 32"/>
                <a:gd name="T12" fmla="*/ 2147483647 w 32"/>
                <a:gd name="T13" fmla="*/ 2147483647 h 32"/>
                <a:gd name="T14" fmla="*/ 2147483647 w 32"/>
                <a:gd name="T15" fmla="*/ 2147483647 h 32"/>
                <a:gd name="T16" fmla="*/ 2147483647 w 32"/>
                <a:gd name="T17" fmla="*/ 2147483647 h 32"/>
                <a:gd name="T18" fmla="*/ 2147483647 w 32"/>
                <a:gd name="T19" fmla="*/ 2147483647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grpSp>
      <p:grpSp>
        <p:nvGrpSpPr>
          <p:cNvPr id="39" name="Group 21"/>
          <p:cNvGrpSpPr/>
          <p:nvPr/>
        </p:nvGrpSpPr>
        <p:grpSpPr bwMode="auto">
          <a:xfrm>
            <a:off x="6888163" y="4005263"/>
            <a:ext cx="431800" cy="431800"/>
            <a:chOff x="5220229" y="2887135"/>
            <a:chExt cx="481012" cy="481013"/>
          </a:xfrm>
          <a:solidFill>
            <a:srgbClr val="FFFFFF"/>
          </a:solidFill>
        </p:grpSpPr>
        <p:sp>
          <p:nvSpPr>
            <p:cNvPr id="40" name="Freeform 50"/>
            <p:cNvSpPr>
              <a:spLocks noEditPoints="1"/>
            </p:cNvSpPr>
            <p:nvPr/>
          </p:nvSpPr>
          <p:spPr bwMode="auto">
            <a:xfrm>
              <a:off x="5220229" y="2887135"/>
              <a:ext cx="481012" cy="481013"/>
            </a:xfrm>
            <a:custGeom>
              <a:avLst/>
              <a:gdLst>
                <a:gd name="T0" fmla="*/ 2147483647 w 128"/>
                <a:gd name="T1" fmla="*/ 0 h 128"/>
                <a:gd name="T2" fmla="*/ 2147483647 w 128"/>
                <a:gd name="T3" fmla="*/ 2147483647 h 128"/>
                <a:gd name="T4" fmla="*/ 2147483647 w 128"/>
                <a:gd name="T5" fmla="*/ 2147483647 h 128"/>
                <a:gd name="T6" fmla="*/ 2147483647 w 128"/>
                <a:gd name="T7" fmla="*/ 2147483647 h 128"/>
                <a:gd name="T8" fmla="*/ 0 w 128"/>
                <a:gd name="T9" fmla="*/ 2147483647 h 128"/>
                <a:gd name="T10" fmla="*/ 0 w 128"/>
                <a:gd name="T11" fmla="*/ 2147483647 h 128"/>
                <a:gd name="T12" fmla="*/ 2147483647 w 128"/>
                <a:gd name="T13" fmla="*/ 2147483647 h 128"/>
                <a:gd name="T14" fmla="*/ 2147483647 w 128"/>
                <a:gd name="T15" fmla="*/ 2147483647 h 128"/>
                <a:gd name="T16" fmla="*/ 2147483647 w 128"/>
                <a:gd name="T17" fmla="*/ 2147483647 h 128"/>
                <a:gd name="T18" fmla="*/ 2147483647 w 128"/>
                <a:gd name="T19" fmla="*/ 2147483647 h 128"/>
                <a:gd name="T20" fmla="*/ 2147483647 w 128"/>
                <a:gd name="T21" fmla="*/ 2147483647 h 128"/>
                <a:gd name="T22" fmla="*/ 2147483647 w 128"/>
                <a:gd name="T23" fmla="*/ 2147483647 h 128"/>
                <a:gd name="T24" fmla="*/ 2147483647 w 128"/>
                <a:gd name="T25" fmla="*/ 2147483647 h 128"/>
                <a:gd name="T26" fmla="*/ 2147483647 w 128"/>
                <a:gd name="T27" fmla="*/ 2147483647 h 128"/>
                <a:gd name="T28" fmla="*/ 2147483647 w 128"/>
                <a:gd name="T29" fmla="*/ 2147483647 h 128"/>
                <a:gd name="T30" fmla="*/ 2147483647 w 128"/>
                <a:gd name="T31" fmla="*/ 2147483647 h 128"/>
                <a:gd name="T32" fmla="*/ 2147483647 w 128"/>
                <a:gd name="T33" fmla="*/ 2147483647 h 128"/>
                <a:gd name="T34" fmla="*/ 2147483647 w 128"/>
                <a:gd name="T35" fmla="*/ 2147483647 h 128"/>
                <a:gd name="T36" fmla="*/ 2147483647 w 128"/>
                <a:gd name="T37" fmla="*/ 2147483647 h 128"/>
                <a:gd name="T38" fmla="*/ 2147483647 w 128"/>
                <a:gd name="T39" fmla="*/ 0 h 128"/>
                <a:gd name="T40" fmla="*/ 2147483647 w 128"/>
                <a:gd name="T41" fmla="*/ 2147483647 h 128"/>
                <a:gd name="T42" fmla="*/ 2147483647 w 128"/>
                <a:gd name="T43" fmla="*/ 2147483647 h 128"/>
                <a:gd name="T44" fmla="*/ 2147483647 w 128"/>
                <a:gd name="T45" fmla="*/ 2147483647 h 128"/>
                <a:gd name="T46" fmla="*/ 2147483647 w 128"/>
                <a:gd name="T47" fmla="*/ 2147483647 h 128"/>
                <a:gd name="T48" fmla="*/ 2147483647 w 128"/>
                <a:gd name="T49" fmla="*/ 2147483647 h 128"/>
                <a:gd name="T50" fmla="*/ 2147483647 w 128"/>
                <a:gd name="T51" fmla="*/ 2147483647 h 128"/>
                <a:gd name="T52" fmla="*/ 2147483647 w 128"/>
                <a:gd name="T53" fmla="*/ 2147483647 h 128"/>
                <a:gd name="T54" fmla="*/ 2147483647 w 128"/>
                <a:gd name="T55" fmla="*/ 2147483647 h 128"/>
                <a:gd name="T56" fmla="*/ 2147483647 w 128"/>
                <a:gd name="T57" fmla="*/ 2147483647 h 128"/>
                <a:gd name="T58" fmla="*/ 2147483647 w 128"/>
                <a:gd name="T59" fmla="*/ 2147483647 h 128"/>
                <a:gd name="T60" fmla="*/ 2147483647 w 128"/>
                <a:gd name="T61" fmla="*/ 2147483647 h 128"/>
                <a:gd name="T62" fmla="*/ 2147483647 w 128"/>
                <a:gd name="T63" fmla="*/ 2147483647 h 128"/>
                <a:gd name="T64" fmla="*/ 2147483647 w 128"/>
                <a:gd name="T65" fmla="*/ 2147483647 h 128"/>
                <a:gd name="T66" fmla="*/ 2147483647 w 128"/>
                <a:gd name="T67" fmla="*/ 2147483647 h 128"/>
                <a:gd name="T68" fmla="*/ 2147483647 w 128"/>
                <a:gd name="T69" fmla="*/ 2147483647 h 128"/>
                <a:gd name="T70" fmla="*/ 2147483647 w 128"/>
                <a:gd name="T71" fmla="*/ 2147483647 h 128"/>
                <a:gd name="T72" fmla="*/ 2147483647 w 128"/>
                <a:gd name="T73" fmla="*/ 2147483647 h 128"/>
                <a:gd name="T74" fmla="*/ 2147483647 w 128"/>
                <a:gd name="T75" fmla="*/ 2147483647 h 128"/>
                <a:gd name="T76" fmla="*/ 2147483647 w 128"/>
                <a:gd name="T77" fmla="*/ 2147483647 h 128"/>
                <a:gd name="T78" fmla="*/ 2147483647 w 128"/>
                <a:gd name="T79" fmla="*/ 2147483647 h 128"/>
                <a:gd name="T80" fmla="*/ 2147483647 w 128"/>
                <a:gd name="T81" fmla="*/ 2147483647 h 128"/>
                <a:gd name="T82" fmla="*/ 2147483647 w 128"/>
                <a:gd name="T83" fmla="*/ 2147483647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8"/>
                <a:gd name="T127" fmla="*/ 0 h 128"/>
                <a:gd name="T128" fmla="*/ 128 w 128"/>
                <a:gd name="T129" fmla="*/ 128 h 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41" name="Freeform 51"/>
            <p:cNvSpPr>
              <a:spLocks noEditPoints="1"/>
            </p:cNvSpPr>
            <p:nvPr/>
          </p:nvSpPr>
          <p:spPr bwMode="auto">
            <a:xfrm>
              <a:off x="5521854" y="2947460"/>
              <a:ext cx="119062" cy="119063"/>
            </a:xfrm>
            <a:custGeom>
              <a:avLst/>
              <a:gdLst>
                <a:gd name="T0" fmla="*/ 2147483647 w 32"/>
                <a:gd name="T1" fmla="*/ 2147483647 h 32"/>
                <a:gd name="T2" fmla="*/ 2147483647 w 32"/>
                <a:gd name="T3" fmla="*/ 2147483647 h 32"/>
                <a:gd name="T4" fmla="*/ 2147483647 w 32"/>
                <a:gd name="T5" fmla="*/ 0 h 32"/>
                <a:gd name="T6" fmla="*/ 0 w 32"/>
                <a:gd name="T7" fmla="*/ 2147483647 h 32"/>
                <a:gd name="T8" fmla="*/ 0 w 32"/>
                <a:gd name="T9" fmla="*/ 2147483647 h 32"/>
                <a:gd name="T10" fmla="*/ 2147483647 w 32"/>
                <a:gd name="T11" fmla="*/ 2147483647 h 32"/>
                <a:gd name="T12" fmla="*/ 2147483647 w 32"/>
                <a:gd name="T13" fmla="*/ 2147483647 h 32"/>
                <a:gd name="T14" fmla="*/ 2147483647 w 32"/>
                <a:gd name="T15" fmla="*/ 2147483647 h 32"/>
                <a:gd name="T16" fmla="*/ 2147483647 w 32"/>
                <a:gd name="T17" fmla="*/ 2147483647 h 32"/>
                <a:gd name="T18" fmla="*/ 2147483647 w 32"/>
                <a:gd name="T19" fmla="*/ 2147483647 h 32"/>
                <a:gd name="T20" fmla="*/ 2147483647 w 32"/>
                <a:gd name="T21" fmla="*/ 2147483647 h 32"/>
                <a:gd name="T22" fmla="*/ 2147483647 w 32"/>
                <a:gd name="T23" fmla="*/ 2147483647 h 32"/>
                <a:gd name="T24" fmla="*/ 2147483647 w 32"/>
                <a:gd name="T25" fmla="*/ 2147483647 h 32"/>
                <a:gd name="T26" fmla="*/ 2147483647 w 32"/>
                <a:gd name="T27" fmla="*/ 2147483647 h 32"/>
                <a:gd name="T28" fmla="*/ 2147483647 w 32"/>
                <a:gd name="T29" fmla="*/ 2147483647 h 32"/>
                <a:gd name="T30" fmla="*/ 2147483647 w 32"/>
                <a:gd name="T31" fmla="*/ 2147483647 h 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32"/>
                <a:gd name="T50" fmla="*/ 32 w 32"/>
                <a:gd name="T51" fmla="*/ 32 h 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grpSp>
      <p:grpSp>
        <p:nvGrpSpPr>
          <p:cNvPr id="42" name="Group 20"/>
          <p:cNvGrpSpPr/>
          <p:nvPr/>
        </p:nvGrpSpPr>
        <p:grpSpPr bwMode="auto">
          <a:xfrm>
            <a:off x="6172200" y="5129213"/>
            <a:ext cx="431800" cy="431800"/>
            <a:chOff x="6182254" y="2887135"/>
            <a:chExt cx="481012" cy="481013"/>
          </a:xfrm>
          <a:solidFill>
            <a:srgbClr val="FFFFFF"/>
          </a:solidFill>
        </p:grpSpPr>
        <p:sp>
          <p:nvSpPr>
            <p:cNvPr id="43" name="Freeform 48"/>
            <p:cNvSpPr>
              <a:spLocks noEditPoints="1"/>
            </p:cNvSpPr>
            <p:nvPr/>
          </p:nvSpPr>
          <p:spPr bwMode="auto">
            <a:xfrm>
              <a:off x="6182254" y="2887135"/>
              <a:ext cx="481012" cy="481013"/>
            </a:xfrm>
            <a:custGeom>
              <a:avLst/>
              <a:gdLst>
                <a:gd name="T0" fmla="*/ 2147483647 w 128"/>
                <a:gd name="T1" fmla="*/ 0 h 128"/>
                <a:gd name="T2" fmla="*/ 2147483647 w 128"/>
                <a:gd name="T3" fmla="*/ 2147483647 h 128"/>
                <a:gd name="T4" fmla="*/ 2147483647 w 128"/>
                <a:gd name="T5" fmla="*/ 2147483647 h 128"/>
                <a:gd name="T6" fmla="*/ 2147483647 w 128"/>
                <a:gd name="T7" fmla="*/ 2147483647 h 128"/>
                <a:gd name="T8" fmla="*/ 2147483647 w 128"/>
                <a:gd name="T9" fmla="*/ 2147483647 h 128"/>
                <a:gd name="T10" fmla="*/ 0 w 128"/>
                <a:gd name="T11" fmla="*/ 2147483647 h 128"/>
                <a:gd name="T12" fmla="*/ 2147483647 w 128"/>
                <a:gd name="T13" fmla="*/ 2147483647 h 128"/>
                <a:gd name="T14" fmla="*/ 2147483647 w 128"/>
                <a:gd name="T15" fmla="*/ 2147483647 h 128"/>
                <a:gd name="T16" fmla="*/ 2147483647 w 128"/>
                <a:gd name="T17" fmla="*/ 2147483647 h 128"/>
                <a:gd name="T18" fmla="*/ 2147483647 w 128"/>
                <a:gd name="T19" fmla="*/ 2147483647 h 128"/>
                <a:gd name="T20" fmla="*/ 2147483647 w 128"/>
                <a:gd name="T21" fmla="*/ 2147483647 h 128"/>
                <a:gd name="T22" fmla="*/ 2147483647 w 128"/>
                <a:gd name="T23" fmla="*/ 2147483647 h 128"/>
                <a:gd name="T24" fmla="*/ 2147483647 w 128"/>
                <a:gd name="T25" fmla="*/ 0 h 128"/>
                <a:gd name="T26" fmla="*/ 2147483647 w 128"/>
                <a:gd name="T27" fmla="*/ 2147483647 h 128"/>
                <a:gd name="T28" fmla="*/ 2147483647 w 128"/>
                <a:gd name="T29" fmla="*/ 2147483647 h 128"/>
                <a:gd name="T30" fmla="*/ 2147483647 w 128"/>
                <a:gd name="T31" fmla="*/ 2147483647 h 128"/>
                <a:gd name="T32" fmla="*/ 2147483647 w 128"/>
                <a:gd name="T33" fmla="*/ 2147483647 h 128"/>
                <a:gd name="T34" fmla="*/ 2147483647 w 128"/>
                <a:gd name="T35" fmla="*/ 2147483647 h 128"/>
                <a:gd name="T36" fmla="*/ 2147483647 w 128"/>
                <a:gd name="T37" fmla="*/ 2147483647 h 128"/>
                <a:gd name="T38" fmla="*/ 2147483647 w 128"/>
                <a:gd name="T39" fmla="*/ 2147483647 h 128"/>
                <a:gd name="T40" fmla="*/ 2147483647 w 128"/>
                <a:gd name="T41" fmla="*/ 2147483647 h 128"/>
                <a:gd name="T42" fmla="*/ 2147483647 w 128"/>
                <a:gd name="T43" fmla="*/ 2147483647 h 128"/>
                <a:gd name="T44" fmla="*/ 2147483647 w 128"/>
                <a:gd name="T45" fmla="*/ 2147483647 h 128"/>
                <a:gd name="T46" fmla="*/ 2147483647 w 128"/>
                <a:gd name="T47" fmla="*/ 2147483647 h 128"/>
                <a:gd name="T48" fmla="*/ 2147483647 w 128"/>
                <a:gd name="T49" fmla="*/ 2147483647 h 128"/>
                <a:gd name="T50" fmla="*/ 2147483647 w 128"/>
                <a:gd name="T51" fmla="*/ 2147483647 h 12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8"/>
                <a:gd name="T79" fmla="*/ 0 h 128"/>
                <a:gd name="T80" fmla="*/ 128 w 128"/>
                <a:gd name="T81" fmla="*/ 128 h 12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44" name="Freeform 49"/>
            <p:cNvSpPr/>
            <p:nvPr/>
          </p:nvSpPr>
          <p:spPr bwMode="auto">
            <a:xfrm>
              <a:off x="6377516" y="2961747"/>
              <a:ext cx="112712" cy="112713"/>
            </a:xfrm>
            <a:custGeom>
              <a:avLst/>
              <a:gdLst>
                <a:gd name="T0" fmla="*/ 2147483647 w 30"/>
                <a:gd name="T1" fmla="*/ 0 h 30"/>
                <a:gd name="T2" fmla="*/ 0 w 30"/>
                <a:gd name="T3" fmla="*/ 2147483647 h 30"/>
                <a:gd name="T4" fmla="*/ 2147483647 w 30"/>
                <a:gd name="T5" fmla="*/ 2147483647 h 30"/>
                <a:gd name="T6" fmla="*/ 2147483647 w 30"/>
                <a:gd name="T7" fmla="*/ 2147483647 h 30"/>
                <a:gd name="T8" fmla="*/ 2147483647 w 30"/>
                <a:gd name="T9" fmla="*/ 2147483647 h 30"/>
                <a:gd name="T10" fmla="*/ 2147483647 w 30"/>
                <a:gd name="T11" fmla="*/ 2147483647 h 30"/>
                <a:gd name="T12" fmla="*/ 2147483647 w 30"/>
                <a:gd name="T13" fmla="*/ 0 h 30"/>
                <a:gd name="T14" fmla="*/ 0 60000 65536"/>
                <a:gd name="T15" fmla="*/ 0 60000 65536"/>
                <a:gd name="T16" fmla="*/ 0 60000 65536"/>
                <a:gd name="T17" fmla="*/ 0 60000 65536"/>
                <a:gd name="T18" fmla="*/ 0 60000 65536"/>
                <a:gd name="T19" fmla="*/ 0 60000 65536"/>
                <a:gd name="T20" fmla="*/ 0 60000 65536"/>
                <a:gd name="T21" fmla="*/ 0 w 30"/>
                <a:gd name="T22" fmla="*/ 0 h 30"/>
                <a:gd name="T23" fmla="*/ 30 w 3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grpSp>
      <p:grpSp>
        <p:nvGrpSpPr>
          <p:cNvPr id="45" name="Group 79"/>
          <p:cNvGrpSpPr/>
          <p:nvPr/>
        </p:nvGrpSpPr>
        <p:grpSpPr bwMode="auto">
          <a:xfrm>
            <a:off x="6223000" y="1743075"/>
            <a:ext cx="433388" cy="407988"/>
            <a:chOff x="8106304" y="3879322"/>
            <a:chExt cx="481012" cy="452438"/>
          </a:xfrm>
          <a:solidFill>
            <a:srgbClr val="FFFFFF"/>
          </a:solidFill>
        </p:grpSpPr>
        <p:sp>
          <p:nvSpPr>
            <p:cNvPr id="46" name="Freeform 32"/>
            <p:cNvSpPr>
              <a:spLocks noEditPoints="1"/>
            </p:cNvSpPr>
            <p:nvPr/>
          </p:nvSpPr>
          <p:spPr bwMode="auto">
            <a:xfrm>
              <a:off x="8166629" y="3939647"/>
              <a:ext cx="361950" cy="241300"/>
            </a:xfrm>
            <a:custGeom>
              <a:avLst/>
              <a:gdLst>
                <a:gd name="T0" fmla="*/ 2147483647 w 96"/>
                <a:gd name="T1" fmla="*/ 0 h 64"/>
                <a:gd name="T2" fmla="*/ 2147483647 w 96"/>
                <a:gd name="T3" fmla="*/ 0 h 64"/>
                <a:gd name="T4" fmla="*/ 0 w 96"/>
                <a:gd name="T5" fmla="*/ 2147483647 h 64"/>
                <a:gd name="T6" fmla="*/ 0 w 96"/>
                <a:gd name="T7" fmla="*/ 2147483647 h 64"/>
                <a:gd name="T8" fmla="*/ 2147483647 w 96"/>
                <a:gd name="T9" fmla="*/ 2147483647 h 64"/>
                <a:gd name="T10" fmla="*/ 2147483647 w 96"/>
                <a:gd name="T11" fmla="*/ 2147483647 h 64"/>
                <a:gd name="T12" fmla="*/ 2147483647 w 96"/>
                <a:gd name="T13" fmla="*/ 2147483647 h 64"/>
                <a:gd name="T14" fmla="*/ 2147483647 w 96"/>
                <a:gd name="T15" fmla="*/ 2147483647 h 64"/>
                <a:gd name="T16" fmla="*/ 2147483647 w 96"/>
                <a:gd name="T17" fmla="*/ 0 h 64"/>
                <a:gd name="T18" fmla="*/ 2147483647 w 96"/>
                <a:gd name="T19" fmla="*/ 2147483647 h 64"/>
                <a:gd name="T20" fmla="*/ 2147483647 w 96"/>
                <a:gd name="T21" fmla="*/ 2147483647 h 64"/>
                <a:gd name="T22" fmla="*/ 2147483647 w 96"/>
                <a:gd name="T23" fmla="*/ 2147483647 h 64"/>
                <a:gd name="T24" fmla="*/ 2147483647 w 96"/>
                <a:gd name="T25" fmla="*/ 2147483647 h 64"/>
                <a:gd name="T26" fmla="*/ 2147483647 w 96"/>
                <a:gd name="T27" fmla="*/ 2147483647 h 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6"/>
                <a:gd name="T43" fmla="*/ 0 h 64"/>
                <a:gd name="T44" fmla="*/ 96 w 96"/>
                <a:gd name="T45" fmla="*/ 64 h 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FFFFFF"/>
                </a:solidFill>
                <a:effectLst/>
                <a:uLnTx/>
                <a:uFillTx/>
                <a:latin typeface="Arial" panose="020B0604020202020204" pitchFamily="34" charset="0"/>
              </a:endParaRPr>
            </a:p>
          </p:txBody>
        </p:sp>
        <p:sp>
          <p:nvSpPr>
            <p:cNvPr id="47" name="Freeform 33"/>
            <p:cNvSpPr>
              <a:spLocks noEditPoints="1"/>
            </p:cNvSpPr>
            <p:nvPr/>
          </p:nvSpPr>
          <p:spPr bwMode="auto">
            <a:xfrm>
              <a:off x="8106304" y="3879322"/>
              <a:ext cx="481012" cy="452438"/>
            </a:xfrm>
            <a:custGeom>
              <a:avLst/>
              <a:gdLst>
                <a:gd name="T0" fmla="*/ 2147483647 w 128"/>
                <a:gd name="T1" fmla="*/ 0 h 120"/>
                <a:gd name="T2" fmla="*/ 2147483647 w 128"/>
                <a:gd name="T3" fmla="*/ 0 h 120"/>
                <a:gd name="T4" fmla="*/ 0 w 128"/>
                <a:gd name="T5" fmla="*/ 2147483647 h 120"/>
                <a:gd name="T6" fmla="*/ 0 w 128"/>
                <a:gd name="T7" fmla="*/ 2147483647 h 120"/>
                <a:gd name="T8" fmla="*/ 2147483647 w 128"/>
                <a:gd name="T9" fmla="*/ 2147483647 h 120"/>
                <a:gd name="T10" fmla="*/ 2147483647 w 128"/>
                <a:gd name="T11" fmla="*/ 2147483647 h 120"/>
                <a:gd name="T12" fmla="*/ 2147483647 w 128"/>
                <a:gd name="T13" fmla="*/ 2147483647 h 120"/>
                <a:gd name="T14" fmla="*/ 2147483647 w 128"/>
                <a:gd name="T15" fmla="*/ 2147483647 h 120"/>
                <a:gd name="T16" fmla="*/ 2147483647 w 128"/>
                <a:gd name="T17" fmla="*/ 2147483647 h 120"/>
                <a:gd name="T18" fmla="*/ 2147483647 w 128"/>
                <a:gd name="T19" fmla="*/ 2147483647 h 120"/>
                <a:gd name="T20" fmla="*/ 2147483647 w 128"/>
                <a:gd name="T21" fmla="*/ 2147483647 h 120"/>
                <a:gd name="T22" fmla="*/ 2147483647 w 128"/>
                <a:gd name="T23" fmla="*/ 2147483647 h 120"/>
                <a:gd name="T24" fmla="*/ 2147483647 w 128"/>
                <a:gd name="T25" fmla="*/ 2147483647 h 120"/>
                <a:gd name="T26" fmla="*/ 2147483647 w 128"/>
                <a:gd name="T27" fmla="*/ 2147483647 h 120"/>
                <a:gd name="T28" fmla="*/ 2147483647 w 128"/>
                <a:gd name="T29" fmla="*/ 2147483647 h 120"/>
                <a:gd name="T30" fmla="*/ 2147483647 w 128"/>
                <a:gd name="T31" fmla="*/ 2147483647 h 120"/>
                <a:gd name="T32" fmla="*/ 2147483647 w 128"/>
                <a:gd name="T33" fmla="*/ 2147483647 h 120"/>
                <a:gd name="T34" fmla="*/ 2147483647 w 128"/>
                <a:gd name="T35" fmla="*/ 2147483647 h 120"/>
                <a:gd name="T36" fmla="*/ 2147483647 w 128"/>
                <a:gd name="T37" fmla="*/ 0 h 120"/>
                <a:gd name="T38" fmla="*/ 2147483647 w 128"/>
                <a:gd name="T39" fmla="*/ 2147483647 h 120"/>
                <a:gd name="T40" fmla="*/ 2147483647 w 128"/>
                <a:gd name="T41" fmla="*/ 2147483647 h 120"/>
                <a:gd name="T42" fmla="*/ 2147483647 w 128"/>
                <a:gd name="T43" fmla="*/ 2147483647 h 120"/>
                <a:gd name="T44" fmla="*/ 2147483647 w 128"/>
                <a:gd name="T45" fmla="*/ 2147483647 h 120"/>
                <a:gd name="T46" fmla="*/ 2147483647 w 128"/>
                <a:gd name="T47" fmla="*/ 2147483647 h 120"/>
                <a:gd name="T48" fmla="*/ 2147483647 w 128"/>
                <a:gd name="T49" fmla="*/ 2147483647 h 120"/>
                <a:gd name="T50" fmla="*/ 2147483647 w 128"/>
                <a:gd name="T51" fmla="*/ 2147483647 h 120"/>
                <a:gd name="T52" fmla="*/ 2147483647 w 128"/>
                <a:gd name="T53" fmla="*/ 2147483647 h 120"/>
                <a:gd name="T54" fmla="*/ 2147483647 w 128"/>
                <a:gd name="T55" fmla="*/ 2147483647 h 120"/>
                <a:gd name="T56" fmla="*/ 2147483647 w 128"/>
                <a:gd name="T57" fmla="*/ 2147483647 h 120"/>
                <a:gd name="T58" fmla="*/ 2147483647 w 128"/>
                <a:gd name="T59" fmla="*/ 2147483647 h 1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8"/>
                <a:gd name="T91" fmla="*/ 0 h 120"/>
                <a:gd name="T92" fmla="*/ 128 w 128"/>
                <a:gd name="T93" fmla="*/ 120 h 1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FFFFFF"/>
                </a:solidFill>
                <a:effectLst/>
                <a:uLnTx/>
                <a:uFillTx/>
                <a:latin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25"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11"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12"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 calcmode="lin" valueType="num">
                                      <p:cBhvr>
                                        <p:cTn id="14"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15"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6"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7" dur="1000" decel="50000">
                                          <p:stCondLst>
                                            <p:cond delay="0"/>
                                          </p:stCondLst>
                                        </p:cTn>
                                        <p:tgtEl>
                                          <p:spTgt spid="13"/>
                                        </p:tgtEl>
                                      </p:cBhvr>
                                    </p:animEffect>
                                  </p:childTnLst>
                                </p:cTn>
                              </p:par>
                            </p:childTnLst>
                          </p:cTn>
                        </p:par>
                        <p:par>
                          <p:cTn id="18" fill="hold">
                            <p:stCondLst>
                              <p:cond delay="500"/>
                            </p:stCondLst>
                            <p:childTnLst>
                              <p:par>
                                <p:cTn id="19" presetID="23" presetClass="entr" presetSubtype="16"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3"/>
                                        </p:tgtEl>
                                        <p:attrNameLst>
                                          <p:attrName>ppt_y</p:attrName>
                                        </p:attrNameLst>
                                      </p:cBhvr>
                                      <p:tavLst>
                                        <p:tav tm="0">
                                          <p:val>
                                            <p:strVal val="#ppt_y"/>
                                          </p:val>
                                        </p:tav>
                                        <p:tav tm="100000">
                                          <p:val>
                                            <p:strVal val="#ppt_y"/>
                                          </p:val>
                                        </p:tav>
                                      </p:tavLst>
                                    </p:anim>
                                    <p:anim calcmode="lin" valueType="num">
                                      <p:cBhvr>
                                        <p:cTn id="2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3"/>
                                        </p:tgtEl>
                                      </p:cBhvr>
                                    </p:animEffect>
                                  </p:childTnLst>
                                </p:cTn>
                              </p:par>
                            </p:childTnLst>
                          </p:cTn>
                        </p:par>
                        <p:par>
                          <p:cTn id="31" fill="hold">
                            <p:stCondLst>
                              <p:cond delay="3150"/>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anim calcmode="lin" valueType="num">
                                      <p:cBhvr>
                                        <p:cTn id="35" dur="500" fill="hold"/>
                                        <p:tgtEl>
                                          <p:spTgt spid="14"/>
                                        </p:tgtEl>
                                        <p:attrNameLst>
                                          <p:attrName>ppt_x</p:attrName>
                                        </p:attrNameLst>
                                      </p:cBhvr>
                                      <p:tavLst>
                                        <p:tav tm="0">
                                          <p:val>
                                            <p:strVal val="#ppt_x"/>
                                          </p:val>
                                        </p:tav>
                                        <p:tav tm="100000">
                                          <p:val>
                                            <p:strVal val="#ppt_x"/>
                                          </p:val>
                                        </p:tav>
                                      </p:tavLst>
                                    </p:anim>
                                    <p:anim calcmode="lin" valueType="num">
                                      <p:cBhvr>
                                        <p:cTn id="36" dur="5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3650"/>
                            </p:stCondLst>
                            <p:childTnLst>
                              <p:par>
                                <p:cTn id="38" presetID="42"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anim calcmode="lin" valueType="num">
                                      <p:cBhvr>
                                        <p:cTn id="41" dur="500" fill="hold"/>
                                        <p:tgtEl>
                                          <p:spTgt spid="15"/>
                                        </p:tgtEl>
                                        <p:attrNameLst>
                                          <p:attrName>ppt_x</p:attrName>
                                        </p:attrNameLst>
                                      </p:cBhvr>
                                      <p:tavLst>
                                        <p:tav tm="0">
                                          <p:val>
                                            <p:strVal val="#ppt_x"/>
                                          </p:val>
                                        </p:tav>
                                        <p:tav tm="100000">
                                          <p:val>
                                            <p:strVal val="#ppt_x"/>
                                          </p:val>
                                        </p:tav>
                                      </p:tavLst>
                                    </p:anim>
                                    <p:anim calcmode="lin" valueType="num">
                                      <p:cBhvr>
                                        <p:cTn id="42" dur="500" fill="hold"/>
                                        <p:tgtEl>
                                          <p:spTgt spid="15"/>
                                        </p:tgtEl>
                                        <p:attrNameLst>
                                          <p:attrName>ppt_y</p:attrName>
                                        </p:attrNameLst>
                                      </p:cBhvr>
                                      <p:tavLst>
                                        <p:tav tm="0">
                                          <p:val>
                                            <p:strVal val="#ppt_y+.1"/>
                                          </p:val>
                                        </p:tav>
                                        <p:tav tm="100000">
                                          <p:val>
                                            <p:strVal val="#ppt_y"/>
                                          </p:val>
                                        </p:tav>
                                      </p:tavLst>
                                    </p:anim>
                                  </p:childTnLst>
                                </p:cTn>
                              </p:par>
                            </p:childTnLst>
                          </p:cTn>
                        </p:par>
                        <p:par>
                          <p:cTn id="43" fill="hold">
                            <p:stCondLst>
                              <p:cond delay="4150"/>
                            </p:stCondLst>
                            <p:childTnLst>
                              <p:par>
                                <p:cTn id="44" presetID="42"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anim calcmode="lin" valueType="num">
                                      <p:cBhvr>
                                        <p:cTn id="47" dur="500" fill="hold"/>
                                        <p:tgtEl>
                                          <p:spTgt spid="16"/>
                                        </p:tgtEl>
                                        <p:attrNameLst>
                                          <p:attrName>ppt_x</p:attrName>
                                        </p:attrNameLst>
                                      </p:cBhvr>
                                      <p:tavLst>
                                        <p:tav tm="0">
                                          <p:val>
                                            <p:strVal val="#ppt_x"/>
                                          </p:val>
                                        </p:tav>
                                        <p:tav tm="100000">
                                          <p:val>
                                            <p:strVal val="#ppt_x"/>
                                          </p:val>
                                        </p:tav>
                                      </p:tavLst>
                                    </p:anim>
                                    <p:anim calcmode="lin" valueType="num">
                                      <p:cBhvr>
                                        <p:cTn id="48" dur="50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465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anim calcmode="lin" valueType="num">
                                      <p:cBhvr>
                                        <p:cTn id="53" dur="500" fill="hold"/>
                                        <p:tgtEl>
                                          <p:spTgt spid="17"/>
                                        </p:tgtEl>
                                        <p:attrNameLst>
                                          <p:attrName>ppt_x</p:attrName>
                                        </p:attrNameLst>
                                      </p:cBhvr>
                                      <p:tavLst>
                                        <p:tav tm="0">
                                          <p:val>
                                            <p:strVal val="#ppt_x"/>
                                          </p:val>
                                        </p:tav>
                                        <p:tav tm="100000">
                                          <p:val>
                                            <p:strVal val="#ppt_x"/>
                                          </p:val>
                                        </p:tav>
                                      </p:tavLst>
                                    </p:anim>
                                    <p:anim calcmode="lin" valueType="num">
                                      <p:cBhvr>
                                        <p:cTn id="54" dur="5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5150"/>
                            </p:stCondLst>
                            <p:childTnLst>
                              <p:par>
                                <p:cTn id="56" presetID="47" presetClass="entr" presetSubtype="0"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anim calcmode="lin" valueType="num">
                                      <p:cBhvr>
                                        <p:cTn id="59" dur="500" fill="hold"/>
                                        <p:tgtEl>
                                          <p:spTgt spid="24"/>
                                        </p:tgtEl>
                                        <p:attrNameLst>
                                          <p:attrName>ppt_x</p:attrName>
                                        </p:attrNameLst>
                                      </p:cBhvr>
                                      <p:tavLst>
                                        <p:tav tm="0">
                                          <p:val>
                                            <p:strVal val="#ppt_x"/>
                                          </p:val>
                                        </p:tav>
                                        <p:tav tm="100000">
                                          <p:val>
                                            <p:strVal val="#ppt_x"/>
                                          </p:val>
                                        </p:tav>
                                      </p:tavLst>
                                    </p:anim>
                                    <p:anim calcmode="lin" valueType="num">
                                      <p:cBhvr>
                                        <p:cTn id="60" dur="5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650"/>
                            </p:stCondLst>
                            <p:childTnLst>
                              <p:par>
                                <p:cTn id="62" presetID="47"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anim calcmode="lin" valueType="num">
                                      <p:cBhvr>
                                        <p:cTn id="65" dur="500" fill="hold"/>
                                        <p:tgtEl>
                                          <p:spTgt spid="27"/>
                                        </p:tgtEl>
                                        <p:attrNameLst>
                                          <p:attrName>ppt_x</p:attrName>
                                        </p:attrNameLst>
                                      </p:cBhvr>
                                      <p:tavLst>
                                        <p:tav tm="0">
                                          <p:val>
                                            <p:strVal val="#ppt_x"/>
                                          </p:val>
                                        </p:tav>
                                        <p:tav tm="100000">
                                          <p:val>
                                            <p:strVal val="#ppt_x"/>
                                          </p:val>
                                        </p:tav>
                                      </p:tavLst>
                                    </p:anim>
                                    <p:anim calcmode="lin" valueType="num">
                                      <p:cBhvr>
                                        <p:cTn id="66" dur="500" fill="hold"/>
                                        <p:tgtEl>
                                          <p:spTgt spid="27"/>
                                        </p:tgtEl>
                                        <p:attrNameLst>
                                          <p:attrName>ppt_y</p:attrName>
                                        </p:attrNameLst>
                                      </p:cBhvr>
                                      <p:tavLst>
                                        <p:tav tm="0">
                                          <p:val>
                                            <p:strVal val="#ppt_y-.1"/>
                                          </p:val>
                                        </p:tav>
                                        <p:tav tm="100000">
                                          <p:val>
                                            <p:strVal val="#ppt_y"/>
                                          </p:val>
                                        </p:tav>
                                      </p:tavLst>
                                    </p:anim>
                                  </p:childTnLst>
                                </p:cTn>
                              </p:par>
                            </p:childTnLst>
                          </p:cTn>
                        </p:par>
                        <p:par>
                          <p:cTn id="67" fill="hold">
                            <p:stCondLst>
                              <p:cond delay="6150"/>
                            </p:stCondLst>
                            <p:childTnLst>
                              <p:par>
                                <p:cTn id="68" presetID="42" presetClass="entr" presetSubtype="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anim calcmode="lin" valueType="num">
                                      <p:cBhvr>
                                        <p:cTn id="71" dur="500" fill="hold"/>
                                        <p:tgtEl>
                                          <p:spTgt spid="28"/>
                                        </p:tgtEl>
                                        <p:attrNameLst>
                                          <p:attrName>ppt_x</p:attrName>
                                        </p:attrNameLst>
                                      </p:cBhvr>
                                      <p:tavLst>
                                        <p:tav tm="0">
                                          <p:val>
                                            <p:strVal val="#ppt_x"/>
                                          </p:val>
                                        </p:tav>
                                        <p:tav tm="100000">
                                          <p:val>
                                            <p:strVal val="#ppt_x"/>
                                          </p:val>
                                        </p:tav>
                                      </p:tavLst>
                                    </p:anim>
                                    <p:anim calcmode="lin" valueType="num">
                                      <p:cBhvr>
                                        <p:cTn id="72" dur="500" fill="hold"/>
                                        <p:tgtEl>
                                          <p:spTgt spid="28"/>
                                        </p:tgtEl>
                                        <p:attrNameLst>
                                          <p:attrName>ppt_y</p:attrName>
                                        </p:attrNameLst>
                                      </p:cBhvr>
                                      <p:tavLst>
                                        <p:tav tm="0">
                                          <p:val>
                                            <p:strVal val="#ppt_y+.1"/>
                                          </p:val>
                                        </p:tav>
                                        <p:tav tm="100000">
                                          <p:val>
                                            <p:strVal val="#ppt_y"/>
                                          </p:val>
                                        </p:tav>
                                      </p:tavLst>
                                    </p:anim>
                                  </p:childTnLst>
                                </p:cTn>
                              </p:par>
                            </p:childTnLst>
                          </p:cTn>
                        </p:par>
                        <p:par>
                          <p:cTn id="73" fill="hold">
                            <p:stCondLst>
                              <p:cond delay="6650"/>
                            </p:stCondLst>
                            <p:childTnLst>
                              <p:par>
                                <p:cTn id="74" presetID="42"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anim calcmode="lin" valueType="num">
                                      <p:cBhvr>
                                        <p:cTn id="77" dur="500" fill="hold"/>
                                        <p:tgtEl>
                                          <p:spTgt spid="26"/>
                                        </p:tgtEl>
                                        <p:attrNameLst>
                                          <p:attrName>ppt_x</p:attrName>
                                        </p:attrNameLst>
                                      </p:cBhvr>
                                      <p:tavLst>
                                        <p:tav tm="0">
                                          <p:val>
                                            <p:strVal val="#ppt_x"/>
                                          </p:val>
                                        </p:tav>
                                        <p:tav tm="100000">
                                          <p:val>
                                            <p:strVal val="#ppt_x"/>
                                          </p:val>
                                        </p:tav>
                                      </p:tavLst>
                                    </p:anim>
                                    <p:anim calcmode="lin" valueType="num">
                                      <p:cBhvr>
                                        <p:cTn id="78" dur="500" fill="hold"/>
                                        <p:tgtEl>
                                          <p:spTgt spid="26"/>
                                        </p:tgtEl>
                                        <p:attrNameLst>
                                          <p:attrName>ppt_y</p:attrName>
                                        </p:attrNameLst>
                                      </p:cBhvr>
                                      <p:tavLst>
                                        <p:tav tm="0">
                                          <p:val>
                                            <p:strVal val="#ppt_y+.1"/>
                                          </p:val>
                                        </p:tav>
                                        <p:tav tm="100000">
                                          <p:val>
                                            <p:strVal val="#ppt_y"/>
                                          </p:val>
                                        </p:tav>
                                      </p:tavLst>
                                    </p:anim>
                                  </p:childTnLst>
                                </p:cTn>
                              </p:par>
                            </p:childTnLst>
                          </p:cTn>
                        </p:par>
                        <p:par>
                          <p:cTn id="79" fill="hold">
                            <p:stCondLst>
                              <p:cond delay="7150"/>
                            </p:stCondLst>
                            <p:childTnLst>
                              <p:par>
                                <p:cTn id="80" presetID="18" presetClass="entr" presetSubtype="6"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strips(downRight)">
                                      <p:cBhvr>
                                        <p:cTn id="82" dur="500"/>
                                        <p:tgtEl>
                                          <p:spTgt spid="25"/>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strips(downRight)">
                                      <p:cBhvr>
                                        <p:cTn id="85" dur="500"/>
                                        <p:tgtEl>
                                          <p:spTgt spid="29"/>
                                        </p:tgtEl>
                                      </p:cBhvr>
                                    </p:animEffect>
                                  </p:childTnLst>
                                </p:cTn>
                              </p:par>
                              <p:par>
                                <p:cTn id="86" presetID="18" presetClass="entr" presetSubtype="6"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strips(downRight)">
                                      <p:cBhvr>
                                        <p:cTn id="88" dur="500"/>
                                        <p:tgtEl>
                                          <p:spTgt spid="30"/>
                                        </p:tgtEl>
                                      </p:cBhvr>
                                    </p:animEffect>
                                  </p:childTnLst>
                                </p:cTn>
                              </p:par>
                              <p:par>
                                <p:cTn id="89" presetID="18" presetClass="entr" presetSubtype="6"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strips(downRight)">
                                      <p:cBhvr>
                                        <p:cTn id="91" dur="500"/>
                                        <p:tgtEl>
                                          <p:spTgt spid="31"/>
                                        </p:tgtEl>
                                      </p:cBhvr>
                                    </p:animEffect>
                                  </p:childTnLst>
                                </p:cTn>
                              </p:par>
                            </p:childTnLst>
                          </p:cTn>
                        </p:par>
                        <p:par>
                          <p:cTn id="92" fill="hold">
                            <p:stCondLst>
                              <p:cond delay="7650"/>
                            </p:stCondLst>
                            <p:childTnLst>
                              <p:par>
                                <p:cTn id="93" presetID="12" presetClass="entr" presetSubtype="4" fill="hold" nodeType="after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slide(fromBottom)">
                                      <p:cBhvr>
                                        <p:cTn id="95" dur="500"/>
                                        <p:tgtEl>
                                          <p:spTgt spid="18"/>
                                        </p:tgtEl>
                                      </p:cBhvr>
                                    </p:animEffect>
                                  </p:childTnLst>
                                </p:cTn>
                              </p:par>
                            </p:childTnLst>
                          </p:cTn>
                        </p:par>
                        <p:par>
                          <p:cTn id="96" fill="hold">
                            <p:stCondLst>
                              <p:cond delay="8150"/>
                            </p:stCondLst>
                            <p:childTnLst>
                              <p:par>
                                <p:cTn id="97" presetID="12" presetClass="entr" presetSubtype="4" fill="hold" nodeType="after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slide(fromBottom)">
                                      <p:cBhvr>
                                        <p:cTn id="99" dur="500"/>
                                        <p:tgtEl>
                                          <p:spTgt spid="19"/>
                                        </p:tgtEl>
                                      </p:cBhvr>
                                    </p:animEffect>
                                  </p:childTnLst>
                                </p:cTn>
                              </p:par>
                            </p:childTnLst>
                          </p:cTn>
                        </p:par>
                        <p:par>
                          <p:cTn id="100" fill="hold">
                            <p:stCondLst>
                              <p:cond delay="8650"/>
                            </p:stCondLst>
                            <p:childTnLst>
                              <p:par>
                                <p:cTn id="101" presetID="12" presetClass="entr" presetSubtype="4" fill="hold"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slide(fromBottom)">
                                      <p:cBhvr>
                                        <p:cTn id="103" dur="500"/>
                                        <p:tgtEl>
                                          <p:spTgt spid="20"/>
                                        </p:tgtEl>
                                      </p:cBhvr>
                                    </p:animEffect>
                                  </p:childTnLst>
                                </p:cTn>
                              </p:par>
                            </p:childTnLst>
                          </p:cTn>
                        </p:par>
                        <p:par>
                          <p:cTn id="104" fill="hold">
                            <p:stCondLst>
                              <p:cond delay="9150"/>
                            </p:stCondLst>
                            <p:childTnLst>
                              <p:par>
                                <p:cTn id="105" presetID="12" presetClass="entr" presetSubtype="4" fill="hold"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slide(fromBottom)">
                                      <p:cBhvr>
                                        <p:cTn id="107" dur="500"/>
                                        <p:tgtEl>
                                          <p:spTgt spid="21"/>
                                        </p:tgtEl>
                                      </p:cBhvr>
                                    </p:animEffect>
                                  </p:childTnLst>
                                </p:cTn>
                              </p:par>
                            </p:childTnLst>
                          </p:cTn>
                        </p:par>
                        <p:par>
                          <p:cTn id="108" fill="hold">
                            <p:stCondLst>
                              <p:cond delay="9650"/>
                            </p:stCondLst>
                            <p:childTnLst>
                              <p:par>
                                <p:cTn id="109" presetID="2" presetClass="entr" presetSubtype="4" fill="hold" nodeType="afterEffect">
                                  <p:stCondLst>
                                    <p:cond delay="0"/>
                                  </p:stCondLst>
                                  <p:childTnLst>
                                    <p:set>
                                      <p:cBhvr>
                                        <p:cTn id="110" dur="1" fill="hold">
                                          <p:stCondLst>
                                            <p:cond delay="0"/>
                                          </p:stCondLst>
                                        </p:cTn>
                                        <p:tgtEl>
                                          <p:spTgt spid="45"/>
                                        </p:tgtEl>
                                        <p:attrNameLst>
                                          <p:attrName>style.visibility</p:attrName>
                                        </p:attrNameLst>
                                      </p:cBhvr>
                                      <p:to>
                                        <p:strVal val="visible"/>
                                      </p:to>
                                    </p:set>
                                    <p:anim calcmode="lin" valueType="num">
                                      <p:cBhvr additive="base">
                                        <p:cTn id="111" dur="500" fill="hold"/>
                                        <p:tgtEl>
                                          <p:spTgt spid="45"/>
                                        </p:tgtEl>
                                        <p:attrNameLst>
                                          <p:attrName>ppt_x</p:attrName>
                                        </p:attrNameLst>
                                      </p:cBhvr>
                                      <p:tavLst>
                                        <p:tav tm="0">
                                          <p:val>
                                            <p:strVal val="#ppt_x"/>
                                          </p:val>
                                        </p:tav>
                                        <p:tav tm="100000">
                                          <p:val>
                                            <p:strVal val="#ppt_x"/>
                                          </p:val>
                                        </p:tav>
                                      </p:tavLst>
                                    </p:anim>
                                    <p:anim calcmode="lin" valueType="num">
                                      <p:cBhvr additive="base">
                                        <p:cTn id="112" dur="500" fill="hold"/>
                                        <p:tgtEl>
                                          <p:spTgt spid="45"/>
                                        </p:tgtEl>
                                        <p:attrNameLst>
                                          <p:attrName>ppt_y</p:attrName>
                                        </p:attrNameLst>
                                      </p:cBhvr>
                                      <p:tavLst>
                                        <p:tav tm="0">
                                          <p:val>
                                            <p:strVal val="1+#ppt_h/2"/>
                                          </p:val>
                                        </p:tav>
                                        <p:tav tm="100000">
                                          <p:val>
                                            <p:strVal val="#ppt_y"/>
                                          </p:val>
                                        </p:tav>
                                      </p:tavLst>
                                    </p:anim>
                                  </p:childTnLst>
                                </p:cTn>
                              </p:par>
                            </p:childTnLst>
                          </p:cTn>
                        </p:par>
                        <p:par>
                          <p:cTn id="113" fill="hold">
                            <p:stCondLst>
                              <p:cond delay="10150"/>
                            </p:stCondLst>
                            <p:childTnLst>
                              <p:par>
                                <p:cTn id="114" presetID="2" presetClass="entr" presetSubtype="4" fill="hold" nodeType="afterEffect">
                                  <p:stCondLst>
                                    <p:cond delay="0"/>
                                  </p:stCondLst>
                                  <p:childTnLst>
                                    <p:set>
                                      <p:cBhvr>
                                        <p:cTn id="115" dur="1" fill="hold">
                                          <p:stCondLst>
                                            <p:cond delay="0"/>
                                          </p:stCondLst>
                                        </p:cTn>
                                        <p:tgtEl>
                                          <p:spTgt spid="35"/>
                                        </p:tgtEl>
                                        <p:attrNameLst>
                                          <p:attrName>style.visibility</p:attrName>
                                        </p:attrNameLst>
                                      </p:cBhvr>
                                      <p:to>
                                        <p:strVal val="visible"/>
                                      </p:to>
                                    </p:set>
                                    <p:anim calcmode="lin" valueType="num">
                                      <p:cBhvr additive="base">
                                        <p:cTn id="116" dur="500" fill="hold"/>
                                        <p:tgtEl>
                                          <p:spTgt spid="35"/>
                                        </p:tgtEl>
                                        <p:attrNameLst>
                                          <p:attrName>ppt_x</p:attrName>
                                        </p:attrNameLst>
                                      </p:cBhvr>
                                      <p:tavLst>
                                        <p:tav tm="0">
                                          <p:val>
                                            <p:strVal val="#ppt_x"/>
                                          </p:val>
                                        </p:tav>
                                        <p:tav tm="100000">
                                          <p:val>
                                            <p:strVal val="#ppt_x"/>
                                          </p:val>
                                        </p:tav>
                                      </p:tavLst>
                                    </p:anim>
                                    <p:anim calcmode="lin" valueType="num">
                                      <p:cBhvr additive="base">
                                        <p:cTn id="117" dur="500" fill="hold"/>
                                        <p:tgtEl>
                                          <p:spTgt spid="35"/>
                                        </p:tgtEl>
                                        <p:attrNameLst>
                                          <p:attrName>ppt_y</p:attrName>
                                        </p:attrNameLst>
                                      </p:cBhvr>
                                      <p:tavLst>
                                        <p:tav tm="0">
                                          <p:val>
                                            <p:strVal val="1+#ppt_h/2"/>
                                          </p:val>
                                        </p:tav>
                                        <p:tav tm="100000">
                                          <p:val>
                                            <p:strVal val="#ppt_y"/>
                                          </p:val>
                                        </p:tav>
                                      </p:tavLst>
                                    </p:anim>
                                  </p:childTnLst>
                                </p:cTn>
                              </p:par>
                            </p:childTnLst>
                          </p:cTn>
                        </p:par>
                        <p:par>
                          <p:cTn id="118" fill="hold">
                            <p:stCondLst>
                              <p:cond delay="10650"/>
                            </p:stCondLst>
                            <p:childTnLst>
                              <p:par>
                                <p:cTn id="119" presetID="2" presetClass="entr" presetSubtype="4" fill="hold" nodeType="afterEffect">
                                  <p:stCondLst>
                                    <p:cond delay="0"/>
                                  </p:stCondLst>
                                  <p:childTnLst>
                                    <p:set>
                                      <p:cBhvr>
                                        <p:cTn id="120" dur="1" fill="hold">
                                          <p:stCondLst>
                                            <p:cond delay="0"/>
                                          </p:stCondLst>
                                        </p:cTn>
                                        <p:tgtEl>
                                          <p:spTgt spid="39"/>
                                        </p:tgtEl>
                                        <p:attrNameLst>
                                          <p:attrName>style.visibility</p:attrName>
                                        </p:attrNameLst>
                                      </p:cBhvr>
                                      <p:to>
                                        <p:strVal val="visible"/>
                                      </p:to>
                                    </p:set>
                                    <p:anim calcmode="lin" valueType="num">
                                      <p:cBhvr additive="base">
                                        <p:cTn id="121" dur="500" fill="hold"/>
                                        <p:tgtEl>
                                          <p:spTgt spid="39"/>
                                        </p:tgtEl>
                                        <p:attrNameLst>
                                          <p:attrName>ppt_x</p:attrName>
                                        </p:attrNameLst>
                                      </p:cBhvr>
                                      <p:tavLst>
                                        <p:tav tm="0">
                                          <p:val>
                                            <p:strVal val="#ppt_x"/>
                                          </p:val>
                                        </p:tav>
                                        <p:tav tm="100000">
                                          <p:val>
                                            <p:strVal val="#ppt_x"/>
                                          </p:val>
                                        </p:tav>
                                      </p:tavLst>
                                    </p:anim>
                                    <p:anim calcmode="lin" valueType="num">
                                      <p:cBhvr additive="base">
                                        <p:cTn id="122" dur="500" fill="hold"/>
                                        <p:tgtEl>
                                          <p:spTgt spid="39"/>
                                        </p:tgtEl>
                                        <p:attrNameLst>
                                          <p:attrName>ppt_y</p:attrName>
                                        </p:attrNameLst>
                                      </p:cBhvr>
                                      <p:tavLst>
                                        <p:tav tm="0">
                                          <p:val>
                                            <p:strVal val="1+#ppt_h/2"/>
                                          </p:val>
                                        </p:tav>
                                        <p:tav tm="100000">
                                          <p:val>
                                            <p:strVal val="#ppt_y"/>
                                          </p:val>
                                        </p:tav>
                                      </p:tavLst>
                                    </p:anim>
                                  </p:childTnLst>
                                </p:cTn>
                              </p:par>
                            </p:childTnLst>
                          </p:cTn>
                        </p:par>
                        <p:par>
                          <p:cTn id="123" fill="hold">
                            <p:stCondLst>
                              <p:cond delay="11150"/>
                            </p:stCondLst>
                            <p:childTnLst>
                              <p:par>
                                <p:cTn id="124" presetID="2" presetClass="entr" presetSubtype="4" fill="hold" nodeType="afterEffect">
                                  <p:stCondLst>
                                    <p:cond delay="0"/>
                                  </p:stCondLst>
                                  <p:childTnLst>
                                    <p:set>
                                      <p:cBhvr>
                                        <p:cTn id="125" dur="1" fill="hold">
                                          <p:stCondLst>
                                            <p:cond delay="0"/>
                                          </p:stCondLst>
                                        </p:cTn>
                                        <p:tgtEl>
                                          <p:spTgt spid="42"/>
                                        </p:tgtEl>
                                        <p:attrNameLst>
                                          <p:attrName>style.visibility</p:attrName>
                                        </p:attrNameLst>
                                      </p:cBhvr>
                                      <p:to>
                                        <p:strVal val="visible"/>
                                      </p:to>
                                    </p:set>
                                    <p:anim calcmode="lin" valueType="num">
                                      <p:cBhvr additive="base">
                                        <p:cTn id="126" dur="500" fill="hold"/>
                                        <p:tgtEl>
                                          <p:spTgt spid="42"/>
                                        </p:tgtEl>
                                        <p:attrNameLst>
                                          <p:attrName>ppt_x</p:attrName>
                                        </p:attrNameLst>
                                      </p:cBhvr>
                                      <p:tavLst>
                                        <p:tav tm="0">
                                          <p:val>
                                            <p:strVal val="#ppt_x"/>
                                          </p:val>
                                        </p:tav>
                                        <p:tav tm="100000">
                                          <p:val>
                                            <p:strVal val="#ppt_x"/>
                                          </p:val>
                                        </p:tav>
                                      </p:tavLst>
                                    </p:anim>
                                    <p:anim calcmode="lin" valueType="num">
                                      <p:cBhvr additive="base">
                                        <p:cTn id="127" dur="500" fill="hold"/>
                                        <p:tgtEl>
                                          <p:spTgt spid="42"/>
                                        </p:tgtEl>
                                        <p:attrNameLst>
                                          <p:attrName>ppt_y</p:attrName>
                                        </p:attrNameLst>
                                      </p:cBhvr>
                                      <p:tavLst>
                                        <p:tav tm="0">
                                          <p:val>
                                            <p:strVal val="1+#ppt_h/2"/>
                                          </p:val>
                                        </p:tav>
                                        <p:tav tm="100000">
                                          <p:val>
                                            <p:strVal val="#ppt_y"/>
                                          </p:val>
                                        </p:tav>
                                      </p:tavLst>
                                    </p:anim>
                                  </p:childTnLst>
                                </p:cTn>
                              </p:par>
                            </p:childTnLst>
                          </p:cTn>
                        </p:par>
                        <p:par>
                          <p:cTn id="128" fill="hold">
                            <p:stCondLst>
                              <p:cond delay="11650"/>
                            </p:stCondLst>
                            <p:childTnLst>
                              <p:par>
                                <p:cTn id="129" presetID="2" presetClass="entr" presetSubtype="4" fill="hold" grpId="0" nodeType="afterEffect">
                                  <p:stCondLst>
                                    <p:cond delay="0"/>
                                  </p:stCondLst>
                                  <p:childTnLst>
                                    <p:set>
                                      <p:cBhvr>
                                        <p:cTn id="130" dur="1" fill="hold">
                                          <p:stCondLst>
                                            <p:cond delay="0"/>
                                          </p:stCondLst>
                                        </p:cTn>
                                        <p:tgtEl>
                                          <p:spTgt spid="34"/>
                                        </p:tgtEl>
                                        <p:attrNameLst>
                                          <p:attrName>style.visibility</p:attrName>
                                        </p:attrNameLst>
                                      </p:cBhvr>
                                      <p:to>
                                        <p:strVal val="visible"/>
                                      </p:to>
                                    </p:set>
                                    <p:anim calcmode="lin" valueType="num">
                                      <p:cBhvr additive="base">
                                        <p:cTn id="131" dur="500" fill="hold"/>
                                        <p:tgtEl>
                                          <p:spTgt spid="34"/>
                                        </p:tgtEl>
                                        <p:attrNameLst>
                                          <p:attrName>ppt_x</p:attrName>
                                        </p:attrNameLst>
                                      </p:cBhvr>
                                      <p:tavLst>
                                        <p:tav tm="0">
                                          <p:val>
                                            <p:strVal val="#ppt_x"/>
                                          </p:val>
                                        </p:tav>
                                        <p:tav tm="100000">
                                          <p:val>
                                            <p:strVal val="#ppt_x"/>
                                          </p:val>
                                        </p:tav>
                                      </p:tavLst>
                                    </p:anim>
                                    <p:anim calcmode="lin" valueType="num">
                                      <p:cBhvr additive="base">
                                        <p:cTn id="132" dur="500" fill="hold"/>
                                        <p:tgtEl>
                                          <p:spTgt spid="34"/>
                                        </p:tgtEl>
                                        <p:attrNameLst>
                                          <p:attrName>ppt_y</p:attrName>
                                        </p:attrNameLst>
                                      </p:cBhvr>
                                      <p:tavLst>
                                        <p:tav tm="0">
                                          <p:val>
                                            <p:strVal val="1+#ppt_h/2"/>
                                          </p:val>
                                        </p:tav>
                                        <p:tav tm="100000">
                                          <p:val>
                                            <p:strVal val="#ppt_y"/>
                                          </p:val>
                                        </p:tav>
                                      </p:tavLst>
                                    </p:anim>
                                  </p:childTnLst>
                                </p:cTn>
                              </p:par>
                            </p:childTnLst>
                          </p:cTn>
                        </p:par>
                        <p:par>
                          <p:cTn id="133" fill="hold">
                            <p:stCondLst>
                              <p:cond delay="12150"/>
                            </p:stCondLst>
                            <p:childTnLst>
                              <p:par>
                                <p:cTn id="134" presetID="2" presetClass="entr" presetSubtype="4" fill="hold" grpId="0" nodeType="afterEffect">
                                  <p:stCondLst>
                                    <p:cond delay="0"/>
                                  </p:stCondLst>
                                  <p:childTnLst>
                                    <p:set>
                                      <p:cBhvr>
                                        <p:cTn id="135" dur="1" fill="hold">
                                          <p:stCondLst>
                                            <p:cond delay="0"/>
                                          </p:stCondLst>
                                        </p:cTn>
                                        <p:tgtEl>
                                          <p:spTgt spid="33"/>
                                        </p:tgtEl>
                                        <p:attrNameLst>
                                          <p:attrName>style.visibility</p:attrName>
                                        </p:attrNameLst>
                                      </p:cBhvr>
                                      <p:to>
                                        <p:strVal val="visible"/>
                                      </p:to>
                                    </p:set>
                                    <p:anim calcmode="lin" valueType="num">
                                      <p:cBhvr additive="base">
                                        <p:cTn id="136" dur="500" fill="hold"/>
                                        <p:tgtEl>
                                          <p:spTgt spid="33"/>
                                        </p:tgtEl>
                                        <p:attrNameLst>
                                          <p:attrName>ppt_x</p:attrName>
                                        </p:attrNameLst>
                                      </p:cBhvr>
                                      <p:tavLst>
                                        <p:tav tm="0">
                                          <p:val>
                                            <p:strVal val="#ppt_x"/>
                                          </p:val>
                                        </p:tav>
                                        <p:tav tm="100000">
                                          <p:val>
                                            <p:strVal val="#ppt_x"/>
                                          </p:val>
                                        </p:tav>
                                      </p:tavLst>
                                    </p:anim>
                                    <p:anim calcmode="lin" valueType="num">
                                      <p:cBhvr additive="base">
                                        <p:cTn id="137" dur="500" fill="hold"/>
                                        <p:tgtEl>
                                          <p:spTgt spid="33"/>
                                        </p:tgtEl>
                                        <p:attrNameLst>
                                          <p:attrName>ppt_y</p:attrName>
                                        </p:attrNameLst>
                                      </p:cBhvr>
                                      <p:tavLst>
                                        <p:tav tm="0">
                                          <p:val>
                                            <p:strVal val="1+#ppt_h/2"/>
                                          </p:val>
                                        </p:tav>
                                        <p:tav tm="100000">
                                          <p:val>
                                            <p:strVal val="#ppt_y"/>
                                          </p:val>
                                        </p:tav>
                                      </p:tavLst>
                                    </p:anim>
                                  </p:childTnLst>
                                </p:cTn>
                              </p:par>
                            </p:childTnLst>
                          </p:cTn>
                        </p:par>
                        <p:par>
                          <p:cTn id="138" fill="hold">
                            <p:stCondLst>
                              <p:cond delay="12650"/>
                            </p:stCondLst>
                            <p:childTnLst>
                              <p:par>
                                <p:cTn id="139" presetID="2" presetClass="entr" presetSubtype="4" fill="hold" grpId="0" nodeType="afterEffect">
                                  <p:stCondLst>
                                    <p:cond delay="0"/>
                                  </p:stCondLst>
                                  <p:childTnLst>
                                    <p:set>
                                      <p:cBhvr>
                                        <p:cTn id="140" dur="1" fill="hold">
                                          <p:stCondLst>
                                            <p:cond delay="0"/>
                                          </p:stCondLst>
                                        </p:cTn>
                                        <p:tgtEl>
                                          <p:spTgt spid="32"/>
                                        </p:tgtEl>
                                        <p:attrNameLst>
                                          <p:attrName>style.visibility</p:attrName>
                                        </p:attrNameLst>
                                      </p:cBhvr>
                                      <p:to>
                                        <p:strVal val="visible"/>
                                      </p:to>
                                    </p:set>
                                    <p:anim calcmode="lin" valueType="num">
                                      <p:cBhvr additive="base">
                                        <p:cTn id="141" dur="500" fill="hold"/>
                                        <p:tgtEl>
                                          <p:spTgt spid="32"/>
                                        </p:tgtEl>
                                        <p:attrNameLst>
                                          <p:attrName>ppt_x</p:attrName>
                                        </p:attrNameLst>
                                      </p:cBhvr>
                                      <p:tavLst>
                                        <p:tav tm="0">
                                          <p:val>
                                            <p:strVal val="#ppt_x"/>
                                          </p:val>
                                        </p:tav>
                                        <p:tav tm="100000">
                                          <p:val>
                                            <p:strVal val="#ppt_x"/>
                                          </p:val>
                                        </p:tav>
                                      </p:tavLst>
                                    </p:anim>
                                    <p:anim calcmode="lin" valueType="num">
                                      <p:cBhvr additive="base">
                                        <p:cTn id="142" dur="500" fill="hold"/>
                                        <p:tgtEl>
                                          <p:spTgt spid="32"/>
                                        </p:tgtEl>
                                        <p:attrNameLst>
                                          <p:attrName>ppt_y</p:attrName>
                                        </p:attrNameLst>
                                      </p:cBhvr>
                                      <p:tavLst>
                                        <p:tav tm="0">
                                          <p:val>
                                            <p:strVal val="1+#ppt_h/2"/>
                                          </p:val>
                                        </p:tav>
                                        <p:tav tm="100000">
                                          <p:val>
                                            <p:strVal val="#ppt_y"/>
                                          </p:val>
                                        </p:tav>
                                      </p:tavLst>
                                    </p:anim>
                                  </p:childTnLst>
                                </p:cTn>
                              </p:par>
                            </p:childTnLst>
                          </p:cTn>
                        </p:par>
                        <p:par>
                          <p:cTn id="143" fill="hold">
                            <p:stCondLst>
                              <p:cond delay="13150"/>
                            </p:stCondLst>
                            <p:childTnLst>
                              <p:par>
                                <p:cTn id="144" presetID="2" presetClass="entr" presetSubtype="4" fill="hold" grpId="0" nodeType="afterEffect">
                                  <p:stCondLst>
                                    <p:cond delay="0"/>
                                  </p:stCondLst>
                                  <p:childTnLst>
                                    <p:set>
                                      <p:cBhvr>
                                        <p:cTn id="145" dur="1" fill="hold">
                                          <p:stCondLst>
                                            <p:cond delay="0"/>
                                          </p:stCondLst>
                                        </p:cTn>
                                        <p:tgtEl>
                                          <p:spTgt spid="22"/>
                                        </p:tgtEl>
                                        <p:attrNameLst>
                                          <p:attrName>style.visibility</p:attrName>
                                        </p:attrNameLst>
                                      </p:cBhvr>
                                      <p:to>
                                        <p:strVal val="visible"/>
                                      </p:to>
                                    </p:set>
                                    <p:anim calcmode="lin" valueType="num">
                                      <p:cBhvr additive="base">
                                        <p:cTn id="146" dur="500" fill="hold"/>
                                        <p:tgtEl>
                                          <p:spTgt spid="22"/>
                                        </p:tgtEl>
                                        <p:attrNameLst>
                                          <p:attrName>ppt_x</p:attrName>
                                        </p:attrNameLst>
                                      </p:cBhvr>
                                      <p:tavLst>
                                        <p:tav tm="0">
                                          <p:val>
                                            <p:strVal val="#ppt_x"/>
                                          </p:val>
                                        </p:tav>
                                        <p:tav tm="100000">
                                          <p:val>
                                            <p:strVal val="#ppt_x"/>
                                          </p:val>
                                        </p:tav>
                                      </p:tavLst>
                                    </p:anim>
                                    <p:anim calcmode="lin" valueType="num">
                                      <p:cBhvr additive="base">
                                        <p:cTn id="14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22" grpId="0"/>
      <p:bldP spid="23" grpId="0"/>
      <p:bldP spid="25" grpId="0" animBg="1"/>
      <p:bldP spid="26" grpId="0"/>
      <p:bldP spid="27" grpId="0"/>
      <p:bldP spid="28" grpId="0"/>
      <p:bldP spid="29" grpId="0" animBg="1"/>
      <p:bldP spid="30" grpId="0" animBg="1"/>
      <p:bldP spid="31" grpId="0" animBg="1"/>
      <p:bldP spid="32"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产品功能</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26" name="组合 25"/>
          <p:cNvGrpSpPr/>
          <p:nvPr/>
        </p:nvGrpSpPr>
        <p:grpSpPr bwMode="auto">
          <a:xfrm>
            <a:off x="4145228" y="1667934"/>
            <a:ext cx="3069167" cy="1830917"/>
            <a:chOff x="3107599" y="1251162"/>
            <a:chExt cx="2303359" cy="1372877"/>
          </a:xfrm>
        </p:grpSpPr>
        <p:sp>
          <p:nvSpPr>
            <p:cNvPr id="27" name="矩形: 圆角 26"/>
            <p:cNvSpPr/>
            <p:nvPr/>
          </p:nvSpPr>
          <p:spPr>
            <a:xfrm>
              <a:off x="3107599" y="1251162"/>
              <a:ext cx="2303359" cy="1372877"/>
            </a:xfrm>
            <a:prstGeom prst="roundRect">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8" name="矩形: 圆角 27"/>
            <p:cNvSpPr/>
            <p:nvPr/>
          </p:nvSpPr>
          <p:spPr>
            <a:xfrm>
              <a:off x="3210854" y="1370198"/>
              <a:ext cx="2111147" cy="1134805"/>
            </a:xfrm>
            <a:prstGeom prst="roundRect">
              <a:avLst/>
            </a:prstGeom>
            <a:blipFill>
              <a:blip r:embed="rId1"/>
              <a:stretch>
                <a:fillRect/>
              </a:stretch>
            </a:blip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29" name="组合 28"/>
          <p:cNvGrpSpPr/>
          <p:nvPr/>
        </p:nvGrpSpPr>
        <p:grpSpPr bwMode="auto">
          <a:xfrm>
            <a:off x="7426061" y="1665818"/>
            <a:ext cx="3071284" cy="1830916"/>
            <a:chOff x="5569244" y="1249890"/>
            <a:chExt cx="2303359" cy="1372877"/>
          </a:xfrm>
        </p:grpSpPr>
        <p:sp>
          <p:nvSpPr>
            <p:cNvPr id="30" name="矩形: 圆角 29"/>
            <p:cNvSpPr/>
            <p:nvPr/>
          </p:nvSpPr>
          <p:spPr>
            <a:xfrm>
              <a:off x="5569244" y="1249890"/>
              <a:ext cx="2303359" cy="1372877"/>
            </a:xfrm>
            <a:prstGeom prst="roundRect">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1" name="矩形: 圆角 30"/>
            <p:cNvSpPr/>
            <p:nvPr/>
          </p:nvSpPr>
          <p:spPr>
            <a:xfrm>
              <a:off x="5665692" y="1368135"/>
              <a:ext cx="2110462" cy="1136386"/>
            </a:xfrm>
            <a:prstGeom prst="roundRect">
              <a:avLst/>
            </a:prstGeom>
            <a:blipFill>
              <a:blip r:embed="rId2"/>
              <a:srcRect/>
              <a:stretch>
                <a:fillRect l="-26229" t="-30380" r="-6253" b="-130380"/>
              </a:stretch>
            </a:blip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32" name="组合 31"/>
          <p:cNvGrpSpPr/>
          <p:nvPr/>
        </p:nvGrpSpPr>
        <p:grpSpPr bwMode="auto">
          <a:xfrm>
            <a:off x="4196028" y="3901018"/>
            <a:ext cx="6301317" cy="1828801"/>
            <a:chOff x="3146395" y="2924977"/>
            <a:chExt cx="4726208" cy="1372877"/>
          </a:xfrm>
        </p:grpSpPr>
        <p:sp>
          <p:nvSpPr>
            <p:cNvPr id="33" name="矩形: 圆角 32"/>
            <p:cNvSpPr/>
            <p:nvPr/>
          </p:nvSpPr>
          <p:spPr>
            <a:xfrm>
              <a:off x="3146395" y="2924977"/>
              <a:ext cx="4726208" cy="1372877"/>
            </a:xfrm>
            <a:prstGeom prst="roundRect">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4" name="TextBox 30"/>
            <p:cNvSpPr txBox="1">
              <a:spLocks noChangeArrowheads="1"/>
            </p:cNvSpPr>
            <p:nvPr/>
          </p:nvSpPr>
          <p:spPr bwMode="auto">
            <a:xfrm>
              <a:off x="3535153" y="3187761"/>
              <a:ext cx="936796" cy="28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Tx/>
                <a:buFontTx/>
                <a:buNone/>
                <a:defRPr/>
              </a:pPr>
              <a:r>
                <a:rPr kumimoji="0" lang="en-US" altLang="zh-CN" sz="1865" b="1" i="0" u="none" strike="noStrike" kern="0" cap="none" spc="0" normalizeH="0" baseline="0" noProof="0">
                  <a:ln>
                    <a:noFill/>
                  </a:ln>
                  <a:solidFill>
                    <a:prstClr val="black"/>
                  </a:solidFill>
                  <a:effectLst/>
                  <a:uLnTx/>
                  <a:uFillTx/>
                  <a:latin typeface="Calibri" panose="020F0502020204030204" pitchFamily="34" charset="0"/>
                </a:rPr>
                <a:t>Perfect</a:t>
              </a:r>
              <a:endParaRPr kumimoji="0" lang="en-US" altLang="zh-CN" sz="1865" b="1" i="0" u="none" strike="noStrike" kern="0" cap="none" spc="0" normalizeH="0" baseline="0" noProof="0">
                <a:ln>
                  <a:noFill/>
                </a:ln>
                <a:solidFill>
                  <a:prstClr val="black"/>
                </a:solidFill>
                <a:effectLst/>
                <a:uLnTx/>
                <a:uFillTx/>
                <a:latin typeface="Calibri" panose="020F0502020204030204" pitchFamily="34" charset="0"/>
              </a:endParaRPr>
            </a:p>
          </p:txBody>
        </p:sp>
        <p:sp>
          <p:nvSpPr>
            <p:cNvPr id="35" name="矩形 56"/>
            <p:cNvSpPr>
              <a:spLocks noChangeArrowheads="1"/>
            </p:cNvSpPr>
            <p:nvPr/>
          </p:nvSpPr>
          <p:spPr bwMode="auto">
            <a:xfrm>
              <a:off x="3493015" y="3443983"/>
              <a:ext cx="3591136" cy="65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20000"/>
                </a:lnSpc>
                <a:spcBef>
                  <a:spcPct val="0"/>
                </a:spcBef>
                <a:spcAft>
                  <a:spcPct val="0"/>
                </a:spcAft>
                <a:buClrTx/>
                <a:buSzTx/>
                <a:buFontTx/>
                <a:buNone/>
                <a:defRPr/>
              </a:pPr>
              <a:r>
                <a:rPr kumimoji="0" lang="en-US" altLang="zh-CN" sz="1065" b="0" i="0" u="none" strike="noStrike" kern="0" cap="none" spc="0" normalizeH="0" baseline="0" noProof="0">
                  <a:ln>
                    <a:noFill/>
                  </a:ln>
                  <a:solidFill>
                    <a:prstClr val="black"/>
                  </a:solidFill>
                  <a:effectLst/>
                  <a:uLnTx/>
                  <a:uFillTx/>
                  <a:latin typeface="Calibri" panose="020F0502020204030204" pitchFamily="34" charset="0"/>
                </a:rPr>
                <a:t>Four short words sum up what has  lifted most successful individuals above the crowd : a little bit more. experience as your reference, prudence aas your brother and hope as your sentry. Four short words tr sum up what has lifted most successful individuals above the</a:t>
              </a:r>
              <a:endParaRPr kumimoji="0" lang="zh-CN" altLang="en-US" sz="1065" b="0" i="0" u="none" strike="noStrike" kern="0" cap="none" spc="0" normalizeH="0" baseline="0" noProof="0">
                <a:ln>
                  <a:noFill/>
                </a:ln>
                <a:solidFill>
                  <a:prstClr val="black"/>
                </a:solidFill>
                <a:effectLst/>
                <a:uLnTx/>
                <a:uFillTx/>
                <a:latin typeface="ITC Avant Garde Std XLt" pitchFamily="34" charset="0"/>
                <a:ea typeface="等线" panose="02010600030101010101" pitchFamily="2" charset="-122"/>
              </a:endParaRPr>
            </a:p>
          </p:txBody>
        </p:sp>
      </p:grpSp>
      <p:grpSp>
        <p:nvGrpSpPr>
          <p:cNvPr id="36" name="组合 35"/>
          <p:cNvGrpSpPr/>
          <p:nvPr/>
        </p:nvGrpSpPr>
        <p:grpSpPr bwMode="auto">
          <a:xfrm>
            <a:off x="1774561" y="1420284"/>
            <a:ext cx="2389717" cy="2387600"/>
            <a:chOff x="1330596" y="1064768"/>
            <a:chExt cx="1791406" cy="1791406"/>
          </a:xfrm>
        </p:grpSpPr>
        <p:sp>
          <p:nvSpPr>
            <p:cNvPr id="37" name="Freeform 5"/>
            <p:cNvSpPr/>
            <p:nvPr/>
          </p:nvSpPr>
          <p:spPr bwMode="auto">
            <a:xfrm rot="2700000">
              <a:off x="1330596" y="1064768"/>
              <a:ext cx="1791406" cy="1791406"/>
            </a:xfrm>
            <a:custGeom>
              <a:avLst/>
              <a:gdLst>
                <a:gd name="T0" fmla="*/ 349 w 5740"/>
                <a:gd name="T1" fmla="*/ 2236 h 5740"/>
                <a:gd name="T2" fmla="*/ 2236 w 5740"/>
                <a:gd name="T3" fmla="*/ 349 h 5740"/>
                <a:gd name="T4" fmla="*/ 3504 w 5740"/>
                <a:gd name="T5" fmla="*/ 349 h 5740"/>
                <a:gd name="T6" fmla="*/ 5391 w 5740"/>
                <a:gd name="T7" fmla="*/ 2236 h 5740"/>
                <a:gd name="T8" fmla="*/ 5391 w 5740"/>
                <a:gd name="T9" fmla="*/ 3504 h 5740"/>
                <a:gd name="T10" fmla="*/ 3504 w 5740"/>
                <a:gd name="T11" fmla="*/ 5391 h 5740"/>
                <a:gd name="T12" fmla="*/ 2236 w 5740"/>
                <a:gd name="T13" fmla="*/ 5391 h 5740"/>
                <a:gd name="T14" fmla="*/ 349 w 5740"/>
                <a:gd name="T15" fmla="*/ 3504 h 5740"/>
                <a:gd name="T16" fmla="*/ 349 w 5740"/>
                <a:gd name="T17" fmla="*/ 2236 h 5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40" h="5740">
                  <a:moveTo>
                    <a:pt x="349" y="2236"/>
                  </a:moveTo>
                  <a:lnTo>
                    <a:pt x="2236" y="349"/>
                  </a:lnTo>
                  <a:cubicBezTo>
                    <a:pt x="2584" y="0"/>
                    <a:pt x="3155" y="0"/>
                    <a:pt x="3504" y="349"/>
                  </a:cubicBezTo>
                  <a:lnTo>
                    <a:pt x="5391" y="2236"/>
                  </a:lnTo>
                  <a:cubicBezTo>
                    <a:pt x="5740" y="2584"/>
                    <a:pt x="5740" y="3155"/>
                    <a:pt x="5391" y="3504"/>
                  </a:cubicBezTo>
                  <a:lnTo>
                    <a:pt x="3504" y="5391"/>
                  </a:lnTo>
                  <a:cubicBezTo>
                    <a:pt x="3155" y="5740"/>
                    <a:pt x="2584" y="5740"/>
                    <a:pt x="2236" y="5391"/>
                  </a:cubicBezTo>
                  <a:lnTo>
                    <a:pt x="349" y="3504"/>
                  </a:lnTo>
                  <a:cubicBezTo>
                    <a:pt x="0" y="3155"/>
                    <a:pt x="0" y="2584"/>
                    <a:pt x="349" y="2236"/>
                  </a:cubicBezTo>
                  <a:close/>
                </a:path>
              </a:pathLst>
            </a:cu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8" name="Freeform 5"/>
            <p:cNvSpPr/>
            <p:nvPr/>
          </p:nvSpPr>
          <p:spPr bwMode="auto">
            <a:xfrm rot="2700000">
              <a:off x="1548169" y="1282149"/>
              <a:ext cx="1356260" cy="1356644"/>
            </a:xfrm>
            <a:custGeom>
              <a:avLst/>
              <a:gdLst>
                <a:gd name="T0" fmla="*/ 349 w 5740"/>
                <a:gd name="T1" fmla="*/ 2236 h 5740"/>
                <a:gd name="T2" fmla="*/ 2236 w 5740"/>
                <a:gd name="T3" fmla="*/ 349 h 5740"/>
                <a:gd name="T4" fmla="*/ 3504 w 5740"/>
                <a:gd name="T5" fmla="*/ 349 h 5740"/>
                <a:gd name="T6" fmla="*/ 5391 w 5740"/>
                <a:gd name="T7" fmla="*/ 2236 h 5740"/>
                <a:gd name="T8" fmla="*/ 5391 w 5740"/>
                <a:gd name="T9" fmla="*/ 3504 h 5740"/>
                <a:gd name="T10" fmla="*/ 3504 w 5740"/>
                <a:gd name="T11" fmla="*/ 5391 h 5740"/>
                <a:gd name="T12" fmla="*/ 2236 w 5740"/>
                <a:gd name="T13" fmla="*/ 5391 h 5740"/>
                <a:gd name="T14" fmla="*/ 349 w 5740"/>
                <a:gd name="T15" fmla="*/ 3504 h 5740"/>
                <a:gd name="T16" fmla="*/ 349 w 5740"/>
                <a:gd name="T17" fmla="*/ 2236 h 5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40" h="5740">
                  <a:moveTo>
                    <a:pt x="349" y="2236"/>
                  </a:moveTo>
                  <a:lnTo>
                    <a:pt x="2236" y="349"/>
                  </a:lnTo>
                  <a:cubicBezTo>
                    <a:pt x="2584" y="0"/>
                    <a:pt x="3155" y="0"/>
                    <a:pt x="3504" y="349"/>
                  </a:cubicBezTo>
                  <a:lnTo>
                    <a:pt x="5391" y="2236"/>
                  </a:lnTo>
                  <a:cubicBezTo>
                    <a:pt x="5740" y="2584"/>
                    <a:pt x="5740" y="3155"/>
                    <a:pt x="5391" y="3504"/>
                  </a:cubicBezTo>
                  <a:lnTo>
                    <a:pt x="3504" y="5391"/>
                  </a:lnTo>
                  <a:cubicBezTo>
                    <a:pt x="3155" y="5740"/>
                    <a:pt x="2584" y="5740"/>
                    <a:pt x="2236" y="5391"/>
                  </a:cubicBezTo>
                  <a:lnTo>
                    <a:pt x="349" y="3504"/>
                  </a:lnTo>
                  <a:cubicBezTo>
                    <a:pt x="0" y="3155"/>
                    <a:pt x="0" y="2584"/>
                    <a:pt x="349" y="2236"/>
                  </a:cubicBezTo>
                  <a:close/>
                </a:path>
              </a:pathLst>
            </a:custGeom>
            <a:solidFill>
              <a:srgbClr val="FA783A"/>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9" name="TextBox 33"/>
            <p:cNvSpPr txBox="1">
              <a:spLocks noChangeArrowheads="1"/>
            </p:cNvSpPr>
            <p:nvPr/>
          </p:nvSpPr>
          <p:spPr bwMode="auto">
            <a:xfrm>
              <a:off x="1845239" y="1801589"/>
              <a:ext cx="926156" cy="284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0">
                  <a:ln>
                    <a:noFill/>
                  </a:ln>
                  <a:solidFill>
                    <a:srgbClr val="F2F2F2"/>
                  </a:solidFill>
                  <a:effectLst/>
                  <a:uLnTx/>
                  <a:uFillTx/>
                  <a:latin typeface="微软雅黑" panose="020B0503020204020204" pitchFamily="34" charset="-122"/>
                  <a:ea typeface="微软雅黑" panose="020B0503020204020204" pitchFamily="34" charset="-122"/>
                </a:rPr>
                <a:t>关键词</a:t>
              </a:r>
              <a:endParaRPr kumimoji="0" lang="zh-CN" altLang="en-US" sz="1865" b="0" i="0" u="none" strike="noStrike" kern="0" cap="none" spc="0" normalizeH="0" baseline="0" noProof="0">
                <a:ln>
                  <a:noFill/>
                </a:ln>
                <a:solidFill>
                  <a:srgbClr val="F2F2F2"/>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bwMode="auto">
          <a:xfrm>
            <a:off x="1774561" y="3659717"/>
            <a:ext cx="2389717" cy="2387600"/>
            <a:chOff x="1330596" y="2744412"/>
            <a:chExt cx="1791406" cy="1791406"/>
          </a:xfrm>
        </p:grpSpPr>
        <p:sp>
          <p:nvSpPr>
            <p:cNvPr id="41" name="Freeform 5"/>
            <p:cNvSpPr/>
            <p:nvPr/>
          </p:nvSpPr>
          <p:spPr bwMode="auto">
            <a:xfrm rot="2700000">
              <a:off x="1330596" y="2744412"/>
              <a:ext cx="1791406" cy="1791406"/>
            </a:xfrm>
            <a:custGeom>
              <a:avLst/>
              <a:gdLst>
                <a:gd name="T0" fmla="*/ 349 w 5740"/>
                <a:gd name="T1" fmla="*/ 2236 h 5740"/>
                <a:gd name="T2" fmla="*/ 2236 w 5740"/>
                <a:gd name="T3" fmla="*/ 349 h 5740"/>
                <a:gd name="T4" fmla="*/ 3504 w 5740"/>
                <a:gd name="T5" fmla="*/ 349 h 5740"/>
                <a:gd name="T6" fmla="*/ 5391 w 5740"/>
                <a:gd name="T7" fmla="*/ 2236 h 5740"/>
                <a:gd name="T8" fmla="*/ 5391 w 5740"/>
                <a:gd name="T9" fmla="*/ 3504 h 5740"/>
                <a:gd name="T10" fmla="*/ 3504 w 5740"/>
                <a:gd name="T11" fmla="*/ 5391 h 5740"/>
                <a:gd name="T12" fmla="*/ 2236 w 5740"/>
                <a:gd name="T13" fmla="*/ 5391 h 5740"/>
                <a:gd name="T14" fmla="*/ 349 w 5740"/>
                <a:gd name="T15" fmla="*/ 3504 h 5740"/>
                <a:gd name="T16" fmla="*/ 349 w 5740"/>
                <a:gd name="T17" fmla="*/ 2236 h 5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40" h="5740">
                  <a:moveTo>
                    <a:pt x="349" y="2236"/>
                  </a:moveTo>
                  <a:lnTo>
                    <a:pt x="2236" y="349"/>
                  </a:lnTo>
                  <a:cubicBezTo>
                    <a:pt x="2584" y="0"/>
                    <a:pt x="3155" y="0"/>
                    <a:pt x="3504" y="349"/>
                  </a:cubicBezTo>
                  <a:lnTo>
                    <a:pt x="5391" y="2236"/>
                  </a:lnTo>
                  <a:cubicBezTo>
                    <a:pt x="5740" y="2584"/>
                    <a:pt x="5740" y="3155"/>
                    <a:pt x="5391" y="3504"/>
                  </a:cubicBezTo>
                  <a:lnTo>
                    <a:pt x="3504" y="5391"/>
                  </a:lnTo>
                  <a:cubicBezTo>
                    <a:pt x="3155" y="5740"/>
                    <a:pt x="2584" y="5740"/>
                    <a:pt x="2236" y="5391"/>
                  </a:cubicBezTo>
                  <a:lnTo>
                    <a:pt x="349" y="3504"/>
                  </a:lnTo>
                  <a:cubicBezTo>
                    <a:pt x="0" y="3155"/>
                    <a:pt x="0" y="2584"/>
                    <a:pt x="349" y="2236"/>
                  </a:cubicBezTo>
                  <a:close/>
                </a:path>
              </a:pathLst>
            </a:cu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42" name="Freeform 5"/>
            <p:cNvSpPr/>
            <p:nvPr/>
          </p:nvSpPr>
          <p:spPr bwMode="auto">
            <a:xfrm rot="2700000">
              <a:off x="1548169" y="2961793"/>
              <a:ext cx="1356260" cy="1356644"/>
            </a:xfrm>
            <a:custGeom>
              <a:avLst/>
              <a:gdLst>
                <a:gd name="T0" fmla="*/ 349 w 5740"/>
                <a:gd name="T1" fmla="*/ 2236 h 5740"/>
                <a:gd name="T2" fmla="*/ 2236 w 5740"/>
                <a:gd name="T3" fmla="*/ 349 h 5740"/>
                <a:gd name="T4" fmla="*/ 3504 w 5740"/>
                <a:gd name="T5" fmla="*/ 349 h 5740"/>
                <a:gd name="T6" fmla="*/ 5391 w 5740"/>
                <a:gd name="T7" fmla="*/ 2236 h 5740"/>
                <a:gd name="T8" fmla="*/ 5391 w 5740"/>
                <a:gd name="T9" fmla="*/ 3504 h 5740"/>
                <a:gd name="T10" fmla="*/ 3504 w 5740"/>
                <a:gd name="T11" fmla="*/ 5391 h 5740"/>
                <a:gd name="T12" fmla="*/ 2236 w 5740"/>
                <a:gd name="T13" fmla="*/ 5391 h 5740"/>
                <a:gd name="T14" fmla="*/ 349 w 5740"/>
                <a:gd name="T15" fmla="*/ 3504 h 5740"/>
                <a:gd name="T16" fmla="*/ 349 w 5740"/>
                <a:gd name="T17" fmla="*/ 2236 h 5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40" h="5740">
                  <a:moveTo>
                    <a:pt x="349" y="2236"/>
                  </a:moveTo>
                  <a:lnTo>
                    <a:pt x="2236" y="349"/>
                  </a:lnTo>
                  <a:cubicBezTo>
                    <a:pt x="2584" y="0"/>
                    <a:pt x="3155" y="0"/>
                    <a:pt x="3504" y="349"/>
                  </a:cubicBezTo>
                  <a:lnTo>
                    <a:pt x="5391" y="2236"/>
                  </a:lnTo>
                  <a:cubicBezTo>
                    <a:pt x="5740" y="2584"/>
                    <a:pt x="5740" y="3155"/>
                    <a:pt x="5391" y="3504"/>
                  </a:cubicBezTo>
                  <a:lnTo>
                    <a:pt x="3504" y="5391"/>
                  </a:lnTo>
                  <a:cubicBezTo>
                    <a:pt x="3155" y="5740"/>
                    <a:pt x="2584" y="5740"/>
                    <a:pt x="2236" y="5391"/>
                  </a:cubicBezTo>
                  <a:lnTo>
                    <a:pt x="349" y="3504"/>
                  </a:lnTo>
                  <a:cubicBezTo>
                    <a:pt x="0" y="3155"/>
                    <a:pt x="0" y="2584"/>
                    <a:pt x="349" y="2236"/>
                  </a:cubicBezTo>
                  <a:close/>
                </a:path>
              </a:pathLst>
            </a:custGeom>
            <a:solidFill>
              <a:srgbClr val="00AF92"/>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43" name="TextBox 33"/>
            <p:cNvSpPr txBox="1">
              <a:spLocks noChangeArrowheads="1"/>
            </p:cNvSpPr>
            <p:nvPr/>
          </p:nvSpPr>
          <p:spPr bwMode="auto">
            <a:xfrm>
              <a:off x="1845239" y="3413710"/>
              <a:ext cx="926156" cy="284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609600" eaLnBrk="1" fontAlgn="base"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0">
                  <a:ln>
                    <a:noFill/>
                  </a:ln>
                  <a:solidFill>
                    <a:srgbClr val="F2F2F2"/>
                  </a:solidFill>
                  <a:effectLst/>
                  <a:uLnTx/>
                  <a:uFillTx/>
                  <a:latin typeface="微软雅黑" panose="020B0503020204020204" pitchFamily="34" charset="-122"/>
                  <a:ea typeface="微软雅黑" panose="020B0503020204020204" pitchFamily="34" charset="-122"/>
                </a:rPr>
                <a:t>关键词</a:t>
              </a:r>
              <a:endParaRPr kumimoji="0" lang="zh-CN" altLang="en-US" sz="1865" b="0" i="0" u="none" strike="noStrike" kern="0" cap="none" spc="0" normalizeH="0" baseline="0" noProof="0">
                <a:ln>
                  <a:noFill/>
                </a:ln>
                <a:solidFill>
                  <a:srgbClr val="F2F2F2"/>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750"/>
                                        <p:tgtEl>
                                          <p:spTgt spid="36"/>
                                        </p:tgtEl>
                                      </p:cBhvr>
                                    </p:animEffect>
                                  </p:childTnLst>
                                </p:cTn>
                              </p:par>
                              <p:par>
                                <p:cTn id="12" presetID="63" presetClass="path" presetSubtype="0" decel="50000" fill="hold" nodeType="withEffect">
                                  <p:stCondLst>
                                    <p:cond delay="0"/>
                                  </p:stCondLst>
                                  <p:childTnLst>
                                    <p:animMotion origin="layout" path="M 0.01528 1.35802E-6 L -0.10885 1.35802E-6 " pathEditMode="relative" rAng="0" ptsTypes="AA">
                                      <p:cBhvr>
                                        <p:cTn id="13" dur="750" spd="-100000" fill="hold"/>
                                        <p:tgtEl>
                                          <p:spTgt spid="36"/>
                                        </p:tgtEl>
                                        <p:attrNameLst>
                                          <p:attrName>ppt_x</p:attrName>
                                          <p:attrName>ppt_y</p:attrName>
                                        </p:attrNameLst>
                                      </p:cBhvr>
                                      <p:rCtr x="-6200" y="0"/>
                                    </p:animMotion>
                                  </p:childTnLst>
                                </p:cTn>
                              </p:par>
                              <p:par>
                                <p:cTn id="14" presetID="35" presetClass="path" presetSubtype="0" accel="50000" decel="50000" fill="hold" nodeType="withEffect">
                                  <p:stCondLst>
                                    <p:cond delay="750"/>
                                  </p:stCondLst>
                                  <p:childTnLst>
                                    <p:animMotion origin="layout" path="M 0.01597 1.35802E-6 L -1.38889E-6 1.35802E-6 " pathEditMode="relative" rAng="0" ptsTypes="AA">
                                      <p:cBhvr>
                                        <p:cTn id="15" dur="750" fill="hold"/>
                                        <p:tgtEl>
                                          <p:spTgt spid="36"/>
                                        </p:tgtEl>
                                        <p:attrNameLst>
                                          <p:attrName>ppt_x</p:attrName>
                                          <p:attrName>ppt_y</p:attrName>
                                        </p:attrNameLst>
                                      </p:cBhvr>
                                      <p:rCtr x="-700" y="0"/>
                                    </p:animMotion>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750"/>
                                        <p:tgtEl>
                                          <p:spTgt spid="40"/>
                                        </p:tgtEl>
                                      </p:cBhvr>
                                    </p:animEffect>
                                  </p:childTnLst>
                                </p:cTn>
                              </p:par>
                              <p:par>
                                <p:cTn id="20" presetID="63" presetClass="path" presetSubtype="0" decel="50000" fill="hold" nodeType="withEffect">
                                  <p:stCondLst>
                                    <p:cond delay="0"/>
                                  </p:stCondLst>
                                  <p:childTnLst>
                                    <p:animMotion origin="layout" path="M 0.01528 1.35802E-6 L -0.10885 1.35802E-6 " pathEditMode="relative" rAng="0" ptsTypes="AA">
                                      <p:cBhvr>
                                        <p:cTn id="21" dur="750" spd="-100000" fill="hold"/>
                                        <p:tgtEl>
                                          <p:spTgt spid="40"/>
                                        </p:tgtEl>
                                        <p:attrNameLst>
                                          <p:attrName>ppt_x</p:attrName>
                                          <p:attrName>ppt_y</p:attrName>
                                        </p:attrNameLst>
                                      </p:cBhvr>
                                      <p:rCtr x="-6200" y="0"/>
                                    </p:animMotion>
                                  </p:childTnLst>
                                </p:cTn>
                              </p:par>
                              <p:par>
                                <p:cTn id="22" presetID="35" presetClass="path" presetSubtype="0" accel="50000" decel="50000" fill="hold" nodeType="withEffect">
                                  <p:stCondLst>
                                    <p:cond delay="750"/>
                                  </p:stCondLst>
                                  <p:childTnLst>
                                    <p:animMotion origin="layout" path="M 0.01597 1.35802E-6 L -1.38889E-6 1.35802E-6 " pathEditMode="relative" rAng="0" ptsTypes="AA">
                                      <p:cBhvr>
                                        <p:cTn id="23" dur="750" fill="hold"/>
                                        <p:tgtEl>
                                          <p:spTgt spid="40"/>
                                        </p:tgtEl>
                                        <p:attrNameLst>
                                          <p:attrName>ppt_x</p:attrName>
                                          <p:attrName>ppt_y</p:attrName>
                                        </p:attrNameLst>
                                      </p:cBhvr>
                                      <p:rCtr x="-700" y="0"/>
                                    </p:animMotion>
                                  </p:childTnLst>
                                </p:cTn>
                              </p:par>
                              <p:par>
                                <p:cTn id="24" presetID="10"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64" presetClass="path" presetSubtype="0" decel="30000" fill="hold" nodeType="withEffect">
                                  <p:stCondLst>
                                    <p:cond delay="0"/>
                                  </p:stCondLst>
                                  <p:childTnLst>
                                    <p:animMotion origin="layout" path="M -1.11111E-6 0.03889 L -1.11111E-6 -0.14814 " pathEditMode="relative" rAng="0" ptsTypes="AA">
                                      <p:cBhvr>
                                        <p:cTn id="28" dur="750" spd="-100000" fill="hold"/>
                                        <p:tgtEl>
                                          <p:spTgt spid="26"/>
                                        </p:tgtEl>
                                        <p:attrNameLst>
                                          <p:attrName>ppt_x</p:attrName>
                                          <p:attrName>ppt_y</p:attrName>
                                        </p:attrNameLst>
                                      </p:cBhvr>
                                      <p:rCtr x="0" y="-9300"/>
                                    </p:animMotion>
                                  </p:childTnLst>
                                </p:cTn>
                              </p:par>
                              <p:par>
                                <p:cTn id="29" presetID="64" presetClass="path" presetSubtype="0" accel="30000" decel="30000" fill="hold" nodeType="withEffect">
                                  <p:stCondLst>
                                    <p:cond delay="750"/>
                                  </p:stCondLst>
                                  <p:childTnLst>
                                    <p:animMotion origin="layout" path="M -1.11111E-6 0.03859 L -1.11111E-6 -4.93827E-6 " pathEditMode="relative" rAng="0" ptsTypes="AA">
                                      <p:cBhvr>
                                        <p:cTn id="30" dur="750" fill="hold"/>
                                        <p:tgtEl>
                                          <p:spTgt spid="26"/>
                                        </p:tgtEl>
                                        <p:attrNameLst>
                                          <p:attrName>ppt_x</p:attrName>
                                          <p:attrName>ppt_y</p:attrName>
                                        </p:attrNameLst>
                                      </p:cBhvr>
                                      <p:rCtr x="0" y="-1900"/>
                                    </p:animMotion>
                                  </p:childTnLst>
                                </p:cTn>
                              </p:par>
                              <p:par>
                                <p:cTn id="31" presetID="10"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750"/>
                                        <p:tgtEl>
                                          <p:spTgt spid="29"/>
                                        </p:tgtEl>
                                      </p:cBhvr>
                                    </p:animEffect>
                                  </p:childTnLst>
                                </p:cTn>
                              </p:par>
                              <p:par>
                                <p:cTn id="34" presetID="63" presetClass="path" presetSubtype="0" decel="50000" fill="hold" nodeType="withEffect">
                                  <p:stCondLst>
                                    <p:cond delay="0"/>
                                  </p:stCondLst>
                                  <p:childTnLst>
                                    <p:animMotion origin="layout" path="M -0.01563 -1.35802E-6 L 0.11076 -1.35802E-6 " pathEditMode="relative" rAng="0" ptsTypes="AA">
                                      <p:cBhvr>
                                        <p:cTn id="35" dur="750" spd="-100000" fill="hold"/>
                                        <p:tgtEl>
                                          <p:spTgt spid="29"/>
                                        </p:tgtEl>
                                        <p:attrNameLst>
                                          <p:attrName>ppt_x</p:attrName>
                                          <p:attrName>ppt_y</p:attrName>
                                        </p:attrNameLst>
                                      </p:cBhvr>
                                      <p:rCtr x="6300" y="0"/>
                                    </p:animMotion>
                                  </p:childTnLst>
                                </p:cTn>
                              </p:par>
                              <p:par>
                                <p:cTn id="36" presetID="35" presetClass="path" presetSubtype="0" accel="50000" decel="50000" fill="hold" nodeType="withEffect">
                                  <p:stCondLst>
                                    <p:cond delay="750"/>
                                  </p:stCondLst>
                                  <p:childTnLst>
                                    <p:animMotion origin="layout" path="M -0.01563 -1.35802E-6 L 1.38889E-6 -1.35802E-6 " pathEditMode="relative" rAng="0" ptsTypes="AA">
                                      <p:cBhvr>
                                        <p:cTn id="37" dur="750" fill="hold"/>
                                        <p:tgtEl>
                                          <p:spTgt spid="29"/>
                                        </p:tgtEl>
                                        <p:attrNameLst>
                                          <p:attrName>ppt_x</p:attrName>
                                          <p:attrName>ppt_y</p:attrName>
                                        </p:attrNameLst>
                                      </p:cBhvr>
                                      <p:rCtr x="700" y="0"/>
                                    </p:animMotion>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42" presetClass="path" presetSubtype="0" decel="30000" fill="hold" nodeType="withEffect">
                                  <p:stCondLst>
                                    <p:cond delay="0"/>
                                  </p:stCondLst>
                                  <p:childTnLst>
                                    <p:animMotion origin="layout" path="M 8.33333E-7 -0.03981 L 8.33333E-7 0.14815 " pathEditMode="relative" rAng="0" ptsTypes="AA">
                                      <p:cBhvr>
                                        <p:cTn id="42" dur="750" spd="-100000" fill="hold"/>
                                        <p:tgtEl>
                                          <p:spTgt spid="32"/>
                                        </p:tgtEl>
                                        <p:attrNameLst>
                                          <p:attrName>ppt_x</p:attrName>
                                          <p:attrName>ppt_y</p:attrName>
                                        </p:attrNameLst>
                                      </p:cBhvr>
                                      <p:rCtr x="0" y="9400"/>
                                    </p:animMotion>
                                  </p:childTnLst>
                                </p:cTn>
                              </p:par>
                              <p:par>
                                <p:cTn id="43" presetID="42" presetClass="path" presetSubtype="0" accel="30000" decel="30000" fill="hold" nodeType="withEffect">
                                  <p:stCondLst>
                                    <p:cond delay="750"/>
                                  </p:stCondLst>
                                  <p:childTnLst>
                                    <p:animMotion origin="layout" path="M 8.33333E-7 -0.03981 L 8.33333E-7 -2.34568E-6 " pathEditMode="relative" rAng="0" ptsTypes="AA">
                                      <p:cBhvr>
                                        <p:cTn id="44" dur="750" fill="hold"/>
                                        <p:tgtEl>
                                          <p:spTgt spid="32"/>
                                        </p:tgtEl>
                                        <p:attrNameLst>
                                          <p:attrName>ppt_x</p:attrName>
                                          <p:attrName>ppt_y</p:attrName>
                                        </p:attrNameLst>
                                      </p:cBhvr>
                                      <p:rCtr x="0" y="2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营销方案</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圆角矩形 3"/>
          <p:cNvSpPr/>
          <p:nvPr/>
        </p:nvSpPr>
        <p:spPr>
          <a:xfrm>
            <a:off x="4206612" y="1528234"/>
            <a:ext cx="1475316" cy="347133"/>
          </a:xfrm>
          <a:prstGeom prst="roundRect">
            <a:avLst/>
          </a:prstGeom>
          <a:solidFill>
            <a:srgbClr val="00AF92"/>
          </a:solidFill>
          <a:ln w="12700" cap="flat" cmpd="sng" algn="ctr">
            <a:noFill/>
            <a:prstDash val="solid"/>
            <a:miter lim="800000"/>
          </a:ln>
          <a:effectLst>
            <a:outerShdw blurRad="342900" dist="203200" dir="5400000" algn="t" rotWithShape="0">
              <a:prstClr val="black">
                <a:alpha val="15000"/>
              </a:prstClr>
            </a:outerShdw>
          </a:effectLst>
        </p:spPr>
        <p:txBody>
          <a:bodyPr lIns="0" tIns="0" rIns="0" bIns="0" anchor="ctr"/>
          <a:lstStyle/>
          <a:p>
            <a:pPr marL="0" marR="0" lvl="0" indent="0" algn="ctr" defTabSz="913765"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项目一</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TextBox 9"/>
          <p:cNvSpPr txBox="1">
            <a:spLocks noChangeArrowheads="1"/>
          </p:cNvSpPr>
          <p:nvPr/>
        </p:nvSpPr>
        <p:spPr bwMode="auto">
          <a:xfrm>
            <a:off x="4225661" y="2152651"/>
            <a:ext cx="1750484" cy="940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lnSpc>
                <a:spcPts val="1865"/>
              </a:lnSpc>
              <a:spcBef>
                <a:spcPts val="1600"/>
              </a:spcBef>
              <a:spcAft>
                <a:spcPct val="0"/>
              </a:spcAft>
            </a:pPr>
            <a:r>
              <a:rPr lang="en-US" altLang="zh-CN" sz="800">
                <a:solidFill>
                  <a:srgbClr val="404040"/>
                </a:solidFill>
                <a:latin typeface="Arial Unicode MS" panose="020B0604020202020204" charset="-122"/>
                <a:sym typeface="Lato"/>
              </a:rPr>
              <a:t>The activities of a company with buying and selling a product or s. activities The activities of a company with buying and product or service. </a:t>
            </a:r>
            <a:endParaRPr lang="en-US" altLang="zh-CN" sz="800">
              <a:solidFill>
                <a:srgbClr val="404040"/>
              </a:solidFill>
              <a:latin typeface="等线" panose="02010600030101010101" pitchFamily="2" charset="-122"/>
              <a:ea typeface="等线" panose="02010600030101010101" pitchFamily="2" charset="-122"/>
            </a:endParaRPr>
          </a:p>
        </p:txBody>
      </p:sp>
      <p:sp>
        <p:nvSpPr>
          <p:cNvPr id="14" name="矩形 13"/>
          <p:cNvSpPr/>
          <p:nvPr/>
        </p:nvSpPr>
        <p:spPr>
          <a:xfrm>
            <a:off x="6613261" y="1530352"/>
            <a:ext cx="1811867" cy="1898649"/>
          </a:xfrm>
          <a:prstGeom prst="rect">
            <a:avLst/>
          </a:prstGeom>
          <a:blipFill>
            <a:blip r:embed="rId1"/>
            <a:stretch>
              <a:fillRect/>
            </a:stretch>
          </a:blipFill>
          <a:ln w="12700" cap="flat" cmpd="sng" algn="ctr">
            <a:solidFill>
              <a:sysClr val="window" lastClr="FFFFFF"/>
            </a:solidFill>
            <a:prstDash val="solid"/>
            <a:miter lim="800000"/>
          </a:ln>
          <a:effectLst>
            <a:outerShdw blurRad="254000" dist="139700" dir="5400000" algn="t" rotWithShape="0">
              <a:sysClr val="windowText" lastClr="000000">
                <a:lumMod val="50000"/>
                <a:lumOff val="50000"/>
                <a:alpha val="40000"/>
              </a:sys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5" name="圆角矩形 9"/>
          <p:cNvSpPr/>
          <p:nvPr/>
        </p:nvSpPr>
        <p:spPr>
          <a:xfrm>
            <a:off x="4206612" y="4197351"/>
            <a:ext cx="1475316" cy="347133"/>
          </a:xfrm>
          <a:prstGeom prst="roundRect">
            <a:avLst/>
          </a:prstGeom>
          <a:solidFill>
            <a:srgbClr val="00B0F0"/>
          </a:solidFill>
          <a:ln w="12700" cap="flat" cmpd="sng" algn="ctr">
            <a:noFill/>
            <a:prstDash val="solid"/>
            <a:miter lim="800000"/>
          </a:ln>
          <a:effectLst>
            <a:outerShdw blurRad="342900" dist="203200" dir="5400000" algn="t" rotWithShape="0">
              <a:prstClr val="black">
                <a:alpha val="15000"/>
              </a:prstClr>
            </a:outerShdw>
          </a:effectLst>
        </p:spPr>
        <p:txBody>
          <a:bodyPr lIns="0" tIns="0" rIns="0" bIns="0" anchor="ctr"/>
          <a:lstStyle/>
          <a:p>
            <a:pPr marL="0" marR="0" lvl="0" indent="0" algn="ctr" defTabSz="913765" eaLnBrk="1" fontAlgn="auto" latinLnBrk="0" hangingPunct="1">
              <a:lnSpc>
                <a:spcPct val="100000"/>
              </a:lnSpc>
              <a:spcBef>
                <a:spcPct val="0"/>
              </a:spcBef>
              <a:spcAft>
                <a:spcPct val="0"/>
              </a:spcAft>
              <a:buClrTx/>
              <a:buSzTx/>
              <a:buFontTx/>
              <a:buNone/>
              <a:defRPr/>
            </a:pPr>
            <a:r>
              <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项目三</a:t>
            </a:r>
            <a:endParaRPr kumimoji="0" lang="zh-CN" altLang="en-US" sz="1865"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TextBox 9"/>
          <p:cNvSpPr txBox="1">
            <a:spLocks noChangeArrowheads="1"/>
          </p:cNvSpPr>
          <p:nvPr/>
        </p:nvSpPr>
        <p:spPr bwMode="auto">
          <a:xfrm>
            <a:off x="4206611" y="4821767"/>
            <a:ext cx="1572683" cy="940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lnSpc>
                <a:spcPts val="1865"/>
              </a:lnSpc>
              <a:spcBef>
                <a:spcPts val="1600"/>
              </a:spcBef>
              <a:spcAft>
                <a:spcPct val="0"/>
              </a:spcAft>
            </a:pPr>
            <a:r>
              <a:rPr lang="en-US" altLang="zh-CN" sz="800">
                <a:solidFill>
                  <a:srgbClr val="404040"/>
                </a:solidFill>
                <a:latin typeface="Arial Unicode MS" panose="020B0604020202020204" charset="-122"/>
                <a:sym typeface="Lato"/>
              </a:rPr>
              <a:t>The activities of a company with buying and selling a product or s. activities The activities of a company with buying and</a:t>
            </a:r>
            <a:endParaRPr lang="en-US" altLang="zh-CN" sz="800">
              <a:solidFill>
                <a:srgbClr val="404040"/>
              </a:solidFill>
              <a:latin typeface="等线" panose="02010600030101010101" pitchFamily="2" charset="-122"/>
              <a:ea typeface="等线" panose="02010600030101010101" pitchFamily="2" charset="-122"/>
            </a:endParaRPr>
          </a:p>
        </p:txBody>
      </p:sp>
      <p:sp>
        <p:nvSpPr>
          <p:cNvPr id="17" name="矩形 16"/>
          <p:cNvSpPr/>
          <p:nvPr/>
        </p:nvSpPr>
        <p:spPr>
          <a:xfrm>
            <a:off x="6604794" y="4152900"/>
            <a:ext cx="1811867" cy="1896533"/>
          </a:xfrm>
          <a:prstGeom prst="rect">
            <a:avLst/>
          </a:prstGeom>
          <a:blipFill>
            <a:blip r:embed="rId2"/>
            <a:stretch>
              <a:fillRect/>
            </a:stretch>
          </a:blipFill>
          <a:ln w="12700" cap="flat" cmpd="sng" algn="ctr">
            <a:solidFill>
              <a:sysClr val="window" lastClr="FFFFFF"/>
            </a:solidFill>
            <a:prstDash val="solid"/>
            <a:miter lim="800000"/>
          </a:ln>
          <a:effectLst>
            <a:outerShdw blurRad="254000" dist="139700" dir="5400000" algn="t" rotWithShape="0">
              <a:sysClr val="windowText" lastClr="000000">
                <a:lumMod val="50000"/>
                <a:lumOff val="50000"/>
                <a:alpha val="40000"/>
              </a:sys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8" name="圆角矩形 3"/>
          <p:cNvSpPr/>
          <p:nvPr/>
        </p:nvSpPr>
        <p:spPr>
          <a:xfrm>
            <a:off x="8983928" y="1545167"/>
            <a:ext cx="1475317" cy="347133"/>
          </a:xfrm>
          <a:prstGeom prst="roundRect">
            <a:avLst/>
          </a:prstGeom>
          <a:solidFill>
            <a:srgbClr val="FF3D33"/>
          </a:solidFill>
          <a:ln w="12700" cap="flat" cmpd="sng" algn="ctr">
            <a:noFill/>
            <a:prstDash val="solid"/>
            <a:miter lim="800000"/>
          </a:ln>
          <a:effectLst>
            <a:outerShdw blurRad="342900" dist="203200" dir="5400000" algn="t" rotWithShape="0">
              <a:prstClr val="black">
                <a:alpha val="15000"/>
              </a:prstClr>
            </a:outerShdw>
          </a:effectLst>
        </p:spPr>
        <p:txBody>
          <a:bodyPr lIns="0" tIns="0" rIns="0" bIns="0" anchor="ctr"/>
          <a:lstStyle/>
          <a:p>
            <a:pPr marL="0" marR="0" lvl="0" indent="0" algn="ctr" defTabSz="913765" eaLnBrk="1" fontAlgn="auto"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项目二</a:t>
            </a:r>
            <a:endPar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TextBox 9"/>
          <p:cNvSpPr txBox="1">
            <a:spLocks noChangeArrowheads="1"/>
          </p:cNvSpPr>
          <p:nvPr/>
        </p:nvSpPr>
        <p:spPr bwMode="auto">
          <a:xfrm>
            <a:off x="9045311" y="2019301"/>
            <a:ext cx="1532467" cy="940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lnSpc>
                <a:spcPts val="1865"/>
              </a:lnSpc>
              <a:spcBef>
                <a:spcPts val="1600"/>
              </a:spcBef>
              <a:spcAft>
                <a:spcPct val="0"/>
              </a:spcAft>
            </a:pPr>
            <a:r>
              <a:rPr lang="en-US" altLang="zh-CN" sz="800">
                <a:solidFill>
                  <a:srgbClr val="404040"/>
                </a:solidFill>
                <a:latin typeface="Arial Unicode MS" panose="020B0604020202020204" charset="-122"/>
                <a:sym typeface="Lato"/>
              </a:rPr>
              <a:t>The activities of a company with buying and selling a product or s. activities The activities of a company with buying</a:t>
            </a:r>
            <a:endParaRPr lang="en-US" altLang="zh-CN" sz="800">
              <a:solidFill>
                <a:srgbClr val="404040"/>
              </a:solidFill>
              <a:latin typeface="等线" panose="02010600030101010101" pitchFamily="2" charset="-122"/>
              <a:ea typeface="等线" panose="02010600030101010101" pitchFamily="2" charset="-122"/>
            </a:endParaRPr>
          </a:p>
        </p:txBody>
      </p:sp>
      <p:sp>
        <p:nvSpPr>
          <p:cNvPr id="20" name="圆角矩形 9"/>
          <p:cNvSpPr/>
          <p:nvPr/>
        </p:nvSpPr>
        <p:spPr>
          <a:xfrm>
            <a:off x="8960646" y="4197351"/>
            <a:ext cx="1477433" cy="347133"/>
          </a:xfrm>
          <a:prstGeom prst="roundRect">
            <a:avLst/>
          </a:prstGeom>
          <a:solidFill>
            <a:srgbClr val="FA783A"/>
          </a:solidFill>
          <a:ln w="12700" cap="flat" cmpd="sng" algn="ctr">
            <a:noFill/>
            <a:prstDash val="solid"/>
            <a:miter lim="800000"/>
          </a:ln>
          <a:effectLst>
            <a:outerShdw blurRad="342900" dist="203200" dir="5400000" algn="t" rotWithShape="0">
              <a:prstClr val="black">
                <a:alpha val="15000"/>
              </a:prstClr>
            </a:outerShdw>
          </a:effectLst>
        </p:spPr>
        <p:txBody>
          <a:bodyPr lIns="0" tIns="0" rIns="0" bIns="0" anchor="ctr"/>
          <a:lstStyle/>
          <a:p>
            <a:pPr marL="0" marR="0" lvl="0" indent="0" algn="ctr" defTabSz="913765" eaLnBrk="1" fontAlgn="auto"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项目四</a:t>
            </a:r>
            <a:endParaRPr kumimoji="0" lang="zh-CN" altLang="en-US" sz="1600" b="0" i="0" u="none" strike="noStrike" kern="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矩形 20"/>
          <p:cNvSpPr/>
          <p:nvPr/>
        </p:nvSpPr>
        <p:spPr>
          <a:xfrm>
            <a:off x="1899445" y="1530352"/>
            <a:ext cx="1811867" cy="1898649"/>
          </a:xfrm>
          <a:prstGeom prst="rect">
            <a:avLst/>
          </a:prstGeom>
          <a:blipFill>
            <a:blip r:embed="rId3"/>
            <a:stretch>
              <a:fillRect/>
            </a:stretch>
          </a:blipFill>
          <a:ln w="12700" cap="flat" cmpd="sng" algn="ctr">
            <a:solidFill>
              <a:sysClr val="window" lastClr="FFFFFF"/>
            </a:solidFill>
            <a:prstDash val="solid"/>
            <a:miter lim="800000"/>
          </a:ln>
          <a:effectLst>
            <a:outerShdw blurRad="254000" dist="139700" dir="5400000" algn="t" rotWithShape="0">
              <a:sysClr val="windowText" lastClr="000000">
                <a:lumMod val="50000"/>
                <a:lumOff val="50000"/>
                <a:alpha val="40000"/>
              </a:sys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2" name="矩形 21"/>
          <p:cNvSpPr/>
          <p:nvPr/>
        </p:nvSpPr>
        <p:spPr>
          <a:xfrm>
            <a:off x="1907911" y="4152900"/>
            <a:ext cx="1811867" cy="1896533"/>
          </a:xfrm>
          <a:prstGeom prst="rect">
            <a:avLst/>
          </a:prstGeom>
          <a:blipFill>
            <a:blip r:embed="rId4"/>
            <a:stretch>
              <a:fillRect/>
            </a:stretch>
          </a:blipFill>
          <a:ln w="12700" cap="flat" cmpd="sng" algn="ctr">
            <a:solidFill>
              <a:sysClr val="window" lastClr="FFFFFF"/>
            </a:solidFill>
            <a:prstDash val="solid"/>
            <a:miter lim="800000"/>
          </a:ln>
          <a:effectLst>
            <a:outerShdw blurRad="254000" dist="139700" dir="5400000" algn="t" rotWithShape="0">
              <a:sysClr val="windowText" lastClr="000000">
                <a:lumMod val="50000"/>
                <a:lumOff val="50000"/>
                <a:alpha val="40000"/>
              </a:sysClr>
            </a:outerShdw>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3" name="TextBox 9"/>
          <p:cNvSpPr txBox="1">
            <a:spLocks noChangeArrowheads="1"/>
          </p:cNvSpPr>
          <p:nvPr/>
        </p:nvSpPr>
        <p:spPr bwMode="auto">
          <a:xfrm>
            <a:off x="8983927" y="4821767"/>
            <a:ext cx="1517651" cy="940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lnSpc>
                <a:spcPts val="1865"/>
              </a:lnSpc>
              <a:spcBef>
                <a:spcPts val="1600"/>
              </a:spcBef>
              <a:spcAft>
                <a:spcPct val="0"/>
              </a:spcAft>
            </a:pPr>
            <a:r>
              <a:rPr lang="en-US" altLang="zh-CN" sz="800">
                <a:solidFill>
                  <a:srgbClr val="404040"/>
                </a:solidFill>
                <a:latin typeface="Arial Unicode MS" panose="020B0604020202020204" charset="-122"/>
                <a:sym typeface="Lato"/>
              </a:rPr>
              <a:t>The activities of a company with buying and selling a product or s. activities The activities of a company with buying</a:t>
            </a:r>
            <a:endParaRPr lang="en-US" altLang="zh-CN" sz="800">
              <a:solidFill>
                <a:srgbClr val="404040"/>
              </a:solidFill>
              <a:latin typeface="等线" panose="02010600030101010101" pitchFamily="2" charset="-122"/>
              <a:ea typeface="等线"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2" presetClass="entr" presetSubtype="4" decel="10000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1500" fill="hold"/>
                                        <p:tgtEl>
                                          <p:spTgt spid="21"/>
                                        </p:tgtEl>
                                        <p:attrNameLst>
                                          <p:attrName>ppt_x</p:attrName>
                                        </p:attrNameLst>
                                      </p:cBhvr>
                                      <p:tavLst>
                                        <p:tav tm="0">
                                          <p:val>
                                            <p:strVal val="#ppt_x"/>
                                          </p:val>
                                        </p:tav>
                                        <p:tav tm="100000">
                                          <p:val>
                                            <p:strVal val="#ppt_x"/>
                                          </p:val>
                                        </p:tav>
                                      </p:tavLst>
                                    </p:anim>
                                    <p:anim calcmode="lin" valueType="num">
                                      <p:cBhvr>
                                        <p:cTn id="11" dur="1500" fill="hold"/>
                                        <p:tgtEl>
                                          <p:spTgt spid="21"/>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500" fill="hold"/>
                                        <p:tgtEl>
                                          <p:spTgt spid="14"/>
                                        </p:tgtEl>
                                        <p:attrNameLst>
                                          <p:attrName>ppt_x</p:attrName>
                                        </p:attrNameLst>
                                      </p:cBhvr>
                                      <p:tavLst>
                                        <p:tav tm="0">
                                          <p:val>
                                            <p:strVal val="#ppt_x"/>
                                          </p:val>
                                        </p:tav>
                                        <p:tav tm="100000">
                                          <p:val>
                                            <p:strVal val="#ppt_x"/>
                                          </p:val>
                                        </p:tav>
                                      </p:tavLst>
                                    </p:anim>
                                    <p:anim calcmode="lin" valueType="num">
                                      <p:cBhvr>
                                        <p:cTn id="15" dur="150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1500" fill="hold"/>
                                        <p:tgtEl>
                                          <p:spTgt spid="22"/>
                                        </p:tgtEl>
                                        <p:attrNameLst>
                                          <p:attrName>ppt_x</p:attrName>
                                        </p:attrNameLst>
                                      </p:cBhvr>
                                      <p:tavLst>
                                        <p:tav tm="0">
                                          <p:val>
                                            <p:strVal val="#ppt_x"/>
                                          </p:val>
                                        </p:tav>
                                        <p:tav tm="100000">
                                          <p:val>
                                            <p:strVal val="#ppt_x"/>
                                          </p:val>
                                        </p:tav>
                                      </p:tavLst>
                                    </p:anim>
                                    <p:anim calcmode="lin" valueType="num">
                                      <p:cBhvr>
                                        <p:cTn id="19" dur="1500" fill="hold"/>
                                        <p:tgtEl>
                                          <p:spTgt spid="22"/>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500" fill="hold"/>
                                        <p:tgtEl>
                                          <p:spTgt spid="17"/>
                                        </p:tgtEl>
                                        <p:attrNameLst>
                                          <p:attrName>ppt_x</p:attrName>
                                        </p:attrNameLst>
                                      </p:cBhvr>
                                      <p:tavLst>
                                        <p:tav tm="0">
                                          <p:val>
                                            <p:strVal val="#ppt_x"/>
                                          </p:val>
                                        </p:tav>
                                        <p:tav tm="100000">
                                          <p:val>
                                            <p:strVal val="#ppt_x"/>
                                          </p:val>
                                        </p:tav>
                                      </p:tavLst>
                                    </p:anim>
                                    <p:anim calcmode="lin" valueType="num">
                                      <p:cBhvr>
                                        <p:cTn id="23" dur="150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iterate type="lt">
                                    <p:tmPct val="10000"/>
                                  </p:iterate>
                                  <p:childTnLst>
                                    <p:set>
                                      <p:cBhvr>
                                        <p:cTn id="31" dur="1" fill="hold">
                                          <p:stCondLst>
                                            <p:cond delay="0"/>
                                          </p:stCondLst>
                                        </p:cTn>
                                        <p:tgtEl>
                                          <p:spTgt spid="13"/>
                                        </p:tgtEl>
                                        <p:attrNameLst>
                                          <p:attrName>style.visibility</p:attrName>
                                        </p:attrNameLst>
                                      </p:cBhvr>
                                      <p:to>
                                        <p:strVal val="visible"/>
                                      </p:to>
                                    </p:set>
                                    <p:anim calcmode="lin" valueType="num">
                                      <p:cBhvr>
                                        <p:cTn id="32" dur="100" fill="hold"/>
                                        <p:tgtEl>
                                          <p:spTgt spid="13"/>
                                        </p:tgtEl>
                                        <p:attrNameLst>
                                          <p:attrName>ppt_w</p:attrName>
                                        </p:attrNameLst>
                                      </p:cBhvr>
                                      <p:tavLst>
                                        <p:tav tm="0">
                                          <p:val>
                                            <p:fltVal val="0"/>
                                          </p:val>
                                        </p:tav>
                                        <p:tav tm="100000">
                                          <p:val>
                                            <p:strVal val="#ppt_w"/>
                                          </p:val>
                                        </p:tav>
                                      </p:tavLst>
                                    </p:anim>
                                    <p:anim calcmode="lin" valueType="num">
                                      <p:cBhvr>
                                        <p:cTn id="33" dur="100" fill="hold"/>
                                        <p:tgtEl>
                                          <p:spTgt spid="13"/>
                                        </p:tgtEl>
                                        <p:attrNameLst>
                                          <p:attrName>ppt_h</p:attrName>
                                        </p:attrNameLst>
                                      </p:cBhvr>
                                      <p:tavLst>
                                        <p:tav tm="0">
                                          <p:val>
                                            <p:fltVal val="0"/>
                                          </p:val>
                                        </p:tav>
                                        <p:tav tm="100000">
                                          <p:val>
                                            <p:strVal val="#ppt_h"/>
                                          </p:val>
                                        </p:tav>
                                      </p:tavLst>
                                    </p:anim>
                                    <p:animEffect transition="in" filter="fade">
                                      <p:cBhvr>
                                        <p:cTn id="34" dur="100"/>
                                        <p:tgtEl>
                                          <p:spTgt spid="13"/>
                                        </p:tgtEl>
                                      </p:cBhvr>
                                    </p:animEffect>
                                  </p:childTnLst>
                                </p:cTn>
                              </p:par>
                            </p:childTnLst>
                          </p:cTn>
                        </p:par>
                        <p:par>
                          <p:cTn id="35" fill="hold">
                            <p:stCondLst>
                              <p:cond delay="3019"/>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0"/>
                                  </p:stCondLst>
                                  <p:iterate type="lt">
                                    <p:tmPct val="10000"/>
                                  </p:iterate>
                                  <p:childTnLst>
                                    <p:set>
                                      <p:cBhvr>
                                        <p:cTn id="42" dur="1" fill="hold">
                                          <p:stCondLst>
                                            <p:cond delay="0"/>
                                          </p:stCondLst>
                                        </p:cTn>
                                        <p:tgtEl>
                                          <p:spTgt spid="19"/>
                                        </p:tgtEl>
                                        <p:attrNameLst>
                                          <p:attrName>style.visibility</p:attrName>
                                        </p:attrNameLst>
                                      </p:cBhvr>
                                      <p:to>
                                        <p:strVal val="visible"/>
                                      </p:to>
                                    </p:set>
                                    <p:anim calcmode="lin" valueType="num">
                                      <p:cBhvr>
                                        <p:cTn id="43" dur="100" fill="hold"/>
                                        <p:tgtEl>
                                          <p:spTgt spid="19"/>
                                        </p:tgtEl>
                                        <p:attrNameLst>
                                          <p:attrName>ppt_w</p:attrName>
                                        </p:attrNameLst>
                                      </p:cBhvr>
                                      <p:tavLst>
                                        <p:tav tm="0">
                                          <p:val>
                                            <p:fltVal val="0"/>
                                          </p:val>
                                        </p:tav>
                                        <p:tav tm="100000">
                                          <p:val>
                                            <p:strVal val="#ppt_w"/>
                                          </p:val>
                                        </p:tav>
                                      </p:tavLst>
                                    </p:anim>
                                    <p:anim calcmode="lin" valueType="num">
                                      <p:cBhvr>
                                        <p:cTn id="44" dur="100" fill="hold"/>
                                        <p:tgtEl>
                                          <p:spTgt spid="19"/>
                                        </p:tgtEl>
                                        <p:attrNameLst>
                                          <p:attrName>ppt_h</p:attrName>
                                        </p:attrNameLst>
                                      </p:cBhvr>
                                      <p:tavLst>
                                        <p:tav tm="0">
                                          <p:val>
                                            <p:fltVal val="0"/>
                                          </p:val>
                                        </p:tav>
                                        <p:tav tm="100000">
                                          <p:val>
                                            <p:strVal val="#ppt_h"/>
                                          </p:val>
                                        </p:tav>
                                      </p:tavLst>
                                    </p:anim>
                                    <p:animEffect transition="in" filter="fade">
                                      <p:cBhvr>
                                        <p:cTn id="45" dur="100"/>
                                        <p:tgtEl>
                                          <p:spTgt spid="19"/>
                                        </p:tgtEl>
                                      </p:cBhvr>
                                    </p:animEffect>
                                  </p:childTnLst>
                                </p:cTn>
                              </p:par>
                            </p:childTnLst>
                          </p:cTn>
                        </p:par>
                        <p:par>
                          <p:cTn id="46" fill="hold">
                            <p:stCondLst>
                              <p:cond delay="4289"/>
                            </p:stCondLst>
                            <p:childTnLst>
                              <p:par>
                                <p:cTn id="47" presetID="53" presetClass="entr" presetSubtype="16"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p:cTn id="54" dur="100" fill="hold"/>
                                        <p:tgtEl>
                                          <p:spTgt spid="16"/>
                                        </p:tgtEl>
                                        <p:attrNameLst>
                                          <p:attrName>ppt_w</p:attrName>
                                        </p:attrNameLst>
                                      </p:cBhvr>
                                      <p:tavLst>
                                        <p:tav tm="0">
                                          <p:val>
                                            <p:fltVal val="0"/>
                                          </p:val>
                                        </p:tav>
                                        <p:tav tm="100000">
                                          <p:val>
                                            <p:strVal val="#ppt_w"/>
                                          </p:val>
                                        </p:tav>
                                      </p:tavLst>
                                    </p:anim>
                                    <p:anim calcmode="lin" valueType="num">
                                      <p:cBhvr>
                                        <p:cTn id="55" dur="100" fill="hold"/>
                                        <p:tgtEl>
                                          <p:spTgt spid="16"/>
                                        </p:tgtEl>
                                        <p:attrNameLst>
                                          <p:attrName>ppt_h</p:attrName>
                                        </p:attrNameLst>
                                      </p:cBhvr>
                                      <p:tavLst>
                                        <p:tav tm="0">
                                          <p:val>
                                            <p:fltVal val="0"/>
                                          </p:val>
                                        </p:tav>
                                        <p:tav tm="100000">
                                          <p:val>
                                            <p:strVal val="#ppt_h"/>
                                          </p:val>
                                        </p:tav>
                                      </p:tavLst>
                                    </p:anim>
                                    <p:animEffect transition="in" filter="fade">
                                      <p:cBhvr>
                                        <p:cTn id="56" dur="100"/>
                                        <p:tgtEl>
                                          <p:spTgt spid="16"/>
                                        </p:tgtEl>
                                      </p:cBhvr>
                                    </p:animEffect>
                                  </p:childTnLst>
                                </p:cTn>
                              </p:par>
                            </p:childTnLst>
                          </p:cTn>
                        </p:par>
                        <p:par>
                          <p:cTn id="57" fill="hold">
                            <p:stCondLst>
                              <p:cond delay="5599"/>
                            </p:stCondLst>
                            <p:childTnLst>
                              <p:par>
                                <p:cTn id="58" presetID="53" presetClass="entr" presetSubtype="16"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23"/>
                                        </p:tgtEl>
                                        <p:attrNameLst>
                                          <p:attrName>style.visibility</p:attrName>
                                        </p:attrNameLst>
                                      </p:cBhvr>
                                      <p:to>
                                        <p:strVal val="visible"/>
                                      </p:to>
                                    </p:set>
                                    <p:anim calcmode="lin" valueType="num">
                                      <p:cBhvr>
                                        <p:cTn id="65" dur="100" fill="hold"/>
                                        <p:tgtEl>
                                          <p:spTgt spid="23"/>
                                        </p:tgtEl>
                                        <p:attrNameLst>
                                          <p:attrName>ppt_w</p:attrName>
                                        </p:attrNameLst>
                                      </p:cBhvr>
                                      <p:tavLst>
                                        <p:tav tm="0">
                                          <p:val>
                                            <p:fltVal val="0"/>
                                          </p:val>
                                        </p:tav>
                                        <p:tav tm="100000">
                                          <p:val>
                                            <p:strVal val="#ppt_w"/>
                                          </p:val>
                                        </p:tav>
                                      </p:tavLst>
                                    </p:anim>
                                    <p:anim calcmode="lin" valueType="num">
                                      <p:cBhvr>
                                        <p:cTn id="66" dur="100" fill="hold"/>
                                        <p:tgtEl>
                                          <p:spTgt spid="23"/>
                                        </p:tgtEl>
                                        <p:attrNameLst>
                                          <p:attrName>ppt_h</p:attrName>
                                        </p:attrNameLst>
                                      </p:cBhvr>
                                      <p:tavLst>
                                        <p:tav tm="0">
                                          <p:val>
                                            <p:fltVal val="0"/>
                                          </p:val>
                                        </p:tav>
                                        <p:tav tm="100000">
                                          <p:val>
                                            <p:strVal val="#ppt_h"/>
                                          </p:val>
                                        </p:tav>
                                      </p:tavLst>
                                    </p:anim>
                                    <p:animEffect transition="in" filter="fade">
                                      <p:cBhvr>
                                        <p:cTn id="67" dur="1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animBg="1"/>
      <p:bldP spid="16" grpId="0"/>
      <p:bldP spid="17" grpId="0" animBg="1"/>
      <p:bldP spid="18" grpId="0" animBg="1"/>
      <p:bldP spid="19" grpId="0"/>
      <p:bldP spid="20" grpId="0" animBg="1"/>
      <p:bldP spid="21" grpId="0" animBg="1"/>
      <p:bldP spid="22" grpId="0" animBg="1"/>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推广方案</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1"/>
          <p:cNvGrpSpPr/>
          <p:nvPr/>
        </p:nvGrpSpPr>
        <p:grpSpPr>
          <a:xfrm>
            <a:off x="587479" y="1484784"/>
            <a:ext cx="2722375" cy="2016691"/>
            <a:chOff x="587479" y="1628800"/>
            <a:chExt cx="2722375" cy="2016691"/>
          </a:xfrm>
        </p:grpSpPr>
        <p:sp>
          <p:nvSpPr>
            <p:cNvPr id="13" name="矩形 12"/>
            <p:cNvSpPr/>
            <p:nvPr/>
          </p:nvSpPr>
          <p:spPr>
            <a:xfrm>
              <a:off x="587479" y="1628800"/>
              <a:ext cx="2722375" cy="2016691"/>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2" descr="C:\Users\Administrator\Desktop\其他\bxgdx2.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7194" y="1760878"/>
              <a:ext cx="2442945" cy="1740130"/>
            </a:xfrm>
            <a:prstGeom prst="rect">
              <a:avLst/>
            </a:prstGeom>
            <a:blipFill>
              <a:blip r:embed="rId2"/>
              <a:stretch>
                <a:fillRect/>
              </a:stretch>
            </a:blipFill>
            <a:effectLst>
              <a:outerShdw blurRad="50800" dist="38100" dir="2700000" algn="tl" rotWithShape="0">
                <a:prstClr val="black">
                  <a:alpha val="40000"/>
                </a:prstClr>
              </a:outerShdw>
            </a:effectLst>
          </p:spPr>
        </p:pic>
      </p:grpSp>
      <p:grpSp>
        <p:nvGrpSpPr>
          <p:cNvPr id="15" name="组合 14"/>
          <p:cNvGrpSpPr/>
          <p:nvPr/>
        </p:nvGrpSpPr>
        <p:grpSpPr>
          <a:xfrm>
            <a:off x="8880562" y="1484784"/>
            <a:ext cx="2722375" cy="2016691"/>
            <a:chOff x="8880562" y="1628800"/>
            <a:chExt cx="2722375" cy="2016691"/>
          </a:xfrm>
        </p:grpSpPr>
        <p:sp>
          <p:nvSpPr>
            <p:cNvPr id="16" name="矩形 15"/>
            <p:cNvSpPr/>
            <p:nvPr/>
          </p:nvSpPr>
          <p:spPr>
            <a:xfrm>
              <a:off x="8880562" y="1628800"/>
              <a:ext cx="2722375" cy="2016691"/>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3" descr="C:\Users\Administrator\Desktop\201481010582293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2520" y="1747962"/>
              <a:ext cx="2418459" cy="177836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8" name="组合 17"/>
          <p:cNvGrpSpPr/>
          <p:nvPr/>
        </p:nvGrpSpPr>
        <p:grpSpPr>
          <a:xfrm>
            <a:off x="3309854" y="3501475"/>
            <a:ext cx="2722375" cy="2016691"/>
            <a:chOff x="3309854" y="3645491"/>
            <a:chExt cx="2722375" cy="2016691"/>
          </a:xfrm>
        </p:grpSpPr>
        <p:sp>
          <p:nvSpPr>
            <p:cNvPr id="19" name="矩形 18"/>
            <p:cNvSpPr/>
            <p:nvPr/>
          </p:nvSpPr>
          <p:spPr>
            <a:xfrm>
              <a:off x="3309854" y="3645491"/>
              <a:ext cx="2722375" cy="2016691"/>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5" descr="C:\Users\Administrator\Desktop\t01d9ff32d2070703f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2937" y="3760731"/>
              <a:ext cx="2436208" cy="178621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1" name="组合 20"/>
          <p:cNvGrpSpPr/>
          <p:nvPr/>
        </p:nvGrpSpPr>
        <p:grpSpPr>
          <a:xfrm>
            <a:off x="6158187" y="3501475"/>
            <a:ext cx="2722375" cy="2016691"/>
            <a:chOff x="6158187" y="3645491"/>
            <a:chExt cx="2722375" cy="2016691"/>
          </a:xfrm>
        </p:grpSpPr>
        <p:sp>
          <p:nvSpPr>
            <p:cNvPr id="22" name="矩形 21"/>
            <p:cNvSpPr/>
            <p:nvPr/>
          </p:nvSpPr>
          <p:spPr>
            <a:xfrm>
              <a:off x="6158187" y="3645491"/>
              <a:ext cx="2722375" cy="2016691"/>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Picture 6" descr="C:\Users\Administrator\Desktop\7570760_235941684382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9989" y="3774885"/>
              <a:ext cx="2418770" cy="175790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4" name="组合 23"/>
          <p:cNvGrpSpPr/>
          <p:nvPr/>
        </p:nvGrpSpPr>
        <p:grpSpPr>
          <a:xfrm>
            <a:off x="3433291" y="1542066"/>
            <a:ext cx="2455854" cy="484779"/>
            <a:chOff x="2713211" y="2267658"/>
            <a:chExt cx="1584176" cy="484779"/>
          </a:xfrm>
        </p:grpSpPr>
        <p:sp>
          <p:nvSpPr>
            <p:cNvPr id="25" name="圆角矩形 48"/>
            <p:cNvSpPr/>
            <p:nvPr/>
          </p:nvSpPr>
          <p:spPr>
            <a:xfrm>
              <a:off x="2713211" y="2267658"/>
              <a:ext cx="1584176" cy="484779"/>
            </a:xfrm>
            <a:prstGeom prst="roundRect">
              <a:avLst>
                <a:gd name="adj" fmla="val 50000"/>
              </a:avLst>
            </a:prstGeom>
            <a:solidFill>
              <a:srgbClr val="00B0F0"/>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圆角矩形 49"/>
            <p:cNvSpPr/>
            <p:nvPr/>
          </p:nvSpPr>
          <p:spPr>
            <a:xfrm>
              <a:off x="2781317" y="2306109"/>
              <a:ext cx="1447964" cy="407876"/>
            </a:xfrm>
            <a:prstGeom prst="roundRect">
              <a:avLst>
                <a:gd name="adj" fmla="val 50000"/>
              </a:avLst>
            </a:prstGeom>
            <a:blipFill>
              <a:blip r:embed="rId6"/>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3541861" y="1599789"/>
            <a:ext cx="2241704" cy="369332"/>
          </a:xfrm>
          <a:prstGeom prst="rect">
            <a:avLst/>
          </a:prstGeom>
          <a:noFill/>
        </p:spPr>
        <p:txBody>
          <a:bodyPr wrap="square" rtlCol="0">
            <a:spAutoFit/>
          </a:bodyPr>
          <a:lstStyle/>
          <a:p>
            <a:pPr algn="ctr"/>
            <a:r>
              <a:rPr lang="en-US" altLang="zh-CN" b="1" spc="100" dirty="0">
                <a:solidFill>
                  <a:srgbClr val="00B0F0"/>
                </a:solidFill>
                <a:latin typeface="微软雅黑" panose="020B0503020204020204" pitchFamily="34" charset="-122"/>
                <a:ea typeface="微软雅黑" panose="020B0503020204020204" pitchFamily="34" charset="-122"/>
              </a:rPr>
              <a:t>&lt;   </a:t>
            </a:r>
            <a:r>
              <a:rPr lang="zh-CN" altLang="en-US" b="1" spc="100" dirty="0">
                <a:solidFill>
                  <a:srgbClr val="00B0F0"/>
                </a:solidFill>
                <a:latin typeface="微软雅黑" panose="020B0503020204020204" pitchFamily="34" charset="-122"/>
                <a:ea typeface="微软雅黑" panose="020B0503020204020204" pitchFamily="34" charset="-122"/>
              </a:rPr>
              <a:t>户外灯箱广告</a:t>
            </a:r>
            <a:endParaRPr lang="zh-CN" altLang="en-US" b="1" spc="100" dirty="0">
              <a:solidFill>
                <a:srgbClr val="00B0F0"/>
              </a:solidFill>
              <a:latin typeface="微软雅黑" panose="020B0503020204020204" pitchFamily="34" charset="-122"/>
              <a:ea typeface="微软雅黑" panose="020B0503020204020204" pitchFamily="34" charset="-122"/>
            </a:endParaRPr>
          </a:p>
        </p:txBody>
      </p:sp>
      <p:sp>
        <p:nvSpPr>
          <p:cNvPr id="28" name="TextBox 5"/>
          <p:cNvSpPr txBox="1"/>
          <p:nvPr/>
        </p:nvSpPr>
        <p:spPr>
          <a:xfrm>
            <a:off x="3577307" y="2171092"/>
            <a:ext cx="2207607" cy="125790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50000"/>
                    <a:lumOff val="50000"/>
                  </a:schemeClr>
                </a:solidFill>
              </a:rPr>
              <a:t>点击输入简要文字内容，文字内容任意编辑，图片可替换文字内容任意编辑，图片可替换成为自己的内容</a:t>
            </a: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a:p>
            <a:pPr>
              <a:lnSpc>
                <a:spcPts val="2000"/>
              </a:lnSpc>
            </a:pP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p:txBody>
      </p:sp>
      <p:grpSp>
        <p:nvGrpSpPr>
          <p:cNvPr id="29" name="组合 28"/>
          <p:cNvGrpSpPr/>
          <p:nvPr/>
        </p:nvGrpSpPr>
        <p:grpSpPr>
          <a:xfrm>
            <a:off x="6234021" y="1542066"/>
            <a:ext cx="2455854" cy="484779"/>
            <a:chOff x="2713211" y="2267658"/>
            <a:chExt cx="1584176" cy="484779"/>
          </a:xfrm>
        </p:grpSpPr>
        <p:sp>
          <p:nvSpPr>
            <p:cNvPr id="30" name="圆角矩形 53"/>
            <p:cNvSpPr/>
            <p:nvPr/>
          </p:nvSpPr>
          <p:spPr>
            <a:xfrm>
              <a:off x="2713211" y="2267658"/>
              <a:ext cx="1584176" cy="484779"/>
            </a:xfrm>
            <a:prstGeom prst="roundRect">
              <a:avLst>
                <a:gd name="adj" fmla="val 50000"/>
              </a:avLst>
            </a:prstGeom>
            <a:solidFill>
              <a:srgbClr val="FA783A"/>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54"/>
            <p:cNvSpPr/>
            <p:nvPr/>
          </p:nvSpPr>
          <p:spPr>
            <a:xfrm>
              <a:off x="2781317" y="2306109"/>
              <a:ext cx="1447964" cy="407876"/>
            </a:xfrm>
            <a:prstGeom prst="roundRect">
              <a:avLst>
                <a:gd name="adj" fmla="val 50000"/>
              </a:avLst>
            </a:prstGeom>
            <a:blipFill>
              <a:blip r:embed="rId6"/>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26"/>
          <p:cNvSpPr txBox="1"/>
          <p:nvPr/>
        </p:nvSpPr>
        <p:spPr>
          <a:xfrm>
            <a:off x="6342591" y="1599789"/>
            <a:ext cx="2241704" cy="369332"/>
          </a:xfrm>
          <a:prstGeom prst="rect">
            <a:avLst/>
          </a:prstGeom>
          <a:noFill/>
        </p:spPr>
        <p:txBody>
          <a:bodyPr wrap="square" rtlCol="0">
            <a:spAutoFit/>
          </a:bodyPr>
          <a:lstStyle/>
          <a:p>
            <a:pPr algn="ctr"/>
            <a:r>
              <a:rPr lang="en-US" altLang="zh-CN" b="1" spc="100" dirty="0">
                <a:solidFill>
                  <a:srgbClr val="0070C0"/>
                </a:solidFill>
                <a:latin typeface="微软雅黑" panose="020B0503020204020204" pitchFamily="34" charset="-122"/>
                <a:ea typeface="微软雅黑" panose="020B0503020204020204" pitchFamily="34" charset="-122"/>
              </a:rPr>
              <a:t> </a:t>
            </a:r>
            <a:r>
              <a:rPr lang="zh-CN" altLang="en-US" b="1" spc="100" dirty="0">
                <a:solidFill>
                  <a:srgbClr val="FA783A"/>
                </a:solidFill>
                <a:latin typeface="微软雅黑" panose="020B0503020204020204" pitchFamily="34" charset="-122"/>
                <a:ea typeface="微软雅黑" panose="020B0503020204020204" pitchFamily="34" charset="-122"/>
              </a:rPr>
              <a:t>地铁灯箱广告    </a:t>
            </a:r>
            <a:r>
              <a:rPr lang="en-US" altLang="zh-CN" b="1" spc="100" dirty="0">
                <a:solidFill>
                  <a:srgbClr val="FA783A"/>
                </a:solidFill>
                <a:latin typeface="微软雅黑" panose="020B0503020204020204" pitchFamily="34" charset="-122"/>
                <a:ea typeface="微软雅黑" panose="020B0503020204020204" pitchFamily="34" charset="-122"/>
              </a:rPr>
              <a:t>&gt;</a:t>
            </a:r>
            <a:endParaRPr lang="zh-CN" altLang="en-US" b="1" spc="100" dirty="0">
              <a:solidFill>
                <a:srgbClr val="FA783A"/>
              </a:solidFill>
              <a:latin typeface="微软雅黑" panose="020B0503020204020204" pitchFamily="34" charset="-122"/>
              <a:ea typeface="微软雅黑" panose="020B0503020204020204" pitchFamily="34" charset="-122"/>
            </a:endParaRPr>
          </a:p>
        </p:txBody>
      </p:sp>
      <p:sp>
        <p:nvSpPr>
          <p:cNvPr id="33" name="TextBox 5"/>
          <p:cNvSpPr txBox="1"/>
          <p:nvPr/>
        </p:nvSpPr>
        <p:spPr>
          <a:xfrm>
            <a:off x="6378037" y="2171092"/>
            <a:ext cx="2207607" cy="125790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50000"/>
                    <a:lumOff val="50000"/>
                  </a:schemeClr>
                </a:solidFill>
              </a:rPr>
              <a:t>点击输入简要文字内容，文字内容任意编辑，图片可替换文字内容任意编辑，图片可替换成为自己的内容</a:t>
            </a: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a:p>
            <a:pPr>
              <a:lnSpc>
                <a:spcPts val="2000"/>
              </a:lnSpc>
            </a:pP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p:txBody>
      </p:sp>
      <p:grpSp>
        <p:nvGrpSpPr>
          <p:cNvPr id="34" name="组合 33"/>
          <p:cNvGrpSpPr/>
          <p:nvPr/>
        </p:nvGrpSpPr>
        <p:grpSpPr>
          <a:xfrm>
            <a:off x="617397" y="3645024"/>
            <a:ext cx="2455854" cy="484779"/>
            <a:chOff x="2713211" y="2267658"/>
            <a:chExt cx="1584176" cy="484779"/>
          </a:xfrm>
        </p:grpSpPr>
        <p:sp>
          <p:nvSpPr>
            <p:cNvPr id="35" name="圆角矩形 58"/>
            <p:cNvSpPr/>
            <p:nvPr/>
          </p:nvSpPr>
          <p:spPr>
            <a:xfrm>
              <a:off x="2713211" y="2267658"/>
              <a:ext cx="1584176" cy="484779"/>
            </a:xfrm>
            <a:prstGeom prst="roundRect">
              <a:avLst>
                <a:gd name="adj" fmla="val 50000"/>
              </a:avLst>
            </a:prstGeom>
            <a:solidFill>
              <a:srgbClr val="FF3D33"/>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59"/>
            <p:cNvSpPr/>
            <p:nvPr/>
          </p:nvSpPr>
          <p:spPr>
            <a:xfrm>
              <a:off x="2781317" y="2306109"/>
              <a:ext cx="1447964" cy="407876"/>
            </a:xfrm>
            <a:prstGeom prst="roundRect">
              <a:avLst>
                <a:gd name="adj" fmla="val 50000"/>
              </a:avLst>
            </a:prstGeom>
            <a:blipFill>
              <a:blip r:embed="rId6"/>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26"/>
          <p:cNvSpPr txBox="1"/>
          <p:nvPr/>
        </p:nvSpPr>
        <p:spPr>
          <a:xfrm>
            <a:off x="725967" y="3702747"/>
            <a:ext cx="2241704" cy="369332"/>
          </a:xfrm>
          <a:prstGeom prst="rect">
            <a:avLst/>
          </a:prstGeom>
          <a:noFill/>
        </p:spPr>
        <p:txBody>
          <a:bodyPr wrap="square" rtlCol="0">
            <a:spAutoFit/>
          </a:bodyPr>
          <a:lstStyle/>
          <a:p>
            <a:pPr algn="ctr"/>
            <a:r>
              <a:rPr lang="en-US" altLang="zh-CN" b="1" spc="100" dirty="0">
                <a:solidFill>
                  <a:srgbClr val="FF3D33"/>
                </a:solidFill>
                <a:latin typeface="微软雅黑" panose="020B0503020204020204" pitchFamily="34" charset="-122"/>
                <a:ea typeface="微软雅黑" panose="020B0503020204020204" pitchFamily="34" charset="-122"/>
              </a:rPr>
              <a:t> </a:t>
            </a:r>
            <a:r>
              <a:rPr lang="zh-CN" altLang="en-US" b="1" spc="100" dirty="0">
                <a:solidFill>
                  <a:srgbClr val="FF3D33"/>
                </a:solidFill>
                <a:latin typeface="微软雅黑" panose="020B0503020204020204" pitchFamily="34" charset="-122"/>
                <a:ea typeface="微软雅黑" panose="020B0503020204020204" pitchFamily="34" charset="-122"/>
              </a:rPr>
              <a:t>户外灯箱广告    </a:t>
            </a:r>
            <a:r>
              <a:rPr lang="en-US" altLang="zh-CN" b="1" spc="100" dirty="0">
                <a:solidFill>
                  <a:srgbClr val="FF3D33"/>
                </a:solidFill>
                <a:latin typeface="微软雅黑" panose="020B0503020204020204" pitchFamily="34" charset="-122"/>
                <a:ea typeface="微软雅黑" panose="020B0503020204020204" pitchFamily="34" charset="-122"/>
              </a:rPr>
              <a:t>&gt;</a:t>
            </a:r>
            <a:endParaRPr lang="zh-CN" altLang="en-US" b="1" spc="100" dirty="0">
              <a:solidFill>
                <a:srgbClr val="FF3D33"/>
              </a:solidFill>
              <a:latin typeface="微软雅黑" panose="020B0503020204020204" pitchFamily="34" charset="-122"/>
              <a:ea typeface="微软雅黑" panose="020B0503020204020204" pitchFamily="34" charset="-122"/>
            </a:endParaRPr>
          </a:p>
        </p:txBody>
      </p:sp>
      <p:sp>
        <p:nvSpPr>
          <p:cNvPr id="38" name="TextBox 5"/>
          <p:cNvSpPr txBox="1"/>
          <p:nvPr/>
        </p:nvSpPr>
        <p:spPr>
          <a:xfrm>
            <a:off x="761413" y="4274050"/>
            <a:ext cx="2207607" cy="125790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50000"/>
                    <a:lumOff val="50000"/>
                  </a:schemeClr>
                </a:solidFill>
              </a:rPr>
              <a:t>点击输入简要文字内容，文字内容任意编辑，图片可替换文字内容任意编辑，图片可替换成为自己的内容</a:t>
            </a: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a:p>
            <a:pPr>
              <a:lnSpc>
                <a:spcPts val="2000"/>
              </a:lnSpc>
            </a:pP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p:txBody>
      </p:sp>
      <p:grpSp>
        <p:nvGrpSpPr>
          <p:cNvPr id="39" name="组合 38"/>
          <p:cNvGrpSpPr/>
          <p:nvPr/>
        </p:nvGrpSpPr>
        <p:grpSpPr>
          <a:xfrm>
            <a:off x="8970325" y="3645024"/>
            <a:ext cx="2455854" cy="484779"/>
            <a:chOff x="2713211" y="2267658"/>
            <a:chExt cx="1584176" cy="484779"/>
          </a:xfrm>
        </p:grpSpPr>
        <p:sp>
          <p:nvSpPr>
            <p:cNvPr id="40" name="圆角矩形 63"/>
            <p:cNvSpPr/>
            <p:nvPr/>
          </p:nvSpPr>
          <p:spPr>
            <a:xfrm>
              <a:off x="2713211" y="2267658"/>
              <a:ext cx="1584176" cy="484779"/>
            </a:xfrm>
            <a:prstGeom prst="roundRect">
              <a:avLst>
                <a:gd name="adj" fmla="val 50000"/>
              </a:avLst>
            </a:prstGeom>
            <a:solidFill>
              <a:srgbClr val="00AF92"/>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64"/>
            <p:cNvSpPr/>
            <p:nvPr/>
          </p:nvSpPr>
          <p:spPr>
            <a:xfrm>
              <a:off x="2781317" y="2306109"/>
              <a:ext cx="1447964" cy="407876"/>
            </a:xfrm>
            <a:prstGeom prst="roundRect">
              <a:avLst>
                <a:gd name="adj" fmla="val 50000"/>
              </a:avLst>
            </a:prstGeom>
            <a:blipFill>
              <a:blip r:embed="rId6"/>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26"/>
          <p:cNvSpPr txBox="1"/>
          <p:nvPr/>
        </p:nvSpPr>
        <p:spPr>
          <a:xfrm>
            <a:off x="9078895" y="3702747"/>
            <a:ext cx="2241704" cy="369332"/>
          </a:xfrm>
          <a:prstGeom prst="rect">
            <a:avLst/>
          </a:prstGeom>
          <a:noFill/>
        </p:spPr>
        <p:txBody>
          <a:bodyPr wrap="square" rtlCol="0">
            <a:spAutoFit/>
          </a:bodyPr>
          <a:lstStyle/>
          <a:p>
            <a:pPr algn="ctr"/>
            <a:r>
              <a:rPr lang="en-US" altLang="zh-CN" b="1" spc="100" dirty="0">
                <a:solidFill>
                  <a:srgbClr val="00AF92"/>
                </a:solidFill>
                <a:latin typeface="微软雅黑" panose="020B0503020204020204" pitchFamily="34" charset="-122"/>
                <a:ea typeface="微软雅黑" panose="020B0503020204020204" pitchFamily="34" charset="-122"/>
              </a:rPr>
              <a:t>&lt;   </a:t>
            </a:r>
            <a:r>
              <a:rPr lang="zh-CN" altLang="en-US" b="1" spc="100" dirty="0">
                <a:solidFill>
                  <a:srgbClr val="00AF92"/>
                </a:solidFill>
                <a:latin typeface="微软雅黑" panose="020B0503020204020204" pitchFamily="34" charset="-122"/>
                <a:ea typeface="微软雅黑" panose="020B0503020204020204" pitchFamily="34" charset="-122"/>
              </a:rPr>
              <a:t>企业画册杂志</a:t>
            </a:r>
            <a:endParaRPr lang="zh-CN" altLang="en-US" b="1" spc="100" dirty="0">
              <a:solidFill>
                <a:srgbClr val="00AF92"/>
              </a:solidFill>
              <a:latin typeface="微软雅黑" panose="020B0503020204020204" pitchFamily="34" charset="-122"/>
              <a:ea typeface="微软雅黑" panose="020B0503020204020204" pitchFamily="34" charset="-122"/>
            </a:endParaRPr>
          </a:p>
        </p:txBody>
      </p:sp>
      <p:sp>
        <p:nvSpPr>
          <p:cNvPr id="43" name="TextBox 5"/>
          <p:cNvSpPr txBox="1"/>
          <p:nvPr/>
        </p:nvSpPr>
        <p:spPr>
          <a:xfrm>
            <a:off x="9114341" y="4274050"/>
            <a:ext cx="2207607" cy="125790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50000"/>
                    <a:lumOff val="50000"/>
                  </a:schemeClr>
                </a:solidFill>
              </a:rPr>
              <a:t>点击输入简要文字内容，文字内容任意编辑，图片可替换文字内容任意编辑，图片可替换成为自己的内容</a:t>
            </a: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a:p>
            <a:pPr>
              <a:lnSpc>
                <a:spcPts val="2000"/>
              </a:lnSpc>
            </a:pPr>
            <a:r>
              <a:rPr lang="en-US" altLang="zh-CN" sz="1400" dirty="0">
                <a:solidFill>
                  <a:schemeClr val="tx1">
                    <a:lumMod val="50000"/>
                    <a:lumOff val="50000"/>
                  </a:schemeClr>
                </a:solidFill>
              </a:rPr>
              <a:t> </a:t>
            </a:r>
            <a:endParaRPr lang="en-US" altLang="zh-CN" sz="14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0-#ppt_w/2"/>
                                          </p:val>
                                        </p:tav>
                                        <p:tav tm="100000">
                                          <p:val>
                                            <p:strVal val="#ppt_x"/>
                                          </p:val>
                                        </p:tav>
                                      </p:tavLst>
                                    </p:anim>
                                    <p:anim calcmode="lin" valueType="num">
                                      <p:cBhvr additive="base">
                                        <p:cTn id="11" dur="500" fill="hold"/>
                                        <p:tgtEl>
                                          <p:spTgt spid="1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1+#ppt_w/2"/>
                                          </p:val>
                                        </p:tav>
                                        <p:tav tm="100000">
                                          <p:val>
                                            <p:strVal val="#ppt_x"/>
                                          </p:val>
                                        </p:tav>
                                      </p:tavLst>
                                    </p:anim>
                                    <p:anim calcmode="lin" valueType="num">
                                      <p:cBhvr additive="base">
                                        <p:cTn id="15" dur="5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0-#ppt_h/2"/>
                                          </p:val>
                                        </p:tav>
                                        <p:tav tm="100000">
                                          <p:val>
                                            <p:strVal val="#ppt_y"/>
                                          </p:val>
                                        </p:tav>
                                      </p:tavLst>
                                    </p:anim>
                                  </p:childTnLst>
                                </p:cTn>
                              </p:par>
                            </p:childTnLst>
                          </p:cTn>
                        </p:par>
                        <p:par>
                          <p:cTn id="24" fill="hold">
                            <p:stCondLst>
                              <p:cond delay="500"/>
                            </p:stCondLst>
                            <p:childTnLst>
                              <p:par>
                                <p:cTn id="25" presetID="1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ppt_x</p:attrName>
                                        </p:attrNameLst>
                                      </p:cBhvr>
                                      <p:tavLst>
                                        <p:tav tm="0">
                                          <p:val>
                                            <p:strVal val="#ppt_x-#ppt_w*1.125000"/>
                                          </p:val>
                                        </p:tav>
                                        <p:tav tm="100000">
                                          <p:val>
                                            <p:strVal val="#ppt_x"/>
                                          </p:val>
                                        </p:tav>
                                      </p:tavLst>
                                    </p:anim>
                                    <p:animEffect transition="in" filter="wipe(right)">
                                      <p:cBhvr>
                                        <p:cTn id="28" dur="500"/>
                                        <p:tgtEl>
                                          <p:spTgt spid="24"/>
                                        </p:tgtEl>
                                      </p:cBhvr>
                                    </p:animEffect>
                                  </p:childTnLst>
                                </p:cTn>
                              </p:par>
                              <p:par>
                                <p:cTn id="29" presetID="53" presetClass="entr" presetSubtype="16" fill="hold" grpId="0" nodeType="withEffect">
                                  <p:stCondLst>
                                    <p:cond delay="0"/>
                                  </p:stCondLst>
                                  <p:iterate type="lt">
                                    <p:tmPct val="20000"/>
                                  </p:iterate>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par>
                          <p:cTn id="34" fill="hold">
                            <p:stCondLst>
                              <p:cond delay="1899"/>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p:cTn id="37" dur="300" fill="hold"/>
                                        <p:tgtEl>
                                          <p:spTgt spid="28"/>
                                        </p:tgtEl>
                                        <p:attrNameLst>
                                          <p:attrName>ppt_w</p:attrName>
                                        </p:attrNameLst>
                                      </p:cBhvr>
                                      <p:tavLst>
                                        <p:tav tm="0">
                                          <p:val>
                                            <p:fltVal val="0"/>
                                          </p:val>
                                        </p:tav>
                                        <p:tav tm="100000">
                                          <p:val>
                                            <p:strVal val="#ppt_w"/>
                                          </p:val>
                                        </p:tav>
                                      </p:tavLst>
                                    </p:anim>
                                    <p:anim calcmode="lin" valueType="num">
                                      <p:cBhvr>
                                        <p:cTn id="38" dur="300" fill="hold"/>
                                        <p:tgtEl>
                                          <p:spTgt spid="28"/>
                                        </p:tgtEl>
                                        <p:attrNameLst>
                                          <p:attrName>ppt_h</p:attrName>
                                        </p:attrNameLst>
                                      </p:cBhvr>
                                      <p:tavLst>
                                        <p:tav tm="0">
                                          <p:val>
                                            <p:fltVal val="0"/>
                                          </p:val>
                                        </p:tav>
                                        <p:tav tm="100000">
                                          <p:val>
                                            <p:strVal val="#ppt_h"/>
                                          </p:val>
                                        </p:tav>
                                      </p:tavLst>
                                    </p:anim>
                                    <p:animEffect transition="in" filter="fade">
                                      <p:cBhvr>
                                        <p:cTn id="39" dur="300"/>
                                        <p:tgtEl>
                                          <p:spTgt spid="28"/>
                                        </p:tgtEl>
                                      </p:cBhvr>
                                    </p:animEffect>
                                  </p:childTnLst>
                                </p:cTn>
                              </p:par>
                            </p:childTnLst>
                          </p:cTn>
                        </p:par>
                        <p:par>
                          <p:cTn id="40" fill="hold">
                            <p:stCondLst>
                              <p:cond delay="3730"/>
                            </p:stCondLst>
                            <p:childTnLst>
                              <p:par>
                                <p:cTn id="41" presetID="1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p:tgtEl>
                                          <p:spTgt spid="29"/>
                                        </p:tgtEl>
                                        <p:attrNameLst>
                                          <p:attrName>ppt_x</p:attrName>
                                        </p:attrNameLst>
                                      </p:cBhvr>
                                      <p:tavLst>
                                        <p:tav tm="0">
                                          <p:val>
                                            <p:strVal val="#ppt_x-#ppt_w*1.125000"/>
                                          </p:val>
                                        </p:tav>
                                        <p:tav tm="100000">
                                          <p:val>
                                            <p:strVal val="#ppt_x"/>
                                          </p:val>
                                        </p:tav>
                                      </p:tavLst>
                                    </p:anim>
                                    <p:animEffect transition="in" filter="wipe(right)">
                                      <p:cBhvr>
                                        <p:cTn id="44" dur="500"/>
                                        <p:tgtEl>
                                          <p:spTgt spid="29"/>
                                        </p:tgtEl>
                                      </p:cBhvr>
                                    </p:animEffect>
                                  </p:childTnLst>
                                </p:cTn>
                              </p:par>
                              <p:par>
                                <p:cTn id="45" presetID="53" presetClass="entr" presetSubtype="16" fill="hold" grpId="0" nodeType="withEffect">
                                  <p:stCondLst>
                                    <p:cond delay="0"/>
                                  </p:stCondLst>
                                  <p:iterate type="lt">
                                    <p:tmPct val="20000"/>
                                  </p:iterate>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5329"/>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33"/>
                                        </p:tgtEl>
                                        <p:attrNameLst>
                                          <p:attrName>style.visibility</p:attrName>
                                        </p:attrNameLst>
                                      </p:cBhvr>
                                      <p:to>
                                        <p:strVal val="visible"/>
                                      </p:to>
                                    </p:set>
                                    <p:anim calcmode="lin" valueType="num">
                                      <p:cBhvr>
                                        <p:cTn id="53" dur="300" fill="hold"/>
                                        <p:tgtEl>
                                          <p:spTgt spid="33"/>
                                        </p:tgtEl>
                                        <p:attrNameLst>
                                          <p:attrName>ppt_w</p:attrName>
                                        </p:attrNameLst>
                                      </p:cBhvr>
                                      <p:tavLst>
                                        <p:tav tm="0">
                                          <p:val>
                                            <p:fltVal val="0"/>
                                          </p:val>
                                        </p:tav>
                                        <p:tav tm="100000">
                                          <p:val>
                                            <p:strVal val="#ppt_w"/>
                                          </p:val>
                                        </p:tav>
                                      </p:tavLst>
                                    </p:anim>
                                    <p:anim calcmode="lin" valueType="num">
                                      <p:cBhvr>
                                        <p:cTn id="54" dur="300" fill="hold"/>
                                        <p:tgtEl>
                                          <p:spTgt spid="33"/>
                                        </p:tgtEl>
                                        <p:attrNameLst>
                                          <p:attrName>ppt_h</p:attrName>
                                        </p:attrNameLst>
                                      </p:cBhvr>
                                      <p:tavLst>
                                        <p:tav tm="0">
                                          <p:val>
                                            <p:fltVal val="0"/>
                                          </p:val>
                                        </p:tav>
                                        <p:tav tm="100000">
                                          <p:val>
                                            <p:strVal val="#ppt_h"/>
                                          </p:val>
                                        </p:tav>
                                      </p:tavLst>
                                    </p:anim>
                                    <p:animEffect transition="in" filter="fade">
                                      <p:cBhvr>
                                        <p:cTn id="55" dur="300"/>
                                        <p:tgtEl>
                                          <p:spTgt spid="33"/>
                                        </p:tgtEl>
                                      </p:cBhvr>
                                    </p:animEffect>
                                  </p:childTnLst>
                                </p:cTn>
                              </p:par>
                            </p:childTnLst>
                          </p:cTn>
                        </p:par>
                        <p:par>
                          <p:cTn id="56" fill="hold">
                            <p:stCondLst>
                              <p:cond delay="7160"/>
                            </p:stCondLst>
                            <p:childTnLst>
                              <p:par>
                                <p:cTn id="57" presetID="12" presetClass="entr" presetSubtype="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p:tgtEl>
                                          <p:spTgt spid="34"/>
                                        </p:tgtEl>
                                        <p:attrNameLst>
                                          <p:attrName>ppt_x</p:attrName>
                                        </p:attrNameLst>
                                      </p:cBhvr>
                                      <p:tavLst>
                                        <p:tav tm="0">
                                          <p:val>
                                            <p:strVal val="#ppt_x-#ppt_w*1.125000"/>
                                          </p:val>
                                        </p:tav>
                                        <p:tav tm="100000">
                                          <p:val>
                                            <p:strVal val="#ppt_x"/>
                                          </p:val>
                                        </p:tav>
                                      </p:tavLst>
                                    </p:anim>
                                    <p:animEffect transition="in" filter="wipe(right)">
                                      <p:cBhvr>
                                        <p:cTn id="60" dur="500"/>
                                        <p:tgtEl>
                                          <p:spTgt spid="34"/>
                                        </p:tgtEl>
                                      </p:cBhvr>
                                    </p:animEffect>
                                  </p:childTnLst>
                                </p:cTn>
                              </p:par>
                              <p:par>
                                <p:cTn id="61" presetID="53" presetClass="entr" presetSubtype="16" fill="hold" grpId="0" nodeType="withEffect">
                                  <p:stCondLst>
                                    <p:cond delay="0"/>
                                  </p:stCondLst>
                                  <p:iterate type="lt">
                                    <p:tmPct val="20000"/>
                                  </p:iterate>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childTnLst>
                          </p:cTn>
                        </p:par>
                        <p:par>
                          <p:cTn id="66" fill="hold">
                            <p:stCondLst>
                              <p:cond delay="8760"/>
                            </p:stCondLst>
                            <p:childTnLst>
                              <p:par>
                                <p:cTn id="67" presetID="53" presetClass="entr" presetSubtype="16" fill="hold" grpId="0" nodeType="after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 calcmode="lin" valueType="num">
                                      <p:cBhvr>
                                        <p:cTn id="69" dur="300" fill="hold"/>
                                        <p:tgtEl>
                                          <p:spTgt spid="38"/>
                                        </p:tgtEl>
                                        <p:attrNameLst>
                                          <p:attrName>ppt_w</p:attrName>
                                        </p:attrNameLst>
                                      </p:cBhvr>
                                      <p:tavLst>
                                        <p:tav tm="0">
                                          <p:val>
                                            <p:fltVal val="0"/>
                                          </p:val>
                                        </p:tav>
                                        <p:tav tm="100000">
                                          <p:val>
                                            <p:strVal val="#ppt_w"/>
                                          </p:val>
                                        </p:tav>
                                      </p:tavLst>
                                    </p:anim>
                                    <p:anim calcmode="lin" valueType="num">
                                      <p:cBhvr>
                                        <p:cTn id="70" dur="300" fill="hold"/>
                                        <p:tgtEl>
                                          <p:spTgt spid="38"/>
                                        </p:tgtEl>
                                        <p:attrNameLst>
                                          <p:attrName>ppt_h</p:attrName>
                                        </p:attrNameLst>
                                      </p:cBhvr>
                                      <p:tavLst>
                                        <p:tav tm="0">
                                          <p:val>
                                            <p:fltVal val="0"/>
                                          </p:val>
                                        </p:tav>
                                        <p:tav tm="100000">
                                          <p:val>
                                            <p:strVal val="#ppt_h"/>
                                          </p:val>
                                        </p:tav>
                                      </p:tavLst>
                                    </p:anim>
                                    <p:animEffect transition="in" filter="fade">
                                      <p:cBhvr>
                                        <p:cTn id="71" dur="300"/>
                                        <p:tgtEl>
                                          <p:spTgt spid="38"/>
                                        </p:tgtEl>
                                      </p:cBhvr>
                                    </p:animEffect>
                                  </p:childTnLst>
                                </p:cTn>
                              </p:par>
                            </p:childTnLst>
                          </p:cTn>
                        </p:par>
                        <p:par>
                          <p:cTn id="72" fill="hold">
                            <p:stCondLst>
                              <p:cond delay="10590"/>
                            </p:stCondLst>
                            <p:childTnLst>
                              <p:par>
                                <p:cTn id="73" presetID="12" presetClass="entr" presetSubtype="8"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additive="base">
                                        <p:cTn id="75" dur="500"/>
                                        <p:tgtEl>
                                          <p:spTgt spid="39"/>
                                        </p:tgtEl>
                                        <p:attrNameLst>
                                          <p:attrName>ppt_x</p:attrName>
                                        </p:attrNameLst>
                                      </p:cBhvr>
                                      <p:tavLst>
                                        <p:tav tm="0">
                                          <p:val>
                                            <p:strVal val="#ppt_x-#ppt_w*1.125000"/>
                                          </p:val>
                                        </p:tav>
                                        <p:tav tm="100000">
                                          <p:val>
                                            <p:strVal val="#ppt_x"/>
                                          </p:val>
                                        </p:tav>
                                      </p:tavLst>
                                    </p:anim>
                                    <p:animEffect transition="in" filter="wipe(right)">
                                      <p:cBhvr>
                                        <p:cTn id="76" dur="500"/>
                                        <p:tgtEl>
                                          <p:spTgt spid="39"/>
                                        </p:tgtEl>
                                      </p:cBhvr>
                                    </p:animEffect>
                                  </p:childTnLst>
                                </p:cTn>
                              </p:par>
                              <p:par>
                                <p:cTn id="77" presetID="53" presetClass="entr" presetSubtype="16" fill="hold" grpId="0" nodeType="withEffect">
                                  <p:stCondLst>
                                    <p:cond delay="0"/>
                                  </p:stCondLst>
                                  <p:iterate type="lt">
                                    <p:tmPct val="20000"/>
                                  </p:iterate>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Effect transition="in" filter="fade">
                                      <p:cBhvr>
                                        <p:cTn id="81" dur="500"/>
                                        <p:tgtEl>
                                          <p:spTgt spid="42"/>
                                        </p:tgtEl>
                                      </p:cBhvr>
                                    </p:animEffect>
                                  </p:childTnLst>
                                </p:cTn>
                              </p:par>
                            </p:childTnLst>
                          </p:cTn>
                        </p:par>
                        <p:par>
                          <p:cTn id="82" fill="hold">
                            <p:stCondLst>
                              <p:cond delay="11989"/>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43"/>
                                        </p:tgtEl>
                                        <p:attrNameLst>
                                          <p:attrName>style.visibility</p:attrName>
                                        </p:attrNameLst>
                                      </p:cBhvr>
                                      <p:to>
                                        <p:strVal val="visible"/>
                                      </p:to>
                                    </p:set>
                                    <p:anim calcmode="lin" valueType="num">
                                      <p:cBhvr>
                                        <p:cTn id="85" dur="300" fill="hold"/>
                                        <p:tgtEl>
                                          <p:spTgt spid="43"/>
                                        </p:tgtEl>
                                        <p:attrNameLst>
                                          <p:attrName>ppt_w</p:attrName>
                                        </p:attrNameLst>
                                      </p:cBhvr>
                                      <p:tavLst>
                                        <p:tav tm="0">
                                          <p:val>
                                            <p:fltVal val="0"/>
                                          </p:val>
                                        </p:tav>
                                        <p:tav tm="100000">
                                          <p:val>
                                            <p:strVal val="#ppt_w"/>
                                          </p:val>
                                        </p:tav>
                                      </p:tavLst>
                                    </p:anim>
                                    <p:anim calcmode="lin" valueType="num">
                                      <p:cBhvr>
                                        <p:cTn id="86" dur="300" fill="hold"/>
                                        <p:tgtEl>
                                          <p:spTgt spid="43"/>
                                        </p:tgtEl>
                                        <p:attrNameLst>
                                          <p:attrName>ppt_h</p:attrName>
                                        </p:attrNameLst>
                                      </p:cBhvr>
                                      <p:tavLst>
                                        <p:tav tm="0">
                                          <p:val>
                                            <p:fltVal val="0"/>
                                          </p:val>
                                        </p:tav>
                                        <p:tav tm="100000">
                                          <p:val>
                                            <p:strVal val="#ppt_h"/>
                                          </p:val>
                                        </p:tav>
                                      </p:tavLst>
                                    </p:anim>
                                    <p:animEffect transition="in" filter="fade">
                                      <p:cBhvr>
                                        <p:cTn id="87" dur="3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3" grpId="0"/>
      <p:bldP spid="37" grpId="0"/>
      <p:bldP spid="38" grpId="0"/>
      <p:bldP spid="42" grpId="0"/>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执行方式分析</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Freeform 13"/>
          <p:cNvSpPr/>
          <p:nvPr/>
        </p:nvSpPr>
        <p:spPr bwMode="auto">
          <a:xfrm>
            <a:off x="905719" y="1802255"/>
            <a:ext cx="2674227" cy="2344820"/>
          </a:xfrm>
          <a:custGeom>
            <a:avLst/>
            <a:gdLst>
              <a:gd name="T0" fmla="*/ 89 w 93"/>
              <a:gd name="T1" fmla="*/ 47 h 79"/>
              <a:gd name="T2" fmla="*/ 89 w 93"/>
              <a:gd name="T3" fmla="*/ 32 h 79"/>
              <a:gd name="T4" fmla="*/ 61 w 93"/>
              <a:gd name="T5" fmla="*/ 5 h 79"/>
              <a:gd name="T6" fmla="*/ 54 w 93"/>
              <a:gd name="T7" fmla="*/ 8 h 79"/>
              <a:gd name="T8" fmla="*/ 54 w 93"/>
              <a:gd name="T9" fmla="*/ 8 h 79"/>
              <a:gd name="T10" fmla="*/ 43 w 93"/>
              <a:gd name="T11" fmla="*/ 18 h 79"/>
              <a:gd name="T12" fmla="*/ 11 w 93"/>
              <a:gd name="T13" fmla="*/ 18 h 79"/>
              <a:gd name="T14" fmla="*/ 0 w 93"/>
              <a:gd name="T15" fmla="*/ 29 h 79"/>
              <a:gd name="T16" fmla="*/ 0 w 93"/>
              <a:gd name="T17" fmla="*/ 50 h 79"/>
              <a:gd name="T18" fmla="*/ 11 w 93"/>
              <a:gd name="T19" fmla="*/ 61 h 79"/>
              <a:gd name="T20" fmla="*/ 43 w 93"/>
              <a:gd name="T21" fmla="*/ 61 h 79"/>
              <a:gd name="T22" fmla="*/ 54 w 93"/>
              <a:gd name="T23" fmla="*/ 72 h 79"/>
              <a:gd name="T24" fmla="*/ 54 w 93"/>
              <a:gd name="T25" fmla="*/ 72 h 79"/>
              <a:gd name="T26" fmla="*/ 61 w 93"/>
              <a:gd name="T27" fmla="*/ 75 h 79"/>
              <a:gd name="T28" fmla="*/ 89 w 93"/>
              <a:gd name="T29"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79">
                <a:moveTo>
                  <a:pt x="89" y="47"/>
                </a:moveTo>
                <a:cubicBezTo>
                  <a:pt x="93" y="43"/>
                  <a:pt x="93" y="36"/>
                  <a:pt x="89" y="32"/>
                </a:cubicBezTo>
                <a:cubicBezTo>
                  <a:pt x="61" y="5"/>
                  <a:pt x="61" y="5"/>
                  <a:pt x="61" y="5"/>
                </a:cubicBezTo>
                <a:cubicBezTo>
                  <a:pt x="57" y="0"/>
                  <a:pt x="54" y="2"/>
                  <a:pt x="54" y="8"/>
                </a:cubicBezTo>
                <a:cubicBezTo>
                  <a:pt x="54" y="8"/>
                  <a:pt x="54" y="8"/>
                  <a:pt x="54" y="8"/>
                </a:cubicBezTo>
                <a:cubicBezTo>
                  <a:pt x="54" y="14"/>
                  <a:pt x="49" y="18"/>
                  <a:pt x="43" y="18"/>
                </a:cubicBezTo>
                <a:cubicBezTo>
                  <a:pt x="11" y="18"/>
                  <a:pt x="11" y="18"/>
                  <a:pt x="11" y="18"/>
                </a:cubicBezTo>
                <a:cubicBezTo>
                  <a:pt x="5" y="18"/>
                  <a:pt x="0" y="23"/>
                  <a:pt x="0" y="29"/>
                </a:cubicBezTo>
                <a:cubicBezTo>
                  <a:pt x="0" y="50"/>
                  <a:pt x="0" y="50"/>
                  <a:pt x="0" y="50"/>
                </a:cubicBezTo>
                <a:cubicBezTo>
                  <a:pt x="0" y="56"/>
                  <a:pt x="5" y="61"/>
                  <a:pt x="11" y="61"/>
                </a:cubicBezTo>
                <a:cubicBezTo>
                  <a:pt x="43" y="61"/>
                  <a:pt x="43" y="61"/>
                  <a:pt x="43" y="61"/>
                </a:cubicBezTo>
                <a:cubicBezTo>
                  <a:pt x="49" y="61"/>
                  <a:pt x="54" y="66"/>
                  <a:pt x="54" y="72"/>
                </a:cubicBezTo>
                <a:cubicBezTo>
                  <a:pt x="54" y="72"/>
                  <a:pt x="54" y="72"/>
                  <a:pt x="54" y="72"/>
                </a:cubicBezTo>
                <a:cubicBezTo>
                  <a:pt x="54" y="78"/>
                  <a:pt x="57" y="79"/>
                  <a:pt x="61" y="75"/>
                </a:cubicBezTo>
                <a:lnTo>
                  <a:pt x="89" y="47"/>
                </a:lnTo>
                <a:close/>
              </a:path>
            </a:pathLst>
          </a:custGeom>
          <a:solidFill>
            <a:srgbClr val="FA783A"/>
          </a:solidFill>
          <a:ln w="38100" cap="flat" cmpd="sng" algn="ctr">
            <a:solidFill>
              <a:srgbClr val="FA783A"/>
            </a:solidFill>
            <a:prstDash val="solid"/>
          </a:ln>
          <a:effectLst>
            <a:outerShdw blurRad="88900" dist="101600" dir="2700000" algn="tl" rotWithShape="0">
              <a:prstClr val="black">
                <a:alpha val="2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Arial" panose="020B0604020202020204"/>
              <a:ea typeface="宋体" panose="02010600030101010101" pitchFamily="2" charset="-122"/>
              <a:cs typeface="+mn-cs"/>
            </a:endParaRPr>
          </a:p>
        </p:txBody>
      </p:sp>
      <p:sp>
        <p:nvSpPr>
          <p:cNvPr id="13" name="Freeform 13"/>
          <p:cNvSpPr/>
          <p:nvPr/>
        </p:nvSpPr>
        <p:spPr bwMode="auto">
          <a:xfrm>
            <a:off x="3369519" y="1802255"/>
            <a:ext cx="2674227" cy="2344820"/>
          </a:xfrm>
          <a:custGeom>
            <a:avLst/>
            <a:gdLst>
              <a:gd name="T0" fmla="*/ 89 w 93"/>
              <a:gd name="T1" fmla="*/ 47 h 79"/>
              <a:gd name="T2" fmla="*/ 89 w 93"/>
              <a:gd name="T3" fmla="*/ 32 h 79"/>
              <a:gd name="T4" fmla="*/ 61 w 93"/>
              <a:gd name="T5" fmla="*/ 5 h 79"/>
              <a:gd name="T6" fmla="*/ 54 w 93"/>
              <a:gd name="T7" fmla="*/ 8 h 79"/>
              <a:gd name="T8" fmla="*/ 54 w 93"/>
              <a:gd name="T9" fmla="*/ 8 h 79"/>
              <a:gd name="T10" fmla="*/ 43 w 93"/>
              <a:gd name="T11" fmla="*/ 18 h 79"/>
              <a:gd name="T12" fmla="*/ 11 w 93"/>
              <a:gd name="T13" fmla="*/ 18 h 79"/>
              <a:gd name="T14" fmla="*/ 0 w 93"/>
              <a:gd name="T15" fmla="*/ 29 h 79"/>
              <a:gd name="T16" fmla="*/ 0 w 93"/>
              <a:gd name="T17" fmla="*/ 50 h 79"/>
              <a:gd name="T18" fmla="*/ 11 w 93"/>
              <a:gd name="T19" fmla="*/ 61 h 79"/>
              <a:gd name="T20" fmla="*/ 43 w 93"/>
              <a:gd name="T21" fmla="*/ 61 h 79"/>
              <a:gd name="T22" fmla="*/ 54 w 93"/>
              <a:gd name="T23" fmla="*/ 72 h 79"/>
              <a:gd name="T24" fmla="*/ 54 w 93"/>
              <a:gd name="T25" fmla="*/ 72 h 79"/>
              <a:gd name="T26" fmla="*/ 61 w 93"/>
              <a:gd name="T27" fmla="*/ 75 h 79"/>
              <a:gd name="T28" fmla="*/ 89 w 93"/>
              <a:gd name="T29"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79">
                <a:moveTo>
                  <a:pt x="89" y="47"/>
                </a:moveTo>
                <a:cubicBezTo>
                  <a:pt x="93" y="43"/>
                  <a:pt x="93" y="36"/>
                  <a:pt x="89" y="32"/>
                </a:cubicBezTo>
                <a:cubicBezTo>
                  <a:pt x="61" y="5"/>
                  <a:pt x="61" y="5"/>
                  <a:pt x="61" y="5"/>
                </a:cubicBezTo>
                <a:cubicBezTo>
                  <a:pt x="57" y="0"/>
                  <a:pt x="54" y="2"/>
                  <a:pt x="54" y="8"/>
                </a:cubicBezTo>
                <a:cubicBezTo>
                  <a:pt x="54" y="8"/>
                  <a:pt x="54" y="8"/>
                  <a:pt x="54" y="8"/>
                </a:cubicBezTo>
                <a:cubicBezTo>
                  <a:pt x="54" y="14"/>
                  <a:pt x="49" y="18"/>
                  <a:pt x="43" y="18"/>
                </a:cubicBezTo>
                <a:cubicBezTo>
                  <a:pt x="11" y="18"/>
                  <a:pt x="11" y="18"/>
                  <a:pt x="11" y="18"/>
                </a:cubicBezTo>
                <a:cubicBezTo>
                  <a:pt x="5" y="18"/>
                  <a:pt x="0" y="23"/>
                  <a:pt x="0" y="29"/>
                </a:cubicBezTo>
                <a:cubicBezTo>
                  <a:pt x="0" y="50"/>
                  <a:pt x="0" y="50"/>
                  <a:pt x="0" y="50"/>
                </a:cubicBezTo>
                <a:cubicBezTo>
                  <a:pt x="0" y="56"/>
                  <a:pt x="5" y="61"/>
                  <a:pt x="11" y="61"/>
                </a:cubicBezTo>
                <a:cubicBezTo>
                  <a:pt x="43" y="61"/>
                  <a:pt x="43" y="61"/>
                  <a:pt x="43" y="61"/>
                </a:cubicBezTo>
                <a:cubicBezTo>
                  <a:pt x="49" y="61"/>
                  <a:pt x="54" y="66"/>
                  <a:pt x="54" y="72"/>
                </a:cubicBezTo>
                <a:cubicBezTo>
                  <a:pt x="54" y="72"/>
                  <a:pt x="54" y="72"/>
                  <a:pt x="54" y="72"/>
                </a:cubicBezTo>
                <a:cubicBezTo>
                  <a:pt x="54" y="78"/>
                  <a:pt x="57" y="79"/>
                  <a:pt x="61" y="75"/>
                </a:cubicBezTo>
                <a:lnTo>
                  <a:pt x="89" y="47"/>
                </a:lnTo>
                <a:close/>
              </a:path>
            </a:pathLst>
          </a:custGeom>
          <a:solidFill>
            <a:srgbClr val="00AF92"/>
          </a:solidFill>
          <a:ln w="38100" cap="flat" cmpd="sng" algn="ctr">
            <a:solidFill>
              <a:srgbClr val="00AF92"/>
            </a:solidFill>
            <a:prstDash val="solid"/>
          </a:ln>
          <a:effectLst>
            <a:outerShdw blurRad="88900" dist="101600" dir="2700000" algn="tl" rotWithShape="0">
              <a:prstClr val="black">
                <a:alpha val="2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Arial" panose="020B0604020202020204"/>
              <a:ea typeface="宋体" panose="02010600030101010101" pitchFamily="2" charset="-122"/>
              <a:cs typeface="+mn-cs"/>
            </a:endParaRPr>
          </a:p>
        </p:txBody>
      </p:sp>
      <p:sp>
        <p:nvSpPr>
          <p:cNvPr id="14" name="Freeform 13"/>
          <p:cNvSpPr/>
          <p:nvPr/>
        </p:nvSpPr>
        <p:spPr bwMode="auto">
          <a:xfrm>
            <a:off x="5790457" y="1802255"/>
            <a:ext cx="2674226" cy="2344820"/>
          </a:xfrm>
          <a:custGeom>
            <a:avLst/>
            <a:gdLst>
              <a:gd name="T0" fmla="*/ 89 w 93"/>
              <a:gd name="T1" fmla="*/ 47 h 79"/>
              <a:gd name="T2" fmla="*/ 89 w 93"/>
              <a:gd name="T3" fmla="*/ 32 h 79"/>
              <a:gd name="T4" fmla="*/ 61 w 93"/>
              <a:gd name="T5" fmla="*/ 5 h 79"/>
              <a:gd name="T6" fmla="*/ 54 w 93"/>
              <a:gd name="T7" fmla="*/ 8 h 79"/>
              <a:gd name="T8" fmla="*/ 54 w 93"/>
              <a:gd name="T9" fmla="*/ 8 h 79"/>
              <a:gd name="T10" fmla="*/ 43 w 93"/>
              <a:gd name="T11" fmla="*/ 18 h 79"/>
              <a:gd name="T12" fmla="*/ 11 w 93"/>
              <a:gd name="T13" fmla="*/ 18 h 79"/>
              <a:gd name="T14" fmla="*/ 0 w 93"/>
              <a:gd name="T15" fmla="*/ 29 h 79"/>
              <a:gd name="T16" fmla="*/ 0 w 93"/>
              <a:gd name="T17" fmla="*/ 50 h 79"/>
              <a:gd name="T18" fmla="*/ 11 w 93"/>
              <a:gd name="T19" fmla="*/ 61 h 79"/>
              <a:gd name="T20" fmla="*/ 43 w 93"/>
              <a:gd name="T21" fmla="*/ 61 h 79"/>
              <a:gd name="T22" fmla="*/ 54 w 93"/>
              <a:gd name="T23" fmla="*/ 72 h 79"/>
              <a:gd name="T24" fmla="*/ 54 w 93"/>
              <a:gd name="T25" fmla="*/ 72 h 79"/>
              <a:gd name="T26" fmla="*/ 61 w 93"/>
              <a:gd name="T27" fmla="*/ 75 h 79"/>
              <a:gd name="T28" fmla="*/ 89 w 93"/>
              <a:gd name="T29"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79">
                <a:moveTo>
                  <a:pt x="89" y="47"/>
                </a:moveTo>
                <a:cubicBezTo>
                  <a:pt x="93" y="43"/>
                  <a:pt x="93" y="36"/>
                  <a:pt x="89" y="32"/>
                </a:cubicBezTo>
                <a:cubicBezTo>
                  <a:pt x="61" y="5"/>
                  <a:pt x="61" y="5"/>
                  <a:pt x="61" y="5"/>
                </a:cubicBezTo>
                <a:cubicBezTo>
                  <a:pt x="57" y="0"/>
                  <a:pt x="54" y="2"/>
                  <a:pt x="54" y="8"/>
                </a:cubicBezTo>
                <a:cubicBezTo>
                  <a:pt x="54" y="8"/>
                  <a:pt x="54" y="8"/>
                  <a:pt x="54" y="8"/>
                </a:cubicBezTo>
                <a:cubicBezTo>
                  <a:pt x="54" y="14"/>
                  <a:pt x="49" y="18"/>
                  <a:pt x="43" y="18"/>
                </a:cubicBezTo>
                <a:cubicBezTo>
                  <a:pt x="11" y="18"/>
                  <a:pt x="11" y="18"/>
                  <a:pt x="11" y="18"/>
                </a:cubicBezTo>
                <a:cubicBezTo>
                  <a:pt x="5" y="18"/>
                  <a:pt x="0" y="23"/>
                  <a:pt x="0" y="29"/>
                </a:cubicBezTo>
                <a:cubicBezTo>
                  <a:pt x="0" y="50"/>
                  <a:pt x="0" y="50"/>
                  <a:pt x="0" y="50"/>
                </a:cubicBezTo>
                <a:cubicBezTo>
                  <a:pt x="0" y="56"/>
                  <a:pt x="5" y="61"/>
                  <a:pt x="11" y="61"/>
                </a:cubicBezTo>
                <a:cubicBezTo>
                  <a:pt x="43" y="61"/>
                  <a:pt x="43" y="61"/>
                  <a:pt x="43" y="61"/>
                </a:cubicBezTo>
                <a:cubicBezTo>
                  <a:pt x="49" y="61"/>
                  <a:pt x="54" y="66"/>
                  <a:pt x="54" y="72"/>
                </a:cubicBezTo>
                <a:cubicBezTo>
                  <a:pt x="54" y="72"/>
                  <a:pt x="54" y="72"/>
                  <a:pt x="54" y="72"/>
                </a:cubicBezTo>
                <a:cubicBezTo>
                  <a:pt x="54" y="78"/>
                  <a:pt x="57" y="79"/>
                  <a:pt x="61" y="75"/>
                </a:cubicBezTo>
                <a:lnTo>
                  <a:pt x="89" y="47"/>
                </a:lnTo>
                <a:close/>
              </a:path>
            </a:pathLst>
          </a:custGeom>
          <a:solidFill>
            <a:srgbClr val="FF3D33"/>
          </a:solidFill>
          <a:ln w="38100" cap="flat" cmpd="sng" algn="ctr">
            <a:solidFill>
              <a:srgbClr val="FF3D33"/>
            </a:solidFill>
            <a:prstDash val="solid"/>
          </a:ln>
          <a:effectLst>
            <a:outerShdw blurRad="88900" dist="101600" dir="2700000" algn="tl" rotWithShape="0">
              <a:prstClr val="black">
                <a:alpha val="2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Arial" panose="020B0604020202020204"/>
              <a:ea typeface="宋体" panose="02010600030101010101" pitchFamily="2" charset="-122"/>
              <a:cs typeface="+mn-cs"/>
            </a:endParaRPr>
          </a:p>
        </p:txBody>
      </p:sp>
      <p:sp>
        <p:nvSpPr>
          <p:cNvPr id="15" name="Freeform 13"/>
          <p:cNvSpPr/>
          <p:nvPr/>
        </p:nvSpPr>
        <p:spPr bwMode="auto">
          <a:xfrm>
            <a:off x="8219332" y="1802255"/>
            <a:ext cx="2674226" cy="2344820"/>
          </a:xfrm>
          <a:custGeom>
            <a:avLst/>
            <a:gdLst>
              <a:gd name="T0" fmla="*/ 89 w 93"/>
              <a:gd name="T1" fmla="*/ 47 h 79"/>
              <a:gd name="T2" fmla="*/ 89 w 93"/>
              <a:gd name="T3" fmla="*/ 32 h 79"/>
              <a:gd name="T4" fmla="*/ 61 w 93"/>
              <a:gd name="T5" fmla="*/ 5 h 79"/>
              <a:gd name="T6" fmla="*/ 54 w 93"/>
              <a:gd name="T7" fmla="*/ 8 h 79"/>
              <a:gd name="T8" fmla="*/ 54 w 93"/>
              <a:gd name="T9" fmla="*/ 8 h 79"/>
              <a:gd name="T10" fmla="*/ 43 w 93"/>
              <a:gd name="T11" fmla="*/ 18 h 79"/>
              <a:gd name="T12" fmla="*/ 11 w 93"/>
              <a:gd name="T13" fmla="*/ 18 h 79"/>
              <a:gd name="T14" fmla="*/ 0 w 93"/>
              <a:gd name="T15" fmla="*/ 29 h 79"/>
              <a:gd name="T16" fmla="*/ 0 w 93"/>
              <a:gd name="T17" fmla="*/ 50 h 79"/>
              <a:gd name="T18" fmla="*/ 11 w 93"/>
              <a:gd name="T19" fmla="*/ 61 h 79"/>
              <a:gd name="T20" fmla="*/ 43 w 93"/>
              <a:gd name="T21" fmla="*/ 61 h 79"/>
              <a:gd name="T22" fmla="*/ 54 w 93"/>
              <a:gd name="T23" fmla="*/ 72 h 79"/>
              <a:gd name="T24" fmla="*/ 54 w 93"/>
              <a:gd name="T25" fmla="*/ 72 h 79"/>
              <a:gd name="T26" fmla="*/ 61 w 93"/>
              <a:gd name="T27" fmla="*/ 75 h 79"/>
              <a:gd name="T28" fmla="*/ 89 w 93"/>
              <a:gd name="T29"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79">
                <a:moveTo>
                  <a:pt x="89" y="47"/>
                </a:moveTo>
                <a:cubicBezTo>
                  <a:pt x="93" y="43"/>
                  <a:pt x="93" y="36"/>
                  <a:pt x="89" y="32"/>
                </a:cubicBezTo>
                <a:cubicBezTo>
                  <a:pt x="61" y="5"/>
                  <a:pt x="61" y="5"/>
                  <a:pt x="61" y="5"/>
                </a:cubicBezTo>
                <a:cubicBezTo>
                  <a:pt x="57" y="0"/>
                  <a:pt x="54" y="2"/>
                  <a:pt x="54" y="8"/>
                </a:cubicBezTo>
                <a:cubicBezTo>
                  <a:pt x="54" y="8"/>
                  <a:pt x="54" y="8"/>
                  <a:pt x="54" y="8"/>
                </a:cubicBezTo>
                <a:cubicBezTo>
                  <a:pt x="54" y="14"/>
                  <a:pt x="49" y="18"/>
                  <a:pt x="43" y="18"/>
                </a:cubicBezTo>
                <a:cubicBezTo>
                  <a:pt x="11" y="18"/>
                  <a:pt x="11" y="18"/>
                  <a:pt x="11" y="18"/>
                </a:cubicBezTo>
                <a:cubicBezTo>
                  <a:pt x="5" y="18"/>
                  <a:pt x="0" y="23"/>
                  <a:pt x="0" y="29"/>
                </a:cubicBezTo>
                <a:cubicBezTo>
                  <a:pt x="0" y="50"/>
                  <a:pt x="0" y="50"/>
                  <a:pt x="0" y="50"/>
                </a:cubicBezTo>
                <a:cubicBezTo>
                  <a:pt x="0" y="56"/>
                  <a:pt x="5" y="61"/>
                  <a:pt x="11" y="61"/>
                </a:cubicBezTo>
                <a:cubicBezTo>
                  <a:pt x="43" y="61"/>
                  <a:pt x="43" y="61"/>
                  <a:pt x="43" y="61"/>
                </a:cubicBezTo>
                <a:cubicBezTo>
                  <a:pt x="49" y="61"/>
                  <a:pt x="54" y="66"/>
                  <a:pt x="54" y="72"/>
                </a:cubicBezTo>
                <a:cubicBezTo>
                  <a:pt x="54" y="72"/>
                  <a:pt x="54" y="72"/>
                  <a:pt x="54" y="72"/>
                </a:cubicBezTo>
                <a:cubicBezTo>
                  <a:pt x="54" y="78"/>
                  <a:pt x="57" y="79"/>
                  <a:pt x="61" y="75"/>
                </a:cubicBezTo>
                <a:lnTo>
                  <a:pt x="89" y="47"/>
                </a:lnTo>
                <a:close/>
              </a:path>
            </a:pathLst>
          </a:custGeom>
          <a:solidFill>
            <a:srgbClr val="00B0F0"/>
          </a:solidFill>
          <a:ln w="38100" cap="flat" cmpd="sng" algn="ctr">
            <a:solidFill>
              <a:srgbClr val="00B0F0"/>
            </a:solidFill>
            <a:prstDash val="solid"/>
          </a:ln>
          <a:effectLst>
            <a:outerShdw blurRad="88900" dist="101600" dir="2700000" algn="tl" rotWithShape="0">
              <a:prstClr val="black">
                <a:alpha val="2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rgbClr val="0070C0"/>
              </a:solidFill>
              <a:effectLst/>
              <a:uLnTx/>
              <a:uFillTx/>
              <a:latin typeface="Arial" panose="020B0604020202020204"/>
              <a:ea typeface="宋体" panose="02010600030101010101" pitchFamily="2" charset="-122"/>
              <a:cs typeface="+mn-cs"/>
            </a:endParaRPr>
          </a:p>
        </p:txBody>
      </p:sp>
      <p:sp>
        <p:nvSpPr>
          <p:cNvPr id="16" name="Text Box 91"/>
          <p:cNvSpPr txBox="1">
            <a:spLocks noChangeArrowheads="1"/>
          </p:cNvSpPr>
          <p:nvPr/>
        </p:nvSpPr>
        <p:spPr bwMode="auto">
          <a:xfrm>
            <a:off x="3802063" y="2755900"/>
            <a:ext cx="1584325" cy="457200"/>
          </a:xfrm>
          <a:prstGeom prst="rect">
            <a:avLst/>
          </a:prstGeom>
          <a:noFill/>
          <a:ln w="9525">
            <a:noFill/>
            <a:miter lim="800000"/>
          </a:ln>
        </p:spPr>
        <p:txBody>
          <a:bodyPr>
            <a:spAutoFit/>
          </a:bodyPr>
          <a:lstStyle/>
          <a:p>
            <a:pPr fontAlgn="base">
              <a:spcBef>
                <a:spcPct val="0"/>
              </a:spcBef>
              <a:spcAft>
                <a:spcPct val="0"/>
              </a:spcAft>
            </a:pPr>
            <a:r>
              <a:rPr lang="zh-CN" altLang="en-US" sz="2400">
                <a:solidFill>
                  <a:srgbClr val="FFFFFF"/>
                </a:solidFill>
                <a:latin typeface="Arial" panose="020B0604020202020204" pitchFamily="34" charset="0"/>
                <a:ea typeface="方正兰亭大黑_GBK" pitchFamily="2" charset="-122"/>
              </a:rPr>
              <a:t>添加标题</a:t>
            </a:r>
            <a:endParaRPr lang="zh-CN" altLang="en-US" sz="2400">
              <a:solidFill>
                <a:srgbClr val="FFFFFF"/>
              </a:solidFill>
              <a:latin typeface="Arial" panose="020B0604020202020204" pitchFamily="34" charset="0"/>
              <a:ea typeface="方正兰亭大黑_GBK" pitchFamily="2" charset="-122"/>
            </a:endParaRPr>
          </a:p>
        </p:txBody>
      </p:sp>
      <p:sp>
        <p:nvSpPr>
          <p:cNvPr id="17" name="Text Box 92"/>
          <p:cNvSpPr txBox="1">
            <a:spLocks noChangeArrowheads="1"/>
          </p:cNvSpPr>
          <p:nvPr/>
        </p:nvSpPr>
        <p:spPr bwMode="auto">
          <a:xfrm>
            <a:off x="1193800" y="2781300"/>
            <a:ext cx="1584325" cy="457200"/>
          </a:xfrm>
          <a:prstGeom prst="rect">
            <a:avLst/>
          </a:prstGeom>
          <a:noFill/>
          <a:ln w="9525">
            <a:noFill/>
            <a:miter lim="800000"/>
          </a:ln>
        </p:spPr>
        <p:txBody>
          <a:bodyPr>
            <a:spAutoFit/>
          </a:bodyPr>
          <a:lstStyle/>
          <a:p>
            <a:pPr fontAlgn="base">
              <a:spcBef>
                <a:spcPct val="0"/>
              </a:spcBef>
              <a:spcAft>
                <a:spcPct val="0"/>
              </a:spcAft>
            </a:pPr>
            <a:r>
              <a:rPr lang="zh-CN" altLang="en-US" sz="2400">
                <a:solidFill>
                  <a:srgbClr val="FFFFFF"/>
                </a:solidFill>
                <a:latin typeface="Arial" panose="020B0604020202020204" pitchFamily="34" charset="0"/>
                <a:ea typeface="方正兰亭大黑_GBK" pitchFamily="2" charset="-122"/>
              </a:rPr>
              <a:t>添加标题</a:t>
            </a:r>
            <a:endParaRPr lang="zh-CN" altLang="en-US" sz="2400">
              <a:solidFill>
                <a:srgbClr val="FFFFFF"/>
              </a:solidFill>
              <a:latin typeface="Arial" panose="020B0604020202020204" pitchFamily="34" charset="0"/>
              <a:ea typeface="方正兰亭大黑_GBK" pitchFamily="2" charset="-122"/>
            </a:endParaRPr>
          </a:p>
        </p:txBody>
      </p:sp>
      <p:sp>
        <p:nvSpPr>
          <p:cNvPr id="18" name="Text Box 93"/>
          <p:cNvSpPr txBox="1">
            <a:spLocks noChangeArrowheads="1"/>
          </p:cNvSpPr>
          <p:nvPr/>
        </p:nvSpPr>
        <p:spPr bwMode="auto">
          <a:xfrm>
            <a:off x="6361113" y="2779713"/>
            <a:ext cx="1584325" cy="457200"/>
          </a:xfrm>
          <a:prstGeom prst="rect">
            <a:avLst/>
          </a:prstGeom>
          <a:noFill/>
          <a:ln w="9525">
            <a:noFill/>
            <a:miter lim="800000"/>
          </a:ln>
        </p:spPr>
        <p:txBody>
          <a:bodyPr>
            <a:spAutoFit/>
          </a:bodyPr>
          <a:lstStyle/>
          <a:p>
            <a:pPr fontAlgn="base">
              <a:spcBef>
                <a:spcPct val="0"/>
              </a:spcBef>
              <a:spcAft>
                <a:spcPct val="0"/>
              </a:spcAft>
            </a:pPr>
            <a:r>
              <a:rPr lang="zh-CN" altLang="en-US" sz="2400">
                <a:solidFill>
                  <a:srgbClr val="FFFFFF"/>
                </a:solidFill>
                <a:latin typeface="Arial" panose="020B0604020202020204" pitchFamily="34" charset="0"/>
                <a:ea typeface="方正兰亭大黑_GBK" pitchFamily="2" charset="-122"/>
              </a:rPr>
              <a:t>添加标题</a:t>
            </a:r>
            <a:endParaRPr lang="zh-CN" altLang="en-US" sz="2400">
              <a:solidFill>
                <a:srgbClr val="FFFFFF"/>
              </a:solidFill>
              <a:latin typeface="Arial" panose="020B0604020202020204" pitchFamily="34" charset="0"/>
              <a:ea typeface="方正兰亭大黑_GBK" pitchFamily="2" charset="-122"/>
            </a:endParaRPr>
          </a:p>
        </p:txBody>
      </p:sp>
      <p:sp>
        <p:nvSpPr>
          <p:cNvPr id="19" name="Text Box 94"/>
          <p:cNvSpPr txBox="1">
            <a:spLocks noChangeArrowheads="1"/>
          </p:cNvSpPr>
          <p:nvPr/>
        </p:nvSpPr>
        <p:spPr bwMode="auto">
          <a:xfrm>
            <a:off x="8743950" y="2779713"/>
            <a:ext cx="1584325" cy="457200"/>
          </a:xfrm>
          <a:prstGeom prst="rect">
            <a:avLst/>
          </a:prstGeom>
          <a:noFill/>
          <a:ln w="9525">
            <a:noFill/>
            <a:miter lim="800000"/>
          </a:ln>
        </p:spPr>
        <p:txBody>
          <a:bodyPr>
            <a:spAutoFit/>
          </a:bodyPr>
          <a:lstStyle/>
          <a:p>
            <a:pPr fontAlgn="base">
              <a:spcBef>
                <a:spcPct val="0"/>
              </a:spcBef>
              <a:spcAft>
                <a:spcPct val="0"/>
              </a:spcAft>
            </a:pPr>
            <a:r>
              <a:rPr lang="zh-CN" altLang="en-US" sz="2400">
                <a:solidFill>
                  <a:srgbClr val="FFFFFF"/>
                </a:solidFill>
                <a:latin typeface="Arial" panose="020B0604020202020204" pitchFamily="34" charset="0"/>
                <a:ea typeface="方正兰亭大黑_GBK" pitchFamily="2" charset="-122"/>
              </a:rPr>
              <a:t>添加标题</a:t>
            </a:r>
            <a:endParaRPr lang="zh-CN" altLang="en-US" sz="2400">
              <a:solidFill>
                <a:srgbClr val="FFFFFF"/>
              </a:solidFill>
              <a:latin typeface="Arial" panose="020B0604020202020204" pitchFamily="34" charset="0"/>
              <a:ea typeface="方正兰亭大黑_GBK" pitchFamily="2" charset="-122"/>
            </a:endParaRPr>
          </a:p>
        </p:txBody>
      </p:sp>
      <p:sp>
        <p:nvSpPr>
          <p:cNvPr id="20" name="Rectangle 95"/>
          <p:cNvSpPr>
            <a:spLocks noChangeArrowheads="1"/>
          </p:cNvSpPr>
          <p:nvPr/>
        </p:nvSpPr>
        <p:spPr bwMode="auto">
          <a:xfrm>
            <a:off x="1222375" y="4508500"/>
            <a:ext cx="1944688" cy="1687513"/>
          </a:xfrm>
          <a:prstGeom prst="rect">
            <a:avLst/>
          </a:prstGeom>
          <a:noFill/>
          <a:ln w="9525">
            <a:noFill/>
            <a:miter lim="800000"/>
          </a:ln>
        </p:spPr>
        <p:txBody>
          <a:bodyPr>
            <a:spAutoFit/>
          </a:bodyPr>
          <a:lstStyle/>
          <a:p>
            <a:pPr fontAlgn="base">
              <a:lnSpc>
                <a:spcPct val="15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a:t>
            </a:r>
            <a:r>
              <a:rPr lang="zh-CN" altLang="en-US" sz="1400">
                <a:solidFill>
                  <a:schemeClr val="tx1">
                    <a:lumMod val="75000"/>
                    <a:lumOff val="25000"/>
                  </a:schemeClr>
                </a:solidFill>
                <a:latin typeface="Arial" panose="020B0604020202020204" pitchFamily="34" charset="0"/>
                <a:ea typeface="微软雅黑" panose="020B0503020204020204" pitchFamily="34" charset="-122"/>
              </a:rPr>
              <a:t>添加文本内容添加文本内容添加文本添加文本内容添加文本内容添加文本内容添加文本</a:t>
            </a:r>
            <a:endParaRPr lang="zh-CN" altLang="en-US" sz="140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21" name="Rectangle 96"/>
          <p:cNvSpPr>
            <a:spLocks noChangeArrowheads="1"/>
          </p:cNvSpPr>
          <p:nvPr/>
        </p:nvSpPr>
        <p:spPr bwMode="auto">
          <a:xfrm>
            <a:off x="3736975" y="4508500"/>
            <a:ext cx="1944688" cy="1687513"/>
          </a:xfrm>
          <a:prstGeom prst="rect">
            <a:avLst/>
          </a:prstGeom>
          <a:noFill/>
          <a:ln w="9525">
            <a:noFill/>
            <a:miter lim="800000"/>
          </a:ln>
        </p:spPr>
        <p:txBody>
          <a:bodyPr>
            <a:spAutoFit/>
          </a:bodyPr>
          <a:lstStyle/>
          <a:p>
            <a:pPr fontAlgn="base">
              <a:lnSpc>
                <a:spcPct val="15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a:t>
            </a:r>
            <a:r>
              <a:rPr lang="zh-CN" altLang="en-US" sz="1400">
                <a:solidFill>
                  <a:schemeClr val="tx1">
                    <a:lumMod val="75000"/>
                    <a:lumOff val="25000"/>
                  </a:schemeClr>
                </a:solidFill>
                <a:latin typeface="Arial" panose="020B0604020202020204" pitchFamily="34" charset="0"/>
                <a:ea typeface="微软雅黑" panose="020B0503020204020204" pitchFamily="34" charset="-122"/>
              </a:rPr>
              <a:t>添加文本内容添加文本内容添加文本添加文本内容添加文本内容添加文本内容添加文本</a:t>
            </a:r>
            <a:endParaRPr lang="zh-CN" altLang="en-US" sz="140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22" name="Rectangle 97"/>
          <p:cNvSpPr>
            <a:spLocks noChangeArrowheads="1"/>
          </p:cNvSpPr>
          <p:nvPr/>
        </p:nvSpPr>
        <p:spPr bwMode="auto">
          <a:xfrm>
            <a:off x="6156325" y="4508500"/>
            <a:ext cx="1944688" cy="1687513"/>
          </a:xfrm>
          <a:prstGeom prst="rect">
            <a:avLst/>
          </a:prstGeom>
          <a:noFill/>
          <a:ln w="9525">
            <a:noFill/>
            <a:miter lim="800000"/>
          </a:ln>
        </p:spPr>
        <p:txBody>
          <a:bodyPr>
            <a:spAutoFit/>
          </a:bodyPr>
          <a:lstStyle/>
          <a:p>
            <a:pPr fontAlgn="base">
              <a:lnSpc>
                <a:spcPct val="15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a:t>
            </a:r>
            <a:r>
              <a:rPr lang="zh-CN" altLang="en-US" sz="1400">
                <a:solidFill>
                  <a:schemeClr val="tx1">
                    <a:lumMod val="75000"/>
                    <a:lumOff val="25000"/>
                  </a:schemeClr>
                </a:solidFill>
                <a:latin typeface="Arial" panose="020B0604020202020204" pitchFamily="34" charset="0"/>
                <a:ea typeface="微软雅黑" panose="020B0503020204020204" pitchFamily="34" charset="-122"/>
              </a:rPr>
              <a:t>添加文本内容添加文本内容添加文本添加文本内容添加文本内容添加文本内容添加文本</a:t>
            </a:r>
            <a:endParaRPr lang="zh-CN" altLang="en-US" sz="140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23" name="Rectangle 98"/>
          <p:cNvSpPr>
            <a:spLocks noChangeArrowheads="1"/>
          </p:cNvSpPr>
          <p:nvPr/>
        </p:nvSpPr>
        <p:spPr bwMode="auto">
          <a:xfrm>
            <a:off x="8601075" y="4508500"/>
            <a:ext cx="1944688" cy="1687513"/>
          </a:xfrm>
          <a:prstGeom prst="rect">
            <a:avLst/>
          </a:prstGeom>
          <a:noFill/>
          <a:ln w="9525">
            <a:noFill/>
            <a:miter lim="800000"/>
          </a:ln>
        </p:spPr>
        <p:txBody>
          <a:bodyPr>
            <a:spAutoFit/>
          </a:bodyPr>
          <a:lstStyle/>
          <a:p>
            <a:pPr fontAlgn="base">
              <a:lnSpc>
                <a:spcPct val="150000"/>
              </a:lnSpc>
              <a:spcBef>
                <a:spcPct val="0"/>
              </a:spcBef>
              <a:spcAft>
                <a:spcPct val="0"/>
              </a:spcAft>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添加文本内容</a:t>
            </a:r>
            <a:r>
              <a:rPr lang="zh-CN" altLang="en-US" sz="1400">
                <a:solidFill>
                  <a:schemeClr val="tx1">
                    <a:lumMod val="75000"/>
                    <a:lumOff val="25000"/>
                  </a:schemeClr>
                </a:solidFill>
                <a:latin typeface="Arial" panose="020B0604020202020204" pitchFamily="34" charset="0"/>
                <a:ea typeface="微软雅黑" panose="020B0503020204020204" pitchFamily="34" charset="-122"/>
              </a:rPr>
              <a:t>添加文本内容添加文本内容添加文本添加文本内容添加文本内容添加文本内容添加文本</a:t>
            </a:r>
            <a:endParaRPr lang="zh-CN" altLang="en-US" sz="140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24" name="Line 548"/>
          <p:cNvSpPr>
            <a:spLocks noChangeShapeType="1"/>
          </p:cNvSpPr>
          <p:nvPr/>
        </p:nvSpPr>
        <p:spPr bwMode="auto">
          <a:xfrm flipH="1" flipV="1">
            <a:off x="2157413" y="4221163"/>
            <a:ext cx="0" cy="358775"/>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25" name="Line 548"/>
          <p:cNvSpPr>
            <a:spLocks noChangeShapeType="1"/>
          </p:cNvSpPr>
          <p:nvPr/>
        </p:nvSpPr>
        <p:spPr bwMode="auto">
          <a:xfrm flipH="1" flipV="1">
            <a:off x="4625975" y="4221163"/>
            <a:ext cx="0" cy="358775"/>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26" name="Line 548"/>
          <p:cNvSpPr>
            <a:spLocks noChangeShapeType="1"/>
          </p:cNvSpPr>
          <p:nvPr/>
        </p:nvSpPr>
        <p:spPr bwMode="auto">
          <a:xfrm flipH="1" flipV="1">
            <a:off x="7021513" y="4221163"/>
            <a:ext cx="0" cy="358775"/>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
        <p:nvSpPr>
          <p:cNvPr id="27" name="Line 548"/>
          <p:cNvSpPr>
            <a:spLocks noChangeShapeType="1"/>
          </p:cNvSpPr>
          <p:nvPr/>
        </p:nvSpPr>
        <p:spPr bwMode="auto">
          <a:xfrm flipH="1" flipV="1">
            <a:off x="9464675" y="4221163"/>
            <a:ext cx="0" cy="358775"/>
          </a:xfrm>
          <a:prstGeom prst="line">
            <a:avLst/>
          </a:prstGeom>
          <a:noFill/>
          <a:ln w="19050">
            <a:solidFill>
              <a:schemeClr val="tx1">
                <a:lumMod val="75000"/>
                <a:lumOff val="25000"/>
              </a:schemeClr>
            </a:solidFill>
            <a:prstDash val="dash"/>
            <a:round/>
            <a:headEnd type="stealth" w="med" len="med"/>
            <a:tailEnd type="oval" w="med" len="me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0070C0"/>
              </a:solidFill>
              <a:effectLst/>
              <a:uLnTx/>
              <a:uFillTx/>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lide(fromLeft)">
                                      <p:cBhvr>
                                        <p:cTn id="11" dur="500"/>
                                        <p:tgtEl>
                                          <p:spTgt spid="12"/>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lide(fromLeft)">
                                      <p:cBhvr>
                                        <p:cTn id="15" dur="500"/>
                                        <p:tgtEl>
                                          <p:spTgt spid="13"/>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Left)">
                                      <p:cBhvr>
                                        <p:cTn id="19" dur="500"/>
                                        <p:tgtEl>
                                          <p:spTgt spid="1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slide(fromLeft)">
                                      <p:cBhvr>
                                        <p:cTn id="23" dur="500"/>
                                        <p:tgtEl>
                                          <p:spTgt spid="15"/>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lide(fromLeft)">
                                      <p:cBhvr>
                                        <p:cTn id="27" dur="500"/>
                                        <p:tgtEl>
                                          <p:spTgt spid="17"/>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slide(fromLeft)">
                                      <p:cBhvr>
                                        <p:cTn id="31" dur="500"/>
                                        <p:tgtEl>
                                          <p:spTgt spid="16"/>
                                        </p:tgtEl>
                                      </p:cBhvr>
                                    </p:animEffect>
                                  </p:childTnLst>
                                </p:cTn>
                              </p:par>
                            </p:childTnLst>
                          </p:cTn>
                        </p:par>
                        <p:par>
                          <p:cTn id="32" fill="hold">
                            <p:stCondLst>
                              <p:cond delay="3500"/>
                            </p:stCondLst>
                            <p:childTnLst>
                              <p:par>
                                <p:cTn id="33" presetID="1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lide(fromLeft)">
                                      <p:cBhvr>
                                        <p:cTn id="35" dur="500"/>
                                        <p:tgtEl>
                                          <p:spTgt spid="18"/>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slide(fromLeft)">
                                      <p:cBhvr>
                                        <p:cTn id="39" dur="500"/>
                                        <p:tgtEl>
                                          <p:spTgt spid="19"/>
                                        </p:tgtEl>
                                      </p:cBhvr>
                                    </p:animEffect>
                                  </p:childTnLst>
                                </p:cTn>
                              </p:par>
                            </p:childTnLst>
                          </p:cTn>
                        </p:par>
                        <p:par>
                          <p:cTn id="40" fill="hold">
                            <p:stCondLst>
                              <p:cond delay="4500"/>
                            </p:stCondLst>
                            <p:childTnLst>
                              <p:par>
                                <p:cTn id="41" presetID="2" presetClass="entr" presetSubtype="4"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childTnLst>
                          </p:cTn>
                        </p:par>
                        <p:par>
                          <p:cTn id="55" fill="hold">
                            <p:stCondLst>
                              <p:cond delay="6000"/>
                            </p:stCondLst>
                            <p:childTnLst>
                              <p:par>
                                <p:cTn id="56" presetID="2" presetClass="entr" presetSubtype="4"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fill="hold"/>
                                        <p:tgtEl>
                                          <p:spTgt spid="22"/>
                                        </p:tgtEl>
                                        <p:attrNameLst>
                                          <p:attrName>ppt_x</p:attrName>
                                        </p:attrNameLst>
                                      </p:cBhvr>
                                      <p:tavLst>
                                        <p:tav tm="0">
                                          <p:val>
                                            <p:strVal val="#ppt_x"/>
                                          </p:val>
                                        </p:tav>
                                        <p:tav tm="100000">
                                          <p:val>
                                            <p:strVal val="#ppt_x"/>
                                          </p:val>
                                        </p:tav>
                                      </p:tavLst>
                                    </p:anim>
                                    <p:anim calcmode="lin" valueType="num">
                                      <p:cBhvr additive="base">
                                        <p:cTn id="69" dur="500" fill="hold"/>
                                        <p:tgtEl>
                                          <p:spTgt spid="22"/>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 presetClass="entr" presetSubtype="4"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additive="base">
                                        <p:cTn id="73" dur="500" fill="hold"/>
                                        <p:tgtEl>
                                          <p:spTgt spid="27"/>
                                        </p:tgtEl>
                                        <p:attrNameLst>
                                          <p:attrName>ppt_x</p:attrName>
                                        </p:attrNameLst>
                                      </p:cBhvr>
                                      <p:tavLst>
                                        <p:tav tm="0">
                                          <p:val>
                                            <p:strVal val="#ppt_x"/>
                                          </p:val>
                                        </p:tav>
                                        <p:tav tm="100000">
                                          <p:val>
                                            <p:strVal val="#ppt_x"/>
                                          </p:val>
                                        </p:tav>
                                      </p:tavLst>
                                    </p:anim>
                                    <p:anim calcmode="lin" valueType="num">
                                      <p:cBhvr additive="base">
                                        <p:cTn id="74" dur="500" fill="hold"/>
                                        <p:tgtEl>
                                          <p:spTgt spid="27"/>
                                        </p:tgtEl>
                                        <p:attrNameLst>
                                          <p:attrName>ppt_y</p:attrName>
                                        </p:attrNameLst>
                                      </p:cBhvr>
                                      <p:tavLst>
                                        <p:tav tm="0">
                                          <p:val>
                                            <p:strVal val="1+#ppt_h/2"/>
                                          </p:val>
                                        </p:tav>
                                        <p:tav tm="100000">
                                          <p:val>
                                            <p:strVal val="#ppt_y"/>
                                          </p:val>
                                        </p:tav>
                                      </p:tavLst>
                                    </p:anim>
                                  </p:childTnLst>
                                </p:cTn>
                              </p:par>
                            </p:childTnLst>
                          </p:cTn>
                        </p:par>
                        <p:par>
                          <p:cTn id="75" fill="hold">
                            <p:stCondLst>
                              <p:cond delay="8000"/>
                            </p:stCondLst>
                            <p:childTnLst>
                              <p:par>
                                <p:cTn id="76" presetID="2" presetClass="entr" presetSubtype="4"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500" fill="hold"/>
                                        <p:tgtEl>
                                          <p:spTgt spid="23"/>
                                        </p:tgtEl>
                                        <p:attrNameLst>
                                          <p:attrName>ppt_x</p:attrName>
                                        </p:attrNameLst>
                                      </p:cBhvr>
                                      <p:tavLst>
                                        <p:tav tm="0">
                                          <p:val>
                                            <p:strVal val="#ppt_x"/>
                                          </p:val>
                                        </p:tav>
                                        <p:tav tm="100000">
                                          <p:val>
                                            <p:strVal val="#ppt_x"/>
                                          </p:val>
                                        </p:tav>
                                      </p:tavLst>
                                    </p:anim>
                                    <p:anim calcmode="lin" valueType="num">
                                      <p:cBhvr additive="base">
                                        <p:cTn id="7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animBg="1"/>
      <p:bldP spid="25" grpId="0" animBg="1"/>
      <p:bldP spid="26"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利润来源分析</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1"/>
          <p:cNvGrpSpPr/>
          <p:nvPr/>
        </p:nvGrpSpPr>
        <p:grpSpPr>
          <a:xfrm>
            <a:off x="5790406" y="1340768"/>
            <a:ext cx="887355" cy="1291435"/>
            <a:chOff x="8516938" y="5619750"/>
            <a:chExt cx="693738" cy="1009650"/>
          </a:xfrm>
          <a:solidFill>
            <a:srgbClr val="FA783A"/>
          </a:solidFill>
        </p:grpSpPr>
        <p:sp>
          <p:nvSpPr>
            <p:cNvPr id="13"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4"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5"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6"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7"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8"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9"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grpSp>
      <p:sp>
        <p:nvSpPr>
          <p:cNvPr id="20" name="直角三角形 19"/>
          <p:cNvSpPr/>
          <p:nvPr/>
        </p:nvSpPr>
        <p:spPr>
          <a:xfrm rot="13500000">
            <a:off x="6511925" y="3814155"/>
            <a:ext cx="331788" cy="331788"/>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Impact MT Std" pitchFamily="34" charset="0"/>
            </a:endParaRPr>
          </a:p>
        </p:txBody>
      </p:sp>
      <p:sp>
        <p:nvSpPr>
          <p:cNvPr id="21" name="直角三角形 20"/>
          <p:cNvSpPr/>
          <p:nvPr/>
        </p:nvSpPr>
        <p:spPr>
          <a:xfrm rot="2719133">
            <a:off x="5311776" y="3007706"/>
            <a:ext cx="301625" cy="301625"/>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Impact MT Std" pitchFamily="34" charset="0"/>
            </a:endParaRPr>
          </a:p>
        </p:txBody>
      </p:sp>
      <p:sp>
        <p:nvSpPr>
          <p:cNvPr id="22" name="直角三角形 21"/>
          <p:cNvSpPr/>
          <p:nvPr/>
        </p:nvSpPr>
        <p:spPr>
          <a:xfrm rot="2719133">
            <a:off x="5312570" y="4649975"/>
            <a:ext cx="300037" cy="301625"/>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Impact MT Std" pitchFamily="34" charset="0"/>
            </a:endParaRPr>
          </a:p>
        </p:txBody>
      </p:sp>
      <p:sp>
        <p:nvSpPr>
          <p:cNvPr id="23" name="直角三角形 22"/>
          <p:cNvSpPr/>
          <p:nvPr/>
        </p:nvSpPr>
        <p:spPr>
          <a:xfrm rot="13500000">
            <a:off x="6511132" y="5456424"/>
            <a:ext cx="333375" cy="331788"/>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Impact MT Std" pitchFamily="34" charset="0"/>
            </a:endParaRPr>
          </a:p>
        </p:txBody>
      </p:sp>
      <p:sp>
        <p:nvSpPr>
          <p:cNvPr id="24" name="椭圆 23"/>
          <p:cNvSpPr/>
          <p:nvPr/>
        </p:nvSpPr>
        <p:spPr>
          <a:xfrm>
            <a:off x="5790406" y="3672869"/>
            <a:ext cx="611188" cy="612775"/>
          </a:xfrm>
          <a:prstGeom prst="ellipse">
            <a:avLst/>
          </a:prstGeom>
          <a:solidFill>
            <a:srgbClr val="FF3D33"/>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Impact MT Std" pitchFamily="34" charset="0"/>
              </a:rPr>
              <a:t>3</a:t>
            </a:r>
            <a:endParaRPr lang="zh-CN" altLang="en-US" sz="2800" dirty="0">
              <a:solidFill>
                <a:schemeClr val="bg1"/>
              </a:solidFill>
              <a:latin typeface="Impact MT Std" pitchFamily="34" charset="0"/>
            </a:endParaRPr>
          </a:p>
        </p:txBody>
      </p:sp>
      <p:sp>
        <p:nvSpPr>
          <p:cNvPr id="25" name="椭圆 24"/>
          <p:cNvSpPr/>
          <p:nvPr/>
        </p:nvSpPr>
        <p:spPr>
          <a:xfrm>
            <a:off x="5790406" y="2852131"/>
            <a:ext cx="611188" cy="612775"/>
          </a:xfrm>
          <a:prstGeom prst="ellipse">
            <a:avLst/>
          </a:prstGeom>
          <a:solidFill>
            <a:srgbClr val="00AF9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MT Std" pitchFamily="34" charset="0"/>
              </a:rPr>
              <a:t>4</a:t>
            </a:r>
            <a:endParaRPr lang="zh-CN" altLang="en-US" sz="2400" dirty="0">
              <a:solidFill>
                <a:schemeClr val="bg1"/>
              </a:solidFill>
              <a:latin typeface="Impact MT Std" pitchFamily="34" charset="0"/>
            </a:endParaRPr>
          </a:p>
        </p:txBody>
      </p:sp>
      <p:sp>
        <p:nvSpPr>
          <p:cNvPr id="26" name="椭圆 25"/>
          <p:cNvSpPr/>
          <p:nvPr/>
        </p:nvSpPr>
        <p:spPr>
          <a:xfrm>
            <a:off x="5790406" y="4495194"/>
            <a:ext cx="611188" cy="611187"/>
          </a:xfrm>
          <a:prstGeom prst="ellipse">
            <a:avLst/>
          </a:prstGeom>
          <a:solidFill>
            <a:srgbClr val="00B0F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Impact MT Std" pitchFamily="34" charset="0"/>
              </a:rPr>
              <a:t>2</a:t>
            </a:r>
            <a:endParaRPr lang="zh-CN" altLang="en-US" sz="2800" dirty="0">
              <a:solidFill>
                <a:schemeClr val="bg1"/>
              </a:solidFill>
              <a:latin typeface="Impact MT Std" pitchFamily="34" charset="0"/>
            </a:endParaRPr>
          </a:p>
        </p:txBody>
      </p:sp>
      <p:sp>
        <p:nvSpPr>
          <p:cNvPr id="27" name="椭圆 26"/>
          <p:cNvSpPr/>
          <p:nvPr/>
        </p:nvSpPr>
        <p:spPr>
          <a:xfrm>
            <a:off x="5790406" y="5315931"/>
            <a:ext cx="611188" cy="612775"/>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Impact MT Std" pitchFamily="34" charset="0"/>
              </a:rPr>
              <a:t>1</a:t>
            </a:r>
            <a:endParaRPr lang="zh-CN" altLang="en-US" sz="2800" dirty="0">
              <a:solidFill>
                <a:schemeClr val="bg1"/>
              </a:solidFill>
              <a:latin typeface="Impact MT Std" pitchFamily="34" charset="0"/>
            </a:endParaRPr>
          </a:p>
        </p:txBody>
      </p:sp>
      <p:sp>
        <p:nvSpPr>
          <p:cNvPr id="28" name="矩形 27"/>
          <p:cNvSpPr/>
          <p:nvPr/>
        </p:nvSpPr>
        <p:spPr>
          <a:xfrm>
            <a:off x="6967371" y="5310589"/>
            <a:ext cx="1569660" cy="369332"/>
          </a:xfrm>
          <a:prstGeom prst="rect">
            <a:avLst/>
          </a:prstGeom>
        </p:spPr>
        <p:txBody>
          <a:bodyPr wrap="none">
            <a:spAutoFit/>
          </a:bodyPr>
          <a:lstStyle/>
          <a:p>
            <a:pPr lvl="0" algn="r"/>
            <a:r>
              <a:rPr lang="zh-CN" altLang="en-US" b="1" dirty="0">
                <a:solidFill>
                  <a:srgbClr val="FA783A"/>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b="1" dirty="0">
              <a:solidFill>
                <a:srgbClr val="FA783A"/>
              </a:solidFill>
              <a:latin typeface="微软雅黑" panose="020B0503020204020204" pitchFamily="34" charset="-122"/>
              <a:ea typeface="微软雅黑" panose="020B0503020204020204" pitchFamily="34" charset="-122"/>
              <a:cs typeface="UKIJ Qolyazma" pitchFamily="18" charset="0"/>
            </a:endParaRPr>
          </a:p>
        </p:txBody>
      </p:sp>
      <p:sp>
        <p:nvSpPr>
          <p:cNvPr id="29" name="矩形 28"/>
          <p:cNvSpPr/>
          <p:nvPr/>
        </p:nvSpPr>
        <p:spPr>
          <a:xfrm>
            <a:off x="6961683" y="5582743"/>
            <a:ext cx="2391104" cy="738664"/>
          </a:xfrm>
          <a:prstGeom prst="rect">
            <a:avLst/>
          </a:prstGeom>
        </p:spPr>
        <p:txBody>
          <a:bodyPr wrap="square" anchor="ct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30" name="矩形 29"/>
          <p:cNvSpPr/>
          <p:nvPr/>
        </p:nvSpPr>
        <p:spPr>
          <a:xfrm>
            <a:off x="2934923" y="4518501"/>
            <a:ext cx="1569660" cy="369332"/>
          </a:xfrm>
          <a:prstGeom prst="rect">
            <a:avLst/>
          </a:prstGeom>
        </p:spPr>
        <p:txBody>
          <a:bodyPr wrap="none">
            <a:spAutoFit/>
          </a:bodyPr>
          <a:lstStyle/>
          <a:p>
            <a:pPr lvl="0" algn="r"/>
            <a:r>
              <a:rPr lang="zh-CN" altLang="en-US" b="1" dirty="0">
                <a:solidFill>
                  <a:srgbClr val="00B0F0"/>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b="1" dirty="0">
              <a:solidFill>
                <a:srgbClr val="00B0F0"/>
              </a:solidFill>
              <a:latin typeface="微软雅黑" panose="020B0503020204020204" pitchFamily="34" charset="-122"/>
              <a:ea typeface="微软雅黑" panose="020B0503020204020204" pitchFamily="34" charset="-122"/>
              <a:cs typeface="UKIJ Qolyazma" pitchFamily="18" charset="0"/>
            </a:endParaRPr>
          </a:p>
        </p:txBody>
      </p:sp>
      <p:sp>
        <p:nvSpPr>
          <p:cNvPr id="31" name="矩形 30"/>
          <p:cNvSpPr/>
          <p:nvPr/>
        </p:nvSpPr>
        <p:spPr>
          <a:xfrm>
            <a:off x="2929235" y="4790655"/>
            <a:ext cx="2391104" cy="738664"/>
          </a:xfrm>
          <a:prstGeom prst="rect">
            <a:avLst/>
          </a:prstGeom>
        </p:spPr>
        <p:txBody>
          <a:bodyPr wrap="square" anchor="ct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32" name="矩形 31"/>
          <p:cNvSpPr/>
          <p:nvPr/>
        </p:nvSpPr>
        <p:spPr>
          <a:xfrm>
            <a:off x="6967371" y="3579691"/>
            <a:ext cx="1569660" cy="369332"/>
          </a:xfrm>
          <a:prstGeom prst="rect">
            <a:avLst/>
          </a:prstGeom>
        </p:spPr>
        <p:txBody>
          <a:bodyPr wrap="none">
            <a:spAutoFit/>
          </a:bodyPr>
          <a:lstStyle/>
          <a:p>
            <a:pPr lvl="0" algn="r"/>
            <a:r>
              <a:rPr lang="zh-CN" altLang="en-US" b="1" dirty="0">
                <a:solidFill>
                  <a:srgbClr val="FF3D33"/>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b="1" dirty="0">
              <a:solidFill>
                <a:srgbClr val="FF3D33"/>
              </a:solidFill>
              <a:latin typeface="微软雅黑" panose="020B0503020204020204" pitchFamily="34" charset="-122"/>
              <a:ea typeface="微软雅黑" panose="020B0503020204020204" pitchFamily="34" charset="-122"/>
              <a:cs typeface="UKIJ Qolyazma" pitchFamily="18" charset="0"/>
            </a:endParaRPr>
          </a:p>
        </p:txBody>
      </p:sp>
      <p:sp>
        <p:nvSpPr>
          <p:cNvPr id="33" name="矩形 32"/>
          <p:cNvSpPr/>
          <p:nvPr/>
        </p:nvSpPr>
        <p:spPr>
          <a:xfrm>
            <a:off x="6961683" y="3851845"/>
            <a:ext cx="2391104" cy="738664"/>
          </a:xfrm>
          <a:prstGeom prst="rect">
            <a:avLst/>
          </a:prstGeom>
        </p:spPr>
        <p:txBody>
          <a:bodyPr wrap="square" anchor="ct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34" name="矩形 33"/>
          <p:cNvSpPr/>
          <p:nvPr/>
        </p:nvSpPr>
        <p:spPr>
          <a:xfrm>
            <a:off x="2934923" y="2787603"/>
            <a:ext cx="1569660" cy="369332"/>
          </a:xfrm>
          <a:prstGeom prst="rect">
            <a:avLst/>
          </a:prstGeom>
        </p:spPr>
        <p:txBody>
          <a:bodyPr wrap="none">
            <a:spAutoFit/>
          </a:bodyPr>
          <a:lstStyle/>
          <a:p>
            <a:pPr lvl="0" algn="r"/>
            <a:r>
              <a:rPr lang="zh-CN" altLang="en-US" b="1" dirty="0">
                <a:solidFill>
                  <a:srgbClr val="00AF92"/>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b="1" dirty="0">
              <a:solidFill>
                <a:srgbClr val="00AF92"/>
              </a:solidFill>
              <a:latin typeface="微软雅黑" panose="020B0503020204020204" pitchFamily="34" charset="-122"/>
              <a:ea typeface="微软雅黑" panose="020B0503020204020204" pitchFamily="34" charset="-122"/>
              <a:cs typeface="UKIJ Qolyazma" pitchFamily="18" charset="0"/>
            </a:endParaRPr>
          </a:p>
        </p:txBody>
      </p:sp>
      <p:sp>
        <p:nvSpPr>
          <p:cNvPr id="35" name="矩形 34"/>
          <p:cNvSpPr/>
          <p:nvPr/>
        </p:nvSpPr>
        <p:spPr>
          <a:xfrm>
            <a:off x="2929235" y="3059757"/>
            <a:ext cx="2391104" cy="738664"/>
          </a:xfrm>
          <a:prstGeom prst="rect">
            <a:avLst/>
          </a:prstGeom>
        </p:spPr>
        <p:txBody>
          <a:bodyPr wrap="square" anchor="ct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000"/>
                                        <p:tgtEl>
                                          <p:spTgt spid="27"/>
                                        </p:tgtEl>
                                      </p:cBhvr>
                                    </p:animEffect>
                                    <p:anim calcmode="lin" valueType="num">
                                      <p:cBhvr>
                                        <p:cTn id="12" dur="1000" fill="hold"/>
                                        <p:tgtEl>
                                          <p:spTgt spid="27"/>
                                        </p:tgtEl>
                                        <p:attrNameLst>
                                          <p:attrName>ppt_x</p:attrName>
                                        </p:attrNameLst>
                                      </p:cBhvr>
                                      <p:tavLst>
                                        <p:tav tm="0">
                                          <p:val>
                                            <p:strVal val="#ppt_x"/>
                                          </p:val>
                                        </p:tav>
                                        <p:tav tm="100000">
                                          <p:val>
                                            <p:strVal val="#ppt_x"/>
                                          </p:val>
                                        </p:tav>
                                      </p:tavLst>
                                    </p:anim>
                                    <p:anim calcmode="lin" valueType="num">
                                      <p:cBhvr>
                                        <p:cTn id="13" dur="1000" fill="hold"/>
                                        <p:tgtEl>
                                          <p:spTgt spid="2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5500"/>
                            </p:stCondLst>
                            <p:childTnLst>
                              <p:par>
                                <p:cTn id="45" presetID="42"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7000"/>
                            </p:stCondLst>
                            <p:childTnLst>
                              <p:par>
                                <p:cTn id="55" presetID="10"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7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par>
                          <p:cTn id="62" fill="hold">
                            <p:stCondLst>
                              <p:cond delay="8000"/>
                            </p:stCondLst>
                            <p:childTnLst>
                              <p:par>
                                <p:cTn id="63" presetID="42"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1000"/>
                                        <p:tgtEl>
                                          <p:spTgt spid="25"/>
                                        </p:tgtEl>
                                      </p:cBhvr>
                                    </p:animEffect>
                                    <p:anim calcmode="lin" valueType="num">
                                      <p:cBhvr>
                                        <p:cTn id="66" dur="1000" fill="hold"/>
                                        <p:tgtEl>
                                          <p:spTgt spid="25"/>
                                        </p:tgtEl>
                                        <p:attrNameLst>
                                          <p:attrName>ppt_x</p:attrName>
                                        </p:attrNameLst>
                                      </p:cBhvr>
                                      <p:tavLst>
                                        <p:tav tm="0">
                                          <p:val>
                                            <p:strVal val="#ppt_x"/>
                                          </p:val>
                                        </p:tav>
                                        <p:tav tm="100000">
                                          <p:val>
                                            <p:strVal val="#ppt_x"/>
                                          </p:val>
                                        </p:tav>
                                      </p:tavLst>
                                    </p:anim>
                                    <p:anim calcmode="lin" valueType="num">
                                      <p:cBhvr>
                                        <p:cTn id="67" dur="1000" fill="hold"/>
                                        <p:tgtEl>
                                          <p:spTgt spid="25"/>
                                        </p:tgtEl>
                                        <p:attrNameLst>
                                          <p:attrName>ppt_y</p:attrName>
                                        </p:attrNameLst>
                                      </p:cBhvr>
                                      <p:tavLst>
                                        <p:tav tm="0">
                                          <p:val>
                                            <p:strVal val="#ppt_y+.1"/>
                                          </p:val>
                                        </p:tav>
                                        <p:tav tm="100000">
                                          <p:val>
                                            <p:strVal val="#ppt_y"/>
                                          </p:val>
                                        </p:tav>
                                      </p:tavLst>
                                    </p:anim>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par>
                          <p:cTn id="76" fill="hold">
                            <p:stCondLst>
                              <p:cond delay="10000"/>
                            </p:stCondLst>
                            <p:childTnLst>
                              <p:par>
                                <p:cTn id="77" presetID="10"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childTnLst>
                          </p:cTn>
                        </p:par>
                        <p:par>
                          <p:cTn id="80" fill="hold">
                            <p:stCondLst>
                              <p:cond delay="10500"/>
                            </p:stCondLst>
                            <p:childTnLst>
                              <p:par>
                                <p:cTn id="81" presetID="2" presetClass="entr" presetSubtype="4" fill="hold" nodeType="after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additive="base">
                                        <p:cTn id="83" dur="500" fill="hold"/>
                                        <p:tgtEl>
                                          <p:spTgt spid="12"/>
                                        </p:tgtEl>
                                        <p:attrNameLst>
                                          <p:attrName>ppt_x</p:attrName>
                                        </p:attrNameLst>
                                      </p:cBhvr>
                                      <p:tavLst>
                                        <p:tav tm="0">
                                          <p:val>
                                            <p:strVal val="#ppt_x"/>
                                          </p:val>
                                        </p:tav>
                                        <p:tav tm="100000">
                                          <p:val>
                                            <p:strVal val="#ppt_x"/>
                                          </p:val>
                                        </p:tav>
                                      </p:tavLst>
                                    </p:anim>
                                    <p:anim calcmode="lin" valueType="num">
                                      <p:cBhvr additive="base">
                                        <p:cTn id="8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p:bldP spid="33" grpId="0"/>
      <p:bldP spid="34"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4" name="圆角矩形 36"/>
          <p:cNvSpPr/>
          <p:nvPr/>
        </p:nvSpPr>
        <p:spPr>
          <a:xfrm>
            <a:off x="5449515" y="2600316"/>
            <a:ext cx="6552728" cy="1620772"/>
          </a:xfrm>
          <a:prstGeom prst="round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3651" y="2600316"/>
            <a:ext cx="5544616" cy="1620772"/>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 name="TextBox 38"/>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4</a:t>
            </a:r>
            <a:endParaRPr lang="id-ID" sz="6600" b="1" dirty="0">
              <a:solidFill>
                <a:schemeClr val="bg1"/>
              </a:solidFill>
              <a:latin typeface="Impact MT Std" pitchFamily="34" charset="0"/>
            </a:endParaRPr>
          </a:p>
        </p:txBody>
      </p:sp>
      <p:sp>
        <p:nvSpPr>
          <p:cNvPr id="7"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产品与运营</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bwMode="auto">
          <a:xfrm>
            <a:off x="17727" y="6741585"/>
            <a:ext cx="12192000" cy="139700"/>
            <a:chOff x="0" y="4963886"/>
            <a:chExt cx="6608856" cy="179614"/>
          </a:xfrm>
        </p:grpSpPr>
        <p:sp>
          <p:nvSpPr>
            <p:cNvPr id="44" name="矩形 43"/>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5" name="矩形 44"/>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6" name="矩形 45"/>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7" name="矩形 46"/>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48" name="KSO_Shape"/>
          <p:cNvSpPr/>
          <p:nvPr/>
        </p:nvSpPr>
        <p:spPr bwMode="auto">
          <a:xfrm>
            <a:off x="2641203" y="2647250"/>
            <a:ext cx="1721032" cy="146287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AF9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50" name="组合 49"/>
          <p:cNvGrpSpPr/>
          <p:nvPr/>
        </p:nvGrpSpPr>
        <p:grpSpPr>
          <a:xfrm>
            <a:off x="7037176" y="3248388"/>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产品开发计划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rgbClr val="00AF92"/>
              </a:solidFill>
              <a:ln>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55" name="组合 54"/>
          <p:cNvGrpSpPr/>
          <p:nvPr/>
        </p:nvGrpSpPr>
        <p:grpSpPr>
          <a:xfrm>
            <a:off x="8477336" y="3248388"/>
            <a:ext cx="1436675" cy="215444"/>
            <a:chOff x="4369395" y="3284984"/>
            <a:chExt cx="1436675" cy="215444"/>
          </a:xfrm>
        </p:grpSpPr>
        <p:sp>
          <p:nvSpPr>
            <p:cNvPr id="5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市场拓展计划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rgbClr val="00AF92"/>
              </a:solidFill>
              <a:ln>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60" name="组合 59"/>
          <p:cNvGrpSpPr/>
          <p:nvPr/>
        </p:nvGrpSpPr>
        <p:grpSpPr>
          <a:xfrm>
            <a:off x="9917496" y="3248388"/>
            <a:ext cx="1724707" cy="215444"/>
            <a:chOff x="4369395" y="3284984"/>
            <a:chExt cx="1724707" cy="215444"/>
          </a:xfrm>
        </p:grpSpPr>
        <p:sp>
          <p:nvSpPr>
            <p:cNvPr id="61"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五年发展计划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4369395" y="3316401"/>
              <a:ext cx="168551" cy="168551"/>
              <a:chOff x="5005199" y="3717032"/>
              <a:chExt cx="168551" cy="168551"/>
            </a:xfrm>
          </p:grpSpPr>
          <p:sp>
            <p:nvSpPr>
              <p:cNvPr id="63" name="椭圆 62"/>
              <p:cNvSpPr/>
              <p:nvPr/>
            </p:nvSpPr>
            <p:spPr>
              <a:xfrm>
                <a:off x="5005199" y="3717032"/>
                <a:ext cx="168551" cy="168551"/>
              </a:xfrm>
              <a:prstGeom prst="ellipse">
                <a:avLst/>
              </a:prstGeom>
              <a:solidFill>
                <a:srgbClr val="00AF92"/>
              </a:solidFill>
              <a:ln>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4" name="等腰三角形 6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65" name="组合 64"/>
          <p:cNvGrpSpPr/>
          <p:nvPr/>
        </p:nvGrpSpPr>
        <p:grpSpPr>
          <a:xfrm>
            <a:off x="7033691" y="3537000"/>
            <a:ext cx="1436675" cy="215444"/>
            <a:chOff x="4369395" y="3284984"/>
            <a:chExt cx="1436675" cy="215444"/>
          </a:xfrm>
        </p:grpSpPr>
        <p:sp>
          <p:nvSpPr>
            <p:cNvPr id="6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销售网络布局</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00AF92"/>
              </a:solidFill>
              <a:ln>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70" name="组合 69"/>
          <p:cNvGrpSpPr/>
          <p:nvPr/>
        </p:nvGrpSpPr>
        <p:grpSpPr>
          <a:xfrm>
            <a:off x="8477336" y="3536420"/>
            <a:ext cx="1436675" cy="215444"/>
            <a:chOff x="4369395" y="3284984"/>
            <a:chExt cx="1436675" cy="215444"/>
          </a:xfrm>
        </p:grpSpPr>
        <p:sp>
          <p:nvSpPr>
            <p:cNvPr id="7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短期盈利计划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00AF92"/>
              </a:solidFill>
              <a:ln>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75" name="组合 74"/>
          <p:cNvGrpSpPr/>
          <p:nvPr/>
        </p:nvGrpSpPr>
        <p:grpSpPr>
          <a:xfrm>
            <a:off x="9917496" y="3536420"/>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风险保障措施</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4369395" y="3316401"/>
              <a:ext cx="168551" cy="168551"/>
              <a:chOff x="5005199" y="3717032"/>
              <a:chExt cx="168551" cy="168551"/>
            </a:xfrm>
          </p:grpSpPr>
          <p:sp>
            <p:nvSpPr>
              <p:cNvPr id="78" name="椭圆 77"/>
              <p:cNvSpPr/>
              <p:nvPr/>
            </p:nvSpPr>
            <p:spPr>
              <a:xfrm>
                <a:off x="5005199" y="3717032"/>
                <a:ext cx="168551" cy="168551"/>
              </a:xfrm>
              <a:prstGeom prst="ellipse">
                <a:avLst/>
              </a:prstGeom>
              <a:solidFill>
                <a:srgbClr val="00AF92"/>
              </a:solidFill>
              <a:ln>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9" name="等腰三角形 7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5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par>
                                <p:cTn id="36" presetID="53" presetClass="entr" presetSubtype="16" fill="hold" nodeType="withEffect">
                                  <p:stCondLst>
                                    <p:cond delay="50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childTnLst>
                                </p:cTn>
                              </p:par>
                              <p:par>
                                <p:cTn id="41" presetID="53" presetClass="entr" presetSubtype="16" fill="hold" nodeType="withEffect">
                                  <p:stCondLst>
                                    <p:cond delay="500"/>
                                  </p:stCondLst>
                                  <p:childTnLst>
                                    <p:set>
                                      <p:cBhvr>
                                        <p:cTn id="42" dur="1" fill="hold">
                                          <p:stCondLst>
                                            <p:cond delay="0"/>
                                          </p:stCondLst>
                                        </p:cTn>
                                        <p:tgtEl>
                                          <p:spTgt spid="55"/>
                                        </p:tgtEl>
                                        <p:attrNameLst>
                                          <p:attrName>style.visibility</p:attrName>
                                        </p:attrNameLst>
                                      </p:cBhvr>
                                      <p:to>
                                        <p:strVal val="visible"/>
                                      </p:to>
                                    </p:set>
                                    <p:anim calcmode="lin" valueType="num">
                                      <p:cBhvr>
                                        <p:cTn id="43" dur="500" fill="hold"/>
                                        <p:tgtEl>
                                          <p:spTgt spid="55"/>
                                        </p:tgtEl>
                                        <p:attrNameLst>
                                          <p:attrName>ppt_w</p:attrName>
                                        </p:attrNameLst>
                                      </p:cBhvr>
                                      <p:tavLst>
                                        <p:tav tm="0">
                                          <p:val>
                                            <p:fltVal val="0"/>
                                          </p:val>
                                        </p:tav>
                                        <p:tav tm="100000">
                                          <p:val>
                                            <p:strVal val="#ppt_w"/>
                                          </p:val>
                                        </p:tav>
                                      </p:tavLst>
                                    </p:anim>
                                    <p:anim calcmode="lin" valueType="num">
                                      <p:cBhvr>
                                        <p:cTn id="44" dur="500" fill="hold"/>
                                        <p:tgtEl>
                                          <p:spTgt spid="55"/>
                                        </p:tgtEl>
                                        <p:attrNameLst>
                                          <p:attrName>ppt_h</p:attrName>
                                        </p:attrNameLst>
                                      </p:cBhvr>
                                      <p:tavLst>
                                        <p:tav tm="0">
                                          <p:val>
                                            <p:fltVal val="0"/>
                                          </p:val>
                                        </p:tav>
                                        <p:tav tm="100000">
                                          <p:val>
                                            <p:strVal val="#ppt_h"/>
                                          </p:val>
                                        </p:tav>
                                      </p:tavLst>
                                    </p:anim>
                                    <p:animEffect transition="in" filter="fade">
                                      <p:cBhvr>
                                        <p:cTn id="45" dur="500"/>
                                        <p:tgtEl>
                                          <p:spTgt spid="55"/>
                                        </p:tgtEl>
                                      </p:cBhvr>
                                    </p:animEffect>
                                  </p:childTnLst>
                                </p:cTn>
                              </p:par>
                              <p:par>
                                <p:cTn id="46" presetID="53" presetClass="entr" presetSubtype="16" fill="hold" nodeType="withEffect">
                                  <p:stCondLst>
                                    <p:cond delay="500"/>
                                  </p:stCondLst>
                                  <p:childTnLst>
                                    <p:set>
                                      <p:cBhvr>
                                        <p:cTn id="47" dur="1" fill="hold">
                                          <p:stCondLst>
                                            <p:cond delay="0"/>
                                          </p:stCondLst>
                                        </p:cTn>
                                        <p:tgtEl>
                                          <p:spTgt spid="60"/>
                                        </p:tgtEl>
                                        <p:attrNameLst>
                                          <p:attrName>style.visibility</p:attrName>
                                        </p:attrNameLst>
                                      </p:cBhvr>
                                      <p:to>
                                        <p:strVal val="visible"/>
                                      </p:to>
                                    </p:set>
                                    <p:anim calcmode="lin" valueType="num">
                                      <p:cBhvr>
                                        <p:cTn id="48" dur="500" fill="hold"/>
                                        <p:tgtEl>
                                          <p:spTgt spid="60"/>
                                        </p:tgtEl>
                                        <p:attrNameLst>
                                          <p:attrName>ppt_w</p:attrName>
                                        </p:attrNameLst>
                                      </p:cBhvr>
                                      <p:tavLst>
                                        <p:tav tm="0">
                                          <p:val>
                                            <p:fltVal val="0"/>
                                          </p:val>
                                        </p:tav>
                                        <p:tav tm="100000">
                                          <p:val>
                                            <p:strVal val="#ppt_w"/>
                                          </p:val>
                                        </p:tav>
                                      </p:tavLst>
                                    </p:anim>
                                    <p:anim calcmode="lin" valueType="num">
                                      <p:cBhvr>
                                        <p:cTn id="49" dur="500" fill="hold"/>
                                        <p:tgtEl>
                                          <p:spTgt spid="60"/>
                                        </p:tgtEl>
                                        <p:attrNameLst>
                                          <p:attrName>ppt_h</p:attrName>
                                        </p:attrNameLst>
                                      </p:cBhvr>
                                      <p:tavLst>
                                        <p:tav tm="0">
                                          <p:val>
                                            <p:fltVal val="0"/>
                                          </p:val>
                                        </p:tav>
                                        <p:tav tm="100000">
                                          <p:val>
                                            <p:strVal val="#ppt_h"/>
                                          </p:val>
                                        </p:tav>
                                      </p:tavLst>
                                    </p:anim>
                                    <p:animEffect transition="in" filter="fade">
                                      <p:cBhvr>
                                        <p:cTn id="50" dur="500"/>
                                        <p:tgtEl>
                                          <p:spTgt spid="60"/>
                                        </p:tgtEl>
                                      </p:cBhvr>
                                    </p:animEffect>
                                  </p:childTnLst>
                                </p:cTn>
                              </p:par>
                              <p:par>
                                <p:cTn id="51" presetID="53" presetClass="entr" presetSubtype="16" fill="hold" nodeType="withEffect">
                                  <p:stCondLst>
                                    <p:cond delay="50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fltVal val="0"/>
                                          </p:val>
                                        </p:tav>
                                        <p:tav tm="100000">
                                          <p:val>
                                            <p:strVal val="#ppt_w"/>
                                          </p:val>
                                        </p:tav>
                                      </p:tavLst>
                                    </p:anim>
                                    <p:anim calcmode="lin" valueType="num">
                                      <p:cBhvr>
                                        <p:cTn id="54" dur="500" fill="hold"/>
                                        <p:tgtEl>
                                          <p:spTgt spid="65"/>
                                        </p:tgtEl>
                                        <p:attrNameLst>
                                          <p:attrName>ppt_h</p:attrName>
                                        </p:attrNameLst>
                                      </p:cBhvr>
                                      <p:tavLst>
                                        <p:tav tm="0">
                                          <p:val>
                                            <p:fltVal val="0"/>
                                          </p:val>
                                        </p:tav>
                                        <p:tav tm="100000">
                                          <p:val>
                                            <p:strVal val="#ppt_h"/>
                                          </p:val>
                                        </p:tav>
                                      </p:tavLst>
                                    </p:anim>
                                    <p:animEffect transition="in" filter="fade">
                                      <p:cBhvr>
                                        <p:cTn id="55" dur="500"/>
                                        <p:tgtEl>
                                          <p:spTgt spid="65"/>
                                        </p:tgtEl>
                                      </p:cBhvr>
                                    </p:animEffect>
                                  </p:childTnLst>
                                </p:cTn>
                              </p:par>
                              <p:par>
                                <p:cTn id="56" presetID="53" presetClass="entr" presetSubtype="16" fill="hold"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nodeType="withEffect">
                                  <p:stCondLst>
                                    <p:cond delay="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p:bldP spid="7" grpId="0"/>
      <p:bldP spid="4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产品开发计划</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52" name="矩形: 圆角 51"/>
          <p:cNvSpPr/>
          <p:nvPr/>
        </p:nvSpPr>
        <p:spPr>
          <a:xfrm>
            <a:off x="9138445" y="1576918"/>
            <a:ext cx="2423583" cy="2025649"/>
          </a:xfrm>
          <a:prstGeom prst="roundRect">
            <a:avLst>
              <a:gd name="adj" fmla="val 0"/>
            </a:avLst>
          </a:prstGeom>
          <a:solidFill>
            <a:sysClr val="window" lastClr="FFFFFF"/>
          </a:solid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53" name="矩形: 圆角 52"/>
          <p:cNvSpPr/>
          <p:nvPr/>
        </p:nvSpPr>
        <p:spPr>
          <a:xfrm>
            <a:off x="6350794" y="1576918"/>
            <a:ext cx="2423584" cy="2025649"/>
          </a:xfrm>
          <a:prstGeom prst="roundRect">
            <a:avLst>
              <a:gd name="adj" fmla="val 0"/>
            </a:avLst>
          </a:prstGeom>
          <a:solidFill>
            <a:sysClr val="window" lastClr="FFFFFF"/>
          </a:solid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54" name="矩形: 圆角 53"/>
          <p:cNvSpPr/>
          <p:nvPr/>
        </p:nvSpPr>
        <p:spPr>
          <a:xfrm>
            <a:off x="3563145" y="1576918"/>
            <a:ext cx="2423583" cy="2025649"/>
          </a:xfrm>
          <a:prstGeom prst="roundRect">
            <a:avLst>
              <a:gd name="adj" fmla="val 0"/>
            </a:avLst>
          </a:prstGeom>
          <a:solidFill>
            <a:sysClr val="window" lastClr="FFFFFF"/>
          </a:solid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55" name="矩形: 圆角 54"/>
          <p:cNvSpPr/>
          <p:nvPr/>
        </p:nvSpPr>
        <p:spPr>
          <a:xfrm>
            <a:off x="773379" y="1576918"/>
            <a:ext cx="2425700" cy="2025649"/>
          </a:xfrm>
          <a:prstGeom prst="roundRect">
            <a:avLst>
              <a:gd name="adj" fmla="val 0"/>
            </a:avLst>
          </a:prstGeom>
          <a:solidFill>
            <a:sysClr val="window" lastClr="FFFFFF"/>
          </a:solid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56" name="组合 1"/>
          <p:cNvGrpSpPr/>
          <p:nvPr/>
        </p:nvGrpSpPr>
        <p:grpSpPr bwMode="auto">
          <a:xfrm>
            <a:off x="773379" y="2321986"/>
            <a:ext cx="10788649" cy="469900"/>
            <a:chOff x="580191" y="1741770"/>
            <a:chExt cx="8091369" cy="352026"/>
          </a:xfrm>
        </p:grpSpPr>
        <p:sp>
          <p:nvSpPr>
            <p:cNvPr id="57" name="矩形 56"/>
            <p:cNvSpPr/>
            <p:nvPr/>
          </p:nvSpPr>
          <p:spPr>
            <a:xfrm>
              <a:off x="580191" y="1741770"/>
              <a:ext cx="1819248" cy="352026"/>
            </a:xfrm>
            <a:prstGeom prst="rect">
              <a:avLst/>
            </a:prstGeom>
            <a:solidFill>
              <a:srgbClr val="FA783A"/>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58" name="矩形 57"/>
            <p:cNvSpPr/>
            <p:nvPr/>
          </p:nvSpPr>
          <p:spPr>
            <a:xfrm>
              <a:off x="2670898" y="1741770"/>
              <a:ext cx="1819248" cy="352026"/>
            </a:xfrm>
            <a:prstGeom prst="rect">
              <a:avLst/>
            </a:prstGeom>
            <a:solidFill>
              <a:srgbClr val="00B0F0"/>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59" name="矩形 58"/>
            <p:cNvSpPr/>
            <p:nvPr/>
          </p:nvSpPr>
          <p:spPr>
            <a:xfrm>
              <a:off x="4761605" y="1741770"/>
              <a:ext cx="1819248" cy="352026"/>
            </a:xfrm>
            <a:prstGeom prst="rect">
              <a:avLst/>
            </a:prstGeom>
            <a:solidFill>
              <a:srgbClr val="FF3D33"/>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60" name="矩形 59"/>
            <p:cNvSpPr/>
            <p:nvPr/>
          </p:nvSpPr>
          <p:spPr>
            <a:xfrm>
              <a:off x="6852312" y="1741770"/>
              <a:ext cx="1819248" cy="352026"/>
            </a:xfrm>
            <a:prstGeom prst="rect">
              <a:avLst/>
            </a:prstGeom>
            <a:solidFill>
              <a:srgbClr val="00AF92"/>
            </a:solidFill>
            <a:ln w="12700" cap="flat" cmpd="sng" algn="ctr">
              <a:noFill/>
              <a:prstDash val="solid"/>
              <a:miter lim="800000"/>
            </a:ln>
            <a:effectLst/>
          </p:spPr>
          <p:txBody>
            <a:bodyPr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61" name="TextBox 39"/>
            <p:cNvSpPr txBox="1"/>
            <p:nvPr/>
          </p:nvSpPr>
          <p:spPr>
            <a:xfrm>
              <a:off x="989612" y="1840084"/>
              <a:ext cx="1000259" cy="207514"/>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marL="0" marR="0" lvl="0" indent="0" algn="r" defTabSz="913765" eaLnBrk="1" fontAlgn="auto" latinLnBrk="0" hangingPunct="1">
                <a:lnSpc>
                  <a:spcPct val="100000"/>
                </a:lnSpc>
                <a:spcBef>
                  <a:spcPct val="0"/>
                </a:spcBef>
                <a:spcAft>
                  <a:spcPct val="0"/>
                </a:spcAft>
                <a:buClrTx/>
                <a:buSzTx/>
                <a:buFontTx/>
                <a:buNone/>
                <a:defRPr/>
              </a:pPr>
              <a:r>
                <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rPr>
                <a:t>填写标题</a:t>
              </a:r>
              <a:endPar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endParaRPr>
            </a:p>
          </p:txBody>
        </p:sp>
        <p:sp>
          <p:nvSpPr>
            <p:cNvPr id="62" name="TextBox 39"/>
            <p:cNvSpPr txBox="1"/>
            <p:nvPr/>
          </p:nvSpPr>
          <p:spPr>
            <a:xfrm>
              <a:off x="3080319" y="1840084"/>
              <a:ext cx="1000259" cy="207514"/>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marL="0" marR="0" lvl="0" indent="0" algn="r" defTabSz="913765" eaLnBrk="1" fontAlgn="auto" latinLnBrk="0" hangingPunct="1">
                <a:lnSpc>
                  <a:spcPct val="100000"/>
                </a:lnSpc>
                <a:spcBef>
                  <a:spcPct val="0"/>
                </a:spcBef>
                <a:spcAft>
                  <a:spcPct val="0"/>
                </a:spcAft>
                <a:buClrTx/>
                <a:buSzTx/>
                <a:buFontTx/>
                <a:buNone/>
                <a:defRPr/>
              </a:pPr>
              <a:r>
                <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rPr>
                <a:t>填写标题</a:t>
              </a:r>
              <a:endPar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endParaRPr>
            </a:p>
          </p:txBody>
        </p:sp>
        <p:sp>
          <p:nvSpPr>
            <p:cNvPr id="63" name="TextBox 39"/>
            <p:cNvSpPr txBox="1"/>
            <p:nvPr/>
          </p:nvSpPr>
          <p:spPr>
            <a:xfrm>
              <a:off x="5171026" y="1840084"/>
              <a:ext cx="1000259" cy="207514"/>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marL="0" marR="0" lvl="0" indent="0" algn="r" defTabSz="913765" eaLnBrk="1" fontAlgn="auto" latinLnBrk="0" hangingPunct="1">
                <a:lnSpc>
                  <a:spcPct val="100000"/>
                </a:lnSpc>
                <a:spcBef>
                  <a:spcPct val="0"/>
                </a:spcBef>
                <a:spcAft>
                  <a:spcPct val="0"/>
                </a:spcAft>
                <a:buClrTx/>
                <a:buSzTx/>
                <a:buFontTx/>
                <a:buNone/>
                <a:defRPr/>
              </a:pPr>
              <a:r>
                <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rPr>
                <a:t>填写标题</a:t>
              </a:r>
              <a:endPar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endParaRPr>
            </a:p>
          </p:txBody>
        </p:sp>
        <p:sp>
          <p:nvSpPr>
            <p:cNvPr id="64" name="TextBox 39"/>
            <p:cNvSpPr txBox="1"/>
            <p:nvPr/>
          </p:nvSpPr>
          <p:spPr>
            <a:xfrm>
              <a:off x="7261733" y="1840084"/>
              <a:ext cx="1000259" cy="207514"/>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marL="0" marR="0" lvl="0" indent="0" algn="r" defTabSz="913765" eaLnBrk="1" fontAlgn="auto" latinLnBrk="0" hangingPunct="1">
                <a:lnSpc>
                  <a:spcPct val="100000"/>
                </a:lnSpc>
                <a:spcBef>
                  <a:spcPct val="0"/>
                </a:spcBef>
                <a:spcAft>
                  <a:spcPct val="0"/>
                </a:spcAft>
                <a:buClrTx/>
                <a:buSzTx/>
                <a:buFontTx/>
                <a:buNone/>
                <a:defRPr/>
              </a:pPr>
              <a:r>
                <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rPr>
                <a:t>填写标题</a:t>
              </a:r>
              <a:endParaRPr kumimoji="0" lang="zh-CN" altLang="en-US" sz="1800" b="0" i="0" u="none" strike="noStrike" kern="0" cap="none" spc="800" normalizeH="0" baseline="0" noProof="1">
                <a:ln>
                  <a:noFill/>
                </a:ln>
                <a:solidFill>
                  <a:prstClr val="white"/>
                </a:solidFill>
                <a:effectLst/>
                <a:uLnTx/>
                <a:uFillTx/>
                <a:latin typeface="Avenir LT 35 Light"/>
                <a:ea typeface="微软雅黑" panose="020B0503020204020204" pitchFamily="34" charset="-122"/>
              </a:endParaRPr>
            </a:p>
          </p:txBody>
        </p:sp>
      </p:grpSp>
      <p:sp>
        <p:nvSpPr>
          <p:cNvPr id="65" name="TextBox 39"/>
          <p:cNvSpPr txBox="1"/>
          <p:nvPr/>
        </p:nvSpPr>
        <p:spPr>
          <a:xfrm>
            <a:off x="1337816" y="1809751"/>
            <a:ext cx="94897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algn="r" defTabSz="913765">
              <a:spcBef>
                <a:spcPct val="0"/>
              </a:spcBef>
              <a:spcAft>
                <a:spcPct val="0"/>
              </a:spcAft>
              <a:defRPr/>
            </a:pPr>
            <a:r>
              <a:rPr lang="en-US" altLang="zh-CN" noProof="1">
                <a:solidFill>
                  <a:prstClr val="black"/>
                </a:solidFill>
                <a:latin typeface="Arial" panose="020B0604020202020204" pitchFamily="34" charset="0"/>
                <a:ea typeface="微软雅黑" panose="020B0503020204020204" pitchFamily="34" charset="-122"/>
                <a:cs typeface="Arial" panose="020B0604020202020204" pitchFamily="34" charset="0"/>
              </a:rPr>
              <a:t>ONE / 01</a:t>
            </a:r>
            <a:endParaRPr lang="zh-CN" altLang="en-US" noProof="1">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66" name="TextBox 39"/>
          <p:cNvSpPr txBox="1"/>
          <p:nvPr/>
        </p:nvSpPr>
        <p:spPr>
          <a:xfrm>
            <a:off x="4106929" y="1771651"/>
            <a:ext cx="133369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algn="r" defTabSz="913765">
              <a:spcBef>
                <a:spcPct val="0"/>
              </a:spcBef>
              <a:spcAft>
                <a:spcPct val="0"/>
              </a:spcAft>
              <a:defRPr/>
            </a:pPr>
            <a:r>
              <a:rPr lang="zh-CN" altLang="en-US" spc="800" noProof="1">
                <a:solidFill>
                  <a:prstClr val="white"/>
                </a:solidFill>
                <a:latin typeface="Avenir LT 35 Light"/>
                <a:ea typeface="微软雅黑" panose="020B0503020204020204" pitchFamily="34" charset="-122"/>
              </a:rPr>
              <a:t>填写标题</a:t>
            </a:r>
            <a:endParaRPr lang="zh-CN" altLang="en-US" spc="800" noProof="1">
              <a:solidFill>
                <a:prstClr val="white"/>
              </a:solidFill>
              <a:latin typeface="Avenir LT 35 Light"/>
              <a:ea typeface="微软雅黑" panose="020B0503020204020204" pitchFamily="34" charset="-122"/>
            </a:endParaRPr>
          </a:p>
        </p:txBody>
      </p:sp>
      <p:sp>
        <p:nvSpPr>
          <p:cNvPr id="67" name="TextBox 39"/>
          <p:cNvSpPr txBox="1"/>
          <p:nvPr/>
        </p:nvSpPr>
        <p:spPr>
          <a:xfrm>
            <a:off x="6896696" y="1771651"/>
            <a:ext cx="133369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algn="r" defTabSz="913765">
              <a:spcBef>
                <a:spcPct val="0"/>
              </a:spcBef>
              <a:spcAft>
                <a:spcPct val="0"/>
              </a:spcAft>
              <a:defRPr/>
            </a:pPr>
            <a:r>
              <a:rPr lang="zh-CN" altLang="en-US" spc="800" noProof="1">
                <a:solidFill>
                  <a:prstClr val="white"/>
                </a:solidFill>
                <a:latin typeface="Avenir LT 35 Light"/>
                <a:ea typeface="微软雅黑" panose="020B0503020204020204" pitchFamily="34" charset="-122"/>
              </a:rPr>
              <a:t>填写标题</a:t>
            </a:r>
            <a:endParaRPr lang="zh-CN" altLang="en-US" spc="800" noProof="1">
              <a:solidFill>
                <a:prstClr val="white"/>
              </a:solidFill>
              <a:latin typeface="Avenir LT 35 Light"/>
              <a:ea typeface="微软雅黑" panose="020B0503020204020204" pitchFamily="34" charset="-122"/>
            </a:endParaRPr>
          </a:p>
        </p:txBody>
      </p:sp>
      <p:sp>
        <p:nvSpPr>
          <p:cNvPr id="68" name="TextBox 39"/>
          <p:cNvSpPr txBox="1"/>
          <p:nvPr/>
        </p:nvSpPr>
        <p:spPr>
          <a:xfrm>
            <a:off x="4199549" y="1809751"/>
            <a:ext cx="94897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algn="r" defTabSz="913765">
              <a:spcBef>
                <a:spcPct val="0"/>
              </a:spcBef>
              <a:spcAft>
                <a:spcPct val="0"/>
              </a:spcAft>
              <a:defRPr/>
            </a:pPr>
            <a:r>
              <a:rPr lang="en-US" altLang="zh-CN" noProof="1">
                <a:solidFill>
                  <a:prstClr val="black"/>
                </a:solidFill>
                <a:latin typeface="Arial" panose="020B0604020202020204" pitchFamily="34" charset="0"/>
                <a:ea typeface="微软雅黑" panose="020B0503020204020204" pitchFamily="34" charset="-122"/>
                <a:cs typeface="Arial" panose="020B0604020202020204" pitchFamily="34" charset="0"/>
              </a:rPr>
              <a:t>ONE / 02</a:t>
            </a:r>
            <a:endParaRPr lang="zh-CN" altLang="en-US" noProof="1">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TextBox 39"/>
          <p:cNvSpPr txBox="1"/>
          <p:nvPr/>
        </p:nvSpPr>
        <p:spPr>
          <a:xfrm>
            <a:off x="6995667" y="1809751"/>
            <a:ext cx="94897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algn="r" defTabSz="913765">
              <a:spcBef>
                <a:spcPct val="0"/>
              </a:spcBef>
              <a:spcAft>
                <a:spcPct val="0"/>
              </a:spcAft>
              <a:defRPr/>
            </a:pPr>
            <a:r>
              <a:rPr lang="en-US" altLang="zh-CN" noProof="1">
                <a:solidFill>
                  <a:prstClr val="black"/>
                </a:solidFill>
                <a:latin typeface="Arial" panose="020B0604020202020204" pitchFamily="34" charset="0"/>
                <a:ea typeface="微软雅黑" panose="020B0503020204020204" pitchFamily="34" charset="-122"/>
                <a:cs typeface="Arial" panose="020B0604020202020204" pitchFamily="34" charset="0"/>
              </a:rPr>
              <a:t>ONE / 03</a:t>
            </a:r>
            <a:endParaRPr lang="zh-CN" altLang="en-US" noProof="1">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70" name="TextBox 39"/>
          <p:cNvSpPr txBox="1"/>
          <p:nvPr/>
        </p:nvSpPr>
        <p:spPr>
          <a:xfrm>
            <a:off x="9899733" y="1809751"/>
            <a:ext cx="94897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algn="r" defTabSz="913765">
              <a:spcBef>
                <a:spcPct val="0"/>
              </a:spcBef>
              <a:spcAft>
                <a:spcPct val="0"/>
              </a:spcAft>
              <a:defRPr/>
            </a:pPr>
            <a:r>
              <a:rPr lang="en-US" altLang="zh-CN" noProof="1">
                <a:solidFill>
                  <a:prstClr val="black"/>
                </a:solidFill>
                <a:latin typeface="Arial" panose="020B0604020202020204" pitchFamily="34" charset="0"/>
                <a:ea typeface="微软雅黑" panose="020B0503020204020204" pitchFamily="34" charset="-122"/>
                <a:cs typeface="Arial" panose="020B0604020202020204" pitchFamily="34" charset="0"/>
              </a:rPr>
              <a:t>ONE / 04</a:t>
            </a:r>
            <a:endParaRPr lang="zh-CN" altLang="en-US" noProof="1">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TextBox 38"/>
          <p:cNvSpPr txBox="1">
            <a:spLocks noChangeArrowheads="1"/>
          </p:cNvSpPr>
          <p:nvPr/>
        </p:nvSpPr>
        <p:spPr bwMode="auto">
          <a:xfrm>
            <a:off x="1059128" y="2969684"/>
            <a:ext cx="1856317" cy="45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609600" fontAlgn="base">
              <a:lnSpc>
                <a:spcPts val="1865"/>
              </a:lnSpc>
              <a:spcBef>
                <a:spcPct val="0"/>
              </a:spcBef>
              <a:spcAft>
                <a:spcPct val="0"/>
              </a:spcAft>
            </a:pPr>
            <a:r>
              <a:rPr lang="en-US" altLang="zh-CN" sz="800">
                <a:solidFill>
                  <a:prstClr val="black"/>
                </a:solidFill>
                <a:latin typeface="Arial Unicode MS" panose="020B0604020202020204" charset="-122"/>
                <a:sym typeface="Lato"/>
              </a:rPr>
              <a:t>The activities of a company with buying and selling a product or service. </a:t>
            </a:r>
            <a:endParaRPr lang="zh-CN" altLang="en-US" sz="800">
              <a:solidFill>
                <a:prstClr val="black"/>
              </a:solidFill>
              <a:latin typeface="等线" panose="02010600030101010101" pitchFamily="2" charset="-122"/>
              <a:ea typeface="等线" panose="02010600030101010101" pitchFamily="2" charset="-122"/>
            </a:endParaRPr>
          </a:p>
        </p:txBody>
      </p:sp>
      <p:sp>
        <p:nvSpPr>
          <p:cNvPr id="72" name="TextBox 38"/>
          <p:cNvSpPr txBox="1">
            <a:spLocks noChangeArrowheads="1"/>
          </p:cNvSpPr>
          <p:nvPr/>
        </p:nvSpPr>
        <p:spPr bwMode="auto">
          <a:xfrm>
            <a:off x="3846779" y="2969684"/>
            <a:ext cx="1856316" cy="45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609600" fontAlgn="base">
              <a:lnSpc>
                <a:spcPts val="1865"/>
              </a:lnSpc>
              <a:spcBef>
                <a:spcPct val="0"/>
              </a:spcBef>
              <a:spcAft>
                <a:spcPct val="0"/>
              </a:spcAft>
            </a:pPr>
            <a:r>
              <a:rPr lang="en-US" altLang="zh-CN" sz="800">
                <a:solidFill>
                  <a:prstClr val="black"/>
                </a:solidFill>
                <a:latin typeface="Arial Unicode MS" panose="020B0604020202020204" charset="-122"/>
                <a:sym typeface="Lato"/>
              </a:rPr>
              <a:t>The activities of a company with buying and selling a product or service. </a:t>
            </a:r>
            <a:endParaRPr lang="zh-CN" altLang="en-US" sz="800">
              <a:solidFill>
                <a:prstClr val="black"/>
              </a:solidFill>
              <a:latin typeface="等线" panose="02010600030101010101" pitchFamily="2" charset="-122"/>
              <a:ea typeface="等线" panose="02010600030101010101" pitchFamily="2" charset="-122"/>
            </a:endParaRPr>
          </a:p>
        </p:txBody>
      </p:sp>
      <p:sp>
        <p:nvSpPr>
          <p:cNvPr id="73" name="TextBox 38"/>
          <p:cNvSpPr txBox="1">
            <a:spLocks noChangeArrowheads="1"/>
          </p:cNvSpPr>
          <p:nvPr/>
        </p:nvSpPr>
        <p:spPr bwMode="auto">
          <a:xfrm>
            <a:off x="6634428" y="2969684"/>
            <a:ext cx="1856317" cy="45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609600" fontAlgn="base">
              <a:lnSpc>
                <a:spcPts val="1865"/>
              </a:lnSpc>
              <a:spcBef>
                <a:spcPct val="0"/>
              </a:spcBef>
              <a:spcAft>
                <a:spcPct val="0"/>
              </a:spcAft>
            </a:pPr>
            <a:r>
              <a:rPr lang="en-US" altLang="zh-CN" sz="800">
                <a:solidFill>
                  <a:prstClr val="black"/>
                </a:solidFill>
                <a:latin typeface="Arial Unicode MS" panose="020B0604020202020204" charset="-122"/>
                <a:sym typeface="Lato"/>
              </a:rPr>
              <a:t>The activities of a company with buying and selling a product or service. </a:t>
            </a:r>
            <a:endParaRPr lang="zh-CN" altLang="en-US" sz="800">
              <a:solidFill>
                <a:prstClr val="black"/>
              </a:solidFill>
              <a:latin typeface="等线" panose="02010600030101010101" pitchFamily="2" charset="-122"/>
              <a:ea typeface="等线" panose="02010600030101010101" pitchFamily="2" charset="-122"/>
            </a:endParaRPr>
          </a:p>
        </p:txBody>
      </p:sp>
      <p:sp>
        <p:nvSpPr>
          <p:cNvPr id="74" name="TextBox 38"/>
          <p:cNvSpPr txBox="1">
            <a:spLocks noChangeArrowheads="1"/>
          </p:cNvSpPr>
          <p:nvPr/>
        </p:nvSpPr>
        <p:spPr bwMode="auto">
          <a:xfrm>
            <a:off x="9521561" y="2969684"/>
            <a:ext cx="1856317" cy="45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609600" fontAlgn="base">
              <a:lnSpc>
                <a:spcPts val="1865"/>
              </a:lnSpc>
              <a:spcBef>
                <a:spcPct val="0"/>
              </a:spcBef>
              <a:spcAft>
                <a:spcPct val="0"/>
              </a:spcAft>
            </a:pPr>
            <a:r>
              <a:rPr lang="en-US" altLang="zh-CN" sz="800">
                <a:solidFill>
                  <a:prstClr val="black"/>
                </a:solidFill>
                <a:latin typeface="Arial Unicode MS" panose="020B0604020202020204" charset="-122"/>
                <a:sym typeface="Lato"/>
              </a:rPr>
              <a:t>The activities of a company with buying and selling a product or service. </a:t>
            </a:r>
            <a:endParaRPr lang="zh-CN" altLang="en-US" sz="800">
              <a:solidFill>
                <a:prstClr val="black"/>
              </a:solidFill>
              <a:latin typeface="等线" panose="02010600030101010101" pitchFamily="2" charset="-122"/>
              <a:ea typeface="等线" panose="02010600030101010101" pitchFamily="2" charset="-122"/>
            </a:endParaRPr>
          </a:p>
        </p:txBody>
      </p:sp>
      <p:sp>
        <p:nvSpPr>
          <p:cNvPr id="75" name="矩形: 圆角 74"/>
          <p:cNvSpPr/>
          <p:nvPr/>
        </p:nvSpPr>
        <p:spPr>
          <a:xfrm>
            <a:off x="9252745" y="3877733"/>
            <a:ext cx="2423583" cy="2025651"/>
          </a:xfrm>
          <a:prstGeom prst="roundRect">
            <a:avLst>
              <a:gd name="adj" fmla="val 0"/>
            </a:avLst>
          </a:prstGeom>
          <a:blipFill>
            <a:blip r:embed="rId1"/>
            <a:stretch>
              <a:fillRect/>
            </a:stretch>
          </a:blip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76" name="矩形: 圆角 75"/>
          <p:cNvSpPr/>
          <p:nvPr/>
        </p:nvSpPr>
        <p:spPr>
          <a:xfrm>
            <a:off x="6465094" y="3877733"/>
            <a:ext cx="2423584" cy="2025651"/>
          </a:xfrm>
          <a:prstGeom prst="roundRect">
            <a:avLst>
              <a:gd name="adj" fmla="val 0"/>
            </a:avLst>
          </a:prstGeom>
          <a:blipFill>
            <a:blip r:embed="rId2"/>
            <a:stretch>
              <a:fillRect/>
            </a:stretch>
          </a:blip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77" name="矩形: 圆角 76"/>
          <p:cNvSpPr/>
          <p:nvPr/>
        </p:nvSpPr>
        <p:spPr>
          <a:xfrm>
            <a:off x="3677445" y="3877733"/>
            <a:ext cx="2423583" cy="2025651"/>
          </a:xfrm>
          <a:prstGeom prst="roundRect">
            <a:avLst>
              <a:gd name="adj" fmla="val 0"/>
            </a:avLst>
          </a:prstGeom>
          <a:blipFill>
            <a:blip r:embed="rId3"/>
            <a:stretch>
              <a:fillRect/>
            </a:stretch>
          </a:blip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78" name="矩形: 圆角 77"/>
          <p:cNvSpPr/>
          <p:nvPr/>
        </p:nvSpPr>
        <p:spPr>
          <a:xfrm>
            <a:off x="887679" y="3877733"/>
            <a:ext cx="2425700" cy="2025651"/>
          </a:xfrm>
          <a:prstGeom prst="roundRect">
            <a:avLst>
              <a:gd name="adj" fmla="val 0"/>
            </a:avLst>
          </a:prstGeom>
          <a:blipFill>
            <a:blip r:embed="rId4"/>
            <a:stretch>
              <a:fillRect/>
            </a:stretch>
          </a:blipFill>
          <a:ln w="12700" cap="flat" cmpd="sng" algn="ctr">
            <a:no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64" presetClass="path" presetSubtype="0" decel="30000" fill="hold" grpId="1" nodeType="withEffect">
                                  <p:stCondLst>
                                    <p:cond delay="0"/>
                                  </p:stCondLst>
                                  <p:childTnLst>
                                    <p:animMotion origin="layout" path="M 1.94444E-6 0.03889 L 1.94444E-6 -0.14815 " pathEditMode="relative" rAng="0" ptsTypes="AA">
                                      <p:cBhvr>
                                        <p:cTn id="12" dur="750" spd="-100000" fill="hold"/>
                                        <p:tgtEl>
                                          <p:spTgt spid="55"/>
                                        </p:tgtEl>
                                        <p:attrNameLst>
                                          <p:attrName>ppt_x</p:attrName>
                                          <p:attrName>ppt_y</p:attrName>
                                        </p:attrNameLst>
                                      </p:cBhvr>
                                      <p:rCtr x="0" y="-9300"/>
                                    </p:animMotion>
                                  </p:childTnLst>
                                </p:cTn>
                              </p:par>
                              <p:par>
                                <p:cTn id="13" presetID="64" presetClass="path" presetSubtype="0" accel="30000" decel="30000" fill="hold" grpId="2" nodeType="withEffect">
                                  <p:stCondLst>
                                    <p:cond delay="750"/>
                                  </p:stCondLst>
                                  <p:childTnLst>
                                    <p:animMotion origin="layout" path="M 1.94444E-6 0.03858 L 1.94444E-6 3.82716E-6 " pathEditMode="relative" rAng="0" ptsTypes="AA">
                                      <p:cBhvr>
                                        <p:cTn id="14" dur="750" fill="hold"/>
                                        <p:tgtEl>
                                          <p:spTgt spid="55"/>
                                        </p:tgtEl>
                                        <p:attrNameLst>
                                          <p:attrName>ppt_x</p:attrName>
                                          <p:attrName>ppt_y</p:attrName>
                                        </p:attrNameLst>
                                      </p:cBhvr>
                                      <p:rCtr x="0" y="-1900"/>
                                    </p:animMotion>
                                  </p:childTnLst>
                                </p:cTn>
                              </p:par>
                              <p:par>
                                <p:cTn id="15" presetID="10"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4" presetClass="path" presetSubtype="0" decel="30000" fill="hold" grpId="1" nodeType="withEffect">
                                  <p:stCondLst>
                                    <p:cond delay="0"/>
                                  </p:stCondLst>
                                  <p:childTnLst>
                                    <p:animMotion origin="layout" path="M 1.94444E-6 0.03889 L 1.94444E-6 -0.14815 " pathEditMode="relative" rAng="0" ptsTypes="AA">
                                      <p:cBhvr>
                                        <p:cTn id="19" dur="750" spd="-100000" fill="hold"/>
                                        <p:tgtEl>
                                          <p:spTgt spid="54"/>
                                        </p:tgtEl>
                                        <p:attrNameLst>
                                          <p:attrName>ppt_x</p:attrName>
                                          <p:attrName>ppt_y</p:attrName>
                                        </p:attrNameLst>
                                      </p:cBhvr>
                                      <p:rCtr x="0" y="-9300"/>
                                    </p:animMotion>
                                  </p:childTnLst>
                                </p:cTn>
                              </p:par>
                              <p:par>
                                <p:cTn id="20" presetID="64" presetClass="path" presetSubtype="0" accel="30000" decel="30000" fill="hold" grpId="2" nodeType="withEffect">
                                  <p:stCondLst>
                                    <p:cond delay="750"/>
                                  </p:stCondLst>
                                  <p:childTnLst>
                                    <p:animMotion origin="layout" path="M 1.94444E-6 0.03858 L 1.94444E-6 3.82716E-6 " pathEditMode="relative" rAng="0" ptsTypes="AA">
                                      <p:cBhvr>
                                        <p:cTn id="21" dur="750" fill="hold"/>
                                        <p:tgtEl>
                                          <p:spTgt spid="54"/>
                                        </p:tgtEl>
                                        <p:attrNameLst>
                                          <p:attrName>ppt_x</p:attrName>
                                          <p:attrName>ppt_y</p:attrName>
                                        </p:attrNameLst>
                                      </p:cBhvr>
                                      <p:rCtr x="0" y="-1900"/>
                                    </p:animMotion>
                                  </p:childTnLst>
                                </p:cTn>
                              </p:par>
                              <p:par>
                                <p:cTn id="22" presetID="10" presetClass="entr" presetSubtype="0"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par>
                                <p:cTn id="25" presetID="64" presetClass="path" presetSubtype="0" decel="30000" fill="hold" grpId="1" nodeType="withEffect">
                                  <p:stCondLst>
                                    <p:cond delay="0"/>
                                  </p:stCondLst>
                                  <p:childTnLst>
                                    <p:animMotion origin="layout" path="M 1.94444E-6 0.03889 L 1.94444E-6 -0.14815 " pathEditMode="relative" rAng="0" ptsTypes="AA">
                                      <p:cBhvr>
                                        <p:cTn id="26" dur="750" spd="-100000" fill="hold"/>
                                        <p:tgtEl>
                                          <p:spTgt spid="53"/>
                                        </p:tgtEl>
                                        <p:attrNameLst>
                                          <p:attrName>ppt_x</p:attrName>
                                          <p:attrName>ppt_y</p:attrName>
                                        </p:attrNameLst>
                                      </p:cBhvr>
                                      <p:rCtr x="0" y="-9300"/>
                                    </p:animMotion>
                                  </p:childTnLst>
                                </p:cTn>
                              </p:par>
                              <p:par>
                                <p:cTn id="27" presetID="64" presetClass="path" presetSubtype="0" accel="30000" decel="30000" fill="hold" grpId="2" nodeType="withEffect">
                                  <p:stCondLst>
                                    <p:cond delay="750"/>
                                  </p:stCondLst>
                                  <p:childTnLst>
                                    <p:animMotion origin="layout" path="M 1.94444E-6 0.03858 L 1.94444E-6 3.82716E-6 " pathEditMode="relative" rAng="0" ptsTypes="AA">
                                      <p:cBhvr>
                                        <p:cTn id="28" dur="750" fill="hold"/>
                                        <p:tgtEl>
                                          <p:spTgt spid="53"/>
                                        </p:tgtEl>
                                        <p:attrNameLst>
                                          <p:attrName>ppt_x</p:attrName>
                                          <p:attrName>ppt_y</p:attrName>
                                        </p:attrNameLst>
                                      </p:cBhvr>
                                      <p:rCtr x="0" y="-1900"/>
                                    </p:animMotion>
                                  </p:childTnLst>
                                </p:cTn>
                              </p:par>
                              <p:par>
                                <p:cTn id="29" presetID="10"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64" presetClass="path" presetSubtype="0" decel="30000" fill="hold" grpId="1" nodeType="withEffect">
                                  <p:stCondLst>
                                    <p:cond delay="0"/>
                                  </p:stCondLst>
                                  <p:childTnLst>
                                    <p:animMotion origin="layout" path="M 1.94444E-6 0.03889 L 1.94444E-6 -0.14815 " pathEditMode="relative" rAng="0" ptsTypes="AA">
                                      <p:cBhvr>
                                        <p:cTn id="33" dur="750" spd="-100000" fill="hold"/>
                                        <p:tgtEl>
                                          <p:spTgt spid="52"/>
                                        </p:tgtEl>
                                        <p:attrNameLst>
                                          <p:attrName>ppt_x</p:attrName>
                                          <p:attrName>ppt_y</p:attrName>
                                        </p:attrNameLst>
                                      </p:cBhvr>
                                      <p:rCtr x="0" y="-9300"/>
                                    </p:animMotion>
                                  </p:childTnLst>
                                </p:cTn>
                              </p:par>
                              <p:par>
                                <p:cTn id="34" presetID="64" presetClass="path" presetSubtype="0" accel="30000" decel="30000" fill="hold" grpId="2" nodeType="withEffect">
                                  <p:stCondLst>
                                    <p:cond delay="750"/>
                                  </p:stCondLst>
                                  <p:childTnLst>
                                    <p:animMotion origin="layout" path="M 1.94444E-6 0.03858 L 1.94444E-6 3.82716E-6 " pathEditMode="relative" rAng="0" ptsTypes="AA">
                                      <p:cBhvr>
                                        <p:cTn id="35" dur="750" fill="hold"/>
                                        <p:tgtEl>
                                          <p:spTgt spid="52"/>
                                        </p:tgtEl>
                                        <p:attrNameLst>
                                          <p:attrName>ppt_x</p:attrName>
                                          <p:attrName>ppt_y</p:attrName>
                                        </p:attrNameLst>
                                      </p:cBhvr>
                                      <p:rCtr x="0" y="-1900"/>
                                    </p:animMotion>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68"/>
                                        </p:tgtEl>
                                        <p:attrNameLst>
                                          <p:attrName>style.visibility</p:attrName>
                                        </p:attrNameLst>
                                      </p:cBhvr>
                                      <p:to>
                                        <p:strVal val="visible"/>
                                      </p:to>
                                    </p:set>
                                    <p:anim calcmode="lin" valueType="num">
                                      <p:cBhvr>
                                        <p:cTn id="44" dur="500" fill="hold"/>
                                        <p:tgtEl>
                                          <p:spTgt spid="68"/>
                                        </p:tgtEl>
                                        <p:attrNameLst>
                                          <p:attrName>ppt_w</p:attrName>
                                        </p:attrNameLst>
                                      </p:cBhvr>
                                      <p:tavLst>
                                        <p:tav tm="0">
                                          <p:val>
                                            <p:fltVal val="0"/>
                                          </p:val>
                                        </p:tav>
                                        <p:tav tm="100000">
                                          <p:val>
                                            <p:strVal val="#ppt_w"/>
                                          </p:val>
                                        </p:tav>
                                      </p:tavLst>
                                    </p:anim>
                                    <p:anim calcmode="lin" valueType="num">
                                      <p:cBhvr>
                                        <p:cTn id="45" dur="500" fill="hold"/>
                                        <p:tgtEl>
                                          <p:spTgt spid="68"/>
                                        </p:tgtEl>
                                        <p:attrNameLst>
                                          <p:attrName>ppt_h</p:attrName>
                                        </p:attrNameLst>
                                      </p:cBhvr>
                                      <p:tavLst>
                                        <p:tav tm="0">
                                          <p:val>
                                            <p:fltVal val="0"/>
                                          </p:val>
                                        </p:tav>
                                        <p:tav tm="100000">
                                          <p:val>
                                            <p:strVal val="#ppt_h"/>
                                          </p:val>
                                        </p:tav>
                                      </p:tavLst>
                                    </p:anim>
                                    <p:animEffect transition="in" filter="fade">
                                      <p:cBhvr>
                                        <p:cTn id="46" dur="500"/>
                                        <p:tgtEl>
                                          <p:spTgt spid="6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 calcmode="lin" valueType="num">
                                      <p:cBhvr>
                                        <p:cTn id="49" dur="500" fill="hold"/>
                                        <p:tgtEl>
                                          <p:spTgt spid="69"/>
                                        </p:tgtEl>
                                        <p:attrNameLst>
                                          <p:attrName>ppt_w</p:attrName>
                                        </p:attrNameLst>
                                      </p:cBhvr>
                                      <p:tavLst>
                                        <p:tav tm="0">
                                          <p:val>
                                            <p:fltVal val="0"/>
                                          </p:val>
                                        </p:tav>
                                        <p:tav tm="100000">
                                          <p:val>
                                            <p:strVal val="#ppt_w"/>
                                          </p:val>
                                        </p:tav>
                                      </p:tavLst>
                                    </p:anim>
                                    <p:anim calcmode="lin" valueType="num">
                                      <p:cBhvr>
                                        <p:cTn id="50" dur="500" fill="hold"/>
                                        <p:tgtEl>
                                          <p:spTgt spid="69"/>
                                        </p:tgtEl>
                                        <p:attrNameLst>
                                          <p:attrName>ppt_h</p:attrName>
                                        </p:attrNameLst>
                                      </p:cBhvr>
                                      <p:tavLst>
                                        <p:tav tm="0">
                                          <p:val>
                                            <p:fltVal val="0"/>
                                          </p:val>
                                        </p:tav>
                                        <p:tav tm="100000">
                                          <p:val>
                                            <p:strVal val="#ppt_h"/>
                                          </p:val>
                                        </p:tav>
                                      </p:tavLst>
                                    </p:anim>
                                    <p:animEffect transition="in" filter="fade">
                                      <p:cBhvr>
                                        <p:cTn id="51" dur="500"/>
                                        <p:tgtEl>
                                          <p:spTgt spid="6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70"/>
                                        </p:tgtEl>
                                        <p:attrNameLst>
                                          <p:attrName>style.visibility</p:attrName>
                                        </p:attrNameLst>
                                      </p:cBhvr>
                                      <p:to>
                                        <p:strVal val="visible"/>
                                      </p:to>
                                    </p:set>
                                    <p:anim calcmode="lin" valueType="num">
                                      <p:cBhvr>
                                        <p:cTn id="54" dur="500" fill="hold"/>
                                        <p:tgtEl>
                                          <p:spTgt spid="70"/>
                                        </p:tgtEl>
                                        <p:attrNameLst>
                                          <p:attrName>ppt_w</p:attrName>
                                        </p:attrNameLst>
                                      </p:cBhvr>
                                      <p:tavLst>
                                        <p:tav tm="0">
                                          <p:val>
                                            <p:fltVal val="0"/>
                                          </p:val>
                                        </p:tav>
                                        <p:tav tm="100000">
                                          <p:val>
                                            <p:strVal val="#ppt_w"/>
                                          </p:val>
                                        </p:tav>
                                      </p:tavLst>
                                    </p:anim>
                                    <p:anim calcmode="lin" valueType="num">
                                      <p:cBhvr>
                                        <p:cTn id="55" dur="500" fill="hold"/>
                                        <p:tgtEl>
                                          <p:spTgt spid="70"/>
                                        </p:tgtEl>
                                        <p:attrNameLst>
                                          <p:attrName>ppt_h</p:attrName>
                                        </p:attrNameLst>
                                      </p:cBhvr>
                                      <p:tavLst>
                                        <p:tav tm="0">
                                          <p:val>
                                            <p:fltVal val="0"/>
                                          </p:val>
                                        </p:tav>
                                        <p:tav tm="100000">
                                          <p:val>
                                            <p:strVal val="#ppt_h"/>
                                          </p:val>
                                        </p:tav>
                                      </p:tavLst>
                                    </p:anim>
                                    <p:animEffect transition="in" filter="fade">
                                      <p:cBhvr>
                                        <p:cTn id="56" dur="500"/>
                                        <p:tgtEl>
                                          <p:spTgt spid="70"/>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p:cTn id="59" dur="500" fill="hold"/>
                                        <p:tgtEl>
                                          <p:spTgt spid="71"/>
                                        </p:tgtEl>
                                        <p:attrNameLst>
                                          <p:attrName>ppt_w</p:attrName>
                                        </p:attrNameLst>
                                      </p:cBhvr>
                                      <p:tavLst>
                                        <p:tav tm="0">
                                          <p:val>
                                            <p:fltVal val="0"/>
                                          </p:val>
                                        </p:tav>
                                        <p:tav tm="100000">
                                          <p:val>
                                            <p:strVal val="#ppt_w"/>
                                          </p:val>
                                        </p:tav>
                                      </p:tavLst>
                                    </p:anim>
                                    <p:anim calcmode="lin" valueType="num">
                                      <p:cBhvr>
                                        <p:cTn id="60" dur="500" fill="hold"/>
                                        <p:tgtEl>
                                          <p:spTgt spid="71"/>
                                        </p:tgtEl>
                                        <p:attrNameLst>
                                          <p:attrName>ppt_h</p:attrName>
                                        </p:attrNameLst>
                                      </p:cBhvr>
                                      <p:tavLst>
                                        <p:tav tm="0">
                                          <p:val>
                                            <p:fltVal val="0"/>
                                          </p:val>
                                        </p:tav>
                                        <p:tav tm="100000">
                                          <p:val>
                                            <p:strVal val="#ppt_h"/>
                                          </p:val>
                                        </p:tav>
                                      </p:tavLst>
                                    </p:anim>
                                    <p:animEffect transition="in" filter="fade">
                                      <p:cBhvr>
                                        <p:cTn id="61" dur="500"/>
                                        <p:tgtEl>
                                          <p:spTgt spid="7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 calcmode="lin" valueType="num">
                                      <p:cBhvr>
                                        <p:cTn id="64" dur="500" fill="hold"/>
                                        <p:tgtEl>
                                          <p:spTgt spid="72"/>
                                        </p:tgtEl>
                                        <p:attrNameLst>
                                          <p:attrName>ppt_w</p:attrName>
                                        </p:attrNameLst>
                                      </p:cBhvr>
                                      <p:tavLst>
                                        <p:tav tm="0">
                                          <p:val>
                                            <p:fltVal val="0"/>
                                          </p:val>
                                        </p:tav>
                                        <p:tav tm="100000">
                                          <p:val>
                                            <p:strVal val="#ppt_w"/>
                                          </p:val>
                                        </p:tav>
                                      </p:tavLst>
                                    </p:anim>
                                    <p:anim calcmode="lin" valueType="num">
                                      <p:cBhvr>
                                        <p:cTn id="65" dur="500" fill="hold"/>
                                        <p:tgtEl>
                                          <p:spTgt spid="72"/>
                                        </p:tgtEl>
                                        <p:attrNameLst>
                                          <p:attrName>ppt_h</p:attrName>
                                        </p:attrNameLst>
                                      </p:cBhvr>
                                      <p:tavLst>
                                        <p:tav tm="0">
                                          <p:val>
                                            <p:fltVal val="0"/>
                                          </p:val>
                                        </p:tav>
                                        <p:tav tm="100000">
                                          <p:val>
                                            <p:strVal val="#ppt_h"/>
                                          </p:val>
                                        </p:tav>
                                      </p:tavLst>
                                    </p:anim>
                                    <p:animEffect transition="in" filter="fade">
                                      <p:cBhvr>
                                        <p:cTn id="66" dur="500"/>
                                        <p:tgtEl>
                                          <p:spTgt spid="7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500" fill="hold"/>
                                        <p:tgtEl>
                                          <p:spTgt spid="73"/>
                                        </p:tgtEl>
                                        <p:attrNameLst>
                                          <p:attrName>ppt_w</p:attrName>
                                        </p:attrNameLst>
                                      </p:cBhvr>
                                      <p:tavLst>
                                        <p:tav tm="0">
                                          <p:val>
                                            <p:fltVal val="0"/>
                                          </p:val>
                                        </p:tav>
                                        <p:tav tm="100000">
                                          <p:val>
                                            <p:strVal val="#ppt_w"/>
                                          </p:val>
                                        </p:tav>
                                      </p:tavLst>
                                    </p:anim>
                                    <p:anim calcmode="lin" valueType="num">
                                      <p:cBhvr>
                                        <p:cTn id="70" dur="500" fill="hold"/>
                                        <p:tgtEl>
                                          <p:spTgt spid="73"/>
                                        </p:tgtEl>
                                        <p:attrNameLst>
                                          <p:attrName>ppt_h</p:attrName>
                                        </p:attrNameLst>
                                      </p:cBhvr>
                                      <p:tavLst>
                                        <p:tav tm="0">
                                          <p:val>
                                            <p:fltVal val="0"/>
                                          </p:val>
                                        </p:tav>
                                        <p:tav tm="100000">
                                          <p:val>
                                            <p:strVal val="#ppt_h"/>
                                          </p:val>
                                        </p:tav>
                                      </p:tavLst>
                                    </p:anim>
                                    <p:animEffect transition="in" filter="fade">
                                      <p:cBhvr>
                                        <p:cTn id="71" dur="500"/>
                                        <p:tgtEl>
                                          <p:spTgt spid="7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childTnLst>
                          </p:cTn>
                        </p:par>
                        <p:par>
                          <p:cTn id="77" fill="hold">
                            <p:stCondLst>
                              <p:cond delay="1000"/>
                            </p:stCondLst>
                            <p:childTnLst>
                              <p:par>
                                <p:cTn id="78" presetID="10" presetClass="entr" presetSubtype="0" fill="hold" grpId="0" nodeType="after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fade">
                                      <p:cBhvr>
                                        <p:cTn id="80" dur="750"/>
                                        <p:tgtEl>
                                          <p:spTgt spid="78"/>
                                        </p:tgtEl>
                                      </p:cBhvr>
                                    </p:animEffect>
                                  </p:childTnLst>
                                </p:cTn>
                              </p:par>
                              <p:par>
                                <p:cTn id="81" presetID="63" presetClass="path" presetSubtype="0" decel="50000" fill="hold" grpId="1" nodeType="withEffect">
                                  <p:stCondLst>
                                    <p:cond delay="0"/>
                                  </p:stCondLst>
                                  <p:childTnLst>
                                    <p:animMotion origin="layout" path="M 0.01528 -2.96296E-6 L -0.10885 -2.96296E-6 " pathEditMode="relative" rAng="0" ptsTypes="AA">
                                      <p:cBhvr>
                                        <p:cTn id="82" dur="750" spd="-100000" fill="hold"/>
                                        <p:tgtEl>
                                          <p:spTgt spid="78"/>
                                        </p:tgtEl>
                                        <p:attrNameLst>
                                          <p:attrName>ppt_x</p:attrName>
                                          <p:attrName>ppt_y</p:attrName>
                                        </p:attrNameLst>
                                      </p:cBhvr>
                                      <p:rCtr x="-6200" y="0"/>
                                    </p:animMotion>
                                  </p:childTnLst>
                                </p:cTn>
                              </p:par>
                              <p:par>
                                <p:cTn id="83" presetID="35" presetClass="path" presetSubtype="0" accel="50000" decel="50000" fill="hold" grpId="2" nodeType="withEffect">
                                  <p:stCondLst>
                                    <p:cond delay="750"/>
                                  </p:stCondLst>
                                  <p:childTnLst>
                                    <p:animMotion origin="layout" path="M 0.01597 -2.96296E-6 L -2.22222E-6 -2.96296E-6 " pathEditMode="relative" rAng="0" ptsTypes="AA">
                                      <p:cBhvr>
                                        <p:cTn id="84" dur="750" fill="hold"/>
                                        <p:tgtEl>
                                          <p:spTgt spid="78"/>
                                        </p:tgtEl>
                                        <p:attrNameLst>
                                          <p:attrName>ppt_x</p:attrName>
                                          <p:attrName>ppt_y</p:attrName>
                                        </p:attrNameLst>
                                      </p:cBhvr>
                                      <p:rCtr x="-700" y="0"/>
                                    </p:animMotion>
                                  </p:childTnLst>
                                </p:cTn>
                              </p:par>
                              <p:par>
                                <p:cTn id="85" presetID="10" presetClass="entr" presetSubtype="0"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fade">
                                      <p:cBhvr>
                                        <p:cTn id="87" dur="500"/>
                                        <p:tgtEl>
                                          <p:spTgt spid="77"/>
                                        </p:tgtEl>
                                      </p:cBhvr>
                                    </p:animEffect>
                                  </p:childTnLst>
                                </p:cTn>
                              </p:par>
                              <p:par>
                                <p:cTn id="88" presetID="42" presetClass="path" presetSubtype="0" decel="30000" fill="hold" grpId="1" nodeType="withEffect">
                                  <p:stCondLst>
                                    <p:cond delay="0"/>
                                  </p:stCondLst>
                                  <p:childTnLst>
                                    <p:animMotion origin="layout" path="M 1.94444E-6 -0.03981 L 1.94444E-6 0.14815 " pathEditMode="relative" rAng="0" ptsTypes="AA">
                                      <p:cBhvr>
                                        <p:cTn id="89" dur="750" spd="-100000" fill="hold"/>
                                        <p:tgtEl>
                                          <p:spTgt spid="77"/>
                                        </p:tgtEl>
                                        <p:attrNameLst>
                                          <p:attrName>ppt_x</p:attrName>
                                          <p:attrName>ppt_y</p:attrName>
                                        </p:attrNameLst>
                                      </p:cBhvr>
                                      <p:rCtr x="0" y="9300"/>
                                    </p:animMotion>
                                  </p:childTnLst>
                                </p:cTn>
                              </p:par>
                              <p:par>
                                <p:cTn id="90" presetID="42" presetClass="path" presetSubtype="0" accel="30000" decel="30000" fill="hold" grpId="2" nodeType="withEffect">
                                  <p:stCondLst>
                                    <p:cond delay="750"/>
                                  </p:stCondLst>
                                  <p:childTnLst>
                                    <p:animMotion origin="layout" path="M 1.94444E-6 -0.03981 L 1.94444E-6 -2.96296E-6 " pathEditMode="relative" rAng="0" ptsTypes="AA">
                                      <p:cBhvr>
                                        <p:cTn id="91" dur="750" fill="hold"/>
                                        <p:tgtEl>
                                          <p:spTgt spid="77"/>
                                        </p:tgtEl>
                                        <p:attrNameLst>
                                          <p:attrName>ppt_x</p:attrName>
                                          <p:attrName>ppt_y</p:attrName>
                                        </p:attrNameLst>
                                      </p:cBhvr>
                                      <p:rCtr x="0" y="1900"/>
                                    </p:animMotion>
                                  </p:childTnLst>
                                </p:cTn>
                              </p:par>
                              <p:par>
                                <p:cTn id="92" presetID="10" presetClass="entr" presetSubtype="0" fill="hold" grpId="0" nodeType="with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fade">
                                      <p:cBhvr>
                                        <p:cTn id="94" dur="500"/>
                                        <p:tgtEl>
                                          <p:spTgt spid="76"/>
                                        </p:tgtEl>
                                      </p:cBhvr>
                                    </p:animEffect>
                                  </p:childTnLst>
                                </p:cTn>
                              </p:par>
                              <p:par>
                                <p:cTn id="95" presetID="64" presetClass="path" presetSubtype="0" decel="30000" fill="hold" grpId="1" nodeType="withEffect">
                                  <p:stCondLst>
                                    <p:cond delay="0"/>
                                  </p:stCondLst>
                                  <p:childTnLst>
                                    <p:animMotion origin="layout" path="M -3.88889E-6 0.03889 L -3.88889E-6 -0.14815 " pathEditMode="relative" rAng="0" ptsTypes="AA">
                                      <p:cBhvr>
                                        <p:cTn id="96" dur="750" spd="-100000" fill="hold"/>
                                        <p:tgtEl>
                                          <p:spTgt spid="76"/>
                                        </p:tgtEl>
                                        <p:attrNameLst>
                                          <p:attrName>ppt_x</p:attrName>
                                          <p:attrName>ppt_y</p:attrName>
                                        </p:attrNameLst>
                                      </p:cBhvr>
                                      <p:rCtr x="0" y="-9300"/>
                                    </p:animMotion>
                                  </p:childTnLst>
                                </p:cTn>
                              </p:par>
                              <p:par>
                                <p:cTn id="97" presetID="64" presetClass="path" presetSubtype="0" accel="30000" decel="30000" fill="hold" grpId="2" nodeType="withEffect">
                                  <p:stCondLst>
                                    <p:cond delay="750"/>
                                  </p:stCondLst>
                                  <p:childTnLst>
                                    <p:animMotion origin="layout" path="M -3.88889E-6 0.03858 L -3.88889E-6 -2.96296E-6 " pathEditMode="relative" rAng="0" ptsTypes="AA">
                                      <p:cBhvr>
                                        <p:cTn id="98" dur="750" fill="hold"/>
                                        <p:tgtEl>
                                          <p:spTgt spid="76"/>
                                        </p:tgtEl>
                                        <p:attrNameLst>
                                          <p:attrName>ppt_x</p:attrName>
                                          <p:attrName>ppt_y</p:attrName>
                                        </p:attrNameLst>
                                      </p:cBhvr>
                                      <p:rCtr x="0" y="-1900"/>
                                    </p:animMotion>
                                  </p:childTnLst>
                                </p:cTn>
                              </p:par>
                              <p:par>
                                <p:cTn id="99" presetID="10" presetClass="entr" presetSubtype="0" fill="hold" grpId="0" nodeType="withEffect">
                                  <p:stCondLst>
                                    <p:cond delay="0"/>
                                  </p:stCondLst>
                                  <p:childTnLst>
                                    <p:set>
                                      <p:cBhvr>
                                        <p:cTn id="100" dur="1" fill="hold">
                                          <p:stCondLst>
                                            <p:cond delay="0"/>
                                          </p:stCondLst>
                                        </p:cTn>
                                        <p:tgtEl>
                                          <p:spTgt spid="75"/>
                                        </p:tgtEl>
                                        <p:attrNameLst>
                                          <p:attrName>style.visibility</p:attrName>
                                        </p:attrNameLst>
                                      </p:cBhvr>
                                      <p:to>
                                        <p:strVal val="visible"/>
                                      </p:to>
                                    </p:set>
                                    <p:animEffect transition="in" filter="fade">
                                      <p:cBhvr>
                                        <p:cTn id="101" dur="750"/>
                                        <p:tgtEl>
                                          <p:spTgt spid="75"/>
                                        </p:tgtEl>
                                      </p:cBhvr>
                                    </p:animEffect>
                                  </p:childTnLst>
                                </p:cTn>
                              </p:par>
                              <p:par>
                                <p:cTn id="102" presetID="63" presetClass="path" presetSubtype="0" decel="50000" fill="hold" grpId="1" nodeType="withEffect">
                                  <p:stCondLst>
                                    <p:cond delay="0"/>
                                  </p:stCondLst>
                                  <p:childTnLst>
                                    <p:animMotion origin="layout" path="M -0.01563 -2.96296E-6 L 0.11076 -2.96296E-6 " pathEditMode="relative" rAng="0" ptsTypes="AA">
                                      <p:cBhvr>
                                        <p:cTn id="103" dur="750" spd="-100000" fill="hold"/>
                                        <p:tgtEl>
                                          <p:spTgt spid="75"/>
                                        </p:tgtEl>
                                        <p:attrNameLst>
                                          <p:attrName>ppt_x</p:attrName>
                                          <p:attrName>ppt_y</p:attrName>
                                        </p:attrNameLst>
                                      </p:cBhvr>
                                      <p:rCtr x="6300" y="0"/>
                                    </p:animMotion>
                                  </p:childTnLst>
                                </p:cTn>
                              </p:par>
                              <p:par>
                                <p:cTn id="104" presetID="35" presetClass="path" presetSubtype="0" accel="50000" decel="50000" fill="hold" grpId="2" nodeType="withEffect">
                                  <p:stCondLst>
                                    <p:cond delay="750"/>
                                  </p:stCondLst>
                                  <p:childTnLst>
                                    <p:animMotion origin="layout" path="M -0.01563 -2.96296E-6 L 2.77778E-7 -2.96296E-6 " pathEditMode="relative" rAng="0" ptsTypes="AA">
                                      <p:cBhvr>
                                        <p:cTn id="105" dur="750" fill="hold"/>
                                        <p:tgtEl>
                                          <p:spTgt spid="75"/>
                                        </p:tgtEl>
                                        <p:attrNameLst>
                                          <p:attrName>ppt_x</p:attrName>
                                          <p:attrName>ppt_y</p:attrName>
                                        </p:attrNameLst>
                                      </p:cBhvr>
                                      <p:rCtr x="7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65" grpId="0"/>
      <p:bldP spid="68" grpId="0"/>
      <p:bldP spid="69" grpId="0"/>
      <p:bldP spid="70" grpId="0"/>
      <p:bldP spid="71" grpId="0"/>
      <p:bldP spid="72" grpId="0"/>
      <p:bldP spid="73" grpId="0"/>
      <p:bldP spid="74" grpId="0"/>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市场拓展计划</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矩形 11"/>
          <p:cNvSpPr/>
          <p:nvPr/>
        </p:nvSpPr>
        <p:spPr>
          <a:xfrm>
            <a:off x="5109469" y="4290461"/>
            <a:ext cx="1981200" cy="571500"/>
          </a:xfrm>
          <a:prstGeom prst="rect">
            <a:avLst/>
          </a:prstGeom>
          <a:gradFill>
            <a:gsLst>
              <a:gs pos="21000">
                <a:schemeClr val="tx1">
                  <a:alpha val="40000"/>
                </a:schemeClr>
              </a:gs>
              <a:gs pos="0">
                <a:schemeClr val="tx1">
                  <a:alpha val="63000"/>
                </a:schemeClr>
              </a:gs>
              <a:gs pos="6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44"/>
          <p:cNvSpPr/>
          <p:nvPr/>
        </p:nvSpPr>
        <p:spPr>
          <a:xfrm rot="2700000" flipV="1">
            <a:off x="4311096" y="19930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FA78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4" name="任意多边形 45"/>
          <p:cNvSpPr/>
          <p:nvPr/>
        </p:nvSpPr>
        <p:spPr>
          <a:xfrm rot="2700000" flipH="1">
            <a:off x="6368381" y="1448952"/>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5" name="矩形 14"/>
          <p:cNvSpPr/>
          <p:nvPr/>
        </p:nvSpPr>
        <p:spPr>
          <a:xfrm rot="2700000" flipH="1" flipV="1">
            <a:off x="6769066" y="3180401"/>
            <a:ext cx="1003543" cy="169029"/>
          </a:xfrm>
          <a:prstGeom prst="rect">
            <a:avLst/>
          </a:prstGeom>
          <a:gradFill>
            <a:gsLst>
              <a:gs pos="63000">
                <a:srgbClr val="000000">
                  <a:alpha val="5000"/>
                </a:srgbClr>
              </a:gs>
              <a:gs pos="17000">
                <a:schemeClr val="tx1">
                  <a:alpha val="20000"/>
                </a:schemeClr>
              </a:gs>
              <a:gs pos="0">
                <a:schemeClr val="tx1">
                  <a:alpha val="44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47"/>
          <p:cNvSpPr/>
          <p:nvPr/>
        </p:nvSpPr>
        <p:spPr>
          <a:xfrm rot="18900000">
            <a:off x="4311589" y="144895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FF3D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7" name="任意多边形 48"/>
          <p:cNvSpPr/>
          <p:nvPr/>
        </p:nvSpPr>
        <p:spPr>
          <a:xfrm rot="18900000" flipH="1" flipV="1">
            <a:off x="6367888" y="1993029"/>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00AF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8" name="矩形 17"/>
          <p:cNvSpPr/>
          <p:nvPr/>
        </p:nvSpPr>
        <p:spPr>
          <a:xfrm rot="2700000">
            <a:off x="4426377" y="4008852"/>
            <a:ext cx="1003543" cy="169029"/>
          </a:xfrm>
          <a:prstGeom prst="rect">
            <a:avLst/>
          </a:prstGeom>
          <a:gradFill>
            <a:gsLst>
              <a:gs pos="74000">
                <a:srgbClr val="000000">
                  <a:alpha val="5000"/>
                </a:srgbClr>
              </a:gs>
              <a:gs pos="27000">
                <a:schemeClr val="tx1">
                  <a:alpha val="25000"/>
                </a:schemeClr>
              </a:gs>
              <a:gs pos="0">
                <a:schemeClr val="tx1">
                  <a:alpha val="50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4"/>
          <p:cNvSpPr txBox="1"/>
          <p:nvPr/>
        </p:nvSpPr>
        <p:spPr>
          <a:xfrm rot="2700000">
            <a:off x="3556322" y="2460173"/>
            <a:ext cx="1846816" cy="584775"/>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前景</a:t>
            </a:r>
            <a:r>
              <a:rPr lang="en-US" altLang="zh-CN"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1</a:t>
            </a:r>
            <a:endParaRPr lang="zh-CN" altLang="en-US"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20" name="文本框 16"/>
          <p:cNvSpPr txBox="1"/>
          <p:nvPr/>
        </p:nvSpPr>
        <p:spPr>
          <a:xfrm rot="-2700000">
            <a:off x="3479983" y="4272637"/>
            <a:ext cx="1846816" cy="584775"/>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前景</a:t>
            </a:r>
            <a:r>
              <a:rPr lang="en-US" altLang="zh-CN"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2</a:t>
            </a:r>
            <a:endParaRPr lang="zh-CN" altLang="en-US"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21" name="文本框 19"/>
          <p:cNvSpPr txBox="1"/>
          <p:nvPr/>
        </p:nvSpPr>
        <p:spPr>
          <a:xfrm rot="18900000" flipH="1">
            <a:off x="6782914" y="2456329"/>
            <a:ext cx="1846816" cy="584775"/>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前景</a:t>
            </a:r>
            <a:r>
              <a:rPr lang="en-US" altLang="zh-CN"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4</a:t>
            </a:r>
            <a:endParaRPr lang="zh-CN" altLang="en-US"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22" name="文本框 20"/>
          <p:cNvSpPr txBox="1"/>
          <p:nvPr/>
        </p:nvSpPr>
        <p:spPr>
          <a:xfrm rot="2700000" flipH="1">
            <a:off x="6862428" y="4252739"/>
            <a:ext cx="1846816" cy="584775"/>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前景</a:t>
            </a:r>
            <a:r>
              <a:rPr lang="en-US" altLang="zh-CN"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3</a:t>
            </a:r>
            <a:endParaRPr lang="zh-CN" altLang="en-US"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grpSp>
        <p:nvGrpSpPr>
          <p:cNvPr id="23" name="Group 4"/>
          <p:cNvGrpSpPr>
            <a:grpSpLocks noChangeAspect="1"/>
          </p:cNvGrpSpPr>
          <p:nvPr/>
        </p:nvGrpSpPr>
        <p:grpSpPr bwMode="auto">
          <a:xfrm>
            <a:off x="8799429" y="2062407"/>
            <a:ext cx="411321" cy="318056"/>
            <a:chOff x="3494" y="1896"/>
            <a:chExt cx="688" cy="532"/>
          </a:xfrm>
          <a:solidFill>
            <a:srgbClr val="00B0F0"/>
          </a:solidFill>
        </p:grpSpPr>
        <p:sp>
          <p:nvSpPr>
            <p:cNvPr id="24"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 name="组合 26"/>
          <p:cNvGrpSpPr/>
          <p:nvPr/>
        </p:nvGrpSpPr>
        <p:grpSpPr>
          <a:xfrm>
            <a:off x="8808539" y="4287668"/>
            <a:ext cx="352508" cy="353539"/>
            <a:chOff x="458010" y="4063526"/>
            <a:chExt cx="1087437" cy="1090612"/>
          </a:xfrm>
          <a:solidFill>
            <a:srgbClr val="00AF92"/>
          </a:solidFill>
        </p:grpSpPr>
        <p:sp>
          <p:nvSpPr>
            <p:cNvPr id="28"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2" name="Group 17"/>
          <p:cNvGrpSpPr>
            <a:grpSpLocks noChangeAspect="1"/>
          </p:cNvGrpSpPr>
          <p:nvPr/>
        </p:nvGrpSpPr>
        <p:grpSpPr bwMode="auto">
          <a:xfrm>
            <a:off x="1724226" y="4227159"/>
            <a:ext cx="424652" cy="455839"/>
            <a:chOff x="231" y="1205"/>
            <a:chExt cx="640" cy="687"/>
          </a:xfrm>
          <a:solidFill>
            <a:srgbClr val="00B050"/>
          </a:solidFill>
        </p:grpSpPr>
        <p:sp>
          <p:nvSpPr>
            <p:cNvPr id="33"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 name="Freeform 310"/>
          <p:cNvSpPr>
            <a:spLocks noEditPoints="1"/>
          </p:cNvSpPr>
          <p:nvPr/>
        </p:nvSpPr>
        <p:spPr bwMode="auto">
          <a:xfrm>
            <a:off x="1731612" y="2016575"/>
            <a:ext cx="418753" cy="413245"/>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6D67"/>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6" name="文本框 35"/>
          <p:cNvSpPr txBox="1"/>
          <p:nvPr/>
        </p:nvSpPr>
        <p:spPr>
          <a:xfrm>
            <a:off x="2109270" y="2047386"/>
            <a:ext cx="1493849" cy="369332"/>
          </a:xfrm>
          <a:prstGeom prst="rect">
            <a:avLst/>
          </a:prstGeom>
          <a:noFill/>
        </p:spPr>
        <p:txBody>
          <a:bodyPr wrap="square" rtlCol="0">
            <a:spAutoFit/>
          </a:bodyPr>
          <a:lstStyle/>
          <a:p>
            <a:r>
              <a:rPr lang="zh-CN" altLang="en-US" b="1" dirty="0">
                <a:solidFill>
                  <a:srgbClr val="FF6D67"/>
                </a:solidFill>
                <a:latin typeface="微软雅黑" panose="020B0503020204020204" pitchFamily="34" charset="-122"/>
                <a:ea typeface="微软雅黑" panose="020B0503020204020204" pitchFamily="34" charset="-122"/>
              </a:rPr>
              <a:t>发展趋势</a:t>
            </a:r>
            <a:endParaRPr lang="zh-CN" altLang="en-US" b="1" dirty="0">
              <a:solidFill>
                <a:srgbClr val="FF6D67"/>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627138" y="2441870"/>
            <a:ext cx="1992894"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2109270" y="4283804"/>
            <a:ext cx="1493849" cy="369332"/>
          </a:xfrm>
          <a:prstGeom prst="rect">
            <a:avLst/>
          </a:prstGeom>
          <a:noFill/>
        </p:spPr>
        <p:txBody>
          <a:bodyPr wrap="square" rtlCol="0">
            <a:spAutoFit/>
          </a:bodyPr>
          <a:lstStyle/>
          <a:p>
            <a:r>
              <a:rPr lang="zh-CN" altLang="en-US" b="1" dirty="0">
                <a:solidFill>
                  <a:srgbClr val="00B050"/>
                </a:solidFill>
                <a:latin typeface="微软雅黑" panose="020B0503020204020204" pitchFamily="34" charset="-122"/>
                <a:ea typeface="微软雅黑" panose="020B0503020204020204" pitchFamily="34" charset="-122"/>
              </a:rPr>
              <a:t>消费习惯</a:t>
            </a:r>
            <a:endParaRPr lang="zh-CN" altLang="en-US" b="1" dirty="0">
              <a:solidFill>
                <a:srgbClr val="00B050"/>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634758" y="4678288"/>
            <a:ext cx="1968361"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9182622" y="2047386"/>
            <a:ext cx="1493849" cy="369332"/>
          </a:xfrm>
          <a:prstGeom prst="rect">
            <a:avLst/>
          </a:prstGeom>
          <a:noFill/>
        </p:spPr>
        <p:txBody>
          <a:bodyPr wrap="square" rtlCol="0">
            <a:spAutoFit/>
          </a:bodyPr>
          <a:lstStyle/>
          <a:p>
            <a:r>
              <a:rPr lang="zh-CN" altLang="en-US" b="1" dirty="0">
                <a:solidFill>
                  <a:srgbClr val="00B0F0"/>
                </a:solidFill>
                <a:latin typeface="微软雅黑" panose="020B0503020204020204" pitchFamily="34" charset="-122"/>
                <a:ea typeface="微软雅黑" panose="020B0503020204020204" pitchFamily="34" charset="-122"/>
              </a:rPr>
              <a:t>市场机制</a:t>
            </a:r>
            <a:endParaRPr lang="zh-CN" altLang="en-US" b="1" dirty="0">
              <a:solidFill>
                <a:srgbClr val="00B0F0"/>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700490" y="2441870"/>
            <a:ext cx="1975981"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9182622" y="4283804"/>
            <a:ext cx="1493849" cy="369332"/>
          </a:xfrm>
          <a:prstGeom prst="rect">
            <a:avLst/>
          </a:prstGeom>
          <a:noFill/>
        </p:spPr>
        <p:txBody>
          <a:bodyPr wrap="square" rtlCol="0">
            <a:spAutoFit/>
          </a:bodyPr>
          <a:lstStyle/>
          <a:p>
            <a:r>
              <a:rPr lang="zh-CN" altLang="en-US" b="1" dirty="0">
                <a:solidFill>
                  <a:srgbClr val="00AF92"/>
                </a:solidFill>
                <a:latin typeface="微软雅黑" panose="020B0503020204020204" pitchFamily="34" charset="-122"/>
                <a:ea typeface="微软雅黑" panose="020B0503020204020204" pitchFamily="34" charset="-122"/>
              </a:rPr>
              <a:t>政策扶持</a:t>
            </a:r>
            <a:endParaRPr lang="zh-CN" altLang="en-US" b="1" dirty="0">
              <a:solidFill>
                <a:srgbClr val="00AF92"/>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708110" y="4678288"/>
            <a:ext cx="1968361"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10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100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10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53" presetClass="entr" presetSubtype="16" fill="hold" grpId="0" nodeType="withEffect">
                                  <p:stCondLst>
                                    <p:cond delay="175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175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grpId="0" nodeType="withEffect">
                                  <p:stCondLst>
                                    <p:cond delay="175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175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par>
                                <p:cTn id="56" presetID="2" presetClass="entr" presetSubtype="8" fill="hold" grpId="0" nodeType="withEffect">
                                  <p:stCondLst>
                                    <p:cond delay="225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0-#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225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fill="hold"/>
                                        <p:tgtEl>
                                          <p:spTgt spid="36"/>
                                        </p:tgtEl>
                                        <p:attrNameLst>
                                          <p:attrName>ppt_x</p:attrName>
                                        </p:attrNameLst>
                                      </p:cBhvr>
                                      <p:tavLst>
                                        <p:tav tm="0">
                                          <p:val>
                                            <p:strVal val="0-#ppt_w/2"/>
                                          </p:val>
                                        </p:tav>
                                        <p:tav tm="100000">
                                          <p:val>
                                            <p:strVal val="#ppt_x"/>
                                          </p:val>
                                        </p:tav>
                                      </p:tavLst>
                                    </p:anim>
                                    <p:anim calcmode="lin" valueType="num">
                                      <p:cBhvr additive="base">
                                        <p:cTn id="63" dur="500" fill="hold"/>
                                        <p:tgtEl>
                                          <p:spTgt spid="36"/>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225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fill="hold"/>
                                        <p:tgtEl>
                                          <p:spTgt spid="37"/>
                                        </p:tgtEl>
                                        <p:attrNameLst>
                                          <p:attrName>ppt_x</p:attrName>
                                        </p:attrNameLst>
                                      </p:cBhvr>
                                      <p:tavLst>
                                        <p:tav tm="0">
                                          <p:val>
                                            <p:strVal val="0-#ppt_w/2"/>
                                          </p:val>
                                        </p:tav>
                                        <p:tav tm="100000">
                                          <p:val>
                                            <p:strVal val="#ppt_x"/>
                                          </p:val>
                                        </p:tav>
                                      </p:tavLst>
                                    </p:anim>
                                    <p:anim calcmode="lin" valueType="num">
                                      <p:cBhvr additive="base">
                                        <p:cTn id="67" dur="500" fill="hold"/>
                                        <p:tgtEl>
                                          <p:spTgt spid="37"/>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2750"/>
                                  </p:stCondLst>
                                  <p:childTnLst>
                                    <p:set>
                                      <p:cBhvr>
                                        <p:cTn id="69" dur="1" fill="hold">
                                          <p:stCondLst>
                                            <p:cond delay="0"/>
                                          </p:stCondLst>
                                        </p:cTn>
                                        <p:tgtEl>
                                          <p:spTgt spid="32"/>
                                        </p:tgtEl>
                                        <p:attrNameLst>
                                          <p:attrName>style.visibility</p:attrName>
                                        </p:attrNameLst>
                                      </p:cBhvr>
                                      <p:to>
                                        <p:strVal val="visible"/>
                                      </p:to>
                                    </p:set>
                                    <p:anim calcmode="lin" valueType="num">
                                      <p:cBhvr additive="base">
                                        <p:cTn id="70" dur="500" fill="hold"/>
                                        <p:tgtEl>
                                          <p:spTgt spid="32"/>
                                        </p:tgtEl>
                                        <p:attrNameLst>
                                          <p:attrName>ppt_x</p:attrName>
                                        </p:attrNameLst>
                                      </p:cBhvr>
                                      <p:tavLst>
                                        <p:tav tm="0">
                                          <p:val>
                                            <p:strVal val="0-#ppt_w/2"/>
                                          </p:val>
                                        </p:tav>
                                        <p:tav tm="100000">
                                          <p:val>
                                            <p:strVal val="#ppt_x"/>
                                          </p:val>
                                        </p:tav>
                                      </p:tavLst>
                                    </p:anim>
                                    <p:anim calcmode="lin" valueType="num">
                                      <p:cBhvr additive="base">
                                        <p:cTn id="71" dur="500" fill="hold"/>
                                        <p:tgtEl>
                                          <p:spTgt spid="32"/>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275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0-#ppt_w/2"/>
                                          </p:val>
                                        </p:tav>
                                        <p:tav tm="100000">
                                          <p:val>
                                            <p:strVal val="#ppt_x"/>
                                          </p:val>
                                        </p:tav>
                                      </p:tavLst>
                                    </p:anim>
                                    <p:anim calcmode="lin" valueType="num">
                                      <p:cBhvr additive="base">
                                        <p:cTn id="75" dur="500" fill="hold"/>
                                        <p:tgtEl>
                                          <p:spTgt spid="38"/>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2750"/>
                                  </p:stCondLst>
                                  <p:childTnLst>
                                    <p:set>
                                      <p:cBhvr>
                                        <p:cTn id="77" dur="1" fill="hold">
                                          <p:stCondLst>
                                            <p:cond delay="0"/>
                                          </p:stCondLst>
                                        </p:cTn>
                                        <p:tgtEl>
                                          <p:spTgt spid="39"/>
                                        </p:tgtEl>
                                        <p:attrNameLst>
                                          <p:attrName>style.visibility</p:attrName>
                                        </p:attrNameLst>
                                      </p:cBhvr>
                                      <p:to>
                                        <p:strVal val="visible"/>
                                      </p:to>
                                    </p:set>
                                    <p:anim calcmode="lin" valueType="num">
                                      <p:cBhvr additive="base">
                                        <p:cTn id="78" dur="500" fill="hold"/>
                                        <p:tgtEl>
                                          <p:spTgt spid="39"/>
                                        </p:tgtEl>
                                        <p:attrNameLst>
                                          <p:attrName>ppt_x</p:attrName>
                                        </p:attrNameLst>
                                      </p:cBhvr>
                                      <p:tavLst>
                                        <p:tav tm="0">
                                          <p:val>
                                            <p:strVal val="0-#ppt_w/2"/>
                                          </p:val>
                                        </p:tav>
                                        <p:tav tm="100000">
                                          <p:val>
                                            <p:strVal val="#ppt_x"/>
                                          </p:val>
                                        </p:tav>
                                      </p:tavLst>
                                    </p:anim>
                                    <p:anim calcmode="lin" valueType="num">
                                      <p:cBhvr additive="base">
                                        <p:cTn id="79" dur="500" fill="hold"/>
                                        <p:tgtEl>
                                          <p:spTgt spid="39"/>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325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500" fill="hold"/>
                                        <p:tgtEl>
                                          <p:spTgt spid="23"/>
                                        </p:tgtEl>
                                        <p:attrNameLst>
                                          <p:attrName>ppt_x</p:attrName>
                                        </p:attrNameLst>
                                      </p:cBhvr>
                                      <p:tavLst>
                                        <p:tav tm="0">
                                          <p:val>
                                            <p:strVal val="1+#ppt_w/2"/>
                                          </p:val>
                                        </p:tav>
                                        <p:tav tm="100000">
                                          <p:val>
                                            <p:strVal val="#ppt_x"/>
                                          </p:val>
                                        </p:tav>
                                      </p:tavLst>
                                    </p:anim>
                                    <p:anim calcmode="lin" valueType="num">
                                      <p:cBhvr additive="base">
                                        <p:cTn id="83" dur="500" fill="hold"/>
                                        <p:tgtEl>
                                          <p:spTgt spid="2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3250"/>
                                  </p:stCondLst>
                                  <p:childTnLst>
                                    <p:set>
                                      <p:cBhvr>
                                        <p:cTn id="85" dur="1" fill="hold">
                                          <p:stCondLst>
                                            <p:cond delay="0"/>
                                          </p:stCondLst>
                                        </p:cTn>
                                        <p:tgtEl>
                                          <p:spTgt spid="40"/>
                                        </p:tgtEl>
                                        <p:attrNameLst>
                                          <p:attrName>style.visibility</p:attrName>
                                        </p:attrNameLst>
                                      </p:cBhvr>
                                      <p:to>
                                        <p:strVal val="visible"/>
                                      </p:to>
                                    </p:set>
                                    <p:anim calcmode="lin" valueType="num">
                                      <p:cBhvr additive="base">
                                        <p:cTn id="86" dur="500" fill="hold"/>
                                        <p:tgtEl>
                                          <p:spTgt spid="40"/>
                                        </p:tgtEl>
                                        <p:attrNameLst>
                                          <p:attrName>ppt_x</p:attrName>
                                        </p:attrNameLst>
                                      </p:cBhvr>
                                      <p:tavLst>
                                        <p:tav tm="0">
                                          <p:val>
                                            <p:strVal val="1+#ppt_w/2"/>
                                          </p:val>
                                        </p:tav>
                                        <p:tav tm="100000">
                                          <p:val>
                                            <p:strVal val="#ppt_x"/>
                                          </p:val>
                                        </p:tav>
                                      </p:tavLst>
                                    </p:anim>
                                    <p:anim calcmode="lin" valueType="num">
                                      <p:cBhvr additive="base">
                                        <p:cTn id="87" dur="500" fill="hold"/>
                                        <p:tgtEl>
                                          <p:spTgt spid="40"/>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3250"/>
                                  </p:stCondLst>
                                  <p:childTnLst>
                                    <p:set>
                                      <p:cBhvr>
                                        <p:cTn id="89" dur="1" fill="hold">
                                          <p:stCondLst>
                                            <p:cond delay="0"/>
                                          </p:stCondLst>
                                        </p:cTn>
                                        <p:tgtEl>
                                          <p:spTgt spid="41"/>
                                        </p:tgtEl>
                                        <p:attrNameLst>
                                          <p:attrName>style.visibility</p:attrName>
                                        </p:attrNameLst>
                                      </p:cBhvr>
                                      <p:to>
                                        <p:strVal val="visible"/>
                                      </p:to>
                                    </p:set>
                                    <p:anim calcmode="lin" valueType="num">
                                      <p:cBhvr additive="base">
                                        <p:cTn id="90" dur="500" fill="hold"/>
                                        <p:tgtEl>
                                          <p:spTgt spid="41"/>
                                        </p:tgtEl>
                                        <p:attrNameLst>
                                          <p:attrName>ppt_x</p:attrName>
                                        </p:attrNameLst>
                                      </p:cBhvr>
                                      <p:tavLst>
                                        <p:tav tm="0">
                                          <p:val>
                                            <p:strVal val="1+#ppt_w/2"/>
                                          </p:val>
                                        </p:tav>
                                        <p:tav tm="100000">
                                          <p:val>
                                            <p:strVal val="#ppt_x"/>
                                          </p:val>
                                        </p:tav>
                                      </p:tavLst>
                                    </p:anim>
                                    <p:anim calcmode="lin" valueType="num">
                                      <p:cBhvr additive="base">
                                        <p:cTn id="91" dur="500" fill="hold"/>
                                        <p:tgtEl>
                                          <p:spTgt spid="41"/>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3750"/>
                                  </p:stCondLst>
                                  <p:childTnLst>
                                    <p:set>
                                      <p:cBhvr>
                                        <p:cTn id="93" dur="1" fill="hold">
                                          <p:stCondLst>
                                            <p:cond delay="0"/>
                                          </p:stCondLst>
                                        </p:cTn>
                                        <p:tgtEl>
                                          <p:spTgt spid="27"/>
                                        </p:tgtEl>
                                        <p:attrNameLst>
                                          <p:attrName>style.visibility</p:attrName>
                                        </p:attrNameLst>
                                      </p:cBhvr>
                                      <p:to>
                                        <p:strVal val="visible"/>
                                      </p:to>
                                    </p:set>
                                    <p:anim calcmode="lin" valueType="num">
                                      <p:cBhvr additive="base">
                                        <p:cTn id="94" dur="500" fill="hold"/>
                                        <p:tgtEl>
                                          <p:spTgt spid="27"/>
                                        </p:tgtEl>
                                        <p:attrNameLst>
                                          <p:attrName>ppt_x</p:attrName>
                                        </p:attrNameLst>
                                      </p:cBhvr>
                                      <p:tavLst>
                                        <p:tav tm="0">
                                          <p:val>
                                            <p:strVal val="1+#ppt_w/2"/>
                                          </p:val>
                                        </p:tav>
                                        <p:tav tm="100000">
                                          <p:val>
                                            <p:strVal val="#ppt_x"/>
                                          </p:val>
                                        </p:tav>
                                      </p:tavLst>
                                    </p:anim>
                                    <p:anim calcmode="lin" valueType="num">
                                      <p:cBhvr additive="base">
                                        <p:cTn id="95" dur="500" fill="hold"/>
                                        <p:tgtEl>
                                          <p:spTgt spid="27"/>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3750"/>
                                  </p:stCondLst>
                                  <p:childTnLst>
                                    <p:set>
                                      <p:cBhvr>
                                        <p:cTn id="97" dur="1" fill="hold">
                                          <p:stCondLst>
                                            <p:cond delay="0"/>
                                          </p:stCondLst>
                                        </p:cTn>
                                        <p:tgtEl>
                                          <p:spTgt spid="42"/>
                                        </p:tgtEl>
                                        <p:attrNameLst>
                                          <p:attrName>style.visibility</p:attrName>
                                        </p:attrNameLst>
                                      </p:cBhvr>
                                      <p:to>
                                        <p:strVal val="visible"/>
                                      </p:to>
                                    </p:set>
                                    <p:anim calcmode="lin" valueType="num">
                                      <p:cBhvr additive="base">
                                        <p:cTn id="98" dur="500" fill="hold"/>
                                        <p:tgtEl>
                                          <p:spTgt spid="42"/>
                                        </p:tgtEl>
                                        <p:attrNameLst>
                                          <p:attrName>ppt_x</p:attrName>
                                        </p:attrNameLst>
                                      </p:cBhvr>
                                      <p:tavLst>
                                        <p:tav tm="0">
                                          <p:val>
                                            <p:strVal val="1+#ppt_w/2"/>
                                          </p:val>
                                        </p:tav>
                                        <p:tav tm="100000">
                                          <p:val>
                                            <p:strVal val="#ppt_x"/>
                                          </p:val>
                                        </p:tav>
                                      </p:tavLst>
                                    </p:anim>
                                    <p:anim calcmode="lin" valueType="num">
                                      <p:cBhvr additive="base">
                                        <p:cTn id="99" dur="500" fill="hold"/>
                                        <p:tgtEl>
                                          <p:spTgt spid="42"/>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3750"/>
                                  </p:stCondLst>
                                  <p:childTnLst>
                                    <p:set>
                                      <p:cBhvr>
                                        <p:cTn id="101" dur="1" fill="hold">
                                          <p:stCondLst>
                                            <p:cond delay="0"/>
                                          </p:stCondLst>
                                        </p:cTn>
                                        <p:tgtEl>
                                          <p:spTgt spid="43"/>
                                        </p:tgtEl>
                                        <p:attrNameLst>
                                          <p:attrName>style.visibility</p:attrName>
                                        </p:attrNameLst>
                                      </p:cBhvr>
                                      <p:to>
                                        <p:strVal val="visible"/>
                                      </p:to>
                                    </p:set>
                                    <p:anim calcmode="lin" valueType="num">
                                      <p:cBhvr additive="base">
                                        <p:cTn id="102" dur="500" fill="hold"/>
                                        <p:tgtEl>
                                          <p:spTgt spid="43"/>
                                        </p:tgtEl>
                                        <p:attrNameLst>
                                          <p:attrName>ppt_x</p:attrName>
                                        </p:attrNameLst>
                                      </p:cBhvr>
                                      <p:tavLst>
                                        <p:tav tm="0">
                                          <p:val>
                                            <p:strVal val="1+#ppt_w/2"/>
                                          </p:val>
                                        </p:tav>
                                        <p:tav tm="100000">
                                          <p:val>
                                            <p:strVal val="#ppt_x"/>
                                          </p:val>
                                        </p:tav>
                                      </p:tavLst>
                                    </p:anim>
                                    <p:anim calcmode="lin" valueType="num">
                                      <p:cBhvr additive="base">
                                        <p:cTn id="103"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35" grpId="0" animBg="1"/>
      <p:bldP spid="36" grpId="0"/>
      <p:bldP spid="37" grpId="0"/>
      <p:bldP spid="38" grpId="0"/>
      <p:bldP spid="39" grpId="0"/>
      <p:bldP spid="40" grpId="0"/>
      <p:bldP spid="41" grpId="0"/>
      <p:bldP spid="42"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五年发展计划</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1"/>
          <p:cNvGrpSpPr/>
          <p:nvPr/>
        </p:nvGrpSpPr>
        <p:grpSpPr>
          <a:xfrm>
            <a:off x="2425179" y="1412776"/>
            <a:ext cx="1950259" cy="1950259"/>
            <a:chOff x="304800" y="673100"/>
            <a:chExt cx="4000500" cy="4000500"/>
          </a:xfrm>
          <a:effectLst>
            <a:outerShdw blurRad="444500" dist="254000" dir="8100000" algn="tr" rotWithShape="0">
              <a:prstClr val="black">
                <a:alpha val="50000"/>
              </a:prstClr>
            </a:outerShdw>
          </a:effectLst>
        </p:grpSpPr>
        <p:sp>
          <p:nvSpPr>
            <p:cNvPr id="13"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grpSp>
      <p:sp>
        <p:nvSpPr>
          <p:cNvPr id="15" name="TextBox 9"/>
          <p:cNvSpPr txBox="1"/>
          <p:nvPr/>
        </p:nvSpPr>
        <p:spPr>
          <a:xfrm>
            <a:off x="2604313" y="1982541"/>
            <a:ext cx="1555101" cy="92333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rgbClr val="FF3D33"/>
                </a:solidFill>
              </a:rPr>
              <a:t>销售额突破</a:t>
            </a:r>
            <a:endParaRPr lang="en-US" altLang="zh-CN" sz="2000" dirty="0">
              <a:solidFill>
                <a:srgbClr val="FF3D33"/>
              </a:solidFill>
            </a:endParaRPr>
          </a:p>
          <a:p>
            <a:r>
              <a:rPr lang="en-US" altLang="zh-CN" sz="4000" dirty="0">
                <a:solidFill>
                  <a:srgbClr val="FF3D33"/>
                </a:solidFill>
                <a:latin typeface="Impact MT Std" pitchFamily="34" charset="0"/>
              </a:rPr>
              <a:t>5</a:t>
            </a:r>
            <a:r>
              <a:rPr lang="zh-CN" altLang="en-US" sz="4000" dirty="0">
                <a:solidFill>
                  <a:srgbClr val="FF3D33"/>
                </a:solidFill>
              </a:rPr>
              <a:t>个亿</a:t>
            </a:r>
            <a:endParaRPr lang="zh-CN" altLang="en-US" sz="4000" dirty="0">
              <a:solidFill>
                <a:srgbClr val="FF3D33"/>
              </a:solidFill>
            </a:endParaRPr>
          </a:p>
        </p:txBody>
      </p:sp>
      <p:sp>
        <p:nvSpPr>
          <p:cNvPr id="16" name="等腰三角形 45"/>
          <p:cNvSpPr/>
          <p:nvPr/>
        </p:nvSpPr>
        <p:spPr>
          <a:xfrm>
            <a:off x="2347998" y="3753831"/>
            <a:ext cx="2081054" cy="1060785"/>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1"/>
          <p:cNvSpPr txBox="1"/>
          <p:nvPr/>
        </p:nvSpPr>
        <p:spPr>
          <a:xfrm>
            <a:off x="2431222" y="3998765"/>
            <a:ext cx="1864622" cy="646331"/>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50000"/>
                    <a:lumOff val="50000"/>
                  </a:schemeClr>
                </a:solidFill>
              </a:rPr>
              <a:t>点击输入简要文字内容</a:t>
            </a:r>
            <a:endParaRPr lang="en-US" altLang="zh-CN" sz="1400" dirty="0">
              <a:solidFill>
                <a:schemeClr val="tx1">
                  <a:lumMod val="50000"/>
                  <a:lumOff val="50000"/>
                </a:schemeClr>
              </a:solidFill>
            </a:endParaRPr>
          </a:p>
          <a:p>
            <a:r>
              <a:rPr lang="zh-CN" altLang="en-US" sz="1400" dirty="0">
                <a:solidFill>
                  <a:schemeClr val="tx1">
                    <a:lumMod val="50000"/>
                    <a:lumOff val="50000"/>
                  </a:schemeClr>
                </a:solidFill>
              </a:rPr>
              <a:t>文字内容需概括精炼。</a:t>
            </a:r>
            <a:endParaRPr lang="en-US" altLang="zh-CN" sz="1400" dirty="0">
              <a:solidFill>
                <a:schemeClr val="tx1">
                  <a:lumMod val="50000"/>
                  <a:lumOff val="50000"/>
                </a:schemeClr>
              </a:solidFill>
            </a:endParaRPr>
          </a:p>
        </p:txBody>
      </p:sp>
      <p:grpSp>
        <p:nvGrpSpPr>
          <p:cNvPr id="18" name="组合 17"/>
          <p:cNvGrpSpPr/>
          <p:nvPr/>
        </p:nvGrpSpPr>
        <p:grpSpPr>
          <a:xfrm>
            <a:off x="5017467" y="1430240"/>
            <a:ext cx="1950259" cy="1950259"/>
            <a:chOff x="304800" y="673100"/>
            <a:chExt cx="4000500" cy="4000500"/>
          </a:xfrm>
          <a:effectLst>
            <a:outerShdw blurRad="444500" dist="254000" dir="8100000" algn="tr" rotWithShape="0">
              <a:prstClr val="black">
                <a:alpha val="50000"/>
              </a:prstClr>
            </a:outerShdw>
          </a:effectLst>
        </p:grpSpPr>
        <p:sp>
          <p:nvSpPr>
            <p:cNvPr id="19"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grpSp>
      <p:sp>
        <p:nvSpPr>
          <p:cNvPr id="21" name="TextBox 15"/>
          <p:cNvSpPr txBox="1"/>
          <p:nvPr/>
        </p:nvSpPr>
        <p:spPr>
          <a:xfrm>
            <a:off x="5196601" y="1978969"/>
            <a:ext cx="1555101" cy="92333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rgbClr val="00AF92"/>
                </a:solidFill>
              </a:rPr>
              <a:t>加盟店超过</a:t>
            </a:r>
            <a:endParaRPr lang="en-US" altLang="zh-CN" sz="2000" dirty="0">
              <a:solidFill>
                <a:srgbClr val="00AF92"/>
              </a:solidFill>
            </a:endParaRPr>
          </a:p>
          <a:p>
            <a:r>
              <a:rPr lang="en-US" altLang="zh-CN" sz="4000" dirty="0">
                <a:solidFill>
                  <a:srgbClr val="00AF92"/>
                </a:solidFill>
                <a:latin typeface="Impact MT Std" pitchFamily="34" charset="0"/>
              </a:rPr>
              <a:t>5</a:t>
            </a:r>
            <a:r>
              <a:rPr lang="zh-CN" altLang="en-US" sz="4000" dirty="0">
                <a:solidFill>
                  <a:srgbClr val="00AF92"/>
                </a:solidFill>
              </a:rPr>
              <a:t>百家</a:t>
            </a:r>
            <a:endParaRPr lang="zh-CN" altLang="en-US" sz="4000" dirty="0">
              <a:solidFill>
                <a:srgbClr val="00AF92"/>
              </a:solidFill>
            </a:endParaRPr>
          </a:p>
        </p:txBody>
      </p:sp>
      <p:sp>
        <p:nvSpPr>
          <p:cNvPr id="22" name="等腰三角形 45"/>
          <p:cNvSpPr/>
          <p:nvPr/>
        </p:nvSpPr>
        <p:spPr>
          <a:xfrm>
            <a:off x="4940286" y="3750259"/>
            <a:ext cx="2081054" cy="1060785"/>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17"/>
          <p:cNvSpPr txBox="1"/>
          <p:nvPr/>
        </p:nvSpPr>
        <p:spPr>
          <a:xfrm>
            <a:off x="5023510" y="3995193"/>
            <a:ext cx="1864622" cy="646331"/>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50000"/>
                    <a:lumOff val="50000"/>
                  </a:schemeClr>
                </a:solidFill>
              </a:rPr>
              <a:t>点击输入简要文字内容</a:t>
            </a:r>
            <a:endParaRPr lang="en-US" altLang="zh-CN" sz="1400" dirty="0">
              <a:solidFill>
                <a:schemeClr val="tx1">
                  <a:lumMod val="50000"/>
                  <a:lumOff val="50000"/>
                </a:schemeClr>
              </a:solidFill>
            </a:endParaRPr>
          </a:p>
          <a:p>
            <a:r>
              <a:rPr lang="zh-CN" altLang="en-US" sz="1400" dirty="0">
                <a:solidFill>
                  <a:schemeClr val="tx1">
                    <a:lumMod val="50000"/>
                    <a:lumOff val="50000"/>
                  </a:schemeClr>
                </a:solidFill>
              </a:rPr>
              <a:t>文字内容需概括精炼。</a:t>
            </a:r>
            <a:endParaRPr lang="en-US" altLang="zh-CN" sz="1400" dirty="0">
              <a:solidFill>
                <a:schemeClr val="tx1">
                  <a:lumMod val="50000"/>
                  <a:lumOff val="50000"/>
                </a:schemeClr>
              </a:solidFill>
            </a:endParaRPr>
          </a:p>
        </p:txBody>
      </p:sp>
      <p:grpSp>
        <p:nvGrpSpPr>
          <p:cNvPr id="24" name="组合 23"/>
          <p:cNvGrpSpPr/>
          <p:nvPr/>
        </p:nvGrpSpPr>
        <p:grpSpPr>
          <a:xfrm>
            <a:off x="7616933" y="1430240"/>
            <a:ext cx="1950259" cy="1950259"/>
            <a:chOff x="304800" y="673100"/>
            <a:chExt cx="4000500" cy="4000500"/>
          </a:xfrm>
          <a:effectLst>
            <a:outerShdw blurRad="444500" dist="254000" dir="8100000" algn="tr" rotWithShape="0">
              <a:prstClr val="black">
                <a:alpha val="50000"/>
              </a:prstClr>
            </a:outerShdw>
          </a:effectLst>
        </p:grpSpPr>
        <p:sp>
          <p:nvSpPr>
            <p:cNvPr id="25"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grpSp>
      <p:sp>
        <p:nvSpPr>
          <p:cNvPr id="27" name="TextBox 21"/>
          <p:cNvSpPr txBox="1"/>
          <p:nvPr/>
        </p:nvSpPr>
        <p:spPr>
          <a:xfrm>
            <a:off x="7879291" y="1978969"/>
            <a:ext cx="1555101" cy="92333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rgbClr val="00B0F0"/>
                </a:solidFill>
              </a:rPr>
              <a:t>产品覆盖</a:t>
            </a:r>
            <a:endParaRPr lang="en-US" altLang="zh-CN" sz="2000" dirty="0">
              <a:solidFill>
                <a:srgbClr val="00B0F0"/>
              </a:solidFill>
            </a:endParaRPr>
          </a:p>
          <a:p>
            <a:r>
              <a:rPr lang="en-US" altLang="zh-CN" sz="4000" dirty="0">
                <a:solidFill>
                  <a:srgbClr val="00B0F0"/>
                </a:solidFill>
                <a:latin typeface="Impact MT Std" pitchFamily="34" charset="0"/>
              </a:rPr>
              <a:t>5</a:t>
            </a:r>
            <a:r>
              <a:rPr lang="zh-CN" altLang="en-US" sz="4000" dirty="0">
                <a:solidFill>
                  <a:srgbClr val="00B0F0"/>
                </a:solidFill>
              </a:rPr>
              <a:t>大洲</a:t>
            </a:r>
            <a:endParaRPr lang="zh-CN" altLang="en-US" sz="4000" dirty="0">
              <a:solidFill>
                <a:srgbClr val="00B0F0"/>
              </a:solidFill>
            </a:endParaRPr>
          </a:p>
        </p:txBody>
      </p:sp>
      <p:sp>
        <p:nvSpPr>
          <p:cNvPr id="28" name="等腰三角形 45"/>
          <p:cNvSpPr/>
          <p:nvPr/>
        </p:nvSpPr>
        <p:spPr>
          <a:xfrm>
            <a:off x="7622976" y="3750259"/>
            <a:ext cx="2081054" cy="1060785"/>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3"/>
          <p:cNvSpPr txBox="1"/>
          <p:nvPr/>
        </p:nvSpPr>
        <p:spPr>
          <a:xfrm>
            <a:off x="7706200" y="3995193"/>
            <a:ext cx="1864622" cy="646331"/>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50000"/>
                    <a:lumOff val="50000"/>
                  </a:schemeClr>
                </a:solidFill>
              </a:rPr>
              <a:t>点击输入简要文字内容</a:t>
            </a:r>
            <a:endParaRPr lang="en-US" altLang="zh-CN" sz="1400" dirty="0">
              <a:solidFill>
                <a:schemeClr val="tx1">
                  <a:lumMod val="50000"/>
                  <a:lumOff val="50000"/>
                </a:schemeClr>
              </a:solidFill>
            </a:endParaRPr>
          </a:p>
          <a:p>
            <a:r>
              <a:rPr lang="zh-CN" altLang="en-US" sz="1400" dirty="0">
                <a:solidFill>
                  <a:schemeClr val="tx1">
                    <a:lumMod val="50000"/>
                    <a:lumOff val="50000"/>
                  </a:schemeClr>
                </a:solidFill>
              </a:rPr>
              <a:t>文字内容需概括精炼。</a:t>
            </a:r>
            <a:endParaRPr lang="en-US" altLang="zh-CN" sz="1400" dirty="0">
              <a:solidFill>
                <a:schemeClr val="tx1">
                  <a:lumMod val="50000"/>
                  <a:lumOff val="50000"/>
                </a:schemeClr>
              </a:solidFill>
            </a:endParaRPr>
          </a:p>
        </p:txBody>
      </p:sp>
      <p:sp>
        <p:nvSpPr>
          <p:cNvPr id="30" name="TextBox 24"/>
          <p:cNvSpPr txBox="1"/>
          <p:nvPr/>
        </p:nvSpPr>
        <p:spPr>
          <a:xfrm>
            <a:off x="1760070" y="5228080"/>
            <a:ext cx="10032192" cy="738664"/>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请在这里做详细的文字说明，表达图表的含义。请在这里做详细的文字说明，表达图表的含义。请在这里</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做详细的文字说明，表达图表的含义。请在这里做详细的文字说明，表达图表的含义。请在这里做详细的</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文字说明，表达图表的含义。请在这里做详细的文字说明，表达图表的含义。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anim calcmode="lin" valueType="num">
                                      <p:cBhvr>
                                        <p:cTn id="46" dur="1000" fill="hold"/>
                                        <p:tgtEl>
                                          <p:spTgt spid="23"/>
                                        </p:tgtEl>
                                        <p:attrNameLst>
                                          <p:attrName>ppt_x</p:attrName>
                                        </p:attrNameLst>
                                      </p:cBhvr>
                                      <p:tavLst>
                                        <p:tav tm="0">
                                          <p:val>
                                            <p:strVal val="#ppt_x"/>
                                          </p:val>
                                        </p:tav>
                                        <p:tav tm="100000">
                                          <p:val>
                                            <p:strVal val="#ppt_x"/>
                                          </p:val>
                                        </p:tav>
                                      </p:tavLst>
                                    </p:anim>
                                    <p:anim calcmode="lin" valueType="num">
                                      <p:cBhvr>
                                        <p:cTn id="47" dur="1000" fill="hold"/>
                                        <p:tgtEl>
                                          <p:spTgt spid="23"/>
                                        </p:tgtEl>
                                        <p:attrNameLst>
                                          <p:attrName>ppt_y</p:attrName>
                                        </p:attrNameLst>
                                      </p:cBhvr>
                                      <p:tavLst>
                                        <p:tav tm="0">
                                          <p:val>
                                            <p:strVal val="#ppt_y+.1"/>
                                          </p:val>
                                        </p:tav>
                                        <p:tav tm="100000">
                                          <p:val>
                                            <p:strVal val="#ppt_y"/>
                                          </p:val>
                                        </p:tav>
                                      </p:tavLst>
                                    </p:anim>
                                  </p:childTnLst>
                                </p:cTn>
                              </p:par>
                            </p:childTnLst>
                          </p:cTn>
                        </p:par>
                        <p:par>
                          <p:cTn id="48" fill="hold">
                            <p:stCondLst>
                              <p:cond delay="1500"/>
                            </p:stCondLst>
                            <p:childTnLst>
                              <p:par>
                                <p:cTn id="49" presetID="2" presetClass="entr" presetSubtype="4"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1000"/>
                                        <p:tgtEl>
                                          <p:spTgt spid="28"/>
                                        </p:tgtEl>
                                      </p:cBhvr>
                                    </p:animEffect>
                                    <p:anim calcmode="lin" valueType="num">
                                      <p:cBhvr>
                                        <p:cTn id="61" dur="1000" fill="hold"/>
                                        <p:tgtEl>
                                          <p:spTgt spid="28"/>
                                        </p:tgtEl>
                                        <p:attrNameLst>
                                          <p:attrName>ppt_x</p:attrName>
                                        </p:attrNameLst>
                                      </p:cBhvr>
                                      <p:tavLst>
                                        <p:tav tm="0">
                                          <p:val>
                                            <p:strVal val="#ppt_x"/>
                                          </p:val>
                                        </p:tav>
                                        <p:tav tm="100000">
                                          <p:val>
                                            <p:strVal val="#ppt_x"/>
                                          </p:val>
                                        </p:tav>
                                      </p:tavLst>
                                    </p:anim>
                                    <p:anim calcmode="lin" valueType="num">
                                      <p:cBhvr>
                                        <p:cTn id="62" dur="1000" fill="hold"/>
                                        <p:tgtEl>
                                          <p:spTgt spid="2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1000"/>
                                        <p:tgtEl>
                                          <p:spTgt spid="29"/>
                                        </p:tgtEl>
                                      </p:cBhvr>
                                    </p:animEffect>
                                    <p:anim calcmode="lin" valueType="num">
                                      <p:cBhvr>
                                        <p:cTn id="66" dur="1000" fill="hold"/>
                                        <p:tgtEl>
                                          <p:spTgt spid="29"/>
                                        </p:tgtEl>
                                        <p:attrNameLst>
                                          <p:attrName>ppt_x</p:attrName>
                                        </p:attrNameLst>
                                      </p:cBhvr>
                                      <p:tavLst>
                                        <p:tav tm="0">
                                          <p:val>
                                            <p:strVal val="#ppt_x"/>
                                          </p:val>
                                        </p:tav>
                                        <p:tav tm="100000">
                                          <p:val>
                                            <p:strVal val="#ppt_x"/>
                                          </p:val>
                                        </p:tav>
                                      </p:tavLst>
                                    </p:anim>
                                    <p:anim calcmode="lin" valueType="num">
                                      <p:cBhvr>
                                        <p:cTn id="67" dur="100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2000"/>
                            </p:stCondLst>
                            <p:childTnLst>
                              <p:par>
                                <p:cTn id="69" presetID="18" presetClass="entr" presetSubtype="3"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strips(upRight)">
                                      <p:cBhvr>
                                        <p:cTn id="7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P spid="21" grpId="0"/>
      <p:bldP spid="22" grpId="0" animBg="1"/>
      <p:bldP spid="23" grpId="0"/>
      <p:bldP spid="27" grpId="0"/>
      <p:bldP spid="28" grpId="0" animBg="1"/>
      <p:bldP spid="29" grpId="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销售网络布局</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84"/>
          <p:cNvGrpSpPr/>
          <p:nvPr/>
        </p:nvGrpSpPr>
        <p:grpSpPr bwMode="auto">
          <a:xfrm>
            <a:off x="1993131" y="1333997"/>
            <a:ext cx="4649788" cy="3625969"/>
            <a:chOff x="0" y="0"/>
            <a:chExt cx="5407191" cy="4756567"/>
          </a:xfrm>
          <a:solidFill>
            <a:schemeClr val="bg1">
              <a:lumMod val="85000"/>
            </a:schemeClr>
          </a:solidFill>
          <a:effectLst>
            <a:outerShdw blurRad="50800" dist="38100" dir="8100000" algn="tr" rotWithShape="0">
              <a:prstClr val="black">
                <a:alpha val="40000"/>
              </a:prstClr>
            </a:outerShdw>
          </a:effectLst>
        </p:grpSpPr>
        <p:sp>
          <p:nvSpPr>
            <p:cNvPr id="13"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4"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5"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7"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8"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9"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rgbClr val="FF3D33"/>
            </a:solid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0"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1"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2"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5"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6"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7"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8"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9"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0"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1"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2"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3"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4"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sp>
        <p:nvSpPr>
          <p:cNvPr id="45" name="Freeform 60"/>
          <p:cNvSpPr/>
          <p:nvPr/>
        </p:nvSpPr>
        <p:spPr bwMode="auto">
          <a:xfrm>
            <a:off x="7361378" y="3179329"/>
            <a:ext cx="554943" cy="596101"/>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rgbClr val="00AF92"/>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6" name="文本框 219"/>
          <p:cNvSpPr txBox="1"/>
          <p:nvPr/>
        </p:nvSpPr>
        <p:spPr>
          <a:xfrm>
            <a:off x="7294530" y="3978930"/>
            <a:ext cx="3555585" cy="1421928"/>
          </a:xfrm>
          <a:prstGeom prst="rect">
            <a:avLst/>
          </a:prstGeom>
          <a:noFill/>
        </p:spPr>
        <p:txBody>
          <a:bodyPr wrap="square" rtlCol="0">
            <a:spAutoFit/>
          </a:bodyPr>
          <a:lstStyle/>
          <a:p>
            <a:pPr marL="285750" indent="-285750">
              <a:lnSpc>
                <a:spcPct val="120000"/>
              </a:lnSpc>
              <a:buFont typeface="Wingdings" panose="05000000000000000000" pitchFamily="2" charset="2"/>
              <a:buChar char="n"/>
            </a:pPr>
            <a:r>
              <a:rPr lang="zh-CN" altLang="en-US" b="1" dirty="0">
                <a:solidFill>
                  <a:srgbClr val="FF6D67"/>
                </a:solidFill>
                <a:latin typeface="Impact MT Std" pitchFamily="34" charset="0"/>
                <a:ea typeface="微软雅黑" panose="020B0503020204020204" pitchFamily="34" charset="-122"/>
              </a:rPr>
              <a:t>地名：简要说明图表含义；</a:t>
            </a:r>
            <a:endParaRPr lang="en-US" altLang="zh-CN" b="1" dirty="0">
              <a:solidFill>
                <a:srgbClr val="FF6D67"/>
              </a:solidFill>
              <a:latin typeface="Impact MT Std" pitchFamily="34" charset="0"/>
              <a:ea typeface="微软雅黑" panose="020B0503020204020204" pitchFamily="34" charset="-122"/>
            </a:endParaRPr>
          </a:p>
          <a:p>
            <a:pPr marL="285750" indent="-285750">
              <a:lnSpc>
                <a:spcPct val="120000"/>
              </a:lnSpc>
              <a:buFont typeface="Wingdings" panose="05000000000000000000" pitchFamily="2" charset="2"/>
              <a:buChar char="n"/>
            </a:pPr>
            <a:r>
              <a:rPr lang="zh-CN" altLang="en-US" dirty="0">
                <a:solidFill>
                  <a:schemeClr val="tx1">
                    <a:lumMod val="50000"/>
                    <a:lumOff val="50000"/>
                  </a:schemeClr>
                </a:solidFill>
                <a:latin typeface="Impact MT Std" pitchFamily="34" charset="0"/>
                <a:ea typeface="微软雅黑" panose="020B0503020204020204" pitchFamily="34" charset="-122"/>
              </a:rPr>
              <a:t>地名：简要说明图表含义；</a:t>
            </a:r>
            <a:endParaRPr lang="en-US" altLang="zh-CN" dirty="0">
              <a:solidFill>
                <a:schemeClr val="tx1">
                  <a:lumMod val="50000"/>
                  <a:lumOff val="50000"/>
                </a:schemeClr>
              </a:solidFill>
              <a:latin typeface="Impact MT Std" pitchFamily="34" charset="0"/>
              <a:ea typeface="微软雅黑" panose="020B0503020204020204" pitchFamily="34" charset="-122"/>
            </a:endParaRPr>
          </a:p>
          <a:p>
            <a:pPr marL="285750" indent="-285750">
              <a:lnSpc>
                <a:spcPct val="120000"/>
              </a:lnSpc>
              <a:buFont typeface="Wingdings" panose="05000000000000000000" pitchFamily="2" charset="2"/>
              <a:buChar char="n"/>
            </a:pPr>
            <a:r>
              <a:rPr lang="zh-CN" altLang="en-US" dirty="0">
                <a:solidFill>
                  <a:schemeClr val="tx1">
                    <a:lumMod val="50000"/>
                    <a:lumOff val="50000"/>
                  </a:schemeClr>
                </a:solidFill>
                <a:latin typeface="Impact MT Std" pitchFamily="34" charset="0"/>
                <a:ea typeface="微软雅黑" panose="020B0503020204020204" pitchFamily="34" charset="-122"/>
              </a:rPr>
              <a:t>地名：简要说明图表含义；</a:t>
            </a:r>
            <a:endParaRPr lang="en-US" altLang="zh-CN" dirty="0">
              <a:solidFill>
                <a:schemeClr val="tx1">
                  <a:lumMod val="50000"/>
                  <a:lumOff val="50000"/>
                </a:schemeClr>
              </a:solidFill>
              <a:latin typeface="Impact MT Std" pitchFamily="34" charset="0"/>
              <a:ea typeface="微软雅黑" panose="020B0503020204020204" pitchFamily="34" charset="-122"/>
            </a:endParaRPr>
          </a:p>
          <a:p>
            <a:pPr marL="285750" indent="-285750">
              <a:lnSpc>
                <a:spcPct val="120000"/>
              </a:lnSpc>
              <a:buFont typeface="Wingdings" panose="05000000000000000000" pitchFamily="2" charset="2"/>
              <a:buChar char="n"/>
            </a:pPr>
            <a:r>
              <a:rPr lang="zh-CN" altLang="en-US" dirty="0">
                <a:solidFill>
                  <a:schemeClr val="tx1">
                    <a:lumMod val="50000"/>
                    <a:lumOff val="50000"/>
                  </a:schemeClr>
                </a:solidFill>
                <a:latin typeface="Impact MT Std" pitchFamily="34" charset="0"/>
                <a:ea typeface="微软雅黑" panose="020B0503020204020204" pitchFamily="34" charset="-122"/>
              </a:rPr>
              <a:t>地名：简要说明图表含义；</a:t>
            </a:r>
            <a:endParaRPr lang="en-US" altLang="zh-CN" dirty="0">
              <a:solidFill>
                <a:schemeClr val="tx1">
                  <a:lumMod val="50000"/>
                  <a:lumOff val="50000"/>
                </a:schemeClr>
              </a:solidFill>
              <a:latin typeface="Impact MT Std" pitchFamily="34" charset="0"/>
              <a:ea typeface="微软雅黑" panose="020B0503020204020204" pitchFamily="34" charset="-122"/>
            </a:endParaRPr>
          </a:p>
        </p:txBody>
      </p:sp>
      <p:grpSp>
        <p:nvGrpSpPr>
          <p:cNvPr id="47" name="组合 46"/>
          <p:cNvGrpSpPr/>
          <p:nvPr/>
        </p:nvGrpSpPr>
        <p:grpSpPr>
          <a:xfrm>
            <a:off x="7916322" y="3338614"/>
            <a:ext cx="1314738" cy="436817"/>
            <a:chOff x="7772306" y="2580173"/>
            <a:chExt cx="1314738" cy="436817"/>
          </a:xfrm>
          <a:solidFill>
            <a:srgbClr val="00AF92"/>
          </a:solidFill>
          <a:effectLst>
            <a:outerShdw blurRad="50800" dist="38100" dir="2700000" algn="tl" rotWithShape="0">
              <a:prstClr val="black">
                <a:alpha val="40000"/>
              </a:prstClr>
            </a:outerShdw>
          </a:effectLst>
        </p:grpSpPr>
        <p:sp>
          <p:nvSpPr>
            <p:cNvPr id="48" name="圆角矩形 47"/>
            <p:cNvSpPr/>
            <p:nvPr/>
          </p:nvSpPr>
          <p:spPr>
            <a:xfrm>
              <a:off x="7885054" y="2580173"/>
              <a:ext cx="1201990" cy="436817"/>
            </a:xfrm>
            <a:prstGeom prst="roundRect">
              <a:avLst>
                <a:gd name="adj" fmla="val 99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a:latin typeface="微软雅黑" panose="020B0503020204020204" pitchFamily="34" charset="-122"/>
                  <a:ea typeface="微软雅黑" panose="020B0503020204020204" pitchFamily="34" charset="-122"/>
                  <a:cs typeface="Arial Unicode MS" panose="020B0604020202020204" charset="-122"/>
                </a:rPr>
                <a:t>简要说明</a:t>
              </a:r>
              <a:endParaRPr lang="zh-CN" altLang="en-US" dirty="0">
                <a:latin typeface="微软雅黑" panose="020B0503020204020204" pitchFamily="34" charset="-122"/>
                <a:ea typeface="微软雅黑" panose="020B0503020204020204" pitchFamily="34" charset="-122"/>
                <a:cs typeface="Arial Unicode MS" panose="020B0604020202020204" charset="-122"/>
              </a:endParaRPr>
            </a:p>
          </p:txBody>
        </p:sp>
        <p:sp>
          <p:nvSpPr>
            <p:cNvPr id="49" name="等腰三角形 48"/>
            <p:cNvSpPr/>
            <p:nvPr/>
          </p:nvSpPr>
          <p:spPr>
            <a:xfrm rot="16200000">
              <a:off x="7810422" y="2647717"/>
              <a:ext cx="74631" cy="1508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50" name="组合 49"/>
          <p:cNvGrpSpPr/>
          <p:nvPr/>
        </p:nvGrpSpPr>
        <p:grpSpPr>
          <a:xfrm>
            <a:off x="1993131" y="4173104"/>
            <a:ext cx="1715547" cy="1689729"/>
            <a:chOff x="2074745" y="3972141"/>
            <a:chExt cx="1715547" cy="1689729"/>
          </a:xfrm>
        </p:grpSpPr>
        <p:sp>
          <p:nvSpPr>
            <p:cNvPr id="51" name="Freeform 441"/>
            <p:cNvSpPr>
              <a:spLocks noEditPoints="1"/>
            </p:cNvSpPr>
            <p:nvPr/>
          </p:nvSpPr>
          <p:spPr bwMode="auto">
            <a:xfrm>
              <a:off x="2082131" y="3972141"/>
              <a:ext cx="1689729" cy="1689729"/>
            </a:xfrm>
            <a:custGeom>
              <a:avLst/>
              <a:gdLst>
                <a:gd name="T0" fmla="*/ 579 w 1158"/>
                <a:gd name="T1" fmla="*/ 1157 h 1157"/>
                <a:gd name="T2" fmla="*/ 0 w 1158"/>
                <a:gd name="T3" fmla="*/ 578 h 1157"/>
                <a:gd name="T4" fmla="*/ 579 w 1158"/>
                <a:gd name="T5" fmla="*/ 0 h 1157"/>
                <a:gd name="T6" fmla="*/ 1158 w 1158"/>
                <a:gd name="T7" fmla="*/ 578 h 1157"/>
                <a:gd name="T8" fmla="*/ 579 w 1158"/>
                <a:gd name="T9" fmla="*/ 1157 h 1157"/>
                <a:gd name="T10" fmla="*/ 579 w 1158"/>
                <a:gd name="T11" fmla="*/ 22 h 1157"/>
                <a:gd name="T12" fmla="*/ 23 w 1158"/>
                <a:gd name="T13" fmla="*/ 578 h 1157"/>
                <a:gd name="T14" fmla="*/ 579 w 1158"/>
                <a:gd name="T15" fmla="*/ 1134 h 1157"/>
                <a:gd name="T16" fmla="*/ 1135 w 1158"/>
                <a:gd name="T17" fmla="*/ 578 h 1157"/>
                <a:gd name="T18" fmla="*/ 579 w 1158"/>
                <a:gd name="T19" fmla="*/ 2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8" h="1157">
                  <a:moveTo>
                    <a:pt x="579" y="1157"/>
                  </a:moveTo>
                  <a:cubicBezTo>
                    <a:pt x="260" y="1157"/>
                    <a:pt x="0" y="898"/>
                    <a:pt x="0" y="578"/>
                  </a:cubicBezTo>
                  <a:cubicBezTo>
                    <a:pt x="0" y="259"/>
                    <a:pt x="260" y="0"/>
                    <a:pt x="579" y="0"/>
                  </a:cubicBezTo>
                  <a:cubicBezTo>
                    <a:pt x="898" y="0"/>
                    <a:pt x="1158" y="259"/>
                    <a:pt x="1158" y="578"/>
                  </a:cubicBezTo>
                  <a:cubicBezTo>
                    <a:pt x="1158" y="898"/>
                    <a:pt x="898" y="1157"/>
                    <a:pt x="579" y="1157"/>
                  </a:cubicBezTo>
                  <a:close/>
                  <a:moveTo>
                    <a:pt x="579" y="22"/>
                  </a:moveTo>
                  <a:cubicBezTo>
                    <a:pt x="272" y="22"/>
                    <a:pt x="23" y="272"/>
                    <a:pt x="23" y="578"/>
                  </a:cubicBezTo>
                  <a:cubicBezTo>
                    <a:pt x="23" y="885"/>
                    <a:pt x="272" y="1134"/>
                    <a:pt x="579" y="1134"/>
                  </a:cubicBezTo>
                  <a:cubicBezTo>
                    <a:pt x="885" y="1134"/>
                    <a:pt x="1135" y="885"/>
                    <a:pt x="1135" y="578"/>
                  </a:cubicBezTo>
                  <a:cubicBezTo>
                    <a:pt x="1135" y="272"/>
                    <a:pt x="885" y="22"/>
                    <a:pt x="579" y="2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2" name="组合 51"/>
            <p:cNvGrpSpPr/>
            <p:nvPr/>
          </p:nvGrpSpPr>
          <p:grpSpPr>
            <a:xfrm>
              <a:off x="2074745" y="3972453"/>
              <a:ext cx="1715547" cy="1679094"/>
              <a:chOff x="2074745" y="3972453"/>
              <a:chExt cx="1715547" cy="1679094"/>
            </a:xfrm>
          </p:grpSpPr>
          <p:sp>
            <p:nvSpPr>
              <p:cNvPr id="125" name="Oval 18"/>
              <p:cNvSpPr>
                <a:spLocks noChangeArrowheads="1"/>
              </p:cNvSpPr>
              <p:nvPr/>
            </p:nvSpPr>
            <p:spPr bwMode="auto">
              <a:xfrm>
                <a:off x="2074745" y="3972453"/>
                <a:ext cx="1679094" cy="1679094"/>
              </a:xfrm>
              <a:prstGeom prst="ellipse">
                <a:avLst/>
              </a:prstGeom>
              <a:solidFill>
                <a:srgbClr val="FF3D3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6" name="等腰三角形 125"/>
              <p:cNvSpPr/>
              <p:nvPr/>
            </p:nvSpPr>
            <p:spPr>
              <a:xfrm rot="3346611">
                <a:off x="3546022" y="4106098"/>
                <a:ext cx="234007" cy="254533"/>
              </a:xfrm>
              <a:prstGeom prst="triangl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2453949" y="4347725"/>
              <a:ext cx="981182" cy="979130"/>
              <a:chOff x="7316788" y="39688"/>
              <a:chExt cx="758825" cy="757238"/>
            </a:xfrm>
          </p:grpSpPr>
          <p:sp>
            <p:nvSpPr>
              <p:cNvPr id="54" name="Freeform 345"/>
              <p:cNvSpPr/>
              <p:nvPr/>
            </p:nvSpPr>
            <p:spPr bwMode="auto">
              <a:xfrm>
                <a:off x="7323138" y="55563"/>
                <a:ext cx="184150" cy="195263"/>
              </a:xfrm>
              <a:custGeom>
                <a:avLst/>
                <a:gdLst>
                  <a:gd name="T0" fmla="*/ 162 w 162"/>
                  <a:gd name="T1" fmla="*/ 158 h 171"/>
                  <a:gd name="T2" fmla="*/ 149 w 162"/>
                  <a:gd name="T3" fmla="*/ 171 h 171"/>
                  <a:gd name="T4" fmla="*/ 13 w 162"/>
                  <a:gd name="T5" fmla="*/ 171 h 171"/>
                  <a:gd name="T6" fmla="*/ 0 w 162"/>
                  <a:gd name="T7" fmla="*/ 158 h 171"/>
                  <a:gd name="T8" fmla="*/ 0 w 162"/>
                  <a:gd name="T9" fmla="*/ 13 h 171"/>
                  <a:gd name="T10" fmla="*/ 13 w 162"/>
                  <a:gd name="T11" fmla="*/ 0 h 171"/>
                  <a:gd name="T12" fmla="*/ 149 w 162"/>
                  <a:gd name="T13" fmla="*/ 0 h 171"/>
                  <a:gd name="T14" fmla="*/ 162 w 162"/>
                  <a:gd name="T15" fmla="*/ 13 h 171"/>
                  <a:gd name="T16" fmla="*/ 162 w 162"/>
                  <a:gd name="T17" fmla="*/ 1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71">
                    <a:moveTo>
                      <a:pt x="162" y="158"/>
                    </a:moveTo>
                    <a:cubicBezTo>
                      <a:pt x="162" y="165"/>
                      <a:pt x="157" y="171"/>
                      <a:pt x="149" y="171"/>
                    </a:cubicBezTo>
                    <a:cubicBezTo>
                      <a:pt x="13" y="171"/>
                      <a:pt x="13" y="171"/>
                      <a:pt x="13" y="171"/>
                    </a:cubicBezTo>
                    <a:cubicBezTo>
                      <a:pt x="6" y="171"/>
                      <a:pt x="0" y="165"/>
                      <a:pt x="0" y="158"/>
                    </a:cubicBezTo>
                    <a:cubicBezTo>
                      <a:pt x="0" y="13"/>
                      <a:pt x="0" y="13"/>
                      <a:pt x="0" y="13"/>
                    </a:cubicBezTo>
                    <a:cubicBezTo>
                      <a:pt x="0" y="6"/>
                      <a:pt x="6" y="0"/>
                      <a:pt x="13" y="0"/>
                    </a:cubicBezTo>
                    <a:cubicBezTo>
                      <a:pt x="149" y="0"/>
                      <a:pt x="149" y="0"/>
                      <a:pt x="149" y="0"/>
                    </a:cubicBezTo>
                    <a:cubicBezTo>
                      <a:pt x="157" y="0"/>
                      <a:pt x="162" y="6"/>
                      <a:pt x="162" y="13"/>
                    </a:cubicBezTo>
                    <a:lnTo>
                      <a:pt x="162" y="158"/>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46"/>
              <p:cNvSpPr/>
              <p:nvPr/>
            </p:nvSpPr>
            <p:spPr bwMode="auto">
              <a:xfrm>
                <a:off x="7323138" y="55563"/>
                <a:ext cx="184150" cy="73025"/>
              </a:xfrm>
              <a:custGeom>
                <a:avLst/>
                <a:gdLst>
                  <a:gd name="T0" fmla="*/ 149 w 162"/>
                  <a:gd name="T1" fmla="*/ 0 h 64"/>
                  <a:gd name="T2" fmla="*/ 13 w 162"/>
                  <a:gd name="T3" fmla="*/ 0 h 64"/>
                  <a:gd name="T4" fmla="*/ 0 w 162"/>
                  <a:gd name="T5" fmla="*/ 13 h 64"/>
                  <a:gd name="T6" fmla="*/ 0 w 162"/>
                  <a:gd name="T7" fmla="*/ 64 h 64"/>
                  <a:gd name="T8" fmla="*/ 162 w 162"/>
                  <a:gd name="T9" fmla="*/ 64 h 64"/>
                  <a:gd name="T10" fmla="*/ 162 w 162"/>
                  <a:gd name="T11" fmla="*/ 13 h 64"/>
                  <a:gd name="T12" fmla="*/ 149 w 16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162" h="64">
                    <a:moveTo>
                      <a:pt x="149" y="0"/>
                    </a:moveTo>
                    <a:cubicBezTo>
                      <a:pt x="13" y="0"/>
                      <a:pt x="13" y="0"/>
                      <a:pt x="13" y="0"/>
                    </a:cubicBezTo>
                    <a:cubicBezTo>
                      <a:pt x="6" y="0"/>
                      <a:pt x="0" y="6"/>
                      <a:pt x="0" y="13"/>
                    </a:cubicBezTo>
                    <a:cubicBezTo>
                      <a:pt x="0" y="64"/>
                      <a:pt x="0" y="64"/>
                      <a:pt x="0" y="64"/>
                    </a:cubicBezTo>
                    <a:cubicBezTo>
                      <a:pt x="162" y="64"/>
                      <a:pt x="162" y="64"/>
                      <a:pt x="162" y="64"/>
                    </a:cubicBezTo>
                    <a:cubicBezTo>
                      <a:pt x="162" y="13"/>
                      <a:pt x="162" y="13"/>
                      <a:pt x="162" y="13"/>
                    </a:cubicBezTo>
                    <a:cubicBezTo>
                      <a:pt x="162" y="6"/>
                      <a:pt x="157" y="0"/>
                      <a:pt x="149" y="0"/>
                    </a:cubicBezTo>
                    <a:close/>
                  </a:path>
                </a:pathLst>
              </a:custGeom>
              <a:solidFill>
                <a:srgbClr val="FF3D3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6" name="Freeform 347"/>
              <p:cNvSpPr/>
              <p:nvPr/>
            </p:nvSpPr>
            <p:spPr bwMode="auto">
              <a:xfrm>
                <a:off x="7351713" y="39688"/>
                <a:ext cx="12700" cy="31750"/>
              </a:xfrm>
              <a:custGeom>
                <a:avLst/>
                <a:gdLst>
                  <a:gd name="T0" fmla="*/ 11 w 11"/>
                  <a:gd name="T1" fmla="*/ 23 h 28"/>
                  <a:gd name="T2" fmla="*/ 5 w 11"/>
                  <a:gd name="T3" fmla="*/ 28 h 28"/>
                  <a:gd name="T4" fmla="*/ 5 w 11"/>
                  <a:gd name="T5" fmla="*/ 28 h 28"/>
                  <a:gd name="T6" fmla="*/ 0 w 11"/>
                  <a:gd name="T7" fmla="*/ 23 h 28"/>
                  <a:gd name="T8" fmla="*/ 0 w 11"/>
                  <a:gd name="T9" fmla="*/ 5 h 28"/>
                  <a:gd name="T10" fmla="*/ 5 w 11"/>
                  <a:gd name="T11" fmla="*/ 0 h 28"/>
                  <a:gd name="T12" fmla="*/ 5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8" y="28"/>
                      <a:pt x="5" y="28"/>
                    </a:cubicBezTo>
                    <a:cubicBezTo>
                      <a:pt x="5" y="28"/>
                      <a:pt x="5" y="28"/>
                      <a:pt x="5" y="28"/>
                    </a:cubicBezTo>
                    <a:cubicBezTo>
                      <a:pt x="2" y="28"/>
                      <a:pt x="0" y="26"/>
                      <a:pt x="0" y="23"/>
                    </a:cubicBezTo>
                    <a:cubicBezTo>
                      <a:pt x="0" y="5"/>
                      <a:pt x="0" y="5"/>
                      <a:pt x="0" y="5"/>
                    </a:cubicBezTo>
                    <a:cubicBezTo>
                      <a:pt x="0" y="3"/>
                      <a:pt x="2" y="0"/>
                      <a:pt x="5" y="0"/>
                    </a:cubicBezTo>
                    <a:cubicBezTo>
                      <a:pt x="5" y="0"/>
                      <a:pt x="5" y="0"/>
                      <a:pt x="5" y="0"/>
                    </a:cubicBezTo>
                    <a:cubicBezTo>
                      <a:pt x="8"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48"/>
              <p:cNvSpPr/>
              <p:nvPr/>
            </p:nvSpPr>
            <p:spPr bwMode="auto">
              <a:xfrm>
                <a:off x="7389813" y="39688"/>
                <a:ext cx="12700" cy="31750"/>
              </a:xfrm>
              <a:custGeom>
                <a:avLst/>
                <a:gdLst>
                  <a:gd name="T0" fmla="*/ 11 w 11"/>
                  <a:gd name="T1" fmla="*/ 23 h 28"/>
                  <a:gd name="T2" fmla="*/ 6 w 11"/>
                  <a:gd name="T3" fmla="*/ 28 h 28"/>
                  <a:gd name="T4" fmla="*/ 6 w 11"/>
                  <a:gd name="T5" fmla="*/ 28 h 28"/>
                  <a:gd name="T6" fmla="*/ 0 w 11"/>
                  <a:gd name="T7" fmla="*/ 23 h 28"/>
                  <a:gd name="T8" fmla="*/ 0 w 11"/>
                  <a:gd name="T9" fmla="*/ 5 h 28"/>
                  <a:gd name="T10" fmla="*/ 6 w 11"/>
                  <a:gd name="T11" fmla="*/ 0 h 28"/>
                  <a:gd name="T12" fmla="*/ 6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9" y="28"/>
                      <a:pt x="6" y="28"/>
                    </a:cubicBezTo>
                    <a:cubicBezTo>
                      <a:pt x="6" y="28"/>
                      <a:pt x="6" y="28"/>
                      <a:pt x="6" y="28"/>
                    </a:cubicBezTo>
                    <a:cubicBezTo>
                      <a:pt x="3" y="28"/>
                      <a:pt x="0" y="26"/>
                      <a:pt x="0" y="23"/>
                    </a:cubicBezTo>
                    <a:cubicBezTo>
                      <a:pt x="0" y="5"/>
                      <a:pt x="0" y="5"/>
                      <a:pt x="0" y="5"/>
                    </a:cubicBezTo>
                    <a:cubicBezTo>
                      <a:pt x="0" y="3"/>
                      <a:pt x="3" y="0"/>
                      <a:pt x="6" y="0"/>
                    </a:cubicBezTo>
                    <a:cubicBezTo>
                      <a:pt x="6" y="0"/>
                      <a:pt x="6" y="0"/>
                      <a:pt x="6" y="0"/>
                    </a:cubicBezTo>
                    <a:cubicBezTo>
                      <a:pt x="9"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49"/>
              <p:cNvSpPr/>
              <p:nvPr/>
            </p:nvSpPr>
            <p:spPr bwMode="auto">
              <a:xfrm>
                <a:off x="7427913" y="39688"/>
                <a:ext cx="12700" cy="31750"/>
              </a:xfrm>
              <a:custGeom>
                <a:avLst/>
                <a:gdLst>
                  <a:gd name="T0" fmla="*/ 11 w 11"/>
                  <a:gd name="T1" fmla="*/ 23 h 28"/>
                  <a:gd name="T2" fmla="*/ 5 w 11"/>
                  <a:gd name="T3" fmla="*/ 28 h 28"/>
                  <a:gd name="T4" fmla="*/ 5 w 11"/>
                  <a:gd name="T5" fmla="*/ 28 h 28"/>
                  <a:gd name="T6" fmla="*/ 0 w 11"/>
                  <a:gd name="T7" fmla="*/ 23 h 28"/>
                  <a:gd name="T8" fmla="*/ 0 w 11"/>
                  <a:gd name="T9" fmla="*/ 5 h 28"/>
                  <a:gd name="T10" fmla="*/ 5 w 11"/>
                  <a:gd name="T11" fmla="*/ 0 h 28"/>
                  <a:gd name="T12" fmla="*/ 5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8" y="28"/>
                      <a:pt x="5" y="28"/>
                    </a:cubicBezTo>
                    <a:cubicBezTo>
                      <a:pt x="5" y="28"/>
                      <a:pt x="5" y="28"/>
                      <a:pt x="5" y="28"/>
                    </a:cubicBezTo>
                    <a:cubicBezTo>
                      <a:pt x="2" y="28"/>
                      <a:pt x="0" y="26"/>
                      <a:pt x="0" y="23"/>
                    </a:cubicBezTo>
                    <a:cubicBezTo>
                      <a:pt x="0" y="5"/>
                      <a:pt x="0" y="5"/>
                      <a:pt x="0" y="5"/>
                    </a:cubicBezTo>
                    <a:cubicBezTo>
                      <a:pt x="0" y="3"/>
                      <a:pt x="2" y="0"/>
                      <a:pt x="5" y="0"/>
                    </a:cubicBezTo>
                    <a:cubicBezTo>
                      <a:pt x="5" y="0"/>
                      <a:pt x="5" y="0"/>
                      <a:pt x="5" y="0"/>
                    </a:cubicBezTo>
                    <a:cubicBezTo>
                      <a:pt x="8"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350"/>
              <p:cNvSpPr/>
              <p:nvPr/>
            </p:nvSpPr>
            <p:spPr bwMode="auto">
              <a:xfrm>
                <a:off x="7466013" y="39688"/>
                <a:ext cx="12700" cy="31750"/>
              </a:xfrm>
              <a:custGeom>
                <a:avLst/>
                <a:gdLst>
                  <a:gd name="T0" fmla="*/ 11 w 11"/>
                  <a:gd name="T1" fmla="*/ 23 h 28"/>
                  <a:gd name="T2" fmla="*/ 6 w 11"/>
                  <a:gd name="T3" fmla="*/ 28 h 28"/>
                  <a:gd name="T4" fmla="*/ 6 w 11"/>
                  <a:gd name="T5" fmla="*/ 28 h 28"/>
                  <a:gd name="T6" fmla="*/ 0 w 11"/>
                  <a:gd name="T7" fmla="*/ 23 h 28"/>
                  <a:gd name="T8" fmla="*/ 0 w 11"/>
                  <a:gd name="T9" fmla="*/ 5 h 28"/>
                  <a:gd name="T10" fmla="*/ 6 w 11"/>
                  <a:gd name="T11" fmla="*/ 0 h 28"/>
                  <a:gd name="T12" fmla="*/ 6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9" y="28"/>
                      <a:pt x="6" y="28"/>
                    </a:cubicBezTo>
                    <a:cubicBezTo>
                      <a:pt x="6" y="28"/>
                      <a:pt x="6" y="28"/>
                      <a:pt x="6" y="28"/>
                    </a:cubicBezTo>
                    <a:cubicBezTo>
                      <a:pt x="3" y="28"/>
                      <a:pt x="0" y="26"/>
                      <a:pt x="0" y="23"/>
                    </a:cubicBezTo>
                    <a:cubicBezTo>
                      <a:pt x="0" y="5"/>
                      <a:pt x="0" y="5"/>
                      <a:pt x="0" y="5"/>
                    </a:cubicBezTo>
                    <a:cubicBezTo>
                      <a:pt x="0" y="3"/>
                      <a:pt x="3" y="0"/>
                      <a:pt x="6" y="0"/>
                    </a:cubicBezTo>
                    <a:cubicBezTo>
                      <a:pt x="6" y="0"/>
                      <a:pt x="6" y="0"/>
                      <a:pt x="6" y="0"/>
                    </a:cubicBezTo>
                    <a:cubicBezTo>
                      <a:pt x="9"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51"/>
              <p:cNvSpPr/>
              <p:nvPr/>
            </p:nvSpPr>
            <p:spPr bwMode="auto">
              <a:xfrm>
                <a:off x="7366001" y="87313"/>
                <a:ext cx="39688" cy="30163"/>
              </a:xfrm>
              <a:custGeom>
                <a:avLst/>
                <a:gdLst>
                  <a:gd name="T0" fmla="*/ 32 w 35"/>
                  <a:gd name="T1" fmla="*/ 3 h 26"/>
                  <a:gd name="T2" fmla="*/ 35 w 35"/>
                  <a:gd name="T3" fmla="*/ 10 h 26"/>
                  <a:gd name="T4" fmla="*/ 35 w 35"/>
                  <a:gd name="T5" fmla="*/ 26 h 26"/>
                  <a:gd name="T6" fmla="*/ 29 w 35"/>
                  <a:gd name="T7" fmla="*/ 26 h 26"/>
                  <a:gd name="T8" fmla="*/ 29 w 35"/>
                  <a:gd name="T9" fmla="*/ 10 h 26"/>
                  <a:gd name="T10" fmla="*/ 28 w 35"/>
                  <a:gd name="T11" fmla="*/ 7 h 26"/>
                  <a:gd name="T12" fmla="*/ 25 w 35"/>
                  <a:gd name="T13" fmla="*/ 6 h 26"/>
                  <a:gd name="T14" fmla="*/ 22 w 35"/>
                  <a:gd name="T15" fmla="*/ 7 h 26"/>
                  <a:gd name="T16" fmla="*/ 21 w 35"/>
                  <a:gd name="T17" fmla="*/ 10 h 26"/>
                  <a:gd name="T18" fmla="*/ 21 w 35"/>
                  <a:gd name="T19" fmla="*/ 26 h 26"/>
                  <a:gd name="T20" fmla="*/ 14 w 35"/>
                  <a:gd name="T21" fmla="*/ 26 h 26"/>
                  <a:gd name="T22" fmla="*/ 14 w 35"/>
                  <a:gd name="T23" fmla="*/ 10 h 26"/>
                  <a:gd name="T24" fmla="*/ 13 w 35"/>
                  <a:gd name="T25" fmla="*/ 7 h 26"/>
                  <a:gd name="T26" fmla="*/ 10 w 35"/>
                  <a:gd name="T27" fmla="*/ 6 h 26"/>
                  <a:gd name="T28" fmla="*/ 7 w 35"/>
                  <a:gd name="T29" fmla="*/ 7 h 26"/>
                  <a:gd name="T30" fmla="*/ 6 w 35"/>
                  <a:gd name="T31" fmla="*/ 10 h 26"/>
                  <a:gd name="T32" fmla="*/ 6 w 35"/>
                  <a:gd name="T33" fmla="*/ 26 h 26"/>
                  <a:gd name="T34" fmla="*/ 0 w 35"/>
                  <a:gd name="T35" fmla="*/ 26 h 26"/>
                  <a:gd name="T36" fmla="*/ 0 w 35"/>
                  <a:gd name="T37" fmla="*/ 10 h 26"/>
                  <a:gd name="T38" fmla="*/ 3 w 35"/>
                  <a:gd name="T39" fmla="*/ 3 h 26"/>
                  <a:gd name="T40" fmla="*/ 10 w 35"/>
                  <a:gd name="T41" fmla="*/ 0 h 26"/>
                  <a:gd name="T42" fmla="*/ 17 w 35"/>
                  <a:gd name="T43" fmla="*/ 3 h 26"/>
                  <a:gd name="T44" fmla="*/ 25 w 35"/>
                  <a:gd name="T45" fmla="*/ 0 h 26"/>
                  <a:gd name="T46" fmla="*/ 32 w 35"/>
                  <a:gd name="T4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26">
                    <a:moveTo>
                      <a:pt x="32" y="3"/>
                    </a:moveTo>
                    <a:cubicBezTo>
                      <a:pt x="34" y="5"/>
                      <a:pt x="35" y="7"/>
                      <a:pt x="35" y="10"/>
                    </a:cubicBezTo>
                    <a:cubicBezTo>
                      <a:pt x="35" y="26"/>
                      <a:pt x="35" y="26"/>
                      <a:pt x="35" y="26"/>
                    </a:cubicBezTo>
                    <a:cubicBezTo>
                      <a:pt x="29" y="26"/>
                      <a:pt x="29" y="26"/>
                      <a:pt x="29" y="26"/>
                    </a:cubicBezTo>
                    <a:cubicBezTo>
                      <a:pt x="29" y="10"/>
                      <a:pt x="29" y="10"/>
                      <a:pt x="29" y="10"/>
                    </a:cubicBezTo>
                    <a:cubicBezTo>
                      <a:pt x="29" y="9"/>
                      <a:pt x="28" y="8"/>
                      <a:pt x="28" y="7"/>
                    </a:cubicBezTo>
                    <a:cubicBezTo>
                      <a:pt x="27" y="6"/>
                      <a:pt x="26" y="6"/>
                      <a:pt x="25" y="6"/>
                    </a:cubicBezTo>
                    <a:cubicBezTo>
                      <a:pt x="24" y="6"/>
                      <a:pt x="23" y="6"/>
                      <a:pt x="22" y="7"/>
                    </a:cubicBezTo>
                    <a:cubicBezTo>
                      <a:pt x="21" y="8"/>
                      <a:pt x="21" y="9"/>
                      <a:pt x="21" y="10"/>
                    </a:cubicBezTo>
                    <a:cubicBezTo>
                      <a:pt x="21" y="26"/>
                      <a:pt x="21" y="26"/>
                      <a:pt x="21" y="26"/>
                    </a:cubicBezTo>
                    <a:cubicBezTo>
                      <a:pt x="14" y="26"/>
                      <a:pt x="14" y="26"/>
                      <a:pt x="14" y="26"/>
                    </a:cubicBezTo>
                    <a:cubicBezTo>
                      <a:pt x="14" y="10"/>
                      <a:pt x="14" y="10"/>
                      <a:pt x="14" y="10"/>
                    </a:cubicBezTo>
                    <a:cubicBezTo>
                      <a:pt x="14" y="9"/>
                      <a:pt x="14" y="8"/>
                      <a:pt x="13" y="7"/>
                    </a:cubicBezTo>
                    <a:cubicBezTo>
                      <a:pt x="12" y="6"/>
                      <a:pt x="11" y="6"/>
                      <a:pt x="10" y="6"/>
                    </a:cubicBezTo>
                    <a:cubicBezTo>
                      <a:pt x="9" y="6"/>
                      <a:pt x="8" y="6"/>
                      <a:pt x="7" y="7"/>
                    </a:cubicBezTo>
                    <a:cubicBezTo>
                      <a:pt x="7" y="8"/>
                      <a:pt x="6" y="9"/>
                      <a:pt x="6" y="10"/>
                    </a:cubicBezTo>
                    <a:cubicBezTo>
                      <a:pt x="6" y="26"/>
                      <a:pt x="6" y="26"/>
                      <a:pt x="6" y="26"/>
                    </a:cubicBezTo>
                    <a:cubicBezTo>
                      <a:pt x="0" y="26"/>
                      <a:pt x="0" y="26"/>
                      <a:pt x="0" y="26"/>
                    </a:cubicBezTo>
                    <a:cubicBezTo>
                      <a:pt x="0" y="10"/>
                      <a:pt x="0" y="10"/>
                      <a:pt x="0" y="10"/>
                    </a:cubicBezTo>
                    <a:cubicBezTo>
                      <a:pt x="0" y="7"/>
                      <a:pt x="1" y="5"/>
                      <a:pt x="3" y="3"/>
                    </a:cubicBezTo>
                    <a:cubicBezTo>
                      <a:pt x="5" y="1"/>
                      <a:pt x="7" y="0"/>
                      <a:pt x="10" y="0"/>
                    </a:cubicBezTo>
                    <a:cubicBezTo>
                      <a:pt x="13" y="0"/>
                      <a:pt x="15" y="1"/>
                      <a:pt x="17" y="3"/>
                    </a:cubicBezTo>
                    <a:cubicBezTo>
                      <a:pt x="20" y="1"/>
                      <a:pt x="22" y="0"/>
                      <a:pt x="25" y="0"/>
                    </a:cubicBezTo>
                    <a:cubicBezTo>
                      <a:pt x="28" y="0"/>
                      <a:pt x="30" y="1"/>
                      <a:pt x="32"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52"/>
              <p:cNvSpPr>
                <a:spLocks noEditPoints="1"/>
              </p:cNvSpPr>
              <p:nvPr/>
            </p:nvSpPr>
            <p:spPr bwMode="auto">
              <a:xfrm>
                <a:off x="7408863" y="87313"/>
                <a:ext cx="28575" cy="30163"/>
              </a:xfrm>
              <a:custGeom>
                <a:avLst/>
                <a:gdLst>
                  <a:gd name="T0" fmla="*/ 21 w 25"/>
                  <a:gd name="T1" fmla="*/ 3 h 26"/>
                  <a:gd name="T2" fmla="*/ 25 w 25"/>
                  <a:gd name="T3" fmla="*/ 13 h 26"/>
                  <a:gd name="T4" fmla="*/ 25 w 25"/>
                  <a:gd name="T5" fmla="*/ 26 h 26"/>
                  <a:gd name="T6" fmla="*/ 18 w 25"/>
                  <a:gd name="T7" fmla="*/ 26 h 26"/>
                  <a:gd name="T8" fmla="*/ 18 w 25"/>
                  <a:gd name="T9" fmla="*/ 20 h 26"/>
                  <a:gd name="T10" fmla="*/ 7 w 25"/>
                  <a:gd name="T11" fmla="*/ 20 h 26"/>
                  <a:gd name="T12" fmla="*/ 7 w 25"/>
                  <a:gd name="T13" fmla="*/ 26 h 26"/>
                  <a:gd name="T14" fmla="*/ 0 w 25"/>
                  <a:gd name="T15" fmla="*/ 26 h 26"/>
                  <a:gd name="T16" fmla="*/ 0 w 25"/>
                  <a:gd name="T17" fmla="*/ 13 h 26"/>
                  <a:gd name="T18" fmla="*/ 4 w 25"/>
                  <a:gd name="T19" fmla="*/ 3 h 26"/>
                  <a:gd name="T20" fmla="*/ 13 w 25"/>
                  <a:gd name="T21" fmla="*/ 0 h 26"/>
                  <a:gd name="T22" fmla="*/ 21 w 25"/>
                  <a:gd name="T23" fmla="*/ 3 h 26"/>
                  <a:gd name="T24" fmla="*/ 7 w 25"/>
                  <a:gd name="T25" fmla="*/ 14 h 26"/>
                  <a:gd name="T26" fmla="*/ 18 w 25"/>
                  <a:gd name="T27" fmla="*/ 14 h 26"/>
                  <a:gd name="T28" fmla="*/ 18 w 25"/>
                  <a:gd name="T29" fmla="*/ 13 h 26"/>
                  <a:gd name="T30" fmla="*/ 17 w 25"/>
                  <a:gd name="T31" fmla="*/ 8 h 26"/>
                  <a:gd name="T32" fmla="*/ 13 w 25"/>
                  <a:gd name="T33" fmla="*/ 6 h 26"/>
                  <a:gd name="T34" fmla="*/ 8 w 25"/>
                  <a:gd name="T35" fmla="*/ 8 h 26"/>
                  <a:gd name="T36" fmla="*/ 7 w 25"/>
                  <a:gd name="T37" fmla="*/ 13 h 26"/>
                  <a:gd name="T38" fmla="*/ 7 w 25"/>
                  <a:gd name="T3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26">
                    <a:moveTo>
                      <a:pt x="21" y="3"/>
                    </a:moveTo>
                    <a:cubicBezTo>
                      <a:pt x="24" y="6"/>
                      <a:pt x="25" y="9"/>
                      <a:pt x="25" y="13"/>
                    </a:cubicBezTo>
                    <a:cubicBezTo>
                      <a:pt x="25" y="26"/>
                      <a:pt x="25" y="26"/>
                      <a:pt x="25" y="26"/>
                    </a:cubicBezTo>
                    <a:cubicBezTo>
                      <a:pt x="18" y="26"/>
                      <a:pt x="18" y="26"/>
                      <a:pt x="18" y="26"/>
                    </a:cubicBezTo>
                    <a:cubicBezTo>
                      <a:pt x="18" y="20"/>
                      <a:pt x="18" y="20"/>
                      <a:pt x="18" y="20"/>
                    </a:cubicBezTo>
                    <a:cubicBezTo>
                      <a:pt x="7" y="20"/>
                      <a:pt x="7" y="20"/>
                      <a:pt x="7" y="20"/>
                    </a:cubicBezTo>
                    <a:cubicBezTo>
                      <a:pt x="7" y="26"/>
                      <a:pt x="7" y="26"/>
                      <a:pt x="7" y="26"/>
                    </a:cubicBezTo>
                    <a:cubicBezTo>
                      <a:pt x="0" y="26"/>
                      <a:pt x="0" y="26"/>
                      <a:pt x="0" y="26"/>
                    </a:cubicBezTo>
                    <a:cubicBezTo>
                      <a:pt x="0" y="13"/>
                      <a:pt x="0" y="13"/>
                      <a:pt x="0" y="13"/>
                    </a:cubicBezTo>
                    <a:cubicBezTo>
                      <a:pt x="0" y="9"/>
                      <a:pt x="2" y="6"/>
                      <a:pt x="4" y="3"/>
                    </a:cubicBezTo>
                    <a:cubicBezTo>
                      <a:pt x="6" y="1"/>
                      <a:pt x="9" y="0"/>
                      <a:pt x="13" y="0"/>
                    </a:cubicBezTo>
                    <a:cubicBezTo>
                      <a:pt x="16" y="0"/>
                      <a:pt x="19" y="1"/>
                      <a:pt x="21" y="3"/>
                    </a:cubicBezTo>
                    <a:close/>
                    <a:moveTo>
                      <a:pt x="7" y="14"/>
                    </a:moveTo>
                    <a:cubicBezTo>
                      <a:pt x="18" y="14"/>
                      <a:pt x="18" y="14"/>
                      <a:pt x="18" y="14"/>
                    </a:cubicBezTo>
                    <a:cubicBezTo>
                      <a:pt x="18" y="13"/>
                      <a:pt x="18" y="13"/>
                      <a:pt x="18" y="13"/>
                    </a:cubicBezTo>
                    <a:cubicBezTo>
                      <a:pt x="18" y="11"/>
                      <a:pt x="18" y="9"/>
                      <a:pt x="17" y="8"/>
                    </a:cubicBezTo>
                    <a:cubicBezTo>
                      <a:pt x="16" y="7"/>
                      <a:pt x="14" y="6"/>
                      <a:pt x="13" y="6"/>
                    </a:cubicBezTo>
                    <a:cubicBezTo>
                      <a:pt x="11" y="6"/>
                      <a:pt x="10" y="7"/>
                      <a:pt x="8" y="8"/>
                    </a:cubicBezTo>
                    <a:cubicBezTo>
                      <a:pt x="7" y="9"/>
                      <a:pt x="7" y="11"/>
                      <a:pt x="7" y="13"/>
                    </a:cubicBezTo>
                    <a:lnTo>
                      <a:pt x="7"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53"/>
              <p:cNvSpPr/>
              <p:nvPr/>
            </p:nvSpPr>
            <p:spPr bwMode="auto">
              <a:xfrm>
                <a:off x="7439026" y="87313"/>
                <a:ext cx="26988" cy="30163"/>
              </a:xfrm>
              <a:custGeom>
                <a:avLst/>
                <a:gdLst>
                  <a:gd name="T0" fmla="*/ 24 w 24"/>
                  <a:gd name="T1" fmla="*/ 0 h 26"/>
                  <a:gd name="T2" fmla="*/ 18 w 24"/>
                  <a:gd name="T3" fmla="*/ 11 h 26"/>
                  <a:gd name="T4" fmla="*/ 13 w 24"/>
                  <a:gd name="T5" fmla="*/ 20 h 26"/>
                  <a:gd name="T6" fmla="*/ 9 w 24"/>
                  <a:gd name="T7" fmla="*/ 24 h 26"/>
                  <a:gd name="T8" fmla="*/ 3 w 24"/>
                  <a:gd name="T9" fmla="*/ 26 h 26"/>
                  <a:gd name="T10" fmla="*/ 0 w 24"/>
                  <a:gd name="T11" fmla="*/ 26 h 26"/>
                  <a:gd name="T12" fmla="*/ 0 w 24"/>
                  <a:gd name="T13" fmla="*/ 20 h 26"/>
                  <a:gd name="T14" fmla="*/ 3 w 24"/>
                  <a:gd name="T15" fmla="*/ 20 h 26"/>
                  <a:gd name="T16" fmla="*/ 7 w 24"/>
                  <a:gd name="T17" fmla="*/ 18 h 26"/>
                  <a:gd name="T18" fmla="*/ 0 w 24"/>
                  <a:gd name="T19" fmla="*/ 0 h 26"/>
                  <a:gd name="T20" fmla="*/ 7 w 24"/>
                  <a:gd name="T21" fmla="*/ 0 h 26"/>
                  <a:gd name="T22" fmla="*/ 11 w 24"/>
                  <a:gd name="T23" fmla="*/ 11 h 26"/>
                  <a:gd name="T24" fmla="*/ 17 w 24"/>
                  <a:gd name="T25" fmla="*/ 0 h 26"/>
                  <a:gd name="T26" fmla="*/ 24 w 24"/>
                  <a:gd name="T2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6">
                    <a:moveTo>
                      <a:pt x="24" y="0"/>
                    </a:moveTo>
                    <a:cubicBezTo>
                      <a:pt x="18" y="11"/>
                      <a:pt x="18" y="11"/>
                      <a:pt x="18" y="11"/>
                    </a:cubicBezTo>
                    <a:cubicBezTo>
                      <a:pt x="13" y="20"/>
                      <a:pt x="13" y="20"/>
                      <a:pt x="13" y="20"/>
                    </a:cubicBezTo>
                    <a:cubicBezTo>
                      <a:pt x="12" y="22"/>
                      <a:pt x="11" y="23"/>
                      <a:pt x="9" y="24"/>
                    </a:cubicBezTo>
                    <a:cubicBezTo>
                      <a:pt x="7" y="25"/>
                      <a:pt x="5" y="26"/>
                      <a:pt x="3" y="26"/>
                    </a:cubicBezTo>
                    <a:cubicBezTo>
                      <a:pt x="0" y="26"/>
                      <a:pt x="0" y="26"/>
                      <a:pt x="0" y="26"/>
                    </a:cubicBezTo>
                    <a:cubicBezTo>
                      <a:pt x="0" y="20"/>
                      <a:pt x="0" y="20"/>
                      <a:pt x="0" y="20"/>
                    </a:cubicBezTo>
                    <a:cubicBezTo>
                      <a:pt x="3" y="20"/>
                      <a:pt x="3" y="20"/>
                      <a:pt x="3" y="20"/>
                    </a:cubicBezTo>
                    <a:cubicBezTo>
                      <a:pt x="5" y="20"/>
                      <a:pt x="6" y="19"/>
                      <a:pt x="7" y="18"/>
                    </a:cubicBezTo>
                    <a:cubicBezTo>
                      <a:pt x="0" y="0"/>
                      <a:pt x="0" y="0"/>
                      <a:pt x="0" y="0"/>
                    </a:cubicBezTo>
                    <a:cubicBezTo>
                      <a:pt x="7" y="0"/>
                      <a:pt x="7" y="0"/>
                      <a:pt x="7" y="0"/>
                    </a:cubicBezTo>
                    <a:cubicBezTo>
                      <a:pt x="11" y="11"/>
                      <a:pt x="11" y="11"/>
                      <a:pt x="11" y="11"/>
                    </a:cubicBezTo>
                    <a:cubicBezTo>
                      <a:pt x="12" y="8"/>
                      <a:pt x="14" y="5"/>
                      <a:pt x="17" y="0"/>
                    </a:cubicBezTo>
                    <a:lnTo>
                      <a:pt x="2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54"/>
              <p:cNvSpPr/>
              <p:nvPr/>
            </p:nvSpPr>
            <p:spPr bwMode="auto">
              <a:xfrm>
                <a:off x="7361238" y="157163"/>
                <a:ext cx="57150" cy="60325"/>
              </a:xfrm>
              <a:custGeom>
                <a:avLst/>
                <a:gdLst>
                  <a:gd name="T0" fmla="*/ 34 w 50"/>
                  <a:gd name="T1" fmla="*/ 0 h 53"/>
                  <a:gd name="T2" fmla="*/ 45 w 50"/>
                  <a:gd name="T3" fmla="*/ 5 h 53"/>
                  <a:gd name="T4" fmla="*/ 50 w 50"/>
                  <a:gd name="T5" fmla="*/ 16 h 53"/>
                  <a:gd name="T6" fmla="*/ 50 w 50"/>
                  <a:gd name="T7" fmla="*/ 17 h 53"/>
                  <a:gd name="T8" fmla="*/ 45 w 50"/>
                  <a:gd name="T9" fmla="*/ 29 h 53"/>
                  <a:gd name="T10" fmla="*/ 34 w 50"/>
                  <a:gd name="T11" fmla="*/ 33 h 53"/>
                  <a:gd name="T12" fmla="*/ 16 w 50"/>
                  <a:gd name="T13" fmla="*/ 33 h 53"/>
                  <a:gd name="T14" fmla="*/ 13 w 50"/>
                  <a:gd name="T15" fmla="*/ 34 h 53"/>
                  <a:gd name="T16" fmla="*/ 13 w 50"/>
                  <a:gd name="T17" fmla="*/ 40 h 53"/>
                  <a:gd name="T18" fmla="*/ 47 w 50"/>
                  <a:gd name="T19" fmla="*/ 40 h 53"/>
                  <a:gd name="T20" fmla="*/ 47 w 50"/>
                  <a:gd name="T21" fmla="*/ 53 h 53"/>
                  <a:gd name="T22" fmla="*/ 0 w 50"/>
                  <a:gd name="T23" fmla="*/ 53 h 53"/>
                  <a:gd name="T24" fmla="*/ 0 w 50"/>
                  <a:gd name="T25" fmla="*/ 32 h 53"/>
                  <a:gd name="T26" fmla="*/ 5 w 50"/>
                  <a:gd name="T27" fmla="*/ 23 h 53"/>
                  <a:gd name="T28" fmla="*/ 16 w 50"/>
                  <a:gd name="T29" fmla="*/ 20 h 53"/>
                  <a:gd name="T30" fmla="*/ 34 w 50"/>
                  <a:gd name="T31" fmla="*/ 20 h 53"/>
                  <a:gd name="T32" fmla="*/ 37 w 50"/>
                  <a:gd name="T33" fmla="*/ 17 h 53"/>
                  <a:gd name="T34" fmla="*/ 34 w 50"/>
                  <a:gd name="T35" fmla="*/ 14 h 53"/>
                  <a:gd name="T36" fmla="*/ 3 w 50"/>
                  <a:gd name="T37" fmla="*/ 14 h 53"/>
                  <a:gd name="T38" fmla="*/ 3 w 50"/>
                  <a:gd name="T39" fmla="*/ 0 h 53"/>
                  <a:gd name="T40" fmla="*/ 34 w 50"/>
                  <a:gd name="T4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3">
                    <a:moveTo>
                      <a:pt x="34" y="0"/>
                    </a:moveTo>
                    <a:cubicBezTo>
                      <a:pt x="38" y="0"/>
                      <a:pt x="42" y="2"/>
                      <a:pt x="45" y="5"/>
                    </a:cubicBezTo>
                    <a:cubicBezTo>
                      <a:pt x="48" y="8"/>
                      <a:pt x="50" y="12"/>
                      <a:pt x="50" y="16"/>
                    </a:cubicBezTo>
                    <a:cubicBezTo>
                      <a:pt x="50" y="17"/>
                      <a:pt x="50" y="17"/>
                      <a:pt x="50" y="17"/>
                    </a:cubicBezTo>
                    <a:cubicBezTo>
                      <a:pt x="50" y="22"/>
                      <a:pt x="48" y="25"/>
                      <a:pt x="45" y="29"/>
                    </a:cubicBezTo>
                    <a:cubicBezTo>
                      <a:pt x="42" y="32"/>
                      <a:pt x="38" y="33"/>
                      <a:pt x="34" y="33"/>
                    </a:cubicBezTo>
                    <a:cubicBezTo>
                      <a:pt x="16" y="33"/>
                      <a:pt x="16" y="33"/>
                      <a:pt x="16" y="33"/>
                    </a:cubicBezTo>
                    <a:cubicBezTo>
                      <a:pt x="15" y="33"/>
                      <a:pt x="14" y="33"/>
                      <a:pt x="13" y="34"/>
                    </a:cubicBezTo>
                    <a:cubicBezTo>
                      <a:pt x="13" y="40"/>
                      <a:pt x="13" y="40"/>
                      <a:pt x="13" y="40"/>
                    </a:cubicBezTo>
                    <a:cubicBezTo>
                      <a:pt x="47" y="40"/>
                      <a:pt x="47" y="40"/>
                      <a:pt x="47" y="40"/>
                    </a:cubicBezTo>
                    <a:cubicBezTo>
                      <a:pt x="47" y="53"/>
                      <a:pt x="47" y="53"/>
                      <a:pt x="47" y="53"/>
                    </a:cubicBezTo>
                    <a:cubicBezTo>
                      <a:pt x="0" y="53"/>
                      <a:pt x="0" y="53"/>
                      <a:pt x="0" y="53"/>
                    </a:cubicBezTo>
                    <a:cubicBezTo>
                      <a:pt x="0" y="32"/>
                      <a:pt x="0" y="32"/>
                      <a:pt x="0" y="32"/>
                    </a:cubicBezTo>
                    <a:cubicBezTo>
                      <a:pt x="0" y="28"/>
                      <a:pt x="2" y="25"/>
                      <a:pt x="5" y="23"/>
                    </a:cubicBezTo>
                    <a:cubicBezTo>
                      <a:pt x="8" y="21"/>
                      <a:pt x="12" y="20"/>
                      <a:pt x="16" y="20"/>
                    </a:cubicBezTo>
                    <a:cubicBezTo>
                      <a:pt x="34" y="20"/>
                      <a:pt x="34" y="20"/>
                      <a:pt x="34" y="20"/>
                    </a:cubicBezTo>
                    <a:cubicBezTo>
                      <a:pt x="36" y="20"/>
                      <a:pt x="37" y="19"/>
                      <a:pt x="37" y="17"/>
                    </a:cubicBezTo>
                    <a:cubicBezTo>
                      <a:pt x="37" y="15"/>
                      <a:pt x="36" y="14"/>
                      <a:pt x="34" y="14"/>
                    </a:cubicBezTo>
                    <a:cubicBezTo>
                      <a:pt x="3" y="14"/>
                      <a:pt x="3" y="14"/>
                      <a:pt x="3" y="14"/>
                    </a:cubicBezTo>
                    <a:cubicBezTo>
                      <a:pt x="3" y="0"/>
                      <a:pt x="3" y="0"/>
                      <a:pt x="3" y="0"/>
                    </a:cubicBezTo>
                    <a:lnTo>
                      <a:pt x="34" y="0"/>
                    </a:lnTo>
                    <a:close/>
                  </a:path>
                </a:pathLst>
              </a:custGeom>
              <a:solidFill>
                <a:srgbClr val="FF3D3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4" name="Freeform 355"/>
              <p:cNvSpPr/>
              <p:nvPr/>
            </p:nvSpPr>
            <p:spPr bwMode="auto">
              <a:xfrm>
                <a:off x="7423151" y="157163"/>
                <a:ext cx="46038" cy="60325"/>
              </a:xfrm>
              <a:custGeom>
                <a:avLst/>
                <a:gdLst>
                  <a:gd name="T0" fmla="*/ 27 w 40"/>
                  <a:gd name="T1" fmla="*/ 0 h 53"/>
                  <a:gd name="T2" fmla="*/ 36 w 40"/>
                  <a:gd name="T3" fmla="*/ 4 h 53"/>
                  <a:gd name="T4" fmla="*/ 40 w 40"/>
                  <a:gd name="T5" fmla="*/ 12 h 53"/>
                  <a:gd name="T6" fmla="*/ 39 w 40"/>
                  <a:gd name="T7" fmla="*/ 18 h 53"/>
                  <a:gd name="T8" fmla="*/ 23 w 40"/>
                  <a:gd name="T9" fmla="*/ 53 h 53"/>
                  <a:gd name="T10" fmla="*/ 8 w 40"/>
                  <a:gd name="T11" fmla="*/ 53 h 53"/>
                  <a:gd name="T12" fmla="*/ 26 w 40"/>
                  <a:gd name="T13" fmla="*/ 14 h 53"/>
                  <a:gd name="T14" fmla="*/ 0 w 40"/>
                  <a:gd name="T15" fmla="*/ 14 h 53"/>
                  <a:gd name="T16" fmla="*/ 0 w 40"/>
                  <a:gd name="T17" fmla="*/ 0 h 53"/>
                  <a:gd name="T18" fmla="*/ 27 w 4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3">
                    <a:moveTo>
                      <a:pt x="27" y="0"/>
                    </a:moveTo>
                    <a:cubicBezTo>
                      <a:pt x="31" y="0"/>
                      <a:pt x="34" y="1"/>
                      <a:pt x="36" y="4"/>
                    </a:cubicBezTo>
                    <a:cubicBezTo>
                      <a:pt x="39" y="6"/>
                      <a:pt x="40" y="9"/>
                      <a:pt x="40" y="12"/>
                    </a:cubicBezTo>
                    <a:cubicBezTo>
                      <a:pt x="40" y="14"/>
                      <a:pt x="40" y="16"/>
                      <a:pt x="39" y="18"/>
                    </a:cubicBezTo>
                    <a:cubicBezTo>
                      <a:pt x="23" y="53"/>
                      <a:pt x="23" y="53"/>
                      <a:pt x="23" y="53"/>
                    </a:cubicBezTo>
                    <a:cubicBezTo>
                      <a:pt x="8" y="53"/>
                      <a:pt x="8" y="53"/>
                      <a:pt x="8" y="53"/>
                    </a:cubicBezTo>
                    <a:cubicBezTo>
                      <a:pt x="26" y="14"/>
                      <a:pt x="26" y="14"/>
                      <a:pt x="26" y="14"/>
                    </a:cubicBezTo>
                    <a:cubicBezTo>
                      <a:pt x="0" y="14"/>
                      <a:pt x="0" y="14"/>
                      <a:pt x="0" y="14"/>
                    </a:cubicBezTo>
                    <a:cubicBezTo>
                      <a:pt x="0" y="0"/>
                      <a:pt x="0" y="0"/>
                      <a:pt x="0" y="0"/>
                    </a:cubicBezTo>
                    <a:lnTo>
                      <a:pt x="27" y="0"/>
                    </a:lnTo>
                    <a:close/>
                  </a:path>
                </a:pathLst>
              </a:custGeom>
              <a:solidFill>
                <a:srgbClr val="FF3D3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5" name="Rectangle 356"/>
              <p:cNvSpPr>
                <a:spLocks noChangeArrowheads="1"/>
              </p:cNvSpPr>
              <p:nvPr/>
            </p:nvSpPr>
            <p:spPr bwMode="auto">
              <a:xfrm>
                <a:off x="7659688" y="60326"/>
                <a:ext cx="415925" cy="73660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6" name="Rectangle 359"/>
              <p:cNvSpPr>
                <a:spLocks noChangeArrowheads="1"/>
              </p:cNvSpPr>
              <p:nvPr/>
            </p:nvSpPr>
            <p:spPr bwMode="auto">
              <a:xfrm>
                <a:off x="7718426" y="106363"/>
                <a:ext cx="303213" cy="5080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360"/>
              <p:cNvSpPr>
                <a:spLocks noChangeArrowheads="1"/>
              </p:cNvSpPr>
              <p:nvPr/>
            </p:nvSpPr>
            <p:spPr bwMode="auto">
              <a:xfrm>
                <a:off x="7718426" y="161926"/>
                <a:ext cx="303213" cy="49213"/>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361"/>
              <p:cNvSpPr>
                <a:spLocks noChangeArrowheads="1"/>
              </p:cNvSpPr>
              <p:nvPr/>
            </p:nvSpPr>
            <p:spPr bwMode="auto">
              <a:xfrm>
                <a:off x="7718426" y="225426"/>
                <a:ext cx="303213"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362"/>
              <p:cNvSpPr>
                <a:spLocks noChangeArrowheads="1"/>
              </p:cNvSpPr>
              <p:nvPr/>
            </p:nvSpPr>
            <p:spPr bwMode="auto">
              <a:xfrm>
                <a:off x="7718426" y="276226"/>
                <a:ext cx="303213" cy="5080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363"/>
              <p:cNvSpPr>
                <a:spLocks noChangeArrowheads="1"/>
              </p:cNvSpPr>
              <p:nvPr/>
            </p:nvSpPr>
            <p:spPr bwMode="auto">
              <a:xfrm>
                <a:off x="7718426" y="385763"/>
                <a:ext cx="303213"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364"/>
              <p:cNvSpPr>
                <a:spLocks noChangeArrowheads="1"/>
              </p:cNvSpPr>
              <p:nvPr/>
            </p:nvSpPr>
            <p:spPr bwMode="auto">
              <a:xfrm>
                <a:off x="7718426" y="441326"/>
                <a:ext cx="303213" cy="4445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365"/>
              <p:cNvSpPr>
                <a:spLocks noChangeArrowheads="1"/>
              </p:cNvSpPr>
              <p:nvPr/>
            </p:nvSpPr>
            <p:spPr bwMode="auto">
              <a:xfrm>
                <a:off x="7718426" y="495301"/>
                <a:ext cx="303213" cy="55563"/>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366"/>
              <p:cNvSpPr>
                <a:spLocks noChangeArrowheads="1"/>
              </p:cNvSpPr>
              <p:nvPr/>
            </p:nvSpPr>
            <p:spPr bwMode="auto">
              <a:xfrm>
                <a:off x="7718426" y="555626"/>
                <a:ext cx="303213" cy="539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Freeform 367"/>
              <p:cNvSpPr/>
              <p:nvPr/>
            </p:nvSpPr>
            <p:spPr bwMode="auto">
              <a:xfrm>
                <a:off x="7991476" y="106363"/>
                <a:ext cx="30163" cy="50800"/>
              </a:xfrm>
              <a:custGeom>
                <a:avLst/>
                <a:gdLst>
                  <a:gd name="T0" fmla="*/ 19 w 19"/>
                  <a:gd name="T1" fmla="*/ 0 h 32"/>
                  <a:gd name="T2" fmla="*/ 0 w 19"/>
                  <a:gd name="T3" fmla="*/ 32 h 32"/>
                  <a:gd name="T4" fmla="*/ 19 w 19"/>
                  <a:gd name="T5" fmla="*/ 32 h 32"/>
                  <a:gd name="T6" fmla="*/ 19 w 19"/>
                  <a:gd name="T7" fmla="*/ 0 h 32"/>
                </a:gdLst>
                <a:ahLst/>
                <a:cxnLst>
                  <a:cxn ang="0">
                    <a:pos x="T0" y="T1"/>
                  </a:cxn>
                  <a:cxn ang="0">
                    <a:pos x="T2" y="T3"/>
                  </a:cxn>
                  <a:cxn ang="0">
                    <a:pos x="T4" y="T5"/>
                  </a:cxn>
                  <a:cxn ang="0">
                    <a:pos x="T6" y="T7"/>
                  </a:cxn>
                </a:cxnLst>
                <a:rect l="0" t="0" r="r" b="b"/>
                <a:pathLst>
                  <a:path w="19" h="32">
                    <a:moveTo>
                      <a:pt x="19" y="0"/>
                    </a:moveTo>
                    <a:lnTo>
                      <a:pt x="0" y="32"/>
                    </a:lnTo>
                    <a:lnTo>
                      <a:pt x="19" y="32"/>
                    </a:lnTo>
                    <a:lnTo>
                      <a:pt x="19"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68"/>
              <p:cNvSpPr/>
              <p:nvPr/>
            </p:nvSpPr>
            <p:spPr bwMode="auto">
              <a:xfrm>
                <a:off x="7718426" y="555626"/>
                <a:ext cx="98425" cy="53975"/>
              </a:xfrm>
              <a:custGeom>
                <a:avLst/>
                <a:gdLst>
                  <a:gd name="T0" fmla="*/ 62 w 62"/>
                  <a:gd name="T1" fmla="*/ 0 h 34"/>
                  <a:gd name="T2" fmla="*/ 14 w 62"/>
                  <a:gd name="T3" fmla="*/ 0 h 34"/>
                  <a:gd name="T4" fmla="*/ 0 w 62"/>
                  <a:gd name="T5" fmla="*/ 14 h 34"/>
                  <a:gd name="T6" fmla="*/ 0 w 62"/>
                  <a:gd name="T7" fmla="*/ 34 h 34"/>
                  <a:gd name="T8" fmla="*/ 37 w 62"/>
                  <a:gd name="T9" fmla="*/ 34 h 34"/>
                  <a:gd name="T10" fmla="*/ 62 w 62"/>
                  <a:gd name="T11" fmla="*/ 0 h 34"/>
                </a:gdLst>
                <a:ahLst/>
                <a:cxnLst>
                  <a:cxn ang="0">
                    <a:pos x="T0" y="T1"/>
                  </a:cxn>
                  <a:cxn ang="0">
                    <a:pos x="T2" y="T3"/>
                  </a:cxn>
                  <a:cxn ang="0">
                    <a:pos x="T4" y="T5"/>
                  </a:cxn>
                  <a:cxn ang="0">
                    <a:pos x="T6" y="T7"/>
                  </a:cxn>
                  <a:cxn ang="0">
                    <a:pos x="T8" y="T9"/>
                  </a:cxn>
                  <a:cxn ang="0">
                    <a:pos x="T10" y="T11"/>
                  </a:cxn>
                </a:cxnLst>
                <a:rect l="0" t="0" r="r" b="b"/>
                <a:pathLst>
                  <a:path w="62" h="34">
                    <a:moveTo>
                      <a:pt x="62" y="0"/>
                    </a:moveTo>
                    <a:lnTo>
                      <a:pt x="14" y="0"/>
                    </a:lnTo>
                    <a:lnTo>
                      <a:pt x="0" y="14"/>
                    </a:lnTo>
                    <a:lnTo>
                      <a:pt x="0" y="34"/>
                    </a:lnTo>
                    <a:lnTo>
                      <a:pt x="37" y="34"/>
                    </a:lnTo>
                    <a:lnTo>
                      <a:pt x="62"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69"/>
              <p:cNvSpPr/>
              <p:nvPr/>
            </p:nvSpPr>
            <p:spPr bwMode="auto">
              <a:xfrm>
                <a:off x="7970838" y="225426"/>
                <a:ext cx="50800" cy="41275"/>
              </a:xfrm>
              <a:custGeom>
                <a:avLst/>
                <a:gdLst>
                  <a:gd name="T0" fmla="*/ 32 w 32"/>
                  <a:gd name="T1" fmla="*/ 26 h 26"/>
                  <a:gd name="T2" fmla="*/ 32 w 32"/>
                  <a:gd name="T3" fmla="*/ 0 h 26"/>
                  <a:gd name="T4" fmla="*/ 24 w 32"/>
                  <a:gd name="T5" fmla="*/ 0 h 26"/>
                  <a:gd name="T6" fmla="*/ 0 w 32"/>
                  <a:gd name="T7" fmla="*/ 26 h 26"/>
                  <a:gd name="T8" fmla="*/ 32 w 32"/>
                  <a:gd name="T9" fmla="*/ 26 h 26"/>
                </a:gdLst>
                <a:ahLst/>
                <a:cxnLst>
                  <a:cxn ang="0">
                    <a:pos x="T0" y="T1"/>
                  </a:cxn>
                  <a:cxn ang="0">
                    <a:pos x="T2" y="T3"/>
                  </a:cxn>
                  <a:cxn ang="0">
                    <a:pos x="T4" y="T5"/>
                  </a:cxn>
                  <a:cxn ang="0">
                    <a:pos x="T6" y="T7"/>
                  </a:cxn>
                  <a:cxn ang="0">
                    <a:pos x="T8" y="T9"/>
                  </a:cxn>
                </a:cxnLst>
                <a:rect l="0" t="0" r="r" b="b"/>
                <a:pathLst>
                  <a:path w="32" h="26">
                    <a:moveTo>
                      <a:pt x="32" y="26"/>
                    </a:moveTo>
                    <a:lnTo>
                      <a:pt x="32" y="0"/>
                    </a:lnTo>
                    <a:lnTo>
                      <a:pt x="24" y="0"/>
                    </a:lnTo>
                    <a:lnTo>
                      <a:pt x="0" y="26"/>
                    </a:lnTo>
                    <a:lnTo>
                      <a:pt x="32"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70"/>
              <p:cNvSpPr/>
              <p:nvPr/>
            </p:nvSpPr>
            <p:spPr bwMode="auto">
              <a:xfrm>
                <a:off x="7900988" y="225426"/>
                <a:ext cx="82550" cy="41275"/>
              </a:xfrm>
              <a:custGeom>
                <a:avLst/>
                <a:gdLst>
                  <a:gd name="T0" fmla="*/ 27 w 52"/>
                  <a:gd name="T1" fmla="*/ 26 h 26"/>
                  <a:gd name="T2" fmla="*/ 52 w 52"/>
                  <a:gd name="T3" fmla="*/ 0 h 26"/>
                  <a:gd name="T4" fmla="*/ 24 w 52"/>
                  <a:gd name="T5" fmla="*/ 0 h 26"/>
                  <a:gd name="T6" fmla="*/ 0 w 52"/>
                  <a:gd name="T7" fmla="*/ 26 h 26"/>
                  <a:gd name="T8" fmla="*/ 27 w 52"/>
                  <a:gd name="T9" fmla="*/ 26 h 26"/>
                </a:gdLst>
                <a:ahLst/>
                <a:cxnLst>
                  <a:cxn ang="0">
                    <a:pos x="T0" y="T1"/>
                  </a:cxn>
                  <a:cxn ang="0">
                    <a:pos x="T2" y="T3"/>
                  </a:cxn>
                  <a:cxn ang="0">
                    <a:pos x="T4" y="T5"/>
                  </a:cxn>
                  <a:cxn ang="0">
                    <a:pos x="T6" y="T7"/>
                  </a:cxn>
                  <a:cxn ang="0">
                    <a:pos x="T8" y="T9"/>
                  </a:cxn>
                </a:cxnLst>
                <a:rect l="0" t="0" r="r" b="b"/>
                <a:pathLst>
                  <a:path w="52" h="26">
                    <a:moveTo>
                      <a:pt x="27" y="26"/>
                    </a:moveTo>
                    <a:lnTo>
                      <a:pt x="52" y="0"/>
                    </a:lnTo>
                    <a:lnTo>
                      <a:pt x="24" y="0"/>
                    </a:lnTo>
                    <a:lnTo>
                      <a:pt x="0" y="26"/>
                    </a:lnTo>
                    <a:lnTo>
                      <a:pt x="27"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71"/>
              <p:cNvSpPr/>
              <p:nvPr/>
            </p:nvSpPr>
            <p:spPr bwMode="auto">
              <a:xfrm>
                <a:off x="7718426" y="495301"/>
                <a:ext cx="42863" cy="55563"/>
              </a:xfrm>
              <a:custGeom>
                <a:avLst/>
                <a:gdLst>
                  <a:gd name="T0" fmla="*/ 0 w 27"/>
                  <a:gd name="T1" fmla="*/ 0 h 35"/>
                  <a:gd name="T2" fmla="*/ 0 w 27"/>
                  <a:gd name="T3" fmla="*/ 35 h 35"/>
                  <a:gd name="T4" fmla="*/ 2 w 27"/>
                  <a:gd name="T5" fmla="*/ 35 h 35"/>
                  <a:gd name="T6" fmla="*/ 27 w 27"/>
                  <a:gd name="T7" fmla="*/ 0 h 35"/>
                  <a:gd name="T8" fmla="*/ 0 w 27"/>
                  <a:gd name="T9" fmla="*/ 0 h 35"/>
                </a:gdLst>
                <a:ahLst/>
                <a:cxnLst>
                  <a:cxn ang="0">
                    <a:pos x="T0" y="T1"/>
                  </a:cxn>
                  <a:cxn ang="0">
                    <a:pos x="T2" y="T3"/>
                  </a:cxn>
                  <a:cxn ang="0">
                    <a:pos x="T4" y="T5"/>
                  </a:cxn>
                  <a:cxn ang="0">
                    <a:pos x="T6" y="T7"/>
                  </a:cxn>
                  <a:cxn ang="0">
                    <a:pos x="T8" y="T9"/>
                  </a:cxn>
                </a:cxnLst>
                <a:rect l="0" t="0" r="r" b="b"/>
                <a:pathLst>
                  <a:path w="27" h="35">
                    <a:moveTo>
                      <a:pt x="0" y="0"/>
                    </a:moveTo>
                    <a:lnTo>
                      <a:pt x="0" y="35"/>
                    </a:lnTo>
                    <a:lnTo>
                      <a:pt x="2" y="35"/>
                    </a:lnTo>
                    <a:lnTo>
                      <a:pt x="27" y="0"/>
                    </a:lnTo>
                    <a:lnTo>
                      <a:pt x="0"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72"/>
              <p:cNvSpPr/>
              <p:nvPr/>
            </p:nvSpPr>
            <p:spPr bwMode="auto">
              <a:xfrm>
                <a:off x="7947026" y="161926"/>
                <a:ext cx="74613" cy="49213"/>
              </a:xfrm>
              <a:custGeom>
                <a:avLst/>
                <a:gdLst>
                  <a:gd name="T0" fmla="*/ 28 w 47"/>
                  <a:gd name="T1" fmla="*/ 31 h 31"/>
                  <a:gd name="T2" fmla="*/ 47 w 47"/>
                  <a:gd name="T3" fmla="*/ 0 h 31"/>
                  <a:gd name="T4" fmla="*/ 47 w 47"/>
                  <a:gd name="T5" fmla="*/ 0 h 31"/>
                  <a:gd name="T6" fmla="*/ 25 w 47"/>
                  <a:gd name="T7" fmla="*/ 0 h 31"/>
                  <a:gd name="T8" fmla="*/ 0 w 47"/>
                  <a:gd name="T9" fmla="*/ 31 h 31"/>
                  <a:gd name="T10" fmla="*/ 28 w 47"/>
                  <a:gd name="T11" fmla="*/ 31 h 31"/>
                </a:gdLst>
                <a:ahLst/>
                <a:cxnLst>
                  <a:cxn ang="0">
                    <a:pos x="T0" y="T1"/>
                  </a:cxn>
                  <a:cxn ang="0">
                    <a:pos x="T2" y="T3"/>
                  </a:cxn>
                  <a:cxn ang="0">
                    <a:pos x="T4" y="T5"/>
                  </a:cxn>
                  <a:cxn ang="0">
                    <a:pos x="T6" y="T7"/>
                  </a:cxn>
                  <a:cxn ang="0">
                    <a:pos x="T8" y="T9"/>
                  </a:cxn>
                  <a:cxn ang="0">
                    <a:pos x="T10" y="T11"/>
                  </a:cxn>
                </a:cxnLst>
                <a:rect l="0" t="0" r="r" b="b"/>
                <a:pathLst>
                  <a:path w="47" h="31">
                    <a:moveTo>
                      <a:pt x="28" y="31"/>
                    </a:moveTo>
                    <a:lnTo>
                      <a:pt x="47" y="0"/>
                    </a:lnTo>
                    <a:lnTo>
                      <a:pt x="47" y="0"/>
                    </a:lnTo>
                    <a:lnTo>
                      <a:pt x="25" y="0"/>
                    </a:lnTo>
                    <a:lnTo>
                      <a:pt x="0" y="31"/>
                    </a:lnTo>
                    <a:lnTo>
                      <a:pt x="28" y="31"/>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73"/>
              <p:cNvSpPr/>
              <p:nvPr/>
            </p:nvSpPr>
            <p:spPr bwMode="auto">
              <a:xfrm>
                <a:off x="8016876" y="193676"/>
                <a:ext cx="4763" cy="17463"/>
              </a:xfrm>
              <a:custGeom>
                <a:avLst/>
                <a:gdLst>
                  <a:gd name="T0" fmla="*/ 3 w 3"/>
                  <a:gd name="T1" fmla="*/ 0 h 11"/>
                  <a:gd name="T2" fmla="*/ 0 w 3"/>
                  <a:gd name="T3" fmla="*/ 11 h 11"/>
                  <a:gd name="T4" fmla="*/ 3 w 3"/>
                  <a:gd name="T5" fmla="*/ 11 h 11"/>
                  <a:gd name="T6" fmla="*/ 3 w 3"/>
                  <a:gd name="T7" fmla="*/ 0 h 11"/>
                </a:gdLst>
                <a:ahLst/>
                <a:cxnLst>
                  <a:cxn ang="0">
                    <a:pos x="T0" y="T1"/>
                  </a:cxn>
                  <a:cxn ang="0">
                    <a:pos x="T2" y="T3"/>
                  </a:cxn>
                  <a:cxn ang="0">
                    <a:pos x="T4" y="T5"/>
                  </a:cxn>
                  <a:cxn ang="0">
                    <a:pos x="T6" y="T7"/>
                  </a:cxn>
                </a:cxnLst>
                <a:rect l="0" t="0" r="r" b="b"/>
                <a:pathLst>
                  <a:path w="3" h="11">
                    <a:moveTo>
                      <a:pt x="3" y="0"/>
                    </a:moveTo>
                    <a:lnTo>
                      <a:pt x="0" y="11"/>
                    </a:lnTo>
                    <a:lnTo>
                      <a:pt x="3" y="11"/>
                    </a:lnTo>
                    <a:lnTo>
                      <a:pt x="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74"/>
              <p:cNvSpPr/>
              <p:nvPr/>
            </p:nvSpPr>
            <p:spPr bwMode="auto">
              <a:xfrm>
                <a:off x="7793038" y="441326"/>
                <a:ext cx="115888" cy="44450"/>
              </a:xfrm>
              <a:custGeom>
                <a:avLst/>
                <a:gdLst>
                  <a:gd name="T0" fmla="*/ 25 w 73"/>
                  <a:gd name="T1" fmla="*/ 0 h 28"/>
                  <a:gd name="T2" fmla="*/ 0 w 73"/>
                  <a:gd name="T3" fmla="*/ 28 h 28"/>
                  <a:gd name="T4" fmla="*/ 48 w 73"/>
                  <a:gd name="T5" fmla="*/ 28 h 28"/>
                  <a:gd name="T6" fmla="*/ 73 w 73"/>
                  <a:gd name="T7" fmla="*/ 0 h 28"/>
                  <a:gd name="T8" fmla="*/ 25 w 73"/>
                  <a:gd name="T9" fmla="*/ 0 h 28"/>
                </a:gdLst>
                <a:ahLst/>
                <a:cxnLst>
                  <a:cxn ang="0">
                    <a:pos x="T0" y="T1"/>
                  </a:cxn>
                  <a:cxn ang="0">
                    <a:pos x="T2" y="T3"/>
                  </a:cxn>
                  <a:cxn ang="0">
                    <a:pos x="T4" y="T5"/>
                  </a:cxn>
                  <a:cxn ang="0">
                    <a:pos x="T6" y="T7"/>
                  </a:cxn>
                  <a:cxn ang="0">
                    <a:pos x="T8" y="T9"/>
                  </a:cxn>
                </a:cxnLst>
                <a:rect l="0" t="0" r="r" b="b"/>
                <a:pathLst>
                  <a:path w="73" h="28">
                    <a:moveTo>
                      <a:pt x="25" y="0"/>
                    </a:moveTo>
                    <a:lnTo>
                      <a:pt x="0" y="28"/>
                    </a:lnTo>
                    <a:lnTo>
                      <a:pt x="48" y="28"/>
                    </a:lnTo>
                    <a:lnTo>
                      <a:pt x="73" y="0"/>
                    </a:lnTo>
                    <a:lnTo>
                      <a:pt x="25"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75"/>
              <p:cNvSpPr/>
              <p:nvPr/>
            </p:nvSpPr>
            <p:spPr bwMode="auto">
              <a:xfrm>
                <a:off x="7837488" y="385763"/>
                <a:ext cx="115888" cy="41275"/>
              </a:xfrm>
              <a:custGeom>
                <a:avLst/>
                <a:gdLst>
                  <a:gd name="T0" fmla="*/ 26 w 73"/>
                  <a:gd name="T1" fmla="*/ 0 h 26"/>
                  <a:gd name="T2" fmla="*/ 0 w 73"/>
                  <a:gd name="T3" fmla="*/ 26 h 26"/>
                  <a:gd name="T4" fmla="*/ 49 w 73"/>
                  <a:gd name="T5" fmla="*/ 26 h 26"/>
                  <a:gd name="T6" fmla="*/ 73 w 73"/>
                  <a:gd name="T7" fmla="*/ 0 h 26"/>
                  <a:gd name="T8" fmla="*/ 26 w 73"/>
                  <a:gd name="T9" fmla="*/ 0 h 26"/>
                </a:gdLst>
                <a:ahLst/>
                <a:cxnLst>
                  <a:cxn ang="0">
                    <a:pos x="T0" y="T1"/>
                  </a:cxn>
                  <a:cxn ang="0">
                    <a:pos x="T2" y="T3"/>
                  </a:cxn>
                  <a:cxn ang="0">
                    <a:pos x="T4" y="T5"/>
                  </a:cxn>
                  <a:cxn ang="0">
                    <a:pos x="T6" y="T7"/>
                  </a:cxn>
                  <a:cxn ang="0">
                    <a:pos x="T8" y="T9"/>
                  </a:cxn>
                </a:cxnLst>
                <a:rect l="0" t="0" r="r" b="b"/>
                <a:pathLst>
                  <a:path w="73" h="26">
                    <a:moveTo>
                      <a:pt x="26" y="0"/>
                    </a:moveTo>
                    <a:lnTo>
                      <a:pt x="0" y="26"/>
                    </a:lnTo>
                    <a:lnTo>
                      <a:pt x="49" y="26"/>
                    </a:lnTo>
                    <a:lnTo>
                      <a:pt x="73" y="0"/>
                    </a:lnTo>
                    <a:lnTo>
                      <a:pt x="26"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76"/>
              <p:cNvSpPr/>
              <p:nvPr/>
            </p:nvSpPr>
            <p:spPr bwMode="auto">
              <a:xfrm>
                <a:off x="7923213" y="276226"/>
                <a:ext cx="98425" cy="50800"/>
              </a:xfrm>
              <a:custGeom>
                <a:avLst/>
                <a:gdLst>
                  <a:gd name="T0" fmla="*/ 62 w 62"/>
                  <a:gd name="T1" fmla="*/ 0 h 32"/>
                  <a:gd name="T2" fmla="*/ 26 w 62"/>
                  <a:gd name="T3" fmla="*/ 0 h 32"/>
                  <a:gd name="T4" fmla="*/ 0 w 62"/>
                  <a:gd name="T5" fmla="*/ 32 h 32"/>
                  <a:gd name="T6" fmla="*/ 49 w 62"/>
                  <a:gd name="T7" fmla="*/ 32 h 32"/>
                  <a:gd name="T8" fmla="*/ 62 w 62"/>
                  <a:gd name="T9" fmla="*/ 8 h 32"/>
                  <a:gd name="T10" fmla="*/ 62 w 62"/>
                  <a:gd name="T11" fmla="*/ 0 h 32"/>
                </a:gdLst>
                <a:ahLst/>
                <a:cxnLst>
                  <a:cxn ang="0">
                    <a:pos x="T0" y="T1"/>
                  </a:cxn>
                  <a:cxn ang="0">
                    <a:pos x="T2" y="T3"/>
                  </a:cxn>
                  <a:cxn ang="0">
                    <a:pos x="T4" y="T5"/>
                  </a:cxn>
                  <a:cxn ang="0">
                    <a:pos x="T6" y="T7"/>
                  </a:cxn>
                  <a:cxn ang="0">
                    <a:pos x="T8" y="T9"/>
                  </a:cxn>
                  <a:cxn ang="0">
                    <a:pos x="T10" y="T11"/>
                  </a:cxn>
                </a:cxnLst>
                <a:rect l="0" t="0" r="r" b="b"/>
                <a:pathLst>
                  <a:path w="62" h="32">
                    <a:moveTo>
                      <a:pt x="62" y="0"/>
                    </a:moveTo>
                    <a:lnTo>
                      <a:pt x="26" y="0"/>
                    </a:lnTo>
                    <a:lnTo>
                      <a:pt x="0" y="32"/>
                    </a:lnTo>
                    <a:lnTo>
                      <a:pt x="49" y="32"/>
                    </a:lnTo>
                    <a:lnTo>
                      <a:pt x="62" y="8"/>
                    </a:lnTo>
                    <a:lnTo>
                      <a:pt x="62"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77"/>
              <p:cNvSpPr/>
              <p:nvPr/>
            </p:nvSpPr>
            <p:spPr bwMode="auto">
              <a:xfrm>
                <a:off x="7747001" y="495301"/>
                <a:ext cx="115888" cy="55563"/>
              </a:xfrm>
              <a:custGeom>
                <a:avLst/>
                <a:gdLst>
                  <a:gd name="T0" fmla="*/ 25 w 73"/>
                  <a:gd name="T1" fmla="*/ 0 h 35"/>
                  <a:gd name="T2" fmla="*/ 0 w 73"/>
                  <a:gd name="T3" fmla="*/ 35 h 35"/>
                  <a:gd name="T4" fmla="*/ 48 w 73"/>
                  <a:gd name="T5" fmla="*/ 35 h 35"/>
                  <a:gd name="T6" fmla="*/ 73 w 73"/>
                  <a:gd name="T7" fmla="*/ 0 h 35"/>
                  <a:gd name="T8" fmla="*/ 25 w 73"/>
                  <a:gd name="T9" fmla="*/ 0 h 35"/>
                </a:gdLst>
                <a:ahLst/>
                <a:cxnLst>
                  <a:cxn ang="0">
                    <a:pos x="T0" y="T1"/>
                  </a:cxn>
                  <a:cxn ang="0">
                    <a:pos x="T2" y="T3"/>
                  </a:cxn>
                  <a:cxn ang="0">
                    <a:pos x="T4" y="T5"/>
                  </a:cxn>
                  <a:cxn ang="0">
                    <a:pos x="T6" y="T7"/>
                  </a:cxn>
                  <a:cxn ang="0">
                    <a:pos x="T8" y="T9"/>
                  </a:cxn>
                </a:cxnLst>
                <a:rect l="0" t="0" r="r" b="b"/>
                <a:pathLst>
                  <a:path w="73" h="35">
                    <a:moveTo>
                      <a:pt x="25" y="0"/>
                    </a:moveTo>
                    <a:lnTo>
                      <a:pt x="0" y="35"/>
                    </a:lnTo>
                    <a:lnTo>
                      <a:pt x="48" y="35"/>
                    </a:lnTo>
                    <a:lnTo>
                      <a:pt x="73" y="0"/>
                    </a:lnTo>
                    <a:lnTo>
                      <a:pt x="25"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378"/>
              <p:cNvSpPr/>
              <p:nvPr/>
            </p:nvSpPr>
            <p:spPr bwMode="auto">
              <a:xfrm>
                <a:off x="7769226" y="385763"/>
                <a:ext cx="82550" cy="41275"/>
              </a:xfrm>
              <a:custGeom>
                <a:avLst/>
                <a:gdLst>
                  <a:gd name="T0" fmla="*/ 27 w 52"/>
                  <a:gd name="T1" fmla="*/ 26 h 26"/>
                  <a:gd name="T2" fmla="*/ 52 w 52"/>
                  <a:gd name="T3" fmla="*/ 0 h 26"/>
                  <a:gd name="T4" fmla="*/ 25 w 52"/>
                  <a:gd name="T5" fmla="*/ 0 h 26"/>
                  <a:gd name="T6" fmla="*/ 0 w 52"/>
                  <a:gd name="T7" fmla="*/ 26 h 26"/>
                  <a:gd name="T8" fmla="*/ 27 w 52"/>
                  <a:gd name="T9" fmla="*/ 26 h 26"/>
                </a:gdLst>
                <a:ahLst/>
                <a:cxnLst>
                  <a:cxn ang="0">
                    <a:pos x="T0" y="T1"/>
                  </a:cxn>
                  <a:cxn ang="0">
                    <a:pos x="T2" y="T3"/>
                  </a:cxn>
                  <a:cxn ang="0">
                    <a:pos x="T4" y="T5"/>
                  </a:cxn>
                  <a:cxn ang="0">
                    <a:pos x="T6" y="T7"/>
                  </a:cxn>
                  <a:cxn ang="0">
                    <a:pos x="T8" y="T9"/>
                  </a:cxn>
                </a:cxnLst>
                <a:rect l="0" t="0" r="r" b="b"/>
                <a:pathLst>
                  <a:path w="52" h="26">
                    <a:moveTo>
                      <a:pt x="27" y="26"/>
                    </a:moveTo>
                    <a:lnTo>
                      <a:pt x="52" y="0"/>
                    </a:lnTo>
                    <a:lnTo>
                      <a:pt x="25" y="0"/>
                    </a:lnTo>
                    <a:lnTo>
                      <a:pt x="0" y="26"/>
                    </a:lnTo>
                    <a:lnTo>
                      <a:pt x="27"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79"/>
              <p:cNvSpPr/>
              <p:nvPr/>
            </p:nvSpPr>
            <p:spPr bwMode="auto">
              <a:xfrm>
                <a:off x="7853363" y="276226"/>
                <a:ext cx="84138" cy="50800"/>
              </a:xfrm>
              <a:custGeom>
                <a:avLst/>
                <a:gdLst>
                  <a:gd name="T0" fmla="*/ 28 w 53"/>
                  <a:gd name="T1" fmla="*/ 32 h 32"/>
                  <a:gd name="T2" fmla="*/ 53 w 53"/>
                  <a:gd name="T3" fmla="*/ 0 h 32"/>
                  <a:gd name="T4" fmla="*/ 26 w 53"/>
                  <a:gd name="T5" fmla="*/ 0 h 32"/>
                  <a:gd name="T6" fmla="*/ 0 w 53"/>
                  <a:gd name="T7" fmla="*/ 32 h 32"/>
                  <a:gd name="T8" fmla="*/ 28 w 53"/>
                  <a:gd name="T9" fmla="*/ 32 h 32"/>
                </a:gdLst>
                <a:ahLst/>
                <a:cxnLst>
                  <a:cxn ang="0">
                    <a:pos x="T0" y="T1"/>
                  </a:cxn>
                  <a:cxn ang="0">
                    <a:pos x="T2" y="T3"/>
                  </a:cxn>
                  <a:cxn ang="0">
                    <a:pos x="T4" y="T5"/>
                  </a:cxn>
                  <a:cxn ang="0">
                    <a:pos x="T6" y="T7"/>
                  </a:cxn>
                  <a:cxn ang="0">
                    <a:pos x="T8" y="T9"/>
                  </a:cxn>
                </a:cxnLst>
                <a:rect l="0" t="0" r="r" b="b"/>
                <a:pathLst>
                  <a:path w="53" h="32">
                    <a:moveTo>
                      <a:pt x="28" y="32"/>
                    </a:moveTo>
                    <a:lnTo>
                      <a:pt x="53" y="0"/>
                    </a:lnTo>
                    <a:lnTo>
                      <a:pt x="26" y="0"/>
                    </a:lnTo>
                    <a:lnTo>
                      <a:pt x="0" y="32"/>
                    </a:lnTo>
                    <a:lnTo>
                      <a:pt x="28" y="32"/>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80"/>
              <p:cNvSpPr/>
              <p:nvPr/>
            </p:nvSpPr>
            <p:spPr bwMode="auto">
              <a:xfrm>
                <a:off x="7724776" y="441326"/>
                <a:ext cx="82550" cy="44450"/>
              </a:xfrm>
              <a:custGeom>
                <a:avLst/>
                <a:gdLst>
                  <a:gd name="T0" fmla="*/ 27 w 52"/>
                  <a:gd name="T1" fmla="*/ 28 h 28"/>
                  <a:gd name="T2" fmla="*/ 52 w 52"/>
                  <a:gd name="T3" fmla="*/ 0 h 28"/>
                  <a:gd name="T4" fmla="*/ 25 w 52"/>
                  <a:gd name="T5" fmla="*/ 0 h 28"/>
                  <a:gd name="T6" fmla="*/ 0 w 52"/>
                  <a:gd name="T7" fmla="*/ 28 h 28"/>
                  <a:gd name="T8" fmla="*/ 27 w 52"/>
                  <a:gd name="T9" fmla="*/ 28 h 28"/>
                </a:gdLst>
                <a:ahLst/>
                <a:cxnLst>
                  <a:cxn ang="0">
                    <a:pos x="T0" y="T1"/>
                  </a:cxn>
                  <a:cxn ang="0">
                    <a:pos x="T2" y="T3"/>
                  </a:cxn>
                  <a:cxn ang="0">
                    <a:pos x="T4" y="T5"/>
                  </a:cxn>
                  <a:cxn ang="0">
                    <a:pos x="T6" y="T7"/>
                  </a:cxn>
                  <a:cxn ang="0">
                    <a:pos x="T8" y="T9"/>
                  </a:cxn>
                </a:cxnLst>
                <a:rect l="0" t="0" r="r" b="b"/>
                <a:pathLst>
                  <a:path w="52" h="28">
                    <a:moveTo>
                      <a:pt x="27" y="28"/>
                    </a:moveTo>
                    <a:lnTo>
                      <a:pt x="52" y="0"/>
                    </a:lnTo>
                    <a:lnTo>
                      <a:pt x="25" y="0"/>
                    </a:lnTo>
                    <a:lnTo>
                      <a:pt x="0" y="28"/>
                    </a:lnTo>
                    <a:lnTo>
                      <a:pt x="27" y="28"/>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81"/>
              <p:cNvSpPr>
                <a:spLocks noEditPoints="1"/>
              </p:cNvSpPr>
              <p:nvPr/>
            </p:nvSpPr>
            <p:spPr bwMode="auto">
              <a:xfrm>
                <a:off x="7773988" y="660401"/>
                <a:ext cx="177800" cy="136525"/>
              </a:xfrm>
              <a:custGeom>
                <a:avLst/>
                <a:gdLst>
                  <a:gd name="T0" fmla="*/ 55 w 112"/>
                  <a:gd name="T1" fmla="*/ 86 h 86"/>
                  <a:gd name="T2" fmla="*/ 0 w 112"/>
                  <a:gd name="T3" fmla="*/ 86 h 86"/>
                  <a:gd name="T4" fmla="*/ 0 w 112"/>
                  <a:gd name="T5" fmla="*/ 0 h 86"/>
                  <a:gd name="T6" fmla="*/ 55 w 112"/>
                  <a:gd name="T7" fmla="*/ 0 h 86"/>
                  <a:gd name="T8" fmla="*/ 55 w 112"/>
                  <a:gd name="T9" fmla="*/ 86 h 86"/>
                  <a:gd name="T10" fmla="*/ 112 w 112"/>
                  <a:gd name="T11" fmla="*/ 0 h 86"/>
                  <a:gd name="T12" fmla="*/ 63 w 112"/>
                  <a:gd name="T13" fmla="*/ 0 h 86"/>
                  <a:gd name="T14" fmla="*/ 63 w 112"/>
                  <a:gd name="T15" fmla="*/ 86 h 86"/>
                  <a:gd name="T16" fmla="*/ 112 w 112"/>
                  <a:gd name="T17" fmla="*/ 86 h 86"/>
                  <a:gd name="T18" fmla="*/ 112 w 112"/>
                  <a:gd name="T1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86">
                    <a:moveTo>
                      <a:pt x="55" y="86"/>
                    </a:moveTo>
                    <a:lnTo>
                      <a:pt x="0" y="86"/>
                    </a:lnTo>
                    <a:lnTo>
                      <a:pt x="0" y="0"/>
                    </a:lnTo>
                    <a:lnTo>
                      <a:pt x="55" y="0"/>
                    </a:lnTo>
                    <a:lnTo>
                      <a:pt x="55" y="86"/>
                    </a:lnTo>
                    <a:close/>
                    <a:moveTo>
                      <a:pt x="112" y="0"/>
                    </a:moveTo>
                    <a:lnTo>
                      <a:pt x="63" y="0"/>
                    </a:lnTo>
                    <a:lnTo>
                      <a:pt x="63" y="86"/>
                    </a:lnTo>
                    <a:lnTo>
                      <a:pt x="112" y="86"/>
                    </a:lnTo>
                    <a:lnTo>
                      <a:pt x="112" y="0"/>
                    </a:lnTo>
                    <a:close/>
                  </a:path>
                </a:pathLst>
              </a:custGeom>
              <a:solidFill>
                <a:srgbClr val="BDC2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82"/>
              <p:cNvSpPr/>
              <p:nvPr/>
            </p:nvSpPr>
            <p:spPr bwMode="auto">
              <a:xfrm>
                <a:off x="7834313" y="758826"/>
                <a:ext cx="26988" cy="38100"/>
              </a:xfrm>
              <a:custGeom>
                <a:avLst/>
                <a:gdLst>
                  <a:gd name="T0" fmla="*/ 17 w 17"/>
                  <a:gd name="T1" fmla="*/ 12 h 24"/>
                  <a:gd name="T2" fmla="*/ 17 w 17"/>
                  <a:gd name="T3" fmla="*/ 0 h 24"/>
                  <a:gd name="T4" fmla="*/ 0 w 17"/>
                  <a:gd name="T5" fmla="*/ 24 h 24"/>
                  <a:gd name="T6" fmla="*/ 10 w 17"/>
                  <a:gd name="T7" fmla="*/ 24 h 24"/>
                  <a:gd name="T8" fmla="*/ 17 w 17"/>
                  <a:gd name="T9" fmla="*/ 12 h 24"/>
                </a:gdLst>
                <a:ahLst/>
                <a:cxnLst>
                  <a:cxn ang="0">
                    <a:pos x="T0" y="T1"/>
                  </a:cxn>
                  <a:cxn ang="0">
                    <a:pos x="T2" y="T3"/>
                  </a:cxn>
                  <a:cxn ang="0">
                    <a:pos x="T4" y="T5"/>
                  </a:cxn>
                  <a:cxn ang="0">
                    <a:pos x="T6" y="T7"/>
                  </a:cxn>
                  <a:cxn ang="0">
                    <a:pos x="T8" y="T9"/>
                  </a:cxn>
                </a:cxnLst>
                <a:rect l="0" t="0" r="r" b="b"/>
                <a:pathLst>
                  <a:path w="17" h="24">
                    <a:moveTo>
                      <a:pt x="17" y="12"/>
                    </a:moveTo>
                    <a:lnTo>
                      <a:pt x="17" y="0"/>
                    </a:lnTo>
                    <a:lnTo>
                      <a:pt x="0" y="24"/>
                    </a:lnTo>
                    <a:lnTo>
                      <a:pt x="10" y="24"/>
                    </a:lnTo>
                    <a:lnTo>
                      <a:pt x="17" y="12"/>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83"/>
              <p:cNvSpPr/>
              <p:nvPr/>
            </p:nvSpPr>
            <p:spPr bwMode="auto">
              <a:xfrm>
                <a:off x="7773988" y="660401"/>
                <a:ext cx="87313" cy="136525"/>
              </a:xfrm>
              <a:custGeom>
                <a:avLst/>
                <a:gdLst>
                  <a:gd name="T0" fmla="*/ 55 w 55"/>
                  <a:gd name="T1" fmla="*/ 0 h 86"/>
                  <a:gd name="T2" fmla="*/ 51 w 55"/>
                  <a:gd name="T3" fmla="*/ 0 h 86"/>
                  <a:gd name="T4" fmla="*/ 0 w 55"/>
                  <a:gd name="T5" fmla="*/ 62 h 86"/>
                  <a:gd name="T6" fmla="*/ 0 w 55"/>
                  <a:gd name="T7" fmla="*/ 86 h 86"/>
                  <a:gd name="T8" fmla="*/ 32 w 55"/>
                  <a:gd name="T9" fmla="*/ 86 h 86"/>
                  <a:gd name="T10" fmla="*/ 55 w 55"/>
                  <a:gd name="T11" fmla="*/ 55 h 86"/>
                  <a:gd name="T12" fmla="*/ 55 w 55"/>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55" h="86">
                    <a:moveTo>
                      <a:pt x="55" y="0"/>
                    </a:moveTo>
                    <a:lnTo>
                      <a:pt x="51" y="0"/>
                    </a:lnTo>
                    <a:lnTo>
                      <a:pt x="0" y="62"/>
                    </a:lnTo>
                    <a:lnTo>
                      <a:pt x="0" y="86"/>
                    </a:lnTo>
                    <a:lnTo>
                      <a:pt x="32" y="86"/>
                    </a:lnTo>
                    <a:lnTo>
                      <a:pt x="55" y="55"/>
                    </a:lnTo>
                    <a:lnTo>
                      <a:pt x="55"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84"/>
              <p:cNvSpPr/>
              <p:nvPr/>
            </p:nvSpPr>
            <p:spPr bwMode="auto">
              <a:xfrm>
                <a:off x="7874001" y="660401"/>
                <a:ext cx="57150" cy="74613"/>
              </a:xfrm>
              <a:custGeom>
                <a:avLst/>
                <a:gdLst>
                  <a:gd name="T0" fmla="*/ 0 w 36"/>
                  <a:gd name="T1" fmla="*/ 47 h 47"/>
                  <a:gd name="T2" fmla="*/ 36 w 36"/>
                  <a:gd name="T3" fmla="*/ 0 h 47"/>
                  <a:gd name="T4" fmla="*/ 0 w 36"/>
                  <a:gd name="T5" fmla="*/ 0 h 47"/>
                  <a:gd name="T6" fmla="*/ 0 w 36"/>
                  <a:gd name="T7" fmla="*/ 47 h 47"/>
                </a:gdLst>
                <a:ahLst/>
                <a:cxnLst>
                  <a:cxn ang="0">
                    <a:pos x="T0" y="T1"/>
                  </a:cxn>
                  <a:cxn ang="0">
                    <a:pos x="T2" y="T3"/>
                  </a:cxn>
                  <a:cxn ang="0">
                    <a:pos x="T4" y="T5"/>
                  </a:cxn>
                  <a:cxn ang="0">
                    <a:pos x="T6" y="T7"/>
                  </a:cxn>
                </a:cxnLst>
                <a:rect l="0" t="0" r="r" b="b"/>
                <a:pathLst>
                  <a:path w="36" h="47">
                    <a:moveTo>
                      <a:pt x="0" y="47"/>
                    </a:moveTo>
                    <a:lnTo>
                      <a:pt x="36" y="0"/>
                    </a:lnTo>
                    <a:lnTo>
                      <a:pt x="0" y="0"/>
                    </a:lnTo>
                    <a:lnTo>
                      <a:pt x="0" y="47"/>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85"/>
              <p:cNvSpPr/>
              <p:nvPr/>
            </p:nvSpPr>
            <p:spPr bwMode="auto">
              <a:xfrm>
                <a:off x="7874001" y="660401"/>
                <a:ext cx="80963" cy="104775"/>
              </a:xfrm>
              <a:custGeom>
                <a:avLst/>
                <a:gdLst>
                  <a:gd name="T0" fmla="*/ 42 w 51"/>
                  <a:gd name="T1" fmla="*/ 0 h 66"/>
                  <a:gd name="T2" fmla="*/ 0 w 51"/>
                  <a:gd name="T3" fmla="*/ 55 h 66"/>
                  <a:gd name="T4" fmla="*/ 0 w 51"/>
                  <a:gd name="T5" fmla="*/ 66 h 66"/>
                  <a:gd name="T6" fmla="*/ 51 w 51"/>
                  <a:gd name="T7" fmla="*/ 0 h 66"/>
                  <a:gd name="T8" fmla="*/ 42 w 51"/>
                  <a:gd name="T9" fmla="*/ 0 h 66"/>
                </a:gdLst>
                <a:ahLst/>
                <a:cxnLst>
                  <a:cxn ang="0">
                    <a:pos x="T0" y="T1"/>
                  </a:cxn>
                  <a:cxn ang="0">
                    <a:pos x="T2" y="T3"/>
                  </a:cxn>
                  <a:cxn ang="0">
                    <a:pos x="T4" y="T5"/>
                  </a:cxn>
                  <a:cxn ang="0">
                    <a:pos x="T6" y="T7"/>
                  </a:cxn>
                  <a:cxn ang="0">
                    <a:pos x="T8" y="T9"/>
                  </a:cxn>
                </a:cxnLst>
                <a:rect l="0" t="0" r="r" b="b"/>
                <a:pathLst>
                  <a:path w="51" h="66">
                    <a:moveTo>
                      <a:pt x="42" y="0"/>
                    </a:moveTo>
                    <a:lnTo>
                      <a:pt x="0" y="55"/>
                    </a:lnTo>
                    <a:lnTo>
                      <a:pt x="0" y="66"/>
                    </a:lnTo>
                    <a:lnTo>
                      <a:pt x="51" y="0"/>
                    </a:lnTo>
                    <a:lnTo>
                      <a:pt x="42"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Rectangle 386"/>
              <p:cNvSpPr>
                <a:spLocks noChangeArrowheads="1"/>
              </p:cNvSpPr>
              <p:nvPr/>
            </p:nvSpPr>
            <p:spPr bwMode="auto">
              <a:xfrm>
                <a:off x="7316788" y="403226"/>
                <a:ext cx="315913" cy="39370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4" name="Rectangle 388"/>
              <p:cNvSpPr>
                <a:spLocks noChangeArrowheads="1"/>
              </p:cNvSpPr>
              <p:nvPr/>
            </p:nvSpPr>
            <p:spPr bwMode="auto">
              <a:xfrm>
                <a:off x="7348538" y="431801"/>
                <a:ext cx="255588"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 name="Rectangle 389"/>
              <p:cNvSpPr>
                <a:spLocks noChangeArrowheads="1"/>
              </p:cNvSpPr>
              <p:nvPr/>
            </p:nvSpPr>
            <p:spPr bwMode="auto">
              <a:xfrm>
                <a:off x="7348538" y="485776"/>
                <a:ext cx="255588" cy="46038"/>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6" name="Rectangle 390"/>
              <p:cNvSpPr>
                <a:spLocks noChangeArrowheads="1"/>
              </p:cNvSpPr>
              <p:nvPr/>
            </p:nvSpPr>
            <p:spPr bwMode="auto">
              <a:xfrm>
                <a:off x="7348538" y="541338"/>
                <a:ext cx="255588"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7" name="Rectangle 391"/>
              <p:cNvSpPr>
                <a:spLocks noChangeArrowheads="1"/>
              </p:cNvSpPr>
              <p:nvPr/>
            </p:nvSpPr>
            <p:spPr bwMode="auto">
              <a:xfrm>
                <a:off x="7348538" y="592138"/>
                <a:ext cx="255588" cy="4445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8" name="Rectangle 392"/>
              <p:cNvSpPr>
                <a:spLocks noChangeArrowheads="1"/>
              </p:cNvSpPr>
              <p:nvPr/>
            </p:nvSpPr>
            <p:spPr bwMode="auto">
              <a:xfrm>
                <a:off x="7348538" y="641351"/>
                <a:ext cx="255588" cy="46038"/>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9" name="Rectangle 393"/>
              <p:cNvSpPr>
                <a:spLocks noChangeArrowheads="1"/>
              </p:cNvSpPr>
              <p:nvPr/>
            </p:nvSpPr>
            <p:spPr bwMode="auto">
              <a:xfrm>
                <a:off x="7348538" y="696913"/>
                <a:ext cx="255588"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0" name="Freeform 394"/>
              <p:cNvSpPr/>
              <p:nvPr/>
            </p:nvSpPr>
            <p:spPr bwMode="auto">
              <a:xfrm>
                <a:off x="7596188" y="460376"/>
                <a:ext cx="7938" cy="12700"/>
              </a:xfrm>
              <a:custGeom>
                <a:avLst/>
                <a:gdLst>
                  <a:gd name="T0" fmla="*/ 5 w 5"/>
                  <a:gd name="T1" fmla="*/ 8 h 8"/>
                  <a:gd name="T2" fmla="*/ 5 w 5"/>
                  <a:gd name="T3" fmla="*/ 0 h 8"/>
                  <a:gd name="T4" fmla="*/ 0 w 5"/>
                  <a:gd name="T5" fmla="*/ 8 h 8"/>
                  <a:gd name="T6" fmla="*/ 5 w 5"/>
                  <a:gd name="T7" fmla="*/ 8 h 8"/>
                </a:gdLst>
                <a:ahLst/>
                <a:cxnLst>
                  <a:cxn ang="0">
                    <a:pos x="T0" y="T1"/>
                  </a:cxn>
                  <a:cxn ang="0">
                    <a:pos x="T2" y="T3"/>
                  </a:cxn>
                  <a:cxn ang="0">
                    <a:pos x="T4" y="T5"/>
                  </a:cxn>
                  <a:cxn ang="0">
                    <a:pos x="T6" y="T7"/>
                  </a:cxn>
                </a:cxnLst>
                <a:rect l="0" t="0" r="r" b="b"/>
                <a:pathLst>
                  <a:path w="5" h="8">
                    <a:moveTo>
                      <a:pt x="5" y="8"/>
                    </a:moveTo>
                    <a:lnTo>
                      <a:pt x="5" y="0"/>
                    </a:lnTo>
                    <a:lnTo>
                      <a:pt x="0" y="8"/>
                    </a:lnTo>
                    <a:lnTo>
                      <a:pt x="5" y="8"/>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95"/>
              <p:cNvSpPr/>
              <p:nvPr/>
            </p:nvSpPr>
            <p:spPr bwMode="auto">
              <a:xfrm>
                <a:off x="7554913" y="485776"/>
                <a:ext cx="49213" cy="46038"/>
              </a:xfrm>
              <a:custGeom>
                <a:avLst/>
                <a:gdLst>
                  <a:gd name="T0" fmla="*/ 21 w 31"/>
                  <a:gd name="T1" fmla="*/ 0 h 29"/>
                  <a:gd name="T2" fmla="*/ 0 w 31"/>
                  <a:gd name="T3" fmla="*/ 29 h 29"/>
                  <a:gd name="T4" fmla="*/ 13 w 31"/>
                  <a:gd name="T5" fmla="*/ 29 h 29"/>
                  <a:gd name="T6" fmla="*/ 31 w 31"/>
                  <a:gd name="T7" fmla="*/ 2 h 29"/>
                  <a:gd name="T8" fmla="*/ 31 w 31"/>
                  <a:gd name="T9" fmla="*/ 0 h 29"/>
                  <a:gd name="T10" fmla="*/ 21 w 31"/>
                  <a:gd name="T11" fmla="*/ 0 h 29"/>
                </a:gdLst>
                <a:ahLst/>
                <a:cxnLst>
                  <a:cxn ang="0">
                    <a:pos x="T0" y="T1"/>
                  </a:cxn>
                  <a:cxn ang="0">
                    <a:pos x="T2" y="T3"/>
                  </a:cxn>
                  <a:cxn ang="0">
                    <a:pos x="T4" y="T5"/>
                  </a:cxn>
                  <a:cxn ang="0">
                    <a:pos x="T6" y="T7"/>
                  </a:cxn>
                  <a:cxn ang="0">
                    <a:pos x="T8" y="T9"/>
                  </a:cxn>
                  <a:cxn ang="0">
                    <a:pos x="T10" y="T11"/>
                  </a:cxn>
                </a:cxnLst>
                <a:rect l="0" t="0" r="r" b="b"/>
                <a:pathLst>
                  <a:path w="31" h="29">
                    <a:moveTo>
                      <a:pt x="21" y="0"/>
                    </a:moveTo>
                    <a:lnTo>
                      <a:pt x="0" y="29"/>
                    </a:lnTo>
                    <a:lnTo>
                      <a:pt x="13" y="29"/>
                    </a:lnTo>
                    <a:lnTo>
                      <a:pt x="31" y="2"/>
                    </a:lnTo>
                    <a:lnTo>
                      <a:pt x="31" y="0"/>
                    </a:lnTo>
                    <a:lnTo>
                      <a:pt x="21"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96"/>
              <p:cNvSpPr/>
              <p:nvPr/>
            </p:nvSpPr>
            <p:spPr bwMode="auto">
              <a:xfrm>
                <a:off x="7513638" y="541338"/>
                <a:ext cx="55563" cy="41275"/>
              </a:xfrm>
              <a:custGeom>
                <a:avLst/>
                <a:gdLst>
                  <a:gd name="T0" fmla="*/ 0 w 35"/>
                  <a:gd name="T1" fmla="*/ 26 h 26"/>
                  <a:gd name="T2" fmla="*/ 14 w 35"/>
                  <a:gd name="T3" fmla="*/ 26 h 26"/>
                  <a:gd name="T4" fmla="*/ 35 w 35"/>
                  <a:gd name="T5" fmla="*/ 0 h 26"/>
                  <a:gd name="T6" fmla="*/ 21 w 35"/>
                  <a:gd name="T7" fmla="*/ 0 h 26"/>
                  <a:gd name="T8" fmla="*/ 0 w 35"/>
                  <a:gd name="T9" fmla="*/ 26 h 26"/>
                </a:gdLst>
                <a:ahLst/>
                <a:cxnLst>
                  <a:cxn ang="0">
                    <a:pos x="T0" y="T1"/>
                  </a:cxn>
                  <a:cxn ang="0">
                    <a:pos x="T2" y="T3"/>
                  </a:cxn>
                  <a:cxn ang="0">
                    <a:pos x="T4" y="T5"/>
                  </a:cxn>
                  <a:cxn ang="0">
                    <a:pos x="T6" y="T7"/>
                  </a:cxn>
                  <a:cxn ang="0">
                    <a:pos x="T8" y="T9"/>
                  </a:cxn>
                </a:cxnLst>
                <a:rect l="0" t="0" r="r" b="b"/>
                <a:pathLst>
                  <a:path w="35" h="26">
                    <a:moveTo>
                      <a:pt x="0" y="26"/>
                    </a:moveTo>
                    <a:lnTo>
                      <a:pt x="14" y="26"/>
                    </a:lnTo>
                    <a:lnTo>
                      <a:pt x="35" y="0"/>
                    </a:lnTo>
                    <a:lnTo>
                      <a:pt x="21" y="0"/>
                    </a:lnTo>
                    <a:lnTo>
                      <a:pt x="0"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97"/>
              <p:cNvSpPr/>
              <p:nvPr/>
            </p:nvSpPr>
            <p:spPr bwMode="auto">
              <a:xfrm>
                <a:off x="7472363" y="592138"/>
                <a:ext cx="57150" cy="44450"/>
              </a:xfrm>
              <a:custGeom>
                <a:avLst/>
                <a:gdLst>
                  <a:gd name="T0" fmla="*/ 0 w 36"/>
                  <a:gd name="T1" fmla="*/ 28 h 28"/>
                  <a:gd name="T2" fmla="*/ 14 w 36"/>
                  <a:gd name="T3" fmla="*/ 28 h 28"/>
                  <a:gd name="T4" fmla="*/ 36 w 36"/>
                  <a:gd name="T5" fmla="*/ 0 h 28"/>
                  <a:gd name="T6" fmla="*/ 22 w 36"/>
                  <a:gd name="T7" fmla="*/ 0 h 28"/>
                  <a:gd name="T8" fmla="*/ 0 w 36"/>
                  <a:gd name="T9" fmla="*/ 28 h 28"/>
                </a:gdLst>
                <a:ahLst/>
                <a:cxnLst>
                  <a:cxn ang="0">
                    <a:pos x="T0" y="T1"/>
                  </a:cxn>
                  <a:cxn ang="0">
                    <a:pos x="T2" y="T3"/>
                  </a:cxn>
                  <a:cxn ang="0">
                    <a:pos x="T4" y="T5"/>
                  </a:cxn>
                  <a:cxn ang="0">
                    <a:pos x="T6" y="T7"/>
                  </a:cxn>
                  <a:cxn ang="0">
                    <a:pos x="T8" y="T9"/>
                  </a:cxn>
                </a:cxnLst>
                <a:rect l="0" t="0" r="r" b="b"/>
                <a:pathLst>
                  <a:path w="36" h="28">
                    <a:moveTo>
                      <a:pt x="0" y="28"/>
                    </a:moveTo>
                    <a:lnTo>
                      <a:pt x="14" y="28"/>
                    </a:lnTo>
                    <a:lnTo>
                      <a:pt x="36" y="0"/>
                    </a:lnTo>
                    <a:lnTo>
                      <a:pt x="22" y="0"/>
                    </a:lnTo>
                    <a:lnTo>
                      <a:pt x="0" y="28"/>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98"/>
              <p:cNvSpPr/>
              <p:nvPr/>
            </p:nvSpPr>
            <p:spPr bwMode="auto">
              <a:xfrm>
                <a:off x="7431088" y="641351"/>
                <a:ext cx="57150" cy="46038"/>
              </a:xfrm>
              <a:custGeom>
                <a:avLst/>
                <a:gdLst>
                  <a:gd name="T0" fmla="*/ 0 w 36"/>
                  <a:gd name="T1" fmla="*/ 29 h 29"/>
                  <a:gd name="T2" fmla="*/ 14 w 36"/>
                  <a:gd name="T3" fmla="*/ 29 h 29"/>
                  <a:gd name="T4" fmla="*/ 36 w 36"/>
                  <a:gd name="T5" fmla="*/ 0 h 29"/>
                  <a:gd name="T6" fmla="*/ 22 w 36"/>
                  <a:gd name="T7" fmla="*/ 0 h 29"/>
                  <a:gd name="T8" fmla="*/ 0 w 36"/>
                  <a:gd name="T9" fmla="*/ 29 h 29"/>
                </a:gdLst>
                <a:ahLst/>
                <a:cxnLst>
                  <a:cxn ang="0">
                    <a:pos x="T0" y="T1"/>
                  </a:cxn>
                  <a:cxn ang="0">
                    <a:pos x="T2" y="T3"/>
                  </a:cxn>
                  <a:cxn ang="0">
                    <a:pos x="T4" y="T5"/>
                  </a:cxn>
                  <a:cxn ang="0">
                    <a:pos x="T6" y="T7"/>
                  </a:cxn>
                  <a:cxn ang="0">
                    <a:pos x="T8" y="T9"/>
                  </a:cxn>
                </a:cxnLst>
                <a:rect l="0" t="0" r="r" b="b"/>
                <a:pathLst>
                  <a:path w="36" h="29">
                    <a:moveTo>
                      <a:pt x="0" y="29"/>
                    </a:moveTo>
                    <a:lnTo>
                      <a:pt x="14" y="29"/>
                    </a:lnTo>
                    <a:lnTo>
                      <a:pt x="36" y="0"/>
                    </a:lnTo>
                    <a:lnTo>
                      <a:pt x="22" y="0"/>
                    </a:lnTo>
                    <a:lnTo>
                      <a:pt x="0" y="29"/>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99"/>
              <p:cNvSpPr/>
              <p:nvPr/>
            </p:nvSpPr>
            <p:spPr bwMode="auto">
              <a:xfrm>
                <a:off x="7389813" y="696913"/>
                <a:ext cx="57150" cy="41275"/>
              </a:xfrm>
              <a:custGeom>
                <a:avLst/>
                <a:gdLst>
                  <a:gd name="T0" fmla="*/ 0 w 36"/>
                  <a:gd name="T1" fmla="*/ 26 h 26"/>
                  <a:gd name="T2" fmla="*/ 14 w 36"/>
                  <a:gd name="T3" fmla="*/ 26 h 26"/>
                  <a:gd name="T4" fmla="*/ 36 w 36"/>
                  <a:gd name="T5" fmla="*/ 0 h 26"/>
                  <a:gd name="T6" fmla="*/ 22 w 36"/>
                  <a:gd name="T7" fmla="*/ 0 h 26"/>
                  <a:gd name="T8" fmla="*/ 0 w 36"/>
                  <a:gd name="T9" fmla="*/ 26 h 26"/>
                </a:gdLst>
                <a:ahLst/>
                <a:cxnLst>
                  <a:cxn ang="0">
                    <a:pos x="T0" y="T1"/>
                  </a:cxn>
                  <a:cxn ang="0">
                    <a:pos x="T2" y="T3"/>
                  </a:cxn>
                  <a:cxn ang="0">
                    <a:pos x="T4" y="T5"/>
                  </a:cxn>
                  <a:cxn ang="0">
                    <a:pos x="T6" y="T7"/>
                  </a:cxn>
                  <a:cxn ang="0">
                    <a:pos x="T8" y="T9"/>
                  </a:cxn>
                </a:cxnLst>
                <a:rect l="0" t="0" r="r" b="b"/>
                <a:pathLst>
                  <a:path w="36" h="26">
                    <a:moveTo>
                      <a:pt x="0" y="26"/>
                    </a:moveTo>
                    <a:lnTo>
                      <a:pt x="14" y="26"/>
                    </a:lnTo>
                    <a:lnTo>
                      <a:pt x="36" y="0"/>
                    </a:lnTo>
                    <a:lnTo>
                      <a:pt x="22" y="0"/>
                    </a:lnTo>
                    <a:lnTo>
                      <a:pt x="0"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400"/>
              <p:cNvSpPr/>
              <p:nvPr/>
            </p:nvSpPr>
            <p:spPr bwMode="auto">
              <a:xfrm>
                <a:off x="7515226" y="431801"/>
                <a:ext cx="88900" cy="41275"/>
              </a:xfrm>
              <a:custGeom>
                <a:avLst/>
                <a:gdLst>
                  <a:gd name="T0" fmla="*/ 56 w 56"/>
                  <a:gd name="T1" fmla="*/ 6 h 26"/>
                  <a:gd name="T2" fmla="*/ 56 w 56"/>
                  <a:gd name="T3" fmla="*/ 0 h 26"/>
                  <a:gd name="T4" fmla="*/ 21 w 56"/>
                  <a:gd name="T5" fmla="*/ 0 h 26"/>
                  <a:gd name="T6" fmla="*/ 0 w 56"/>
                  <a:gd name="T7" fmla="*/ 26 h 26"/>
                  <a:gd name="T8" fmla="*/ 41 w 56"/>
                  <a:gd name="T9" fmla="*/ 26 h 26"/>
                  <a:gd name="T10" fmla="*/ 56 w 56"/>
                  <a:gd name="T11" fmla="*/ 6 h 26"/>
                </a:gdLst>
                <a:ahLst/>
                <a:cxnLst>
                  <a:cxn ang="0">
                    <a:pos x="T0" y="T1"/>
                  </a:cxn>
                  <a:cxn ang="0">
                    <a:pos x="T2" y="T3"/>
                  </a:cxn>
                  <a:cxn ang="0">
                    <a:pos x="T4" y="T5"/>
                  </a:cxn>
                  <a:cxn ang="0">
                    <a:pos x="T6" y="T7"/>
                  </a:cxn>
                  <a:cxn ang="0">
                    <a:pos x="T8" y="T9"/>
                  </a:cxn>
                  <a:cxn ang="0">
                    <a:pos x="T10" y="T11"/>
                  </a:cxn>
                </a:cxnLst>
                <a:rect l="0" t="0" r="r" b="b"/>
                <a:pathLst>
                  <a:path w="56" h="26">
                    <a:moveTo>
                      <a:pt x="56" y="6"/>
                    </a:moveTo>
                    <a:lnTo>
                      <a:pt x="56" y="0"/>
                    </a:lnTo>
                    <a:lnTo>
                      <a:pt x="21" y="0"/>
                    </a:lnTo>
                    <a:lnTo>
                      <a:pt x="0" y="26"/>
                    </a:lnTo>
                    <a:lnTo>
                      <a:pt x="41" y="26"/>
                    </a:lnTo>
                    <a:lnTo>
                      <a:pt x="56" y="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401"/>
              <p:cNvSpPr/>
              <p:nvPr/>
            </p:nvSpPr>
            <p:spPr bwMode="auto">
              <a:xfrm>
                <a:off x="7473951" y="485776"/>
                <a:ext cx="100013" cy="46038"/>
              </a:xfrm>
              <a:custGeom>
                <a:avLst/>
                <a:gdLst>
                  <a:gd name="T0" fmla="*/ 63 w 63"/>
                  <a:gd name="T1" fmla="*/ 0 h 29"/>
                  <a:gd name="T2" fmla="*/ 21 w 63"/>
                  <a:gd name="T3" fmla="*/ 0 h 29"/>
                  <a:gd name="T4" fmla="*/ 0 w 63"/>
                  <a:gd name="T5" fmla="*/ 29 h 29"/>
                  <a:gd name="T6" fmla="*/ 41 w 63"/>
                  <a:gd name="T7" fmla="*/ 29 h 29"/>
                  <a:gd name="T8" fmla="*/ 63 w 63"/>
                  <a:gd name="T9" fmla="*/ 0 h 29"/>
                </a:gdLst>
                <a:ahLst/>
                <a:cxnLst>
                  <a:cxn ang="0">
                    <a:pos x="T0" y="T1"/>
                  </a:cxn>
                  <a:cxn ang="0">
                    <a:pos x="T2" y="T3"/>
                  </a:cxn>
                  <a:cxn ang="0">
                    <a:pos x="T4" y="T5"/>
                  </a:cxn>
                  <a:cxn ang="0">
                    <a:pos x="T6" y="T7"/>
                  </a:cxn>
                  <a:cxn ang="0">
                    <a:pos x="T8" y="T9"/>
                  </a:cxn>
                </a:cxnLst>
                <a:rect l="0" t="0" r="r" b="b"/>
                <a:pathLst>
                  <a:path w="63" h="29">
                    <a:moveTo>
                      <a:pt x="63" y="0"/>
                    </a:moveTo>
                    <a:lnTo>
                      <a:pt x="21" y="0"/>
                    </a:lnTo>
                    <a:lnTo>
                      <a:pt x="0" y="29"/>
                    </a:lnTo>
                    <a:lnTo>
                      <a:pt x="41" y="29"/>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402"/>
              <p:cNvSpPr/>
              <p:nvPr/>
            </p:nvSpPr>
            <p:spPr bwMode="auto">
              <a:xfrm>
                <a:off x="7432676" y="541338"/>
                <a:ext cx="100013" cy="41275"/>
              </a:xfrm>
              <a:custGeom>
                <a:avLst/>
                <a:gdLst>
                  <a:gd name="T0" fmla="*/ 63 w 63"/>
                  <a:gd name="T1" fmla="*/ 0 h 26"/>
                  <a:gd name="T2" fmla="*/ 21 w 63"/>
                  <a:gd name="T3" fmla="*/ 0 h 26"/>
                  <a:gd name="T4" fmla="*/ 0 w 63"/>
                  <a:gd name="T5" fmla="*/ 26 h 26"/>
                  <a:gd name="T6" fmla="*/ 41 w 63"/>
                  <a:gd name="T7" fmla="*/ 26 h 26"/>
                  <a:gd name="T8" fmla="*/ 63 w 63"/>
                  <a:gd name="T9" fmla="*/ 0 h 26"/>
                </a:gdLst>
                <a:ahLst/>
                <a:cxnLst>
                  <a:cxn ang="0">
                    <a:pos x="T0" y="T1"/>
                  </a:cxn>
                  <a:cxn ang="0">
                    <a:pos x="T2" y="T3"/>
                  </a:cxn>
                  <a:cxn ang="0">
                    <a:pos x="T4" y="T5"/>
                  </a:cxn>
                  <a:cxn ang="0">
                    <a:pos x="T6" y="T7"/>
                  </a:cxn>
                  <a:cxn ang="0">
                    <a:pos x="T8" y="T9"/>
                  </a:cxn>
                </a:cxnLst>
                <a:rect l="0" t="0" r="r" b="b"/>
                <a:pathLst>
                  <a:path w="63" h="26">
                    <a:moveTo>
                      <a:pt x="63" y="0"/>
                    </a:moveTo>
                    <a:lnTo>
                      <a:pt x="21" y="0"/>
                    </a:lnTo>
                    <a:lnTo>
                      <a:pt x="0" y="26"/>
                    </a:lnTo>
                    <a:lnTo>
                      <a:pt x="41" y="26"/>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403"/>
              <p:cNvSpPr/>
              <p:nvPr/>
            </p:nvSpPr>
            <p:spPr bwMode="auto">
              <a:xfrm>
                <a:off x="7391401" y="592138"/>
                <a:ext cx="100013" cy="44450"/>
              </a:xfrm>
              <a:custGeom>
                <a:avLst/>
                <a:gdLst>
                  <a:gd name="T0" fmla="*/ 63 w 63"/>
                  <a:gd name="T1" fmla="*/ 0 h 28"/>
                  <a:gd name="T2" fmla="*/ 21 w 63"/>
                  <a:gd name="T3" fmla="*/ 0 h 28"/>
                  <a:gd name="T4" fmla="*/ 0 w 63"/>
                  <a:gd name="T5" fmla="*/ 28 h 28"/>
                  <a:gd name="T6" fmla="*/ 42 w 63"/>
                  <a:gd name="T7" fmla="*/ 28 h 28"/>
                  <a:gd name="T8" fmla="*/ 63 w 63"/>
                  <a:gd name="T9" fmla="*/ 0 h 28"/>
                </a:gdLst>
                <a:ahLst/>
                <a:cxnLst>
                  <a:cxn ang="0">
                    <a:pos x="T0" y="T1"/>
                  </a:cxn>
                  <a:cxn ang="0">
                    <a:pos x="T2" y="T3"/>
                  </a:cxn>
                  <a:cxn ang="0">
                    <a:pos x="T4" y="T5"/>
                  </a:cxn>
                  <a:cxn ang="0">
                    <a:pos x="T6" y="T7"/>
                  </a:cxn>
                  <a:cxn ang="0">
                    <a:pos x="T8" y="T9"/>
                  </a:cxn>
                </a:cxnLst>
                <a:rect l="0" t="0" r="r" b="b"/>
                <a:pathLst>
                  <a:path w="63" h="28">
                    <a:moveTo>
                      <a:pt x="63" y="0"/>
                    </a:moveTo>
                    <a:lnTo>
                      <a:pt x="21" y="0"/>
                    </a:lnTo>
                    <a:lnTo>
                      <a:pt x="0" y="28"/>
                    </a:lnTo>
                    <a:lnTo>
                      <a:pt x="42" y="28"/>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404"/>
              <p:cNvSpPr/>
              <p:nvPr/>
            </p:nvSpPr>
            <p:spPr bwMode="auto">
              <a:xfrm>
                <a:off x="7350126" y="641351"/>
                <a:ext cx="100013" cy="46038"/>
              </a:xfrm>
              <a:custGeom>
                <a:avLst/>
                <a:gdLst>
                  <a:gd name="T0" fmla="*/ 63 w 63"/>
                  <a:gd name="T1" fmla="*/ 0 h 29"/>
                  <a:gd name="T2" fmla="*/ 21 w 63"/>
                  <a:gd name="T3" fmla="*/ 0 h 29"/>
                  <a:gd name="T4" fmla="*/ 0 w 63"/>
                  <a:gd name="T5" fmla="*/ 29 h 29"/>
                  <a:gd name="T6" fmla="*/ 42 w 63"/>
                  <a:gd name="T7" fmla="*/ 29 h 29"/>
                  <a:gd name="T8" fmla="*/ 63 w 63"/>
                  <a:gd name="T9" fmla="*/ 0 h 29"/>
                </a:gdLst>
                <a:ahLst/>
                <a:cxnLst>
                  <a:cxn ang="0">
                    <a:pos x="T0" y="T1"/>
                  </a:cxn>
                  <a:cxn ang="0">
                    <a:pos x="T2" y="T3"/>
                  </a:cxn>
                  <a:cxn ang="0">
                    <a:pos x="T4" y="T5"/>
                  </a:cxn>
                  <a:cxn ang="0">
                    <a:pos x="T6" y="T7"/>
                  </a:cxn>
                  <a:cxn ang="0">
                    <a:pos x="T8" y="T9"/>
                  </a:cxn>
                </a:cxnLst>
                <a:rect l="0" t="0" r="r" b="b"/>
                <a:pathLst>
                  <a:path w="63" h="29">
                    <a:moveTo>
                      <a:pt x="63" y="0"/>
                    </a:moveTo>
                    <a:lnTo>
                      <a:pt x="21" y="0"/>
                    </a:lnTo>
                    <a:lnTo>
                      <a:pt x="0" y="29"/>
                    </a:lnTo>
                    <a:lnTo>
                      <a:pt x="42" y="29"/>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05"/>
              <p:cNvSpPr/>
              <p:nvPr/>
            </p:nvSpPr>
            <p:spPr bwMode="auto">
              <a:xfrm>
                <a:off x="7348538" y="696913"/>
                <a:ext cx="60325" cy="41275"/>
              </a:xfrm>
              <a:custGeom>
                <a:avLst/>
                <a:gdLst>
                  <a:gd name="T0" fmla="*/ 0 w 38"/>
                  <a:gd name="T1" fmla="*/ 0 h 26"/>
                  <a:gd name="T2" fmla="*/ 0 w 38"/>
                  <a:gd name="T3" fmla="*/ 26 h 26"/>
                  <a:gd name="T4" fmla="*/ 17 w 38"/>
                  <a:gd name="T5" fmla="*/ 26 h 26"/>
                  <a:gd name="T6" fmla="*/ 38 w 38"/>
                  <a:gd name="T7" fmla="*/ 0 h 26"/>
                  <a:gd name="T8" fmla="*/ 0 w 38"/>
                  <a:gd name="T9" fmla="*/ 0 h 26"/>
                </a:gdLst>
                <a:ahLst/>
                <a:cxnLst>
                  <a:cxn ang="0">
                    <a:pos x="T0" y="T1"/>
                  </a:cxn>
                  <a:cxn ang="0">
                    <a:pos x="T2" y="T3"/>
                  </a:cxn>
                  <a:cxn ang="0">
                    <a:pos x="T4" y="T5"/>
                  </a:cxn>
                  <a:cxn ang="0">
                    <a:pos x="T6" y="T7"/>
                  </a:cxn>
                  <a:cxn ang="0">
                    <a:pos x="T8" y="T9"/>
                  </a:cxn>
                </a:cxnLst>
                <a:rect l="0" t="0" r="r" b="b"/>
                <a:pathLst>
                  <a:path w="38" h="26">
                    <a:moveTo>
                      <a:pt x="0" y="0"/>
                    </a:moveTo>
                    <a:lnTo>
                      <a:pt x="0" y="26"/>
                    </a:lnTo>
                    <a:lnTo>
                      <a:pt x="17" y="26"/>
                    </a:lnTo>
                    <a:lnTo>
                      <a:pt x="38" y="0"/>
                    </a:lnTo>
                    <a:lnTo>
                      <a:pt x="0"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07"/>
              <p:cNvSpPr/>
              <p:nvPr/>
            </p:nvSpPr>
            <p:spPr bwMode="auto">
              <a:xfrm>
                <a:off x="7597776" y="68263"/>
                <a:ext cx="36513" cy="41275"/>
              </a:xfrm>
              <a:custGeom>
                <a:avLst/>
                <a:gdLst>
                  <a:gd name="T0" fmla="*/ 17 w 23"/>
                  <a:gd name="T1" fmla="*/ 10 h 26"/>
                  <a:gd name="T2" fmla="*/ 17 w 23"/>
                  <a:gd name="T3" fmla="*/ 0 h 26"/>
                  <a:gd name="T4" fmla="*/ 23 w 23"/>
                  <a:gd name="T5" fmla="*/ 0 h 26"/>
                  <a:gd name="T6" fmla="*/ 23 w 23"/>
                  <a:gd name="T7" fmla="*/ 26 h 26"/>
                  <a:gd name="T8" fmla="*/ 17 w 23"/>
                  <a:gd name="T9" fmla="*/ 26 h 26"/>
                  <a:gd name="T10" fmla="*/ 17 w 23"/>
                  <a:gd name="T11" fmla="*/ 16 h 26"/>
                  <a:gd name="T12" fmla="*/ 7 w 23"/>
                  <a:gd name="T13" fmla="*/ 16 h 26"/>
                  <a:gd name="T14" fmla="*/ 7 w 23"/>
                  <a:gd name="T15" fmla="*/ 26 h 26"/>
                  <a:gd name="T16" fmla="*/ 0 w 23"/>
                  <a:gd name="T17" fmla="*/ 26 h 26"/>
                  <a:gd name="T18" fmla="*/ 0 w 23"/>
                  <a:gd name="T19" fmla="*/ 0 h 26"/>
                  <a:gd name="T20" fmla="*/ 7 w 23"/>
                  <a:gd name="T21" fmla="*/ 0 h 26"/>
                  <a:gd name="T22" fmla="*/ 7 w 23"/>
                  <a:gd name="T23" fmla="*/ 10 h 26"/>
                  <a:gd name="T24" fmla="*/ 17 w 23"/>
                  <a:gd name="T2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6">
                    <a:moveTo>
                      <a:pt x="17" y="10"/>
                    </a:moveTo>
                    <a:lnTo>
                      <a:pt x="17" y="0"/>
                    </a:lnTo>
                    <a:lnTo>
                      <a:pt x="23" y="0"/>
                    </a:lnTo>
                    <a:lnTo>
                      <a:pt x="23" y="26"/>
                    </a:lnTo>
                    <a:lnTo>
                      <a:pt x="17" y="26"/>
                    </a:lnTo>
                    <a:lnTo>
                      <a:pt x="17" y="16"/>
                    </a:lnTo>
                    <a:lnTo>
                      <a:pt x="7" y="16"/>
                    </a:lnTo>
                    <a:lnTo>
                      <a:pt x="7" y="26"/>
                    </a:lnTo>
                    <a:lnTo>
                      <a:pt x="0" y="26"/>
                    </a:lnTo>
                    <a:lnTo>
                      <a:pt x="0" y="0"/>
                    </a:lnTo>
                    <a:lnTo>
                      <a:pt x="7" y="0"/>
                    </a:lnTo>
                    <a:lnTo>
                      <a:pt x="7" y="10"/>
                    </a:lnTo>
                    <a:lnTo>
                      <a:pt x="17" y="10"/>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8" name="Freeform 408"/>
              <p:cNvSpPr>
                <a:spLocks noEditPoints="1"/>
              </p:cNvSpPr>
              <p:nvPr/>
            </p:nvSpPr>
            <p:spPr bwMode="auto">
              <a:xfrm>
                <a:off x="7596188" y="131763"/>
                <a:ext cx="41275" cy="44450"/>
              </a:xfrm>
              <a:custGeom>
                <a:avLst/>
                <a:gdLst>
                  <a:gd name="T0" fmla="*/ 32 w 37"/>
                  <a:gd name="T1" fmla="*/ 6 h 39"/>
                  <a:gd name="T2" fmla="*/ 37 w 37"/>
                  <a:gd name="T3" fmla="*/ 20 h 39"/>
                  <a:gd name="T4" fmla="*/ 32 w 37"/>
                  <a:gd name="T5" fmla="*/ 33 h 39"/>
                  <a:gd name="T6" fmla="*/ 18 w 37"/>
                  <a:gd name="T7" fmla="*/ 39 h 39"/>
                  <a:gd name="T8" fmla="*/ 5 w 37"/>
                  <a:gd name="T9" fmla="*/ 33 h 39"/>
                  <a:gd name="T10" fmla="*/ 0 w 37"/>
                  <a:gd name="T11" fmla="*/ 20 h 39"/>
                  <a:gd name="T12" fmla="*/ 5 w 37"/>
                  <a:gd name="T13" fmla="*/ 6 h 39"/>
                  <a:gd name="T14" fmla="*/ 18 w 37"/>
                  <a:gd name="T15" fmla="*/ 0 h 39"/>
                  <a:gd name="T16" fmla="*/ 32 w 37"/>
                  <a:gd name="T17" fmla="*/ 6 h 39"/>
                  <a:gd name="T18" fmla="*/ 25 w 37"/>
                  <a:gd name="T19" fmla="*/ 27 h 39"/>
                  <a:gd name="T20" fmla="*/ 28 w 37"/>
                  <a:gd name="T21" fmla="*/ 20 h 39"/>
                  <a:gd name="T22" fmla="*/ 25 w 37"/>
                  <a:gd name="T23" fmla="*/ 12 h 39"/>
                  <a:gd name="T24" fmla="*/ 18 w 37"/>
                  <a:gd name="T25" fmla="*/ 9 h 39"/>
                  <a:gd name="T26" fmla="*/ 11 w 37"/>
                  <a:gd name="T27" fmla="*/ 12 h 39"/>
                  <a:gd name="T28" fmla="*/ 9 w 37"/>
                  <a:gd name="T29" fmla="*/ 20 h 39"/>
                  <a:gd name="T30" fmla="*/ 11 w 37"/>
                  <a:gd name="T31" fmla="*/ 27 h 39"/>
                  <a:gd name="T32" fmla="*/ 18 w 37"/>
                  <a:gd name="T33" fmla="*/ 30 h 39"/>
                  <a:gd name="T34" fmla="*/ 25 w 37"/>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9">
                    <a:moveTo>
                      <a:pt x="32" y="6"/>
                    </a:moveTo>
                    <a:cubicBezTo>
                      <a:pt x="35" y="10"/>
                      <a:pt x="37" y="14"/>
                      <a:pt x="37" y="20"/>
                    </a:cubicBezTo>
                    <a:cubicBezTo>
                      <a:pt x="37" y="25"/>
                      <a:pt x="35" y="29"/>
                      <a:pt x="32" y="33"/>
                    </a:cubicBezTo>
                    <a:cubicBezTo>
                      <a:pt x="28" y="37"/>
                      <a:pt x="24" y="39"/>
                      <a:pt x="18" y="39"/>
                    </a:cubicBezTo>
                    <a:cubicBezTo>
                      <a:pt x="13" y="39"/>
                      <a:pt x="9" y="37"/>
                      <a:pt x="5" y="33"/>
                    </a:cubicBezTo>
                    <a:cubicBezTo>
                      <a:pt x="1" y="29"/>
                      <a:pt x="0" y="25"/>
                      <a:pt x="0" y="20"/>
                    </a:cubicBezTo>
                    <a:cubicBezTo>
                      <a:pt x="0" y="14"/>
                      <a:pt x="1" y="10"/>
                      <a:pt x="5" y="6"/>
                    </a:cubicBezTo>
                    <a:cubicBezTo>
                      <a:pt x="9" y="2"/>
                      <a:pt x="13" y="0"/>
                      <a:pt x="18" y="0"/>
                    </a:cubicBezTo>
                    <a:cubicBezTo>
                      <a:pt x="24" y="0"/>
                      <a:pt x="28" y="2"/>
                      <a:pt x="32" y="6"/>
                    </a:cubicBezTo>
                    <a:close/>
                    <a:moveTo>
                      <a:pt x="25" y="27"/>
                    </a:moveTo>
                    <a:cubicBezTo>
                      <a:pt x="27" y="25"/>
                      <a:pt x="28" y="22"/>
                      <a:pt x="28" y="20"/>
                    </a:cubicBezTo>
                    <a:cubicBezTo>
                      <a:pt x="28" y="17"/>
                      <a:pt x="27" y="14"/>
                      <a:pt x="25" y="12"/>
                    </a:cubicBezTo>
                    <a:cubicBezTo>
                      <a:pt x="23" y="10"/>
                      <a:pt x="21" y="9"/>
                      <a:pt x="18" y="9"/>
                    </a:cubicBezTo>
                    <a:cubicBezTo>
                      <a:pt x="16" y="9"/>
                      <a:pt x="13" y="10"/>
                      <a:pt x="11" y="12"/>
                    </a:cubicBezTo>
                    <a:cubicBezTo>
                      <a:pt x="10" y="14"/>
                      <a:pt x="9" y="17"/>
                      <a:pt x="9" y="20"/>
                    </a:cubicBezTo>
                    <a:cubicBezTo>
                      <a:pt x="9" y="22"/>
                      <a:pt x="10" y="25"/>
                      <a:pt x="11" y="27"/>
                    </a:cubicBezTo>
                    <a:cubicBezTo>
                      <a:pt x="13" y="29"/>
                      <a:pt x="16" y="30"/>
                      <a:pt x="18" y="30"/>
                    </a:cubicBezTo>
                    <a:cubicBezTo>
                      <a:pt x="21" y="30"/>
                      <a:pt x="23" y="29"/>
                      <a:pt x="25" y="27"/>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0" name="Freeform 409"/>
              <p:cNvSpPr/>
              <p:nvPr/>
            </p:nvSpPr>
            <p:spPr bwMode="auto">
              <a:xfrm>
                <a:off x="7602538" y="200025"/>
                <a:ext cx="28575" cy="41275"/>
              </a:xfrm>
              <a:custGeom>
                <a:avLst/>
                <a:gdLst>
                  <a:gd name="T0" fmla="*/ 18 w 18"/>
                  <a:gd name="T1" fmla="*/ 0 h 26"/>
                  <a:gd name="T2" fmla="*/ 18 w 18"/>
                  <a:gd name="T3" fmla="*/ 6 h 26"/>
                  <a:gd name="T4" fmla="*/ 12 w 18"/>
                  <a:gd name="T5" fmla="*/ 6 h 26"/>
                  <a:gd name="T6" fmla="*/ 12 w 18"/>
                  <a:gd name="T7" fmla="*/ 26 h 26"/>
                  <a:gd name="T8" fmla="*/ 6 w 18"/>
                  <a:gd name="T9" fmla="*/ 26 h 26"/>
                  <a:gd name="T10" fmla="*/ 6 w 18"/>
                  <a:gd name="T11" fmla="*/ 6 h 26"/>
                  <a:gd name="T12" fmla="*/ 0 w 18"/>
                  <a:gd name="T13" fmla="*/ 6 h 26"/>
                  <a:gd name="T14" fmla="*/ 0 w 18"/>
                  <a:gd name="T15" fmla="*/ 0 h 26"/>
                  <a:gd name="T16" fmla="*/ 18 w 18"/>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8" y="0"/>
                    </a:moveTo>
                    <a:lnTo>
                      <a:pt x="18" y="6"/>
                    </a:lnTo>
                    <a:lnTo>
                      <a:pt x="12" y="6"/>
                    </a:lnTo>
                    <a:lnTo>
                      <a:pt x="12" y="26"/>
                    </a:lnTo>
                    <a:lnTo>
                      <a:pt x="6" y="26"/>
                    </a:lnTo>
                    <a:lnTo>
                      <a:pt x="6" y="6"/>
                    </a:lnTo>
                    <a:lnTo>
                      <a:pt x="0" y="6"/>
                    </a:lnTo>
                    <a:lnTo>
                      <a:pt x="0" y="0"/>
                    </a:lnTo>
                    <a:lnTo>
                      <a:pt x="18" y="0"/>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3" name="Freeform 410"/>
              <p:cNvSpPr/>
              <p:nvPr/>
            </p:nvSpPr>
            <p:spPr bwMode="auto">
              <a:xfrm>
                <a:off x="7597776" y="265113"/>
                <a:ext cx="36513" cy="41275"/>
              </a:xfrm>
              <a:custGeom>
                <a:avLst/>
                <a:gdLst>
                  <a:gd name="T0" fmla="*/ 32 w 32"/>
                  <a:gd name="T1" fmla="*/ 0 h 36"/>
                  <a:gd name="T2" fmla="*/ 32 w 32"/>
                  <a:gd name="T3" fmla="*/ 9 h 36"/>
                  <a:gd name="T4" fmla="*/ 17 w 32"/>
                  <a:gd name="T5" fmla="*/ 9 h 36"/>
                  <a:gd name="T6" fmla="*/ 10 w 32"/>
                  <a:gd name="T7" fmla="*/ 13 h 36"/>
                  <a:gd name="T8" fmla="*/ 26 w 32"/>
                  <a:gd name="T9" fmla="*/ 13 h 36"/>
                  <a:gd name="T10" fmla="*/ 26 w 32"/>
                  <a:gd name="T11" fmla="*/ 23 h 36"/>
                  <a:gd name="T12" fmla="*/ 10 w 32"/>
                  <a:gd name="T13" fmla="*/ 23 h 36"/>
                  <a:gd name="T14" fmla="*/ 17 w 32"/>
                  <a:gd name="T15" fmla="*/ 27 h 36"/>
                  <a:gd name="T16" fmla="*/ 32 w 32"/>
                  <a:gd name="T17" fmla="*/ 27 h 36"/>
                  <a:gd name="T18" fmla="*/ 32 w 32"/>
                  <a:gd name="T19" fmla="*/ 36 h 36"/>
                  <a:gd name="T20" fmla="*/ 17 w 32"/>
                  <a:gd name="T21" fmla="*/ 36 h 36"/>
                  <a:gd name="T22" fmla="*/ 5 w 32"/>
                  <a:gd name="T23" fmla="*/ 31 h 36"/>
                  <a:gd name="T24" fmla="*/ 0 w 32"/>
                  <a:gd name="T25" fmla="*/ 18 h 36"/>
                  <a:gd name="T26" fmla="*/ 5 w 32"/>
                  <a:gd name="T27" fmla="*/ 5 h 36"/>
                  <a:gd name="T28" fmla="*/ 17 w 32"/>
                  <a:gd name="T29" fmla="*/ 0 h 36"/>
                  <a:gd name="T30" fmla="*/ 32 w 32"/>
                  <a:gd name="T3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6">
                    <a:moveTo>
                      <a:pt x="32" y="0"/>
                    </a:moveTo>
                    <a:cubicBezTo>
                      <a:pt x="32" y="9"/>
                      <a:pt x="32" y="9"/>
                      <a:pt x="32" y="9"/>
                    </a:cubicBezTo>
                    <a:cubicBezTo>
                      <a:pt x="17" y="9"/>
                      <a:pt x="17" y="9"/>
                      <a:pt x="17" y="9"/>
                    </a:cubicBezTo>
                    <a:cubicBezTo>
                      <a:pt x="14" y="9"/>
                      <a:pt x="12" y="10"/>
                      <a:pt x="10" y="13"/>
                    </a:cubicBezTo>
                    <a:cubicBezTo>
                      <a:pt x="26" y="13"/>
                      <a:pt x="26" y="13"/>
                      <a:pt x="26" y="13"/>
                    </a:cubicBezTo>
                    <a:cubicBezTo>
                      <a:pt x="26" y="23"/>
                      <a:pt x="26" y="23"/>
                      <a:pt x="26" y="23"/>
                    </a:cubicBezTo>
                    <a:cubicBezTo>
                      <a:pt x="10" y="23"/>
                      <a:pt x="10" y="23"/>
                      <a:pt x="10" y="23"/>
                    </a:cubicBezTo>
                    <a:cubicBezTo>
                      <a:pt x="12" y="26"/>
                      <a:pt x="14" y="27"/>
                      <a:pt x="17" y="27"/>
                    </a:cubicBezTo>
                    <a:cubicBezTo>
                      <a:pt x="32" y="27"/>
                      <a:pt x="32" y="27"/>
                      <a:pt x="32" y="27"/>
                    </a:cubicBezTo>
                    <a:cubicBezTo>
                      <a:pt x="32" y="36"/>
                      <a:pt x="32" y="36"/>
                      <a:pt x="32" y="36"/>
                    </a:cubicBezTo>
                    <a:cubicBezTo>
                      <a:pt x="17" y="36"/>
                      <a:pt x="17" y="36"/>
                      <a:pt x="17" y="36"/>
                    </a:cubicBezTo>
                    <a:cubicBezTo>
                      <a:pt x="13" y="36"/>
                      <a:pt x="8" y="34"/>
                      <a:pt x="5" y="31"/>
                    </a:cubicBezTo>
                    <a:cubicBezTo>
                      <a:pt x="2" y="27"/>
                      <a:pt x="0" y="23"/>
                      <a:pt x="0" y="18"/>
                    </a:cubicBezTo>
                    <a:cubicBezTo>
                      <a:pt x="0" y="13"/>
                      <a:pt x="2" y="9"/>
                      <a:pt x="5" y="5"/>
                    </a:cubicBezTo>
                    <a:cubicBezTo>
                      <a:pt x="8" y="2"/>
                      <a:pt x="13" y="0"/>
                      <a:pt x="17" y="0"/>
                    </a:cubicBezTo>
                    <a:lnTo>
                      <a:pt x="32" y="0"/>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4" name="Freeform 411"/>
              <p:cNvSpPr/>
              <p:nvPr/>
            </p:nvSpPr>
            <p:spPr bwMode="auto">
              <a:xfrm>
                <a:off x="7600951" y="330200"/>
                <a:ext cx="31750" cy="41275"/>
              </a:xfrm>
              <a:custGeom>
                <a:avLst/>
                <a:gdLst>
                  <a:gd name="T0" fmla="*/ 9 w 28"/>
                  <a:gd name="T1" fmla="*/ 26 h 36"/>
                  <a:gd name="T2" fmla="*/ 11 w 28"/>
                  <a:gd name="T3" fmla="*/ 27 h 36"/>
                  <a:gd name="T4" fmla="*/ 28 w 28"/>
                  <a:gd name="T5" fmla="*/ 27 h 36"/>
                  <a:gd name="T6" fmla="*/ 28 w 28"/>
                  <a:gd name="T7" fmla="*/ 36 h 36"/>
                  <a:gd name="T8" fmla="*/ 11 w 28"/>
                  <a:gd name="T9" fmla="*/ 36 h 36"/>
                  <a:gd name="T10" fmla="*/ 3 w 28"/>
                  <a:gd name="T11" fmla="*/ 33 h 36"/>
                  <a:gd name="T12" fmla="*/ 0 w 28"/>
                  <a:gd name="T13" fmla="*/ 26 h 36"/>
                  <a:gd name="T14" fmla="*/ 0 w 28"/>
                  <a:gd name="T15" fmla="*/ 0 h 36"/>
                  <a:gd name="T16" fmla="*/ 9 w 28"/>
                  <a:gd name="T17" fmla="*/ 0 h 36"/>
                  <a:gd name="T18" fmla="*/ 9 w 28"/>
                  <a:gd name="T1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6">
                    <a:moveTo>
                      <a:pt x="9" y="26"/>
                    </a:moveTo>
                    <a:cubicBezTo>
                      <a:pt x="9" y="27"/>
                      <a:pt x="10" y="27"/>
                      <a:pt x="11" y="27"/>
                    </a:cubicBezTo>
                    <a:cubicBezTo>
                      <a:pt x="28" y="27"/>
                      <a:pt x="28" y="27"/>
                      <a:pt x="28" y="27"/>
                    </a:cubicBezTo>
                    <a:cubicBezTo>
                      <a:pt x="28" y="36"/>
                      <a:pt x="28" y="36"/>
                      <a:pt x="28" y="36"/>
                    </a:cubicBezTo>
                    <a:cubicBezTo>
                      <a:pt x="11" y="36"/>
                      <a:pt x="11" y="36"/>
                      <a:pt x="11" y="36"/>
                    </a:cubicBezTo>
                    <a:cubicBezTo>
                      <a:pt x="8" y="36"/>
                      <a:pt x="6" y="35"/>
                      <a:pt x="3" y="33"/>
                    </a:cubicBezTo>
                    <a:cubicBezTo>
                      <a:pt x="1" y="31"/>
                      <a:pt x="0" y="29"/>
                      <a:pt x="0" y="26"/>
                    </a:cubicBezTo>
                    <a:cubicBezTo>
                      <a:pt x="0" y="0"/>
                      <a:pt x="0" y="0"/>
                      <a:pt x="0" y="0"/>
                    </a:cubicBezTo>
                    <a:cubicBezTo>
                      <a:pt x="9" y="0"/>
                      <a:pt x="9" y="0"/>
                      <a:pt x="9" y="0"/>
                    </a:cubicBezTo>
                    <a:lnTo>
                      <a:pt x="9" y="26"/>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grpSp>
        <p:nvGrpSpPr>
          <p:cNvPr id="127" name="组合 126"/>
          <p:cNvGrpSpPr/>
          <p:nvPr/>
        </p:nvGrpSpPr>
        <p:grpSpPr>
          <a:xfrm>
            <a:off x="3915780" y="3483980"/>
            <a:ext cx="1137941" cy="689124"/>
            <a:chOff x="5605912" y="4941362"/>
            <a:chExt cx="1137941" cy="689124"/>
          </a:xfrm>
        </p:grpSpPr>
        <p:grpSp>
          <p:nvGrpSpPr>
            <p:cNvPr id="128" name="组合 127"/>
            <p:cNvGrpSpPr/>
            <p:nvPr/>
          </p:nvGrpSpPr>
          <p:grpSpPr>
            <a:xfrm>
              <a:off x="5605912" y="4941362"/>
              <a:ext cx="962973" cy="689124"/>
              <a:chOff x="-2338009" y="769144"/>
              <a:chExt cx="2790825" cy="1997174"/>
            </a:xfrm>
          </p:grpSpPr>
          <p:sp>
            <p:nvSpPr>
              <p:cNvPr id="139"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0" name="Rectangle 483"/>
              <p:cNvSpPr>
                <a:spLocks noChangeArrowheads="1"/>
              </p:cNvSpPr>
              <p:nvPr/>
            </p:nvSpPr>
            <p:spPr bwMode="auto">
              <a:xfrm>
                <a:off x="-1725234" y="800536"/>
                <a:ext cx="2178050" cy="1231900"/>
              </a:xfrm>
              <a:prstGeom prst="rect">
                <a:avLst/>
              </a:prstGeom>
              <a:solidFill>
                <a:srgbClr val="FF6D6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1"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FF6D6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2"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FF3D3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3"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44"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600"/>
              </a:p>
            </p:txBody>
          </p:sp>
        </p:grpSp>
        <p:sp>
          <p:nvSpPr>
            <p:cNvPr id="129" name="文本框 622"/>
            <p:cNvSpPr txBox="1"/>
            <p:nvPr/>
          </p:nvSpPr>
          <p:spPr>
            <a:xfrm>
              <a:off x="5961397" y="4955087"/>
              <a:ext cx="782456"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地名</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5726005" y="5060474"/>
              <a:ext cx="172449" cy="175868"/>
              <a:chOff x="7385050" y="3114675"/>
              <a:chExt cx="560388" cy="571500"/>
            </a:xfrm>
          </p:grpSpPr>
          <p:sp>
            <p:nvSpPr>
              <p:cNvPr id="131"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32"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33"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34"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35"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FF6D6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36"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37"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38"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grpSp>
      </p:grpSp>
      <p:grpSp>
        <p:nvGrpSpPr>
          <p:cNvPr id="145" name="组合 144"/>
          <p:cNvGrpSpPr/>
          <p:nvPr/>
        </p:nvGrpSpPr>
        <p:grpSpPr>
          <a:xfrm>
            <a:off x="5247678" y="1988840"/>
            <a:ext cx="1137941" cy="689124"/>
            <a:chOff x="5605912" y="4941362"/>
            <a:chExt cx="1137941" cy="689124"/>
          </a:xfrm>
        </p:grpSpPr>
        <p:grpSp>
          <p:nvGrpSpPr>
            <p:cNvPr id="146" name="组合 145"/>
            <p:cNvGrpSpPr/>
            <p:nvPr/>
          </p:nvGrpSpPr>
          <p:grpSpPr>
            <a:xfrm>
              <a:off x="5605912" y="4941362"/>
              <a:ext cx="962973" cy="689124"/>
              <a:chOff x="-2338009" y="769144"/>
              <a:chExt cx="2790825" cy="1997174"/>
            </a:xfrm>
          </p:grpSpPr>
          <p:sp>
            <p:nvSpPr>
              <p:cNvPr id="157"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Rectangle 483"/>
              <p:cNvSpPr>
                <a:spLocks noChangeArrowheads="1"/>
              </p:cNvSpPr>
              <p:nvPr/>
            </p:nvSpPr>
            <p:spPr bwMode="auto">
              <a:xfrm>
                <a:off x="-1725234" y="800536"/>
                <a:ext cx="2178050" cy="1231900"/>
              </a:xfrm>
              <a:prstGeom prst="rect">
                <a:avLst/>
              </a:prstGeom>
              <a:gradFill>
                <a:gsLst>
                  <a:gs pos="0">
                    <a:srgbClr val="0070C0"/>
                  </a:gs>
                  <a:gs pos="100000">
                    <a:srgbClr val="00B0F0"/>
                  </a:gs>
                </a:gsLst>
                <a:lin ang="27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9"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0"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1"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2"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600"/>
              </a:p>
            </p:txBody>
          </p:sp>
        </p:grpSp>
        <p:sp>
          <p:nvSpPr>
            <p:cNvPr id="147" name="文本框 622"/>
            <p:cNvSpPr txBox="1"/>
            <p:nvPr/>
          </p:nvSpPr>
          <p:spPr>
            <a:xfrm>
              <a:off x="5961397" y="4955087"/>
              <a:ext cx="782456"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地名</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48" name="组合 147"/>
            <p:cNvGrpSpPr/>
            <p:nvPr/>
          </p:nvGrpSpPr>
          <p:grpSpPr>
            <a:xfrm>
              <a:off x="5726005" y="5060474"/>
              <a:ext cx="172449" cy="175868"/>
              <a:chOff x="7385050" y="3114675"/>
              <a:chExt cx="560388" cy="571500"/>
            </a:xfrm>
          </p:grpSpPr>
          <p:sp>
            <p:nvSpPr>
              <p:cNvPr id="149"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50"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51"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52"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53"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54"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55"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56"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grpSp>
      </p:grpSp>
      <p:grpSp>
        <p:nvGrpSpPr>
          <p:cNvPr id="163" name="组合 162"/>
          <p:cNvGrpSpPr/>
          <p:nvPr/>
        </p:nvGrpSpPr>
        <p:grpSpPr>
          <a:xfrm>
            <a:off x="3433291" y="2523852"/>
            <a:ext cx="1137941" cy="689124"/>
            <a:chOff x="5605912" y="4941362"/>
            <a:chExt cx="1137941" cy="689124"/>
          </a:xfrm>
        </p:grpSpPr>
        <p:grpSp>
          <p:nvGrpSpPr>
            <p:cNvPr id="164" name="组合 163"/>
            <p:cNvGrpSpPr/>
            <p:nvPr/>
          </p:nvGrpSpPr>
          <p:grpSpPr>
            <a:xfrm>
              <a:off x="5605912" y="4941362"/>
              <a:ext cx="962973" cy="689124"/>
              <a:chOff x="-2338009" y="769144"/>
              <a:chExt cx="2790825" cy="1997174"/>
            </a:xfrm>
          </p:grpSpPr>
          <p:sp>
            <p:nvSpPr>
              <p:cNvPr id="175"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6" name="Rectangle 483"/>
              <p:cNvSpPr>
                <a:spLocks noChangeArrowheads="1"/>
              </p:cNvSpPr>
              <p:nvPr/>
            </p:nvSpPr>
            <p:spPr bwMode="auto">
              <a:xfrm>
                <a:off x="-1725234" y="800536"/>
                <a:ext cx="2178050" cy="1231900"/>
              </a:xfrm>
              <a:prstGeom prst="rect">
                <a:avLst/>
              </a:prstGeom>
              <a:gradFill>
                <a:gsLst>
                  <a:gs pos="0">
                    <a:srgbClr val="0070C0"/>
                  </a:gs>
                  <a:gs pos="100000">
                    <a:srgbClr val="00B0F0"/>
                  </a:gs>
                </a:gsLst>
                <a:lin ang="27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7"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8"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9"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80"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600"/>
              </a:p>
            </p:txBody>
          </p:sp>
        </p:grpSp>
        <p:sp>
          <p:nvSpPr>
            <p:cNvPr id="165" name="文本框 622"/>
            <p:cNvSpPr txBox="1"/>
            <p:nvPr/>
          </p:nvSpPr>
          <p:spPr>
            <a:xfrm>
              <a:off x="5961397" y="4955087"/>
              <a:ext cx="782456"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地名</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66" name="组合 165"/>
            <p:cNvGrpSpPr/>
            <p:nvPr/>
          </p:nvGrpSpPr>
          <p:grpSpPr>
            <a:xfrm>
              <a:off x="5726005" y="5060474"/>
              <a:ext cx="172449" cy="175868"/>
              <a:chOff x="7385050" y="3114675"/>
              <a:chExt cx="560388" cy="571500"/>
            </a:xfrm>
          </p:grpSpPr>
          <p:sp>
            <p:nvSpPr>
              <p:cNvPr id="167"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68"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69"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70"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71"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72"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73"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74"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grpSp>
      </p:grpSp>
      <p:grpSp>
        <p:nvGrpSpPr>
          <p:cNvPr id="181" name="组合 180"/>
          <p:cNvGrpSpPr/>
          <p:nvPr/>
        </p:nvGrpSpPr>
        <p:grpSpPr>
          <a:xfrm>
            <a:off x="5391694" y="3531964"/>
            <a:ext cx="1137941" cy="689124"/>
            <a:chOff x="5605912" y="4941362"/>
            <a:chExt cx="1137941" cy="689124"/>
          </a:xfrm>
        </p:grpSpPr>
        <p:grpSp>
          <p:nvGrpSpPr>
            <p:cNvPr id="182" name="组合 181"/>
            <p:cNvGrpSpPr/>
            <p:nvPr/>
          </p:nvGrpSpPr>
          <p:grpSpPr>
            <a:xfrm>
              <a:off x="5605912" y="4941362"/>
              <a:ext cx="962973" cy="689124"/>
              <a:chOff x="-2338009" y="769144"/>
              <a:chExt cx="2790825" cy="1997174"/>
            </a:xfrm>
          </p:grpSpPr>
          <p:sp>
            <p:nvSpPr>
              <p:cNvPr id="193"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4" name="Rectangle 483"/>
              <p:cNvSpPr>
                <a:spLocks noChangeArrowheads="1"/>
              </p:cNvSpPr>
              <p:nvPr/>
            </p:nvSpPr>
            <p:spPr bwMode="auto">
              <a:xfrm>
                <a:off x="-1725234" y="800536"/>
                <a:ext cx="2178050" cy="1231900"/>
              </a:xfrm>
              <a:prstGeom prst="rect">
                <a:avLst/>
              </a:prstGeom>
              <a:gradFill>
                <a:gsLst>
                  <a:gs pos="0">
                    <a:srgbClr val="0070C0"/>
                  </a:gs>
                  <a:gs pos="100000">
                    <a:srgbClr val="00B0F0"/>
                  </a:gs>
                </a:gsLst>
                <a:lin ang="27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5"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6"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7"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98"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600"/>
              </a:p>
            </p:txBody>
          </p:sp>
        </p:grpSp>
        <p:sp>
          <p:nvSpPr>
            <p:cNvPr id="183" name="文本框 622"/>
            <p:cNvSpPr txBox="1"/>
            <p:nvPr/>
          </p:nvSpPr>
          <p:spPr>
            <a:xfrm>
              <a:off x="5961397" y="4955087"/>
              <a:ext cx="782456"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地名</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84" name="组合 183"/>
            <p:cNvGrpSpPr/>
            <p:nvPr/>
          </p:nvGrpSpPr>
          <p:grpSpPr>
            <a:xfrm>
              <a:off x="5726005" y="5060474"/>
              <a:ext cx="172449" cy="175868"/>
              <a:chOff x="7385050" y="3114675"/>
              <a:chExt cx="560388" cy="571500"/>
            </a:xfrm>
          </p:grpSpPr>
          <p:sp>
            <p:nvSpPr>
              <p:cNvPr id="185"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86"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87"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88"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89"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90"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91"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sp>
            <p:nvSpPr>
              <p:cNvPr id="192"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mn-lt"/>
                  <a:ea typeface="+mn-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53" presetClass="entr" presetSubtype="16" fill="hold" nodeType="withEffect">
                                  <p:stCondLst>
                                    <p:cond delay="1000"/>
                                  </p:stCondLst>
                                  <p:childTnLst>
                                    <p:set>
                                      <p:cBhvr>
                                        <p:cTn id="15" dur="1" fill="hold">
                                          <p:stCondLst>
                                            <p:cond delay="0"/>
                                          </p:stCondLst>
                                        </p:cTn>
                                        <p:tgtEl>
                                          <p:spTgt spid="127"/>
                                        </p:tgtEl>
                                        <p:attrNameLst>
                                          <p:attrName>style.visibility</p:attrName>
                                        </p:attrNameLst>
                                      </p:cBhvr>
                                      <p:to>
                                        <p:strVal val="visible"/>
                                      </p:to>
                                    </p:set>
                                    <p:anim calcmode="lin" valueType="num">
                                      <p:cBhvr>
                                        <p:cTn id="16" dur="500" fill="hold"/>
                                        <p:tgtEl>
                                          <p:spTgt spid="127"/>
                                        </p:tgtEl>
                                        <p:attrNameLst>
                                          <p:attrName>ppt_w</p:attrName>
                                        </p:attrNameLst>
                                      </p:cBhvr>
                                      <p:tavLst>
                                        <p:tav tm="0">
                                          <p:val>
                                            <p:fltVal val="0"/>
                                          </p:val>
                                        </p:tav>
                                        <p:tav tm="100000">
                                          <p:val>
                                            <p:strVal val="#ppt_w"/>
                                          </p:val>
                                        </p:tav>
                                      </p:tavLst>
                                    </p:anim>
                                    <p:anim calcmode="lin" valueType="num">
                                      <p:cBhvr>
                                        <p:cTn id="17" dur="500" fill="hold"/>
                                        <p:tgtEl>
                                          <p:spTgt spid="127"/>
                                        </p:tgtEl>
                                        <p:attrNameLst>
                                          <p:attrName>ppt_h</p:attrName>
                                        </p:attrNameLst>
                                      </p:cBhvr>
                                      <p:tavLst>
                                        <p:tav tm="0">
                                          <p:val>
                                            <p:fltVal val="0"/>
                                          </p:val>
                                        </p:tav>
                                        <p:tav tm="100000">
                                          <p:val>
                                            <p:strVal val="#ppt_h"/>
                                          </p:val>
                                        </p:tav>
                                      </p:tavLst>
                                    </p:anim>
                                    <p:animEffect transition="in" filter="fade">
                                      <p:cBhvr>
                                        <p:cTn id="18" dur="500"/>
                                        <p:tgtEl>
                                          <p:spTgt spid="127"/>
                                        </p:tgtEl>
                                      </p:cBhvr>
                                    </p:animEffect>
                                  </p:childTnLst>
                                </p:cTn>
                              </p:par>
                              <p:par>
                                <p:cTn id="19" presetID="53" presetClass="entr" presetSubtype="16" fill="hold" nodeType="withEffect">
                                  <p:stCondLst>
                                    <p:cond delay="1000"/>
                                  </p:stCondLst>
                                  <p:childTnLst>
                                    <p:set>
                                      <p:cBhvr>
                                        <p:cTn id="20" dur="1" fill="hold">
                                          <p:stCondLst>
                                            <p:cond delay="0"/>
                                          </p:stCondLst>
                                        </p:cTn>
                                        <p:tgtEl>
                                          <p:spTgt spid="145"/>
                                        </p:tgtEl>
                                        <p:attrNameLst>
                                          <p:attrName>style.visibility</p:attrName>
                                        </p:attrNameLst>
                                      </p:cBhvr>
                                      <p:to>
                                        <p:strVal val="visible"/>
                                      </p:to>
                                    </p:set>
                                    <p:anim calcmode="lin" valueType="num">
                                      <p:cBhvr>
                                        <p:cTn id="21" dur="500" fill="hold"/>
                                        <p:tgtEl>
                                          <p:spTgt spid="145"/>
                                        </p:tgtEl>
                                        <p:attrNameLst>
                                          <p:attrName>ppt_w</p:attrName>
                                        </p:attrNameLst>
                                      </p:cBhvr>
                                      <p:tavLst>
                                        <p:tav tm="0">
                                          <p:val>
                                            <p:fltVal val="0"/>
                                          </p:val>
                                        </p:tav>
                                        <p:tav tm="100000">
                                          <p:val>
                                            <p:strVal val="#ppt_w"/>
                                          </p:val>
                                        </p:tav>
                                      </p:tavLst>
                                    </p:anim>
                                    <p:anim calcmode="lin" valueType="num">
                                      <p:cBhvr>
                                        <p:cTn id="22" dur="500" fill="hold"/>
                                        <p:tgtEl>
                                          <p:spTgt spid="145"/>
                                        </p:tgtEl>
                                        <p:attrNameLst>
                                          <p:attrName>ppt_h</p:attrName>
                                        </p:attrNameLst>
                                      </p:cBhvr>
                                      <p:tavLst>
                                        <p:tav tm="0">
                                          <p:val>
                                            <p:fltVal val="0"/>
                                          </p:val>
                                        </p:tav>
                                        <p:tav tm="100000">
                                          <p:val>
                                            <p:strVal val="#ppt_h"/>
                                          </p:val>
                                        </p:tav>
                                      </p:tavLst>
                                    </p:anim>
                                    <p:animEffect transition="in" filter="fade">
                                      <p:cBhvr>
                                        <p:cTn id="23" dur="500"/>
                                        <p:tgtEl>
                                          <p:spTgt spid="145"/>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63"/>
                                        </p:tgtEl>
                                        <p:attrNameLst>
                                          <p:attrName>style.visibility</p:attrName>
                                        </p:attrNameLst>
                                      </p:cBhvr>
                                      <p:to>
                                        <p:strVal val="visible"/>
                                      </p:to>
                                    </p:set>
                                    <p:anim calcmode="lin" valueType="num">
                                      <p:cBhvr>
                                        <p:cTn id="26" dur="500" fill="hold"/>
                                        <p:tgtEl>
                                          <p:spTgt spid="163"/>
                                        </p:tgtEl>
                                        <p:attrNameLst>
                                          <p:attrName>ppt_w</p:attrName>
                                        </p:attrNameLst>
                                      </p:cBhvr>
                                      <p:tavLst>
                                        <p:tav tm="0">
                                          <p:val>
                                            <p:fltVal val="0"/>
                                          </p:val>
                                        </p:tav>
                                        <p:tav tm="100000">
                                          <p:val>
                                            <p:strVal val="#ppt_w"/>
                                          </p:val>
                                        </p:tav>
                                      </p:tavLst>
                                    </p:anim>
                                    <p:anim calcmode="lin" valueType="num">
                                      <p:cBhvr>
                                        <p:cTn id="27" dur="500" fill="hold"/>
                                        <p:tgtEl>
                                          <p:spTgt spid="163"/>
                                        </p:tgtEl>
                                        <p:attrNameLst>
                                          <p:attrName>ppt_h</p:attrName>
                                        </p:attrNameLst>
                                      </p:cBhvr>
                                      <p:tavLst>
                                        <p:tav tm="0">
                                          <p:val>
                                            <p:fltVal val="0"/>
                                          </p:val>
                                        </p:tav>
                                        <p:tav tm="100000">
                                          <p:val>
                                            <p:strVal val="#ppt_h"/>
                                          </p:val>
                                        </p:tav>
                                      </p:tavLst>
                                    </p:anim>
                                    <p:animEffect transition="in" filter="fade">
                                      <p:cBhvr>
                                        <p:cTn id="28" dur="500"/>
                                        <p:tgtEl>
                                          <p:spTgt spid="163"/>
                                        </p:tgtEl>
                                      </p:cBhvr>
                                    </p:animEffect>
                                  </p:childTnLst>
                                </p:cTn>
                              </p:par>
                              <p:par>
                                <p:cTn id="29" presetID="53" presetClass="entr" presetSubtype="16" fill="hold" nodeType="withEffect">
                                  <p:stCondLst>
                                    <p:cond delay="1000"/>
                                  </p:stCondLst>
                                  <p:childTnLst>
                                    <p:set>
                                      <p:cBhvr>
                                        <p:cTn id="30" dur="1" fill="hold">
                                          <p:stCondLst>
                                            <p:cond delay="0"/>
                                          </p:stCondLst>
                                        </p:cTn>
                                        <p:tgtEl>
                                          <p:spTgt spid="181"/>
                                        </p:tgtEl>
                                        <p:attrNameLst>
                                          <p:attrName>style.visibility</p:attrName>
                                        </p:attrNameLst>
                                      </p:cBhvr>
                                      <p:to>
                                        <p:strVal val="visible"/>
                                      </p:to>
                                    </p:set>
                                    <p:anim calcmode="lin" valueType="num">
                                      <p:cBhvr>
                                        <p:cTn id="31" dur="500" fill="hold"/>
                                        <p:tgtEl>
                                          <p:spTgt spid="181"/>
                                        </p:tgtEl>
                                        <p:attrNameLst>
                                          <p:attrName>ppt_w</p:attrName>
                                        </p:attrNameLst>
                                      </p:cBhvr>
                                      <p:tavLst>
                                        <p:tav tm="0">
                                          <p:val>
                                            <p:fltVal val="0"/>
                                          </p:val>
                                        </p:tav>
                                        <p:tav tm="100000">
                                          <p:val>
                                            <p:strVal val="#ppt_w"/>
                                          </p:val>
                                        </p:tav>
                                      </p:tavLst>
                                    </p:anim>
                                    <p:anim calcmode="lin" valueType="num">
                                      <p:cBhvr>
                                        <p:cTn id="32" dur="500" fill="hold"/>
                                        <p:tgtEl>
                                          <p:spTgt spid="181"/>
                                        </p:tgtEl>
                                        <p:attrNameLst>
                                          <p:attrName>ppt_h</p:attrName>
                                        </p:attrNameLst>
                                      </p:cBhvr>
                                      <p:tavLst>
                                        <p:tav tm="0">
                                          <p:val>
                                            <p:fltVal val="0"/>
                                          </p:val>
                                        </p:tav>
                                        <p:tav tm="100000">
                                          <p:val>
                                            <p:strVal val="#ppt_h"/>
                                          </p:val>
                                        </p:tav>
                                      </p:tavLst>
                                    </p:anim>
                                    <p:animEffect transition="in" filter="fade">
                                      <p:cBhvr>
                                        <p:cTn id="33" dur="500"/>
                                        <p:tgtEl>
                                          <p:spTgt spid="181"/>
                                        </p:tgtEl>
                                      </p:cBhvr>
                                    </p:animEffect>
                                  </p:childTnLst>
                                </p:cTn>
                              </p:par>
                            </p:childTnLst>
                          </p:cTn>
                        </p:par>
                        <p:par>
                          <p:cTn id="34" fill="hold">
                            <p:stCondLst>
                              <p:cond delay="1500"/>
                            </p:stCondLst>
                            <p:childTnLst>
                              <p:par>
                                <p:cTn id="35" presetID="42" presetClass="entr" presetSubtype="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1000"/>
                                        <p:tgtEl>
                                          <p:spTgt spid="50"/>
                                        </p:tgtEl>
                                      </p:cBhvr>
                                    </p:animEffect>
                                    <p:anim calcmode="lin" valueType="num">
                                      <p:cBhvr>
                                        <p:cTn id="38" dur="1000" fill="hold"/>
                                        <p:tgtEl>
                                          <p:spTgt spid="50"/>
                                        </p:tgtEl>
                                        <p:attrNameLst>
                                          <p:attrName>ppt_x</p:attrName>
                                        </p:attrNameLst>
                                      </p:cBhvr>
                                      <p:tavLst>
                                        <p:tav tm="0">
                                          <p:val>
                                            <p:strVal val="#ppt_x"/>
                                          </p:val>
                                        </p:tav>
                                        <p:tav tm="100000">
                                          <p:val>
                                            <p:strVal val="#ppt_x"/>
                                          </p:val>
                                        </p:tav>
                                      </p:tavLst>
                                    </p:anim>
                                    <p:anim calcmode="lin" valueType="num">
                                      <p:cBhvr>
                                        <p:cTn id="39" dur="1000" fill="hold"/>
                                        <p:tgtEl>
                                          <p:spTgt spid="50"/>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anim calcmode="lin" valueType="num">
                                      <p:cBhvr>
                                        <p:cTn id="44" dur="1000" fill="hold"/>
                                        <p:tgtEl>
                                          <p:spTgt spid="45"/>
                                        </p:tgtEl>
                                        <p:attrNameLst>
                                          <p:attrName>ppt_x</p:attrName>
                                        </p:attrNameLst>
                                      </p:cBhvr>
                                      <p:tavLst>
                                        <p:tav tm="0">
                                          <p:val>
                                            <p:strVal val="#ppt_x"/>
                                          </p:val>
                                        </p:tav>
                                        <p:tav tm="100000">
                                          <p:val>
                                            <p:strVal val="#ppt_x"/>
                                          </p:val>
                                        </p:tav>
                                      </p:tavLst>
                                    </p:anim>
                                    <p:anim calcmode="lin" valueType="num">
                                      <p:cBhvr>
                                        <p:cTn id="45" dur="1000" fill="hold"/>
                                        <p:tgtEl>
                                          <p:spTgt spid="4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 presetClass="entr" presetSubtype="2"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1+#ppt_w/2"/>
                                          </p:val>
                                        </p:tav>
                                        <p:tav tm="100000">
                                          <p:val>
                                            <p:strVal val="#ppt_x"/>
                                          </p:val>
                                        </p:tav>
                                      </p:tavLst>
                                    </p:anim>
                                    <p:anim calcmode="lin" valueType="num">
                                      <p:cBhvr additive="base">
                                        <p:cTn id="56"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短期盈利计划</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任意多边形 177"/>
          <p:cNvSpPr/>
          <p:nvPr/>
        </p:nvSpPr>
        <p:spPr>
          <a:xfrm>
            <a:off x="1485900" y="3119631"/>
            <a:ext cx="8999702"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Impact MT Std" pitchFamily="34" charset="0"/>
            </a:endParaRPr>
          </a:p>
        </p:txBody>
      </p:sp>
      <p:sp>
        <p:nvSpPr>
          <p:cNvPr id="13" name="任意多边形 178"/>
          <p:cNvSpPr/>
          <p:nvPr/>
        </p:nvSpPr>
        <p:spPr>
          <a:xfrm rot="-2700000">
            <a:off x="27366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A783A"/>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任意多边形 179"/>
          <p:cNvSpPr/>
          <p:nvPr/>
        </p:nvSpPr>
        <p:spPr>
          <a:xfrm rot="-2700000">
            <a:off x="45781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00B0F0"/>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任意多边形 180"/>
          <p:cNvSpPr/>
          <p:nvPr/>
        </p:nvSpPr>
        <p:spPr>
          <a:xfrm rot="-2700000">
            <a:off x="64196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F3D33"/>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任意多边形 181"/>
          <p:cNvSpPr/>
          <p:nvPr/>
        </p:nvSpPr>
        <p:spPr>
          <a:xfrm rot="-2700000">
            <a:off x="82611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00AF9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25"/>
          <p:cNvSpPr txBox="1"/>
          <p:nvPr/>
        </p:nvSpPr>
        <p:spPr>
          <a:xfrm>
            <a:off x="1921123"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01</a:t>
            </a:r>
            <a:endParaRPr lang="zh-CN" altLang="en-US" sz="2400" dirty="0">
              <a:solidFill>
                <a:schemeClr val="bg1"/>
              </a:solidFill>
              <a:latin typeface="Impact MT Std" pitchFamily="34" charset="0"/>
            </a:endParaRPr>
          </a:p>
        </p:txBody>
      </p:sp>
      <p:sp>
        <p:nvSpPr>
          <p:cNvPr id="18" name="文本框 26"/>
          <p:cNvSpPr txBox="1"/>
          <p:nvPr/>
        </p:nvSpPr>
        <p:spPr>
          <a:xfrm>
            <a:off x="3801326"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02</a:t>
            </a:r>
            <a:endParaRPr lang="zh-CN" altLang="en-US" sz="2400" dirty="0">
              <a:solidFill>
                <a:schemeClr val="bg1"/>
              </a:solidFill>
              <a:latin typeface="Impact MT Std" pitchFamily="34" charset="0"/>
            </a:endParaRPr>
          </a:p>
        </p:txBody>
      </p:sp>
      <p:sp>
        <p:nvSpPr>
          <p:cNvPr id="19" name="文本框 27"/>
          <p:cNvSpPr txBox="1"/>
          <p:nvPr/>
        </p:nvSpPr>
        <p:spPr>
          <a:xfrm>
            <a:off x="5614991"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03</a:t>
            </a:r>
            <a:endParaRPr lang="zh-CN" altLang="en-US" sz="2400" dirty="0">
              <a:solidFill>
                <a:schemeClr val="bg1"/>
              </a:solidFill>
              <a:latin typeface="Impact MT Std" pitchFamily="34" charset="0"/>
            </a:endParaRPr>
          </a:p>
        </p:txBody>
      </p:sp>
      <p:sp>
        <p:nvSpPr>
          <p:cNvPr id="20" name="文本框 28"/>
          <p:cNvSpPr txBox="1"/>
          <p:nvPr/>
        </p:nvSpPr>
        <p:spPr>
          <a:xfrm>
            <a:off x="7427916"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04</a:t>
            </a:r>
            <a:endParaRPr lang="zh-CN" altLang="en-US" sz="2400" dirty="0">
              <a:solidFill>
                <a:schemeClr val="bg1"/>
              </a:solidFill>
              <a:latin typeface="Impact MT Std" pitchFamily="34" charset="0"/>
            </a:endParaRPr>
          </a:p>
        </p:txBody>
      </p:sp>
      <p:sp>
        <p:nvSpPr>
          <p:cNvPr id="21" name="文本框 29"/>
          <p:cNvSpPr txBox="1"/>
          <p:nvPr/>
        </p:nvSpPr>
        <p:spPr>
          <a:xfrm>
            <a:off x="9240841"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05</a:t>
            </a:r>
            <a:endParaRPr lang="zh-CN" altLang="en-US" sz="2400" dirty="0">
              <a:solidFill>
                <a:schemeClr val="bg1"/>
              </a:solidFill>
              <a:latin typeface="Impact MT Std" pitchFamily="34" charset="0"/>
            </a:endParaRPr>
          </a:p>
        </p:txBody>
      </p:sp>
      <p:grpSp>
        <p:nvGrpSpPr>
          <p:cNvPr id="22" name="组合 21"/>
          <p:cNvGrpSpPr/>
          <p:nvPr/>
        </p:nvGrpSpPr>
        <p:grpSpPr>
          <a:xfrm>
            <a:off x="2426252" y="3649897"/>
            <a:ext cx="93235" cy="715207"/>
            <a:chOff x="2690232" y="4097191"/>
            <a:chExt cx="93235" cy="715207"/>
          </a:xfrm>
        </p:grpSpPr>
        <p:sp>
          <p:nvSpPr>
            <p:cNvPr id="23" name="椭圆 22"/>
            <p:cNvSpPr/>
            <p:nvPr/>
          </p:nvSpPr>
          <p:spPr>
            <a:xfrm>
              <a:off x="2690232" y="4097191"/>
              <a:ext cx="93235" cy="93235"/>
            </a:xfrm>
            <a:prstGeom prst="ellipse">
              <a:avLst/>
            </a:prstGeom>
            <a:noFill/>
            <a:ln w="19050">
              <a:solidFill>
                <a:srgbClr val="FF6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6" name="文本框 91"/>
          <p:cNvSpPr txBox="1"/>
          <p:nvPr/>
        </p:nvSpPr>
        <p:spPr>
          <a:xfrm>
            <a:off x="1849116" y="4391036"/>
            <a:ext cx="1576109" cy="369332"/>
          </a:xfrm>
          <a:prstGeom prst="rect">
            <a:avLst/>
          </a:prstGeom>
          <a:noFill/>
        </p:spPr>
        <p:txBody>
          <a:bodyPr wrap="square" rtlCol="0">
            <a:spAutoFit/>
          </a:bodyPr>
          <a:lstStyle/>
          <a:p>
            <a:r>
              <a:rPr lang="en-US" altLang="zh-CN" b="1" dirty="0">
                <a:solidFill>
                  <a:srgbClr val="FA783A"/>
                </a:solidFill>
                <a:latin typeface="Impact MT Std" pitchFamily="34" charset="0"/>
                <a:ea typeface="微软雅黑" panose="020B0503020204020204" pitchFamily="34" charset="-122"/>
              </a:rPr>
              <a:t>2012</a:t>
            </a:r>
            <a:r>
              <a:rPr lang="zh-CN" altLang="en-US" b="1" dirty="0">
                <a:solidFill>
                  <a:srgbClr val="FA783A"/>
                </a:solidFill>
                <a:latin typeface="Impact MT Std" pitchFamily="34" charset="0"/>
                <a:ea typeface="微软雅黑" panose="020B0503020204020204" pitchFamily="34" charset="-122"/>
              </a:rPr>
              <a:t>年</a:t>
            </a:r>
            <a:r>
              <a:rPr lang="en-US" altLang="zh-CN" b="1" dirty="0">
                <a:solidFill>
                  <a:srgbClr val="FA783A"/>
                </a:solidFill>
                <a:latin typeface="Impact MT Std" pitchFamily="34" charset="0"/>
                <a:ea typeface="微软雅黑" panose="020B0503020204020204" pitchFamily="34" charset="-122"/>
              </a:rPr>
              <a:t>9</a:t>
            </a:r>
            <a:r>
              <a:rPr lang="zh-CN" altLang="en-US" b="1" dirty="0">
                <a:solidFill>
                  <a:srgbClr val="FA783A"/>
                </a:solidFill>
                <a:latin typeface="Impact MT Std" pitchFamily="34" charset="0"/>
                <a:ea typeface="微软雅黑" panose="020B0503020204020204" pitchFamily="34" charset="-122"/>
              </a:rPr>
              <a:t>月</a:t>
            </a:r>
            <a:endParaRPr lang="zh-CN" altLang="en-US" b="1" dirty="0">
              <a:solidFill>
                <a:srgbClr val="FA783A"/>
              </a:solidFill>
              <a:latin typeface="Impact MT Std" pitchFamily="34" charset="0"/>
              <a:ea typeface="微软雅黑" panose="020B0503020204020204" pitchFamily="34" charset="-122"/>
            </a:endParaRPr>
          </a:p>
        </p:txBody>
      </p:sp>
      <p:sp>
        <p:nvSpPr>
          <p:cNvPr id="27" name="文本框 92"/>
          <p:cNvSpPr txBox="1"/>
          <p:nvPr/>
        </p:nvSpPr>
        <p:spPr>
          <a:xfrm>
            <a:off x="1849115" y="4706560"/>
            <a:ext cx="1801273" cy="738664"/>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成立三家分公司，</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公司门户网站网布。</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28" name="组合 27"/>
          <p:cNvGrpSpPr/>
          <p:nvPr/>
        </p:nvGrpSpPr>
        <p:grpSpPr>
          <a:xfrm>
            <a:off x="4204152" y="2569777"/>
            <a:ext cx="93235" cy="715207"/>
            <a:chOff x="2690232" y="4097191"/>
            <a:chExt cx="93235" cy="715207"/>
          </a:xfrm>
        </p:grpSpPr>
        <p:sp>
          <p:nvSpPr>
            <p:cNvPr id="29" name="椭圆 28"/>
            <p:cNvSpPr/>
            <p:nvPr/>
          </p:nvSpPr>
          <p:spPr>
            <a:xfrm>
              <a:off x="2690232" y="4097191"/>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690232" y="4719163"/>
              <a:ext cx="93235" cy="93235"/>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连接符 3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2" name="文本框 99"/>
          <p:cNvSpPr txBox="1"/>
          <p:nvPr/>
        </p:nvSpPr>
        <p:spPr>
          <a:xfrm>
            <a:off x="3576235" y="1520462"/>
            <a:ext cx="1576109" cy="369332"/>
          </a:xfrm>
          <a:prstGeom prst="rect">
            <a:avLst/>
          </a:prstGeom>
          <a:noFill/>
        </p:spPr>
        <p:txBody>
          <a:bodyPr wrap="square" rtlCol="0">
            <a:spAutoFit/>
          </a:bodyPr>
          <a:lstStyle/>
          <a:p>
            <a:r>
              <a:rPr lang="en-US" altLang="zh-CN" b="1" dirty="0">
                <a:solidFill>
                  <a:srgbClr val="00B0F0"/>
                </a:solidFill>
                <a:latin typeface="Impact MT Std" pitchFamily="34" charset="0"/>
                <a:ea typeface="微软雅黑" panose="020B0503020204020204" pitchFamily="34" charset="-122"/>
              </a:rPr>
              <a:t>2013</a:t>
            </a:r>
            <a:r>
              <a:rPr lang="zh-CN" altLang="en-US" b="1" dirty="0">
                <a:solidFill>
                  <a:srgbClr val="00B0F0"/>
                </a:solidFill>
                <a:latin typeface="Impact MT Std" pitchFamily="34" charset="0"/>
                <a:ea typeface="微软雅黑" panose="020B0503020204020204" pitchFamily="34" charset="-122"/>
              </a:rPr>
              <a:t>年</a:t>
            </a:r>
            <a:r>
              <a:rPr lang="en-US" altLang="zh-CN" b="1" dirty="0">
                <a:solidFill>
                  <a:srgbClr val="00B0F0"/>
                </a:solidFill>
                <a:latin typeface="Impact MT Std" pitchFamily="34" charset="0"/>
                <a:ea typeface="微软雅黑" panose="020B0503020204020204" pitchFamily="34" charset="-122"/>
              </a:rPr>
              <a:t>5</a:t>
            </a:r>
            <a:r>
              <a:rPr lang="zh-CN" altLang="en-US" b="1" dirty="0">
                <a:solidFill>
                  <a:srgbClr val="00B0F0"/>
                </a:solidFill>
                <a:latin typeface="Impact MT Std" pitchFamily="34" charset="0"/>
                <a:ea typeface="微软雅黑" panose="020B0503020204020204" pitchFamily="34" charset="-122"/>
              </a:rPr>
              <a:t>月</a:t>
            </a:r>
            <a:endParaRPr lang="zh-CN" altLang="en-US" b="1" dirty="0">
              <a:solidFill>
                <a:srgbClr val="00B0F0"/>
              </a:solidFill>
              <a:latin typeface="Impact MT Std" pitchFamily="34" charset="0"/>
              <a:ea typeface="微软雅黑" panose="020B0503020204020204" pitchFamily="34" charset="-122"/>
            </a:endParaRPr>
          </a:p>
        </p:txBody>
      </p:sp>
      <p:sp>
        <p:nvSpPr>
          <p:cNvPr id="33" name="文本框 100"/>
          <p:cNvSpPr txBox="1"/>
          <p:nvPr/>
        </p:nvSpPr>
        <p:spPr>
          <a:xfrm>
            <a:off x="3576234" y="1835986"/>
            <a:ext cx="2089305" cy="700192"/>
          </a:xfrm>
          <a:prstGeom prst="rect">
            <a:avLst/>
          </a:prstGeom>
          <a:noFill/>
        </p:spPr>
        <p:txBody>
          <a:bodyPr wrap="square" rtlCol="0">
            <a:spAutoFit/>
          </a:bodyPr>
          <a:lstStyle/>
          <a:p>
            <a:pPr>
              <a:lnSpc>
                <a:spcPct val="150000"/>
              </a:lnSpc>
            </a:pPr>
            <a:r>
              <a:rPr lang="en-US" altLang="zh-CN" sz="1400" dirty="0">
                <a:solidFill>
                  <a:schemeClr val="bg1">
                    <a:lumMod val="50000"/>
                  </a:schemeClr>
                </a:solidFill>
                <a:latin typeface="微软雅黑" panose="020B0503020204020204" pitchFamily="34" charset="-122"/>
                <a:ea typeface="微软雅黑" panose="020B0503020204020204" pitchFamily="34" charset="-122"/>
              </a:rPr>
              <a:t>A</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股融资五千万美元，</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进军房地产行业。</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34" name="组合 33"/>
          <p:cNvGrpSpPr/>
          <p:nvPr/>
        </p:nvGrpSpPr>
        <p:grpSpPr>
          <a:xfrm>
            <a:off x="6071021" y="3649897"/>
            <a:ext cx="93235" cy="715207"/>
            <a:chOff x="2690232" y="4097191"/>
            <a:chExt cx="93235" cy="715207"/>
          </a:xfrm>
        </p:grpSpPr>
        <p:sp>
          <p:nvSpPr>
            <p:cNvPr id="35" name="椭圆 34"/>
            <p:cNvSpPr/>
            <p:nvPr/>
          </p:nvSpPr>
          <p:spPr>
            <a:xfrm>
              <a:off x="2690232" y="4097191"/>
              <a:ext cx="93235" cy="93235"/>
            </a:xfrm>
            <a:prstGeom prst="ellipse">
              <a:avLst/>
            </a:prstGeom>
            <a:noFill/>
            <a:ln w="19050">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8" name="文本框 94"/>
          <p:cNvSpPr txBox="1"/>
          <p:nvPr/>
        </p:nvSpPr>
        <p:spPr>
          <a:xfrm>
            <a:off x="5494957" y="4437112"/>
            <a:ext cx="1576109" cy="369332"/>
          </a:xfrm>
          <a:prstGeom prst="rect">
            <a:avLst/>
          </a:prstGeom>
          <a:noFill/>
        </p:spPr>
        <p:txBody>
          <a:bodyPr wrap="square" rtlCol="0">
            <a:spAutoFit/>
          </a:bodyPr>
          <a:lstStyle/>
          <a:p>
            <a:r>
              <a:rPr lang="en-US" altLang="zh-CN" b="1" dirty="0">
                <a:solidFill>
                  <a:srgbClr val="FF3D33"/>
                </a:solidFill>
                <a:latin typeface="Impact MT Std" pitchFamily="34" charset="0"/>
                <a:ea typeface="微软雅黑" panose="020B0503020204020204" pitchFamily="34" charset="-122"/>
              </a:rPr>
              <a:t>2014</a:t>
            </a:r>
            <a:r>
              <a:rPr lang="zh-CN" altLang="en-US" b="1" dirty="0">
                <a:solidFill>
                  <a:srgbClr val="FF3D33"/>
                </a:solidFill>
                <a:latin typeface="Impact MT Std" pitchFamily="34" charset="0"/>
                <a:ea typeface="微软雅黑" panose="020B0503020204020204" pitchFamily="34" charset="-122"/>
              </a:rPr>
              <a:t>年</a:t>
            </a:r>
            <a:r>
              <a:rPr lang="en-US" altLang="zh-CN" b="1" dirty="0">
                <a:solidFill>
                  <a:srgbClr val="FF3D33"/>
                </a:solidFill>
                <a:latin typeface="Impact MT Std" pitchFamily="34" charset="0"/>
                <a:ea typeface="微软雅黑" panose="020B0503020204020204" pitchFamily="34" charset="-122"/>
              </a:rPr>
              <a:t>6</a:t>
            </a:r>
            <a:r>
              <a:rPr lang="zh-CN" altLang="en-US" b="1" dirty="0">
                <a:solidFill>
                  <a:srgbClr val="FF3D33"/>
                </a:solidFill>
                <a:latin typeface="Impact MT Std" pitchFamily="34" charset="0"/>
                <a:ea typeface="微软雅黑" panose="020B0503020204020204" pitchFamily="34" charset="-122"/>
              </a:rPr>
              <a:t>月</a:t>
            </a:r>
            <a:endParaRPr lang="zh-CN" altLang="en-US" b="1" dirty="0">
              <a:solidFill>
                <a:srgbClr val="FF3D33"/>
              </a:solidFill>
              <a:latin typeface="Impact MT Std" pitchFamily="34" charset="0"/>
              <a:ea typeface="微软雅黑" panose="020B0503020204020204" pitchFamily="34" charset="-122"/>
            </a:endParaRPr>
          </a:p>
        </p:txBody>
      </p:sp>
      <p:sp>
        <p:nvSpPr>
          <p:cNvPr id="39" name="文本框 95"/>
          <p:cNvSpPr txBox="1"/>
          <p:nvPr/>
        </p:nvSpPr>
        <p:spPr>
          <a:xfrm>
            <a:off x="5494957" y="4752636"/>
            <a:ext cx="2114798" cy="700192"/>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季度销售额突破三千万，是</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2013</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全年两倍。</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40" name="组合 39"/>
          <p:cNvGrpSpPr/>
          <p:nvPr/>
        </p:nvGrpSpPr>
        <p:grpSpPr>
          <a:xfrm>
            <a:off x="7832514" y="2569777"/>
            <a:ext cx="93235" cy="715207"/>
            <a:chOff x="2690232" y="4097191"/>
            <a:chExt cx="93235" cy="715207"/>
          </a:xfrm>
        </p:grpSpPr>
        <p:sp>
          <p:nvSpPr>
            <p:cNvPr id="41" name="椭圆 40"/>
            <p:cNvSpPr/>
            <p:nvPr/>
          </p:nvSpPr>
          <p:spPr>
            <a:xfrm>
              <a:off x="2690232" y="4097191"/>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690232" y="4719163"/>
              <a:ext cx="93235" cy="93235"/>
            </a:xfrm>
            <a:prstGeom prst="ellipse">
              <a:avLst/>
            </a:prstGeom>
            <a:noFill/>
            <a:ln w="19050">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文本框 101"/>
          <p:cNvSpPr txBox="1"/>
          <p:nvPr/>
        </p:nvSpPr>
        <p:spPr>
          <a:xfrm>
            <a:off x="7205670" y="1482053"/>
            <a:ext cx="1576109" cy="369332"/>
          </a:xfrm>
          <a:prstGeom prst="rect">
            <a:avLst/>
          </a:prstGeom>
          <a:noFill/>
        </p:spPr>
        <p:txBody>
          <a:bodyPr wrap="square" rtlCol="0">
            <a:spAutoFit/>
          </a:bodyPr>
          <a:lstStyle/>
          <a:p>
            <a:r>
              <a:rPr lang="en-US" altLang="zh-CN" b="1" dirty="0">
                <a:solidFill>
                  <a:srgbClr val="00AF92"/>
                </a:solidFill>
                <a:latin typeface="Impact MT Std" pitchFamily="34" charset="0"/>
                <a:ea typeface="微软雅黑" panose="020B0503020204020204" pitchFamily="34" charset="-122"/>
              </a:rPr>
              <a:t>2015</a:t>
            </a:r>
            <a:r>
              <a:rPr lang="zh-CN" altLang="en-US" b="1" dirty="0">
                <a:solidFill>
                  <a:srgbClr val="00AF92"/>
                </a:solidFill>
                <a:latin typeface="Impact MT Std" pitchFamily="34" charset="0"/>
                <a:ea typeface="微软雅黑" panose="020B0503020204020204" pitchFamily="34" charset="-122"/>
              </a:rPr>
              <a:t>年</a:t>
            </a:r>
            <a:r>
              <a:rPr lang="en-US" altLang="zh-CN" b="1" dirty="0">
                <a:solidFill>
                  <a:srgbClr val="00AF92"/>
                </a:solidFill>
                <a:latin typeface="Impact MT Std" pitchFamily="34" charset="0"/>
                <a:ea typeface="微软雅黑" panose="020B0503020204020204" pitchFamily="34" charset="-122"/>
              </a:rPr>
              <a:t>3</a:t>
            </a:r>
            <a:r>
              <a:rPr lang="zh-CN" altLang="en-US" b="1" dirty="0">
                <a:solidFill>
                  <a:srgbClr val="00AF92"/>
                </a:solidFill>
                <a:latin typeface="Impact MT Std" pitchFamily="34" charset="0"/>
                <a:ea typeface="微软雅黑" panose="020B0503020204020204" pitchFamily="34" charset="-122"/>
              </a:rPr>
              <a:t>月</a:t>
            </a:r>
            <a:endParaRPr lang="zh-CN" altLang="en-US" b="1" dirty="0">
              <a:solidFill>
                <a:srgbClr val="00AF92"/>
              </a:solidFill>
              <a:latin typeface="Impact MT Std" pitchFamily="34" charset="0"/>
              <a:ea typeface="微软雅黑" panose="020B0503020204020204" pitchFamily="34" charset="-122"/>
            </a:endParaRPr>
          </a:p>
        </p:txBody>
      </p:sp>
      <p:sp>
        <p:nvSpPr>
          <p:cNvPr id="45" name="文本框 102"/>
          <p:cNvSpPr txBox="1"/>
          <p:nvPr/>
        </p:nvSpPr>
        <p:spPr>
          <a:xfrm>
            <a:off x="7205669" y="1797577"/>
            <a:ext cx="2204286" cy="700192"/>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美国交易所成功上市，</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发布第一支股票。</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46" name="组合 45"/>
          <p:cNvGrpSpPr/>
          <p:nvPr/>
        </p:nvGrpSpPr>
        <p:grpSpPr>
          <a:xfrm>
            <a:off x="9697987" y="3649897"/>
            <a:ext cx="93235" cy="715207"/>
            <a:chOff x="2690232" y="4097191"/>
            <a:chExt cx="93235" cy="715207"/>
          </a:xfrm>
        </p:grpSpPr>
        <p:sp>
          <p:nvSpPr>
            <p:cNvPr id="47" name="椭圆 46"/>
            <p:cNvSpPr/>
            <p:nvPr/>
          </p:nvSpPr>
          <p:spPr>
            <a:xfrm>
              <a:off x="2690232" y="4097191"/>
              <a:ext cx="93235" cy="93235"/>
            </a:xfrm>
            <a:prstGeom prst="ellipse">
              <a:avLst/>
            </a:prstGeom>
            <a:noFill/>
            <a:ln w="19050">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50" name="文本框 94"/>
          <p:cNvSpPr txBox="1"/>
          <p:nvPr/>
        </p:nvSpPr>
        <p:spPr>
          <a:xfrm>
            <a:off x="9095357" y="4437112"/>
            <a:ext cx="1576109" cy="369332"/>
          </a:xfrm>
          <a:prstGeom prst="rect">
            <a:avLst/>
          </a:prstGeom>
          <a:noFill/>
        </p:spPr>
        <p:txBody>
          <a:bodyPr wrap="square" rtlCol="0">
            <a:spAutoFit/>
          </a:bodyPr>
          <a:lstStyle/>
          <a:p>
            <a:r>
              <a:rPr lang="en-US" altLang="zh-CN" b="1" dirty="0">
                <a:solidFill>
                  <a:srgbClr val="FA783A"/>
                </a:solidFill>
                <a:latin typeface="Impact MT Std" pitchFamily="34" charset="0"/>
                <a:ea typeface="微软雅黑" panose="020B0503020204020204" pitchFamily="34" charset="-122"/>
              </a:rPr>
              <a:t>2015</a:t>
            </a:r>
            <a:r>
              <a:rPr lang="zh-CN" altLang="en-US" b="1" dirty="0">
                <a:solidFill>
                  <a:srgbClr val="FA783A"/>
                </a:solidFill>
                <a:latin typeface="Impact MT Std" pitchFamily="34" charset="0"/>
                <a:ea typeface="微软雅黑" panose="020B0503020204020204" pitchFamily="34" charset="-122"/>
              </a:rPr>
              <a:t>年</a:t>
            </a:r>
            <a:r>
              <a:rPr lang="en-US" altLang="zh-CN" b="1" dirty="0">
                <a:solidFill>
                  <a:srgbClr val="FA783A"/>
                </a:solidFill>
                <a:latin typeface="Impact MT Std" pitchFamily="34" charset="0"/>
                <a:ea typeface="微软雅黑" panose="020B0503020204020204" pitchFamily="34" charset="-122"/>
              </a:rPr>
              <a:t>9</a:t>
            </a:r>
            <a:r>
              <a:rPr lang="zh-CN" altLang="en-US" b="1" dirty="0">
                <a:solidFill>
                  <a:srgbClr val="FA783A"/>
                </a:solidFill>
                <a:latin typeface="Impact MT Std" pitchFamily="34" charset="0"/>
                <a:ea typeface="微软雅黑" panose="020B0503020204020204" pitchFamily="34" charset="-122"/>
              </a:rPr>
              <a:t>月</a:t>
            </a:r>
            <a:endParaRPr lang="zh-CN" altLang="en-US" b="1" dirty="0">
              <a:solidFill>
                <a:srgbClr val="FA783A"/>
              </a:solidFill>
              <a:latin typeface="Impact MT Std" pitchFamily="34" charset="0"/>
              <a:ea typeface="微软雅黑" panose="020B0503020204020204" pitchFamily="34" charset="-122"/>
            </a:endParaRPr>
          </a:p>
        </p:txBody>
      </p:sp>
      <p:sp>
        <p:nvSpPr>
          <p:cNvPr id="51" name="文本框 95"/>
          <p:cNvSpPr txBox="1"/>
          <p:nvPr/>
        </p:nvSpPr>
        <p:spPr>
          <a:xfrm>
            <a:off x="9095357" y="4752636"/>
            <a:ext cx="2114798" cy="700192"/>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季度销售额突破八千万，是</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2014</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全年三倍。</a:t>
            </a:r>
            <a:endParaRPr lang="en-US" altLang="zh-CN" sz="14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4000"/>
                            </p:stCondLst>
                            <p:childTnLst>
                              <p:par>
                                <p:cTn id="39" presetID="22" presetClass="entr" presetSubtype="4"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down)">
                                      <p:cBhvr>
                                        <p:cTn id="41" dur="500"/>
                                        <p:tgtEl>
                                          <p:spTgt spid="28"/>
                                        </p:tgtEl>
                                      </p:cBhvr>
                                    </p:animEffect>
                                  </p:childTnLst>
                                </p:cTn>
                              </p:par>
                            </p:childTnLst>
                          </p:cTn>
                        </p:par>
                        <p:par>
                          <p:cTn id="42" fill="hold">
                            <p:stCondLst>
                              <p:cond delay="4500"/>
                            </p:stCondLst>
                            <p:childTnLst>
                              <p:par>
                                <p:cTn id="43" presetID="2" presetClass="entr" presetSubtype="4"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4"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par>
                          <p:cTn id="60" fill="hold">
                            <p:stCondLst>
                              <p:cond delay="6500"/>
                            </p:stCondLst>
                            <p:childTnLst>
                              <p:par>
                                <p:cTn id="61" presetID="22" presetClass="entr" presetSubtype="1"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childTnLst>
                          </p:cTn>
                        </p:par>
                        <p:par>
                          <p:cTn id="64" fill="hold">
                            <p:stCondLst>
                              <p:cond delay="7000"/>
                            </p:stCondLst>
                            <p:childTnLst>
                              <p:par>
                                <p:cTn id="65" presetID="2" presetClass="entr" presetSubtype="4"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additive="base">
                                        <p:cTn id="67" dur="500" fill="hold"/>
                                        <p:tgtEl>
                                          <p:spTgt spid="38"/>
                                        </p:tgtEl>
                                        <p:attrNameLst>
                                          <p:attrName>ppt_x</p:attrName>
                                        </p:attrNameLst>
                                      </p:cBhvr>
                                      <p:tavLst>
                                        <p:tav tm="0">
                                          <p:val>
                                            <p:strVal val="#ppt_x"/>
                                          </p:val>
                                        </p:tav>
                                        <p:tav tm="100000">
                                          <p:val>
                                            <p:strVal val="#ppt_x"/>
                                          </p:val>
                                        </p:tav>
                                      </p:tavLst>
                                    </p:anim>
                                    <p:anim calcmode="lin" valueType="num">
                                      <p:cBhvr additive="base">
                                        <p:cTn id="68" dur="500" fill="hold"/>
                                        <p:tgtEl>
                                          <p:spTgt spid="38"/>
                                        </p:tgtEl>
                                        <p:attrNameLst>
                                          <p:attrName>ppt_y</p:attrName>
                                        </p:attrNameLst>
                                      </p:cBhvr>
                                      <p:tavLst>
                                        <p:tav tm="0">
                                          <p:val>
                                            <p:strVal val="1+#ppt_h/2"/>
                                          </p:val>
                                        </p:tav>
                                        <p:tav tm="100000">
                                          <p:val>
                                            <p:strVal val="#ppt_y"/>
                                          </p:val>
                                        </p:tav>
                                      </p:tavLst>
                                    </p:anim>
                                  </p:childTnLst>
                                </p:cTn>
                              </p:par>
                            </p:childTnLst>
                          </p:cTn>
                        </p:par>
                        <p:par>
                          <p:cTn id="69" fill="hold">
                            <p:stCondLst>
                              <p:cond delay="7500"/>
                            </p:stCondLst>
                            <p:childTnLst>
                              <p:par>
                                <p:cTn id="70" presetID="2" presetClass="entr" presetSubtype="4"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additive="base">
                                        <p:cTn id="72" dur="500" fill="hold"/>
                                        <p:tgtEl>
                                          <p:spTgt spid="39"/>
                                        </p:tgtEl>
                                        <p:attrNameLst>
                                          <p:attrName>ppt_x</p:attrName>
                                        </p:attrNameLst>
                                      </p:cBhvr>
                                      <p:tavLst>
                                        <p:tav tm="0">
                                          <p:val>
                                            <p:strVal val="#ppt_x"/>
                                          </p:val>
                                        </p:tav>
                                        <p:tav tm="100000">
                                          <p:val>
                                            <p:strVal val="#ppt_x"/>
                                          </p:val>
                                        </p:tav>
                                      </p:tavLst>
                                    </p:anim>
                                    <p:anim calcmode="lin" valueType="num">
                                      <p:cBhvr additive="base">
                                        <p:cTn id="73" dur="500" fill="hold"/>
                                        <p:tgtEl>
                                          <p:spTgt spid="39"/>
                                        </p:tgtEl>
                                        <p:attrNameLst>
                                          <p:attrName>ppt_y</p:attrName>
                                        </p:attrNameLst>
                                      </p:cBhvr>
                                      <p:tavLst>
                                        <p:tav tm="0">
                                          <p:val>
                                            <p:strVal val="1+#ppt_h/2"/>
                                          </p:val>
                                        </p:tav>
                                        <p:tav tm="100000">
                                          <p:val>
                                            <p:strVal val="#ppt_y"/>
                                          </p:val>
                                        </p:tav>
                                      </p:tavLst>
                                    </p:anim>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left)">
                                      <p:cBhvr>
                                        <p:cTn id="77" dur="500"/>
                                        <p:tgtEl>
                                          <p:spTgt spid="15"/>
                                        </p:tgtEl>
                                      </p:cBhvr>
                                    </p:animEffect>
                                  </p:childTnLst>
                                </p:cTn>
                              </p:par>
                            </p:childTnLst>
                          </p:cTn>
                        </p:par>
                        <p:par>
                          <p:cTn id="78" fill="hold">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childTnLst>
                                </p:cTn>
                              </p:par>
                            </p:childTnLst>
                          </p:cTn>
                        </p:par>
                        <p:par>
                          <p:cTn id="82" fill="hold">
                            <p:stCondLst>
                              <p:cond delay="9000"/>
                            </p:stCondLst>
                            <p:childTnLst>
                              <p:par>
                                <p:cTn id="83" presetID="22" presetClass="entr" presetSubtype="4"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wipe(down)">
                                      <p:cBhvr>
                                        <p:cTn id="85" dur="500"/>
                                        <p:tgtEl>
                                          <p:spTgt spid="40"/>
                                        </p:tgtEl>
                                      </p:cBhvr>
                                    </p:animEffect>
                                  </p:childTnLst>
                                </p:cTn>
                              </p:par>
                            </p:childTnLst>
                          </p:cTn>
                        </p:par>
                        <p:par>
                          <p:cTn id="86" fill="hold">
                            <p:stCondLst>
                              <p:cond delay="9500"/>
                            </p:stCondLst>
                            <p:childTnLst>
                              <p:par>
                                <p:cTn id="87" presetID="2" presetClass="entr" presetSubtype="4" fill="hold" grpId="0" nodeType="afterEffect">
                                  <p:stCondLst>
                                    <p:cond delay="0"/>
                                  </p:stCondLst>
                                  <p:childTnLst>
                                    <p:set>
                                      <p:cBhvr>
                                        <p:cTn id="88" dur="1" fill="hold">
                                          <p:stCondLst>
                                            <p:cond delay="0"/>
                                          </p:stCondLst>
                                        </p:cTn>
                                        <p:tgtEl>
                                          <p:spTgt spid="44"/>
                                        </p:tgtEl>
                                        <p:attrNameLst>
                                          <p:attrName>style.visibility</p:attrName>
                                        </p:attrNameLst>
                                      </p:cBhvr>
                                      <p:to>
                                        <p:strVal val="visible"/>
                                      </p:to>
                                    </p:set>
                                    <p:anim calcmode="lin" valueType="num">
                                      <p:cBhvr additive="base">
                                        <p:cTn id="89" dur="500" fill="hold"/>
                                        <p:tgtEl>
                                          <p:spTgt spid="44"/>
                                        </p:tgtEl>
                                        <p:attrNameLst>
                                          <p:attrName>ppt_x</p:attrName>
                                        </p:attrNameLst>
                                      </p:cBhvr>
                                      <p:tavLst>
                                        <p:tav tm="0">
                                          <p:val>
                                            <p:strVal val="#ppt_x"/>
                                          </p:val>
                                        </p:tav>
                                        <p:tav tm="100000">
                                          <p:val>
                                            <p:strVal val="#ppt_x"/>
                                          </p:val>
                                        </p:tav>
                                      </p:tavLst>
                                    </p:anim>
                                    <p:anim calcmode="lin" valueType="num">
                                      <p:cBhvr additive="base">
                                        <p:cTn id="90" dur="500" fill="hold"/>
                                        <p:tgtEl>
                                          <p:spTgt spid="44"/>
                                        </p:tgtEl>
                                        <p:attrNameLst>
                                          <p:attrName>ppt_y</p:attrName>
                                        </p:attrNameLst>
                                      </p:cBhvr>
                                      <p:tavLst>
                                        <p:tav tm="0">
                                          <p:val>
                                            <p:strVal val="1+#ppt_h/2"/>
                                          </p:val>
                                        </p:tav>
                                        <p:tav tm="100000">
                                          <p:val>
                                            <p:strVal val="#ppt_y"/>
                                          </p:val>
                                        </p:tav>
                                      </p:tavLst>
                                    </p:anim>
                                  </p:childTnLst>
                                </p:cTn>
                              </p:par>
                            </p:childTnLst>
                          </p:cTn>
                        </p:par>
                        <p:par>
                          <p:cTn id="91" fill="hold">
                            <p:stCondLst>
                              <p:cond delay="10000"/>
                            </p:stCondLst>
                            <p:childTnLst>
                              <p:par>
                                <p:cTn id="92" presetID="2" presetClass="entr" presetSubtype="4" fill="hold" grpId="0" nodeType="afterEffect">
                                  <p:stCondLst>
                                    <p:cond delay="0"/>
                                  </p:stCondLst>
                                  <p:childTnLst>
                                    <p:set>
                                      <p:cBhvr>
                                        <p:cTn id="93" dur="1" fill="hold">
                                          <p:stCondLst>
                                            <p:cond delay="0"/>
                                          </p:stCondLst>
                                        </p:cTn>
                                        <p:tgtEl>
                                          <p:spTgt spid="45"/>
                                        </p:tgtEl>
                                        <p:attrNameLst>
                                          <p:attrName>style.visibility</p:attrName>
                                        </p:attrNameLst>
                                      </p:cBhvr>
                                      <p:to>
                                        <p:strVal val="visible"/>
                                      </p:to>
                                    </p:set>
                                    <p:anim calcmode="lin" valueType="num">
                                      <p:cBhvr additive="base">
                                        <p:cTn id="94" dur="500" fill="hold"/>
                                        <p:tgtEl>
                                          <p:spTgt spid="45"/>
                                        </p:tgtEl>
                                        <p:attrNameLst>
                                          <p:attrName>ppt_x</p:attrName>
                                        </p:attrNameLst>
                                      </p:cBhvr>
                                      <p:tavLst>
                                        <p:tav tm="0">
                                          <p:val>
                                            <p:strVal val="#ppt_x"/>
                                          </p:val>
                                        </p:tav>
                                        <p:tav tm="100000">
                                          <p:val>
                                            <p:strVal val="#ppt_x"/>
                                          </p:val>
                                        </p:tav>
                                      </p:tavLst>
                                    </p:anim>
                                    <p:anim calcmode="lin" valueType="num">
                                      <p:cBhvr additive="base">
                                        <p:cTn id="95" dur="500" fill="hold"/>
                                        <p:tgtEl>
                                          <p:spTgt spid="45"/>
                                        </p:tgtEl>
                                        <p:attrNameLst>
                                          <p:attrName>ppt_y</p:attrName>
                                        </p:attrNameLst>
                                      </p:cBhvr>
                                      <p:tavLst>
                                        <p:tav tm="0">
                                          <p:val>
                                            <p:strVal val="1+#ppt_h/2"/>
                                          </p:val>
                                        </p:tav>
                                        <p:tav tm="100000">
                                          <p:val>
                                            <p:strVal val="#ppt_y"/>
                                          </p:val>
                                        </p:tav>
                                      </p:tavLst>
                                    </p:anim>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wipe(left)">
                                      <p:cBhvr>
                                        <p:cTn id="99" dur="500"/>
                                        <p:tgtEl>
                                          <p:spTgt spid="16"/>
                                        </p:tgtEl>
                                      </p:cBhvr>
                                    </p:animEffect>
                                  </p:childTnLst>
                                </p:cTn>
                              </p:par>
                            </p:childTnLst>
                          </p:cTn>
                        </p:par>
                        <p:par>
                          <p:cTn id="100" fill="hold">
                            <p:stCondLst>
                              <p:cond delay="11000"/>
                            </p:stCondLst>
                            <p:childTnLst>
                              <p:par>
                                <p:cTn id="101" presetID="10" presetClass="entr" presetSubtype="0"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500"/>
                                        <p:tgtEl>
                                          <p:spTgt spid="21"/>
                                        </p:tgtEl>
                                      </p:cBhvr>
                                    </p:animEffect>
                                  </p:childTnLst>
                                </p:cTn>
                              </p:par>
                            </p:childTnLst>
                          </p:cTn>
                        </p:par>
                        <p:par>
                          <p:cTn id="104" fill="hold">
                            <p:stCondLst>
                              <p:cond delay="11500"/>
                            </p:stCondLst>
                            <p:childTnLst>
                              <p:par>
                                <p:cTn id="105" presetID="22" presetClass="entr" presetSubtype="1" fill="hold" nodeType="after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wipe(up)">
                                      <p:cBhvr>
                                        <p:cTn id="107" dur="500"/>
                                        <p:tgtEl>
                                          <p:spTgt spid="46"/>
                                        </p:tgtEl>
                                      </p:cBhvr>
                                    </p:animEffect>
                                  </p:childTnLst>
                                </p:cTn>
                              </p:par>
                            </p:childTnLst>
                          </p:cTn>
                        </p:par>
                        <p:par>
                          <p:cTn id="108" fill="hold">
                            <p:stCondLst>
                              <p:cond delay="12000"/>
                            </p:stCondLst>
                            <p:childTnLst>
                              <p:par>
                                <p:cTn id="109" presetID="2" presetClass="entr" presetSubtype="4" fill="hold" grpId="0" nodeType="afterEffect">
                                  <p:stCondLst>
                                    <p:cond delay="0"/>
                                  </p:stCondLst>
                                  <p:childTnLst>
                                    <p:set>
                                      <p:cBhvr>
                                        <p:cTn id="110" dur="1" fill="hold">
                                          <p:stCondLst>
                                            <p:cond delay="0"/>
                                          </p:stCondLst>
                                        </p:cTn>
                                        <p:tgtEl>
                                          <p:spTgt spid="50"/>
                                        </p:tgtEl>
                                        <p:attrNameLst>
                                          <p:attrName>style.visibility</p:attrName>
                                        </p:attrNameLst>
                                      </p:cBhvr>
                                      <p:to>
                                        <p:strVal val="visible"/>
                                      </p:to>
                                    </p:set>
                                    <p:anim calcmode="lin" valueType="num">
                                      <p:cBhvr additive="base">
                                        <p:cTn id="111" dur="500" fill="hold"/>
                                        <p:tgtEl>
                                          <p:spTgt spid="50"/>
                                        </p:tgtEl>
                                        <p:attrNameLst>
                                          <p:attrName>ppt_x</p:attrName>
                                        </p:attrNameLst>
                                      </p:cBhvr>
                                      <p:tavLst>
                                        <p:tav tm="0">
                                          <p:val>
                                            <p:strVal val="#ppt_x"/>
                                          </p:val>
                                        </p:tav>
                                        <p:tav tm="100000">
                                          <p:val>
                                            <p:strVal val="#ppt_x"/>
                                          </p:val>
                                        </p:tav>
                                      </p:tavLst>
                                    </p:anim>
                                    <p:anim calcmode="lin" valueType="num">
                                      <p:cBhvr additive="base">
                                        <p:cTn id="112" dur="500" fill="hold"/>
                                        <p:tgtEl>
                                          <p:spTgt spid="50"/>
                                        </p:tgtEl>
                                        <p:attrNameLst>
                                          <p:attrName>ppt_y</p:attrName>
                                        </p:attrNameLst>
                                      </p:cBhvr>
                                      <p:tavLst>
                                        <p:tav tm="0">
                                          <p:val>
                                            <p:strVal val="1+#ppt_h/2"/>
                                          </p:val>
                                        </p:tav>
                                        <p:tav tm="100000">
                                          <p:val>
                                            <p:strVal val="#ppt_y"/>
                                          </p:val>
                                        </p:tav>
                                      </p:tavLst>
                                    </p:anim>
                                  </p:childTnLst>
                                </p:cTn>
                              </p:par>
                            </p:childTnLst>
                          </p:cTn>
                        </p:par>
                        <p:par>
                          <p:cTn id="113" fill="hold">
                            <p:stCondLst>
                              <p:cond delay="12500"/>
                            </p:stCondLst>
                            <p:childTnLst>
                              <p:par>
                                <p:cTn id="114" presetID="2" presetClass="entr" presetSubtype="4"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 calcmode="lin" valueType="num">
                                      <p:cBhvr additive="base">
                                        <p:cTn id="116" dur="500" fill="hold"/>
                                        <p:tgtEl>
                                          <p:spTgt spid="51"/>
                                        </p:tgtEl>
                                        <p:attrNameLst>
                                          <p:attrName>ppt_x</p:attrName>
                                        </p:attrNameLst>
                                      </p:cBhvr>
                                      <p:tavLst>
                                        <p:tav tm="0">
                                          <p:val>
                                            <p:strVal val="#ppt_x"/>
                                          </p:val>
                                        </p:tav>
                                        <p:tav tm="100000">
                                          <p:val>
                                            <p:strVal val="#ppt_x"/>
                                          </p:val>
                                        </p:tav>
                                      </p:tavLst>
                                    </p:anim>
                                    <p:anim calcmode="lin" valueType="num">
                                      <p:cBhvr additive="base">
                                        <p:cTn id="117"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p:bldP spid="18" grpId="0"/>
      <p:bldP spid="19" grpId="0"/>
      <p:bldP spid="20" grpId="0"/>
      <p:bldP spid="21" grpId="0"/>
      <p:bldP spid="26" grpId="0"/>
      <p:bldP spid="27" grpId="0"/>
      <p:bldP spid="32" grpId="0"/>
      <p:bldP spid="33" grpId="0"/>
      <p:bldP spid="38" grpId="0"/>
      <p:bldP spid="39" grpId="0"/>
      <p:bldP spid="44" grpId="0"/>
      <p:bldP spid="45" grpId="0"/>
      <p:bldP spid="50" grpId="0"/>
      <p:bldP spid="5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风险保障措施</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1"/>
          <p:cNvGrpSpPr/>
          <p:nvPr/>
        </p:nvGrpSpPr>
        <p:grpSpPr>
          <a:xfrm>
            <a:off x="1224240" y="1478277"/>
            <a:ext cx="2269570" cy="4254979"/>
            <a:chOff x="1044840" y="1402871"/>
            <a:chExt cx="2269570" cy="4254979"/>
          </a:xfrm>
        </p:grpSpPr>
        <p:sp>
          <p:nvSpPr>
            <p:cNvPr id="13"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76679" y="1969842"/>
              <a:ext cx="1648460" cy="506658"/>
            </a:xfrm>
            <a:prstGeom prst="rect">
              <a:avLst/>
            </a:prstGeom>
            <a:solidFill>
              <a:srgbClr val="00AF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785620" y="1402871"/>
              <a:ext cx="830580" cy="975045"/>
              <a:chOff x="6591300" y="1966752"/>
              <a:chExt cx="830580" cy="975045"/>
            </a:xfrm>
          </p:grpSpPr>
          <p:sp>
            <p:nvSpPr>
              <p:cNvPr id="21" name="任意多边形 20"/>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8" name="组合 17"/>
            <p:cNvGrpSpPr/>
            <p:nvPr/>
          </p:nvGrpSpPr>
          <p:grpSpPr>
            <a:xfrm>
              <a:off x="1412291" y="3494347"/>
              <a:ext cx="1660555" cy="1587439"/>
              <a:chOff x="141081" y="2735579"/>
              <a:chExt cx="1660555" cy="1587439"/>
            </a:xfrm>
          </p:grpSpPr>
          <p:sp>
            <p:nvSpPr>
              <p:cNvPr id="19" name="文本框 77"/>
              <p:cNvSpPr txBox="1"/>
              <p:nvPr/>
            </p:nvSpPr>
            <p:spPr>
              <a:xfrm>
                <a:off x="141081" y="2735579"/>
                <a:ext cx="1585887" cy="369332"/>
              </a:xfrm>
              <a:prstGeom prst="rect">
                <a:avLst/>
              </a:prstGeom>
              <a:noFill/>
            </p:spPr>
            <p:txBody>
              <a:bodyPr wrap="square" rtlCol="0">
                <a:spAutoFit/>
              </a:bodyPr>
              <a:lstStyle/>
              <a:p>
                <a:pPr algn="ctr"/>
                <a:r>
                  <a:rPr lang="zh-CN" altLang="en-US" b="1" dirty="0">
                    <a:solidFill>
                      <a:srgbClr val="00AF92"/>
                    </a:solidFill>
                    <a:latin typeface="微软雅黑" panose="020B0503020204020204" pitchFamily="34" charset="-122"/>
                    <a:ea typeface="微软雅黑" panose="020B0503020204020204" pitchFamily="34" charset="-122"/>
                  </a:rPr>
                  <a:t>添加标题</a:t>
                </a:r>
                <a:endParaRPr lang="zh-CN" altLang="en-US" b="1" dirty="0">
                  <a:solidFill>
                    <a:srgbClr val="00AF92"/>
                  </a:solidFill>
                  <a:latin typeface="微软雅黑" panose="020B0503020204020204" pitchFamily="34" charset="-122"/>
                  <a:ea typeface="微软雅黑" panose="020B0503020204020204" pitchFamily="34" charset="-122"/>
                </a:endParaRPr>
              </a:p>
            </p:txBody>
          </p:sp>
          <p:sp>
            <p:nvSpPr>
              <p:cNvPr id="20" name="文本框 78"/>
              <p:cNvSpPr txBox="1"/>
              <p:nvPr/>
            </p:nvSpPr>
            <p:spPr>
              <a:xfrm>
                <a:off x="141082" y="3153467"/>
                <a:ext cx="1660554" cy="1169551"/>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23" name="Group 8"/>
          <p:cNvGrpSpPr>
            <a:grpSpLocks noChangeAspect="1"/>
          </p:cNvGrpSpPr>
          <p:nvPr/>
        </p:nvGrpSpPr>
        <p:grpSpPr bwMode="auto">
          <a:xfrm>
            <a:off x="2156972" y="2895872"/>
            <a:ext cx="404106" cy="408470"/>
            <a:chOff x="4313" y="1262"/>
            <a:chExt cx="463" cy="468"/>
          </a:xfrm>
          <a:solidFill>
            <a:srgbClr val="00AF92"/>
          </a:solidFill>
          <a:effectLst/>
        </p:grpSpPr>
        <p:sp>
          <p:nvSpPr>
            <p:cNvPr id="24"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14"/>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5"/>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3684001" y="1478277"/>
            <a:ext cx="2269570" cy="4254979"/>
            <a:chOff x="1044840" y="1402871"/>
            <a:chExt cx="2269570" cy="4254979"/>
          </a:xfrm>
        </p:grpSpPr>
        <p:sp>
          <p:nvSpPr>
            <p:cNvPr id="32"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376679" y="1969842"/>
              <a:ext cx="1648460" cy="506658"/>
            </a:xfrm>
            <a:prstGeom prst="rect">
              <a:avLst/>
            </a:prstGeom>
            <a:solidFill>
              <a:srgbClr val="FF3D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785620" y="1402871"/>
              <a:ext cx="830580" cy="975045"/>
              <a:chOff x="6591300" y="1966752"/>
              <a:chExt cx="830580" cy="975045"/>
            </a:xfrm>
          </p:grpSpPr>
          <p:sp>
            <p:nvSpPr>
              <p:cNvPr id="40" name="任意多边形 39"/>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7" name="组合 36"/>
            <p:cNvGrpSpPr/>
            <p:nvPr/>
          </p:nvGrpSpPr>
          <p:grpSpPr>
            <a:xfrm>
              <a:off x="1426344" y="3494347"/>
              <a:ext cx="1660553" cy="1587439"/>
              <a:chOff x="155134" y="2735579"/>
              <a:chExt cx="1660553" cy="1587439"/>
            </a:xfrm>
          </p:grpSpPr>
          <p:sp>
            <p:nvSpPr>
              <p:cNvPr id="38" name="文本框 97"/>
              <p:cNvSpPr txBox="1"/>
              <p:nvPr/>
            </p:nvSpPr>
            <p:spPr>
              <a:xfrm>
                <a:off x="159503" y="2735579"/>
                <a:ext cx="1519166" cy="369332"/>
              </a:xfrm>
              <a:prstGeom prst="rect">
                <a:avLst/>
              </a:prstGeom>
              <a:noFill/>
            </p:spPr>
            <p:txBody>
              <a:bodyPr wrap="square" rtlCol="0">
                <a:spAutoFit/>
              </a:bodyPr>
              <a:lstStyle/>
              <a:p>
                <a:pPr algn="ctr"/>
                <a:r>
                  <a:rPr lang="zh-CN" altLang="en-US" b="1" dirty="0">
                    <a:solidFill>
                      <a:srgbClr val="FF3D33"/>
                    </a:solidFill>
                    <a:latin typeface="微软雅黑" panose="020B0503020204020204" pitchFamily="34" charset="-122"/>
                    <a:ea typeface="微软雅黑" panose="020B0503020204020204" pitchFamily="34" charset="-122"/>
                  </a:rPr>
                  <a:t>添加标题</a:t>
                </a:r>
                <a:endParaRPr lang="zh-CN" altLang="en-US" b="1" dirty="0">
                  <a:solidFill>
                    <a:srgbClr val="FF3D33"/>
                  </a:solidFill>
                  <a:latin typeface="微软雅黑" panose="020B0503020204020204" pitchFamily="34" charset="-122"/>
                  <a:ea typeface="微软雅黑" panose="020B0503020204020204" pitchFamily="34" charset="-122"/>
                </a:endParaRPr>
              </a:p>
            </p:txBody>
          </p:sp>
          <p:sp>
            <p:nvSpPr>
              <p:cNvPr id="39" name="文本框 98"/>
              <p:cNvSpPr txBox="1"/>
              <p:nvPr/>
            </p:nvSpPr>
            <p:spPr>
              <a:xfrm>
                <a:off x="155134" y="3153467"/>
                <a:ext cx="1660553" cy="1169551"/>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2" name="组合 41"/>
          <p:cNvGrpSpPr/>
          <p:nvPr/>
        </p:nvGrpSpPr>
        <p:grpSpPr>
          <a:xfrm>
            <a:off x="6169595" y="1478277"/>
            <a:ext cx="2269570" cy="4254979"/>
            <a:chOff x="1044840" y="1402871"/>
            <a:chExt cx="2269570" cy="4254979"/>
          </a:xfrm>
        </p:grpSpPr>
        <p:sp>
          <p:nvSpPr>
            <p:cNvPr id="43"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376679" y="1969842"/>
              <a:ext cx="1648460" cy="506658"/>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785620" y="1402871"/>
              <a:ext cx="830580" cy="975045"/>
              <a:chOff x="6591300" y="1966752"/>
              <a:chExt cx="830580" cy="975045"/>
            </a:xfrm>
          </p:grpSpPr>
          <p:sp>
            <p:nvSpPr>
              <p:cNvPr id="51" name="任意多边形 50"/>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8" name="组合 47"/>
            <p:cNvGrpSpPr/>
            <p:nvPr/>
          </p:nvGrpSpPr>
          <p:grpSpPr>
            <a:xfrm>
              <a:off x="1377127" y="3488318"/>
              <a:ext cx="1637873" cy="1610891"/>
              <a:chOff x="105917" y="2729550"/>
              <a:chExt cx="1637873" cy="1610891"/>
            </a:xfrm>
          </p:grpSpPr>
          <p:sp>
            <p:nvSpPr>
              <p:cNvPr id="49" name="文本框 109"/>
              <p:cNvSpPr txBox="1"/>
              <p:nvPr/>
            </p:nvSpPr>
            <p:spPr>
              <a:xfrm>
                <a:off x="177925" y="2729550"/>
                <a:ext cx="1513872" cy="369332"/>
              </a:xfrm>
              <a:prstGeom prst="rect">
                <a:avLst/>
              </a:prstGeom>
              <a:noFill/>
            </p:spPr>
            <p:txBody>
              <a:bodyPr wrap="square" rtlCol="0">
                <a:spAutoFit/>
              </a:bodyPr>
              <a:lstStyle/>
              <a:p>
                <a:pPr algn="ctr"/>
                <a:r>
                  <a:rPr lang="zh-CN" altLang="en-US" b="1" dirty="0">
                    <a:solidFill>
                      <a:srgbClr val="00B0F0"/>
                    </a:solidFill>
                    <a:latin typeface="微软雅黑" panose="020B0503020204020204" pitchFamily="34" charset="-122"/>
                    <a:ea typeface="微软雅黑" panose="020B0503020204020204" pitchFamily="34" charset="-122"/>
                  </a:rPr>
                  <a:t>添加标题</a:t>
                </a:r>
                <a:endParaRPr lang="zh-CN" altLang="en-US" b="1" dirty="0">
                  <a:solidFill>
                    <a:srgbClr val="00B0F0"/>
                  </a:solidFill>
                  <a:latin typeface="微软雅黑" panose="020B0503020204020204" pitchFamily="34" charset="-122"/>
                  <a:ea typeface="微软雅黑" panose="020B0503020204020204" pitchFamily="34" charset="-122"/>
                </a:endParaRPr>
              </a:p>
            </p:txBody>
          </p:sp>
          <p:sp>
            <p:nvSpPr>
              <p:cNvPr id="50" name="文本框 110"/>
              <p:cNvSpPr txBox="1"/>
              <p:nvPr/>
            </p:nvSpPr>
            <p:spPr>
              <a:xfrm>
                <a:off x="105917" y="3170890"/>
                <a:ext cx="1637873" cy="1169551"/>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53" name="组合 52"/>
          <p:cNvGrpSpPr/>
          <p:nvPr/>
        </p:nvGrpSpPr>
        <p:grpSpPr>
          <a:xfrm>
            <a:off x="8652553" y="1478277"/>
            <a:ext cx="2269570" cy="4254979"/>
            <a:chOff x="1044840" y="1402871"/>
            <a:chExt cx="2269570" cy="4254979"/>
          </a:xfrm>
        </p:grpSpPr>
        <p:sp>
          <p:nvSpPr>
            <p:cNvPr id="54"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376679" y="1969842"/>
              <a:ext cx="1648460" cy="506658"/>
            </a:xfrm>
            <a:prstGeom prst="rect">
              <a:avLst/>
            </a:prstGeom>
            <a:solidFill>
              <a:srgbClr val="FA78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785620" y="1402871"/>
              <a:ext cx="830580" cy="975045"/>
              <a:chOff x="6591300" y="1966752"/>
              <a:chExt cx="830580" cy="975045"/>
            </a:xfrm>
          </p:grpSpPr>
          <p:sp>
            <p:nvSpPr>
              <p:cNvPr id="62" name="任意多边形 61"/>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9" name="组合 58"/>
            <p:cNvGrpSpPr/>
            <p:nvPr/>
          </p:nvGrpSpPr>
          <p:grpSpPr>
            <a:xfrm>
              <a:off x="1395548" y="3494347"/>
              <a:ext cx="1660553" cy="1604862"/>
              <a:chOff x="124338" y="2735579"/>
              <a:chExt cx="1660553" cy="1604862"/>
            </a:xfrm>
          </p:grpSpPr>
          <p:sp>
            <p:nvSpPr>
              <p:cNvPr id="60" name="文本框 121"/>
              <p:cNvSpPr txBox="1"/>
              <p:nvPr/>
            </p:nvSpPr>
            <p:spPr>
              <a:xfrm>
                <a:off x="196346" y="2735579"/>
                <a:ext cx="1519166" cy="369332"/>
              </a:xfrm>
              <a:prstGeom prst="rect">
                <a:avLst/>
              </a:prstGeom>
              <a:noFill/>
            </p:spPr>
            <p:txBody>
              <a:bodyPr wrap="square"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rPr>
                  <a:t>添加标题</a:t>
                </a:r>
                <a:endParaRPr lang="zh-CN" altLang="en-US" b="1" dirty="0">
                  <a:solidFill>
                    <a:srgbClr val="FA783A"/>
                  </a:solidFill>
                  <a:latin typeface="微软雅黑" panose="020B0503020204020204" pitchFamily="34" charset="-122"/>
                  <a:ea typeface="微软雅黑" panose="020B0503020204020204" pitchFamily="34" charset="-122"/>
                </a:endParaRPr>
              </a:p>
            </p:txBody>
          </p:sp>
          <p:sp>
            <p:nvSpPr>
              <p:cNvPr id="61" name="文本框 122"/>
              <p:cNvSpPr txBox="1"/>
              <p:nvPr/>
            </p:nvSpPr>
            <p:spPr>
              <a:xfrm>
                <a:off x="124338" y="3170890"/>
                <a:ext cx="1660553" cy="1169551"/>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
        <p:nvSpPr>
          <p:cNvPr id="64" name="Freeform 19"/>
          <p:cNvSpPr/>
          <p:nvPr/>
        </p:nvSpPr>
        <p:spPr bwMode="auto">
          <a:xfrm>
            <a:off x="9710000" y="2875644"/>
            <a:ext cx="229365" cy="44892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FA783A"/>
          </a:solidFill>
          <a:ln>
            <a:noFill/>
          </a:ln>
          <a:effectLst/>
        </p:spPr>
        <p:txBody>
          <a:bodyPr vert="horz" wrap="square" lIns="91440" tIns="45720" rIns="91440" bIns="45720" numCol="1" anchor="t" anchorCtr="0" compatLnSpc="1"/>
          <a:lstStyle/>
          <a:p>
            <a:endParaRPr lang="zh-CN" altLang="en-US"/>
          </a:p>
        </p:txBody>
      </p:sp>
      <p:grpSp>
        <p:nvGrpSpPr>
          <p:cNvPr id="65" name="Group 22"/>
          <p:cNvGrpSpPr>
            <a:grpSpLocks noChangeAspect="1"/>
          </p:cNvGrpSpPr>
          <p:nvPr/>
        </p:nvGrpSpPr>
        <p:grpSpPr bwMode="auto">
          <a:xfrm>
            <a:off x="4672007" y="2919461"/>
            <a:ext cx="361292" cy="361292"/>
            <a:chOff x="3617" y="1935"/>
            <a:chExt cx="446" cy="446"/>
          </a:xfrm>
          <a:solidFill>
            <a:srgbClr val="FF3D33"/>
          </a:solidFill>
          <a:effectLst/>
        </p:grpSpPr>
        <p:sp>
          <p:nvSpPr>
            <p:cNvPr id="66"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8" name="Group 31"/>
          <p:cNvGrpSpPr>
            <a:grpSpLocks noChangeAspect="1"/>
          </p:cNvGrpSpPr>
          <p:nvPr/>
        </p:nvGrpSpPr>
        <p:grpSpPr bwMode="auto">
          <a:xfrm>
            <a:off x="7177707" y="2910956"/>
            <a:ext cx="294056" cy="378303"/>
            <a:chOff x="5177" y="1058"/>
            <a:chExt cx="363" cy="467"/>
          </a:xfrm>
          <a:solidFill>
            <a:srgbClr val="00B0F0"/>
          </a:solidFill>
          <a:effectLst/>
        </p:grpSpPr>
        <p:sp>
          <p:nvSpPr>
            <p:cNvPr id="69" name="Freeform 32"/>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4"/>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5"/>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1000"/>
                                        <p:tgtEl>
                                          <p:spTgt spid="42"/>
                                        </p:tgtEl>
                                      </p:cBhvr>
                                    </p:animEffect>
                                    <p:anim calcmode="lin" valueType="num">
                                      <p:cBhvr>
                                        <p:cTn id="24" dur="1000" fill="hold"/>
                                        <p:tgtEl>
                                          <p:spTgt spid="42"/>
                                        </p:tgtEl>
                                        <p:attrNameLst>
                                          <p:attrName>ppt_x</p:attrName>
                                        </p:attrNameLst>
                                      </p:cBhvr>
                                      <p:tavLst>
                                        <p:tav tm="0">
                                          <p:val>
                                            <p:strVal val="#ppt_x"/>
                                          </p:val>
                                        </p:tav>
                                        <p:tav tm="100000">
                                          <p:val>
                                            <p:strVal val="#ppt_x"/>
                                          </p:val>
                                        </p:tav>
                                      </p:tavLst>
                                    </p:anim>
                                    <p:anim calcmode="lin" valueType="num">
                                      <p:cBhvr>
                                        <p:cTn id="25" dur="1000" fill="hold"/>
                                        <p:tgtEl>
                                          <p:spTgt spid="4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strVal val="#ppt_x"/>
                                          </p:val>
                                        </p:tav>
                                        <p:tav tm="100000">
                                          <p:val>
                                            <p:strVal val="#ppt_x"/>
                                          </p:val>
                                        </p:tav>
                                      </p:tavLst>
                                    </p:anim>
                                    <p:anim calcmode="lin" valueType="num">
                                      <p:cBhvr>
                                        <p:cTn id="31" dur="1000" fill="hold"/>
                                        <p:tgtEl>
                                          <p:spTgt spid="53"/>
                                        </p:tgtEl>
                                        <p:attrNameLst>
                                          <p:attrName>ppt_y</p:attrName>
                                        </p:attrNameLst>
                                      </p:cBhvr>
                                      <p:tavLst>
                                        <p:tav tm="0">
                                          <p:val>
                                            <p:strVal val="#ppt_y+.1"/>
                                          </p:val>
                                        </p:tav>
                                        <p:tav tm="100000">
                                          <p:val>
                                            <p:strVal val="#ppt_y"/>
                                          </p:val>
                                        </p:tav>
                                      </p:tavLst>
                                    </p:anim>
                                  </p:childTnLst>
                                </p:cTn>
                              </p:par>
                              <p:par>
                                <p:cTn id="32" presetID="10" presetClass="entr" presetSubtype="0" fill="hold" nodeType="withEffect">
                                  <p:stCondLst>
                                    <p:cond delay="10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nodeType="withEffect">
                                  <p:stCondLst>
                                    <p:cond delay="100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par>
                                <p:cTn id="41" presetID="10" presetClass="entr" presetSubtype="0" fill="hold" nodeType="withEffect">
                                  <p:stCondLst>
                                    <p:cond delay="100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4" name="圆角矩形 36"/>
          <p:cNvSpPr/>
          <p:nvPr/>
        </p:nvSpPr>
        <p:spPr>
          <a:xfrm>
            <a:off x="5449515" y="2600316"/>
            <a:ext cx="6552728" cy="1620772"/>
          </a:xfrm>
          <a:prstGeom prst="round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3651" y="2600316"/>
            <a:ext cx="5544616" cy="1620772"/>
          </a:xfrm>
          <a:prstGeom prst="rect">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 name="TextBox 38"/>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5</a:t>
            </a:r>
            <a:endParaRPr lang="id-ID" sz="6600" b="1" dirty="0">
              <a:solidFill>
                <a:schemeClr val="bg1"/>
              </a:solidFill>
              <a:latin typeface="Impact MT Std" pitchFamily="34" charset="0"/>
            </a:endParaRPr>
          </a:p>
        </p:txBody>
      </p:sp>
      <p:sp>
        <p:nvSpPr>
          <p:cNvPr id="7"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财务与融资</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bwMode="auto">
          <a:xfrm>
            <a:off x="17727" y="6741585"/>
            <a:ext cx="12192000" cy="139700"/>
            <a:chOff x="0" y="4963886"/>
            <a:chExt cx="6608856" cy="179614"/>
          </a:xfrm>
        </p:grpSpPr>
        <p:sp>
          <p:nvSpPr>
            <p:cNvPr id="44" name="矩形 43"/>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5" name="矩形 44"/>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6" name="矩形 45"/>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7" name="矩形 46"/>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48" name="KSO_Shape"/>
          <p:cNvSpPr/>
          <p:nvPr/>
        </p:nvSpPr>
        <p:spPr bwMode="auto">
          <a:xfrm>
            <a:off x="2641203" y="2647250"/>
            <a:ext cx="1721032" cy="146287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3D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49" name="组合 48"/>
          <p:cNvGrpSpPr/>
          <p:nvPr/>
        </p:nvGrpSpPr>
        <p:grpSpPr>
          <a:xfrm>
            <a:off x="7037176" y="3248388"/>
            <a:ext cx="1436675" cy="215444"/>
            <a:chOff x="4369395" y="3284984"/>
            <a:chExt cx="1436675" cy="215444"/>
          </a:xfrm>
        </p:grpSpPr>
        <p:sp>
          <p:nvSpPr>
            <p:cNvPr id="8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成本预算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4369395" y="3316401"/>
              <a:ext cx="168551" cy="168551"/>
              <a:chOff x="5005199" y="3717032"/>
              <a:chExt cx="168551" cy="168551"/>
            </a:xfrm>
          </p:grpSpPr>
          <p:sp>
            <p:nvSpPr>
              <p:cNvPr id="82" name="椭圆 81"/>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3" name="等腰三角形 8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84" name="组合 83"/>
          <p:cNvGrpSpPr/>
          <p:nvPr/>
        </p:nvGrpSpPr>
        <p:grpSpPr>
          <a:xfrm>
            <a:off x="8477336" y="3248388"/>
            <a:ext cx="1436675" cy="215444"/>
            <a:chOff x="4369395" y="3284984"/>
            <a:chExt cx="1436675" cy="215444"/>
          </a:xfrm>
        </p:grpSpPr>
        <p:sp>
          <p:nvSpPr>
            <p:cNvPr id="8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资金缺口</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369395" y="3316401"/>
              <a:ext cx="168551" cy="168551"/>
              <a:chOff x="5005199" y="3717032"/>
              <a:chExt cx="168551" cy="168551"/>
            </a:xfrm>
          </p:grpSpPr>
          <p:sp>
            <p:nvSpPr>
              <p:cNvPr id="87" name="椭圆 86"/>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8" name="等腰三角形 8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89" name="组合 88"/>
          <p:cNvGrpSpPr/>
          <p:nvPr/>
        </p:nvGrpSpPr>
        <p:grpSpPr>
          <a:xfrm>
            <a:off x="9917496" y="3248388"/>
            <a:ext cx="1724707" cy="215444"/>
            <a:chOff x="4369395" y="3284984"/>
            <a:chExt cx="1724707" cy="215444"/>
          </a:xfrm>
        </p:grpSpPr>
        <p:sp>
          <p:nvSpPr>
            <p:cNvPr id="90"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融资计划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4369395" y="3316401"/>
              <a:ext cx="168551" cy="168551"/>
              <a:chOff x="5005199" y="3717032"/>
              <a:chExt cx="168551" cy="168551"/>
            </a:xfrm>
          </p:grpSpPr>
          <p:sp>
            <p:nvSpPr>
              <p:cNvPr id="92" name="椭圆 91"/>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3" name="等腰三角形 9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94" name="组合 93"/>
          <p:cNvGrpSpPr/>
          <p:nvPr/>
        </p:nvGrpSpPr>
        <p:grpSpPr>
          <a:xfrm>
            <a:off x="7033691" y="3537000"/>
            <a:ext cx="1436675" cy="215444"/>
            <a:chOff x="4369395" y="3284984"/>
            <a:chExt cx="1436675" cy="215444"/>
          </a:xfrm>
        </p:grpSpPr>
        <p:sp>
          <p:nvSpPr>
            <p:cNvPr id="9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资金用途</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4369395" y="3316401"/>
              <a:ext cx="168551" cy="168551"/>
              <a:chOff x="5005199" y="3717032"/>
              <a:chExt cx="168551" cy="168551"/>
            </a:xfrm>
          </p:grpSpPr>
          <p:sp>
            <p:nvSpPr>
              <p:cNvPr id="97" name="椭圆 96"/>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endParaRPr>
              </a:p>
            </p:txBody>
          </p:sp>
          <p:sp>
            <p:nvSpPr>
              <p:cNvPr id="98" name="等腰三角形 9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grpSp>
        <p:nvGrpSpPr>
          <p:cNvPr id="99" name="组合 98"/>
          <p:cNvGrpSpPr/>
          <p:nvPr/>
        </p:nvGrpSpPr>
        <p:grpSpPr>
          <a:xfrm>
            <a:off x="8477336" y="3536420"/>
            <a:ext cx="1436675" cy="215444"/>
            <a:chOff x="4369395" y="3284984"/>
            <a:chExt cx="1436675" cy="215444"/>
          </a:xfrm>
        </p:grpSpPr>
        <p:sp>
          <p:nvSpPr>
            <p:cNvPr id="10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结束语</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4369395" y="3316401"/>
              <a:ext cx="168551" cy="168551"/>
              <a:chOff x="5005199" y="3717032"/>
              <a:chExt cx="168551" cy="168551"/>
            </a:xfrm>
          </p:grpSpPr>
          <p:sp>
            <p:nvSpPr>
              <p:cNvPr id="102" name="椭圆 101"/>
              <p:cNvSpPr/>
              <p:nvPr/>
            </p:nvSpPr>
            <p:spPr>
              <a:xfrm>
                <a:off x="5005199" y="3717032"/>
                <a:ext cx="168551" cy="168551"/>
              </a:xfrm>
              <a:prstGeom prst="ellipse">
                <a:avLst/>
              </a:prstGeom>
              <a:solidFill>
                <a:srgbClr val="FF3D33"/>
              </a:solidFill>
              <a:ln>
                <a:solidFill>
                  <a:srgbClr val="FF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endParaRPr>
              </a:p>
            </p:txBody>
          </p:sp>
          <p:sp>
            <p:nvSpPr>
              <p:cNvPr id="103" name="等腰三角形 10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5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par>
                                <p:cTn id="36" presetID="53" presetClass="entr" presetSubtype="16" fill="hold" nodeType="withEffect">
                                  <p:stCondLst>
                                    <p:cond delay="5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500" fill="hold"/>
                                        <p:tgtEl>
                                          <p:spTgt spid="49"/>
                                        </p:tgtEl>
                                        <p:attrNameLst>
                                          <p:attrName>ppt_w</p:attrName>
                                        </p:attrNameLst>
                                      </p:cBhvr>
                                      <p:tavLst>
                                        <p:tav tm="0">
                                          <p:val>
                                            <p:fltVal val="0"/>
                                          </p:val>
                                        </p:tav>
                                        <p:tav tm="100000">
                                          <p:val>
                                            <p:strVal val="#ppt_w"/>
                                          </p:val>
                                        </p:tav>
                                      </p:tavLst>
                                    </p:anim>
                                    <p:anim calcmode="lin" valueType="num">
                                      <p:cBhvr>
                                        <p:cTn id="39" dur="500" fill="hold"/>
                                        <p:tgtEl>
                                          <p:spTgt spid="49"/>
                                        </p:tgtEl>
                                        <p:attrNameLst>
                                          <p:attrName>ppt_h</p:attrName>
                                        </p:attrNameLst>
                                      </p:cBhvr>
                                      <p:tavLst>
                                        <p:tav tm="0">
                                          <p:val>
                                            <p:fltVal val="0"/>
                                          </p:val>
                                        </p:tav>
                                        <p:tav tm="100000">
                                          <p:val>
                                            <p:strVal val="#ppt_h"/>
                                          </p:val>
                                        </p:tav>
                                      </p:tavLst>
                                    </p:anim>
                                    <p:animEffect transition="in" filter="fade">
                                      <p:cBhvr>
                                        <p:cTn id="40" dur="500"/>
                                        <p:tgtEl>
                                          <p:spTgt spid="49"/>
                                        </p:tgtEl>
                                      </p:cBhvr>
                                    </p:animEffect>
                                  </p:childTnLst>
                                </p:cTn>
                              </p:par>
                              <p:par>
                                <p:cTn id="41" presetID="53" presetClass="entr" presetSubtype="16" fill="hold" nodeType="withEffect">
                                  <p:stCondLst>
                                    <p:cond delay="50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par>
                                <p:cTn id="46" presetID="53" presetClass="entr" presetSubtype="16" fill="hold" nodeType="withEffect">
                                  <p:stCondLst>
                                    <p:cond delay="500"/>
                                  </p:stCondLst>
                                  <p:childTnLst>
                                    <p:set>
                                      <p:cBhvr>
                                        <p:cTn id="47" dur="1" fill="hold">
                                          <p:stCondLst>
                                            <p:cond delay="0"/>
                                          </p:stCondLst>
                                        </p:cTn>
                                        <p:tgtEl>
                                          <p:spTgt spid="89"/>
                                        </p:tgtEl>
                                        <p:attrNameLst>
                                          <p:attrName>style.visibility</p:attrName>
                                        </p:attrNameLst>
                                      </p:cBhvr>
                                      <p:to>
                                        <p:strVal val="visible"/>
                                      </p:to>
                                    </p:set>
                                    <p:anim calcmode="lin" valueType="num">
                                      <p:cBhvr>
                                        <p:cTn id="48" dur="500" fill="hold"/>
                                        <p:tgtEl>
                                          <p:spTgt spid="89"/>
                                        </p:tgtEl>
                                        <p:attrNameLst>
                                          <p:attrName>ppt_w</p:attrName>
                                        </p:attrNameLst>
                                      </p:cBhvr>
                                      <p:tavLst>
                                        <p:tav tm="0">
                                          <p:val>
                                            <p:fltVal val="0"/>
                                          </p:val>
                                        </p:tav>
                                        <p:tav tm="100000">
                                          <p:val>
                                            <p:strVal val="#ppt_w"/>
                                          </p:val>
                                        </p:tav>
                                      </p:tavLst>
                                    </p:anim>
                                    <p:anim calcmode="lin" valueType="num">
                                      <p:cBhvr>
                                        <p:cTn id="49" dur="500" fill="hold"/>
                                        <p:tgtEl>
                                          <p:spTgt spid="89"/>
                                        </p:tgtEl>
                                        <p:attrNameLst>
                                          <p:attrName>ppt_h</p:attrName>
                                        </p:attrNameLst>
                                      </p:cBhvr>
                                      <p:tavLst>
                                        <p:tav tm="0">
                                          <p:val>
                                            <p:fltVal val="0"/>
                                          </p:val>
                                        </p:tav>
                                        <p:tav tm="100000">
                                          <p:val>
                                            <p:strVal val="#ppt_h"/>
                                          </p:val>
                                        </p:tav>
                                      </p:tavLst>
                                    </p:anim>
                                    <p:animEffect transition="in" filter="fade">
                                      <p:cBhvr>
                                        <p:cTn id="50" dur="500"/>
                                        <p:tgtEl>
                                          <p:spTgt spid="89"/>
                                        </p:tgtEl>
                                      </p:cBhvr>
                                    </p:animEffect>
                                  </p:childTnLst>
                                </p:cTn>
                              </p:par>
                              <p:par>
                                <p:cTn id="51" presetID="53" presetClass="entr" presetSubtype="16" fill="hold" nodeType="withEffect">
                                  <p:stCondLst>
                                    <p:cond delay="500"/>
                                  </p:stCondLst>
                                  <p:childTnLst>
                                    <p:set>
                                      <p:cBhvr>
                                        <p:cTn id="52" dur="1" fill="hold">
                                          <p:stCondLst>
                                            <p:cond delay="0"/>
                                          </p:stCondLst>
                                        </p:cTn>
                                        <p:tgtEl>
                                          <p:spTgt spid="94"/>
                                        </p:tgtEl>
                                        <p:attrNameLst>
                                          <p:attrName>style.visibility</p:attrName>
                                        </p:attrNameLst>
                                      </p:cBhvr>
                                      <p:to>
                                        <p:strVal val="visible"/>
                                      </p:to>
                                    </p:set>
                                    <p:anim calcmode="lin" valueType="num">
                                      <p:cBhvr>
                                        <p:cTn id="53" dur="500" fill="hold"/>
                                        <p:tgtEl>
                                          <p:spTgt spid="94"/>
                                        </p:tgtEl>
                                        <p:attrNameLst>
                                          <p:attrName>ppt_w</p:attrName>
                                        </p:attrNameLst>
                                      </p:cBhvr>
                                      <p:tavLst>
                                        <p:tav tm="0">
                                          <p:val>
                                            <p:fltVal val="0"/>
                                          </p:val>
                                        </p:tav>
                                        <p:tav tm="100000">
                                          <p:val>
                                            <p:strVal val="#ppt_w"/>
                                          </p:val>
                                        </p:tav>
                                      </p:tavLst>
                                    </p:anim>
                                    <p:anim calcmode="lin" valueType="num">
                                      <p:cBhvr>
                                        <p:cTn id="54" dur="500" fill="hold"/>
                                        <p:tgtEl>
                                          <p:spTgt spid="94"/>
                                        </p:tgtEl>
                                        <p:attrNameLst>
                                          <p:attrName>ppt_h</p:attrName>
                                        </p:attrNameLst>
                                      </p:cBhvr>
                                      <p:tavLst>
                                        <p:tav tm="0">
                                          <p:val>
                                            <p:fltVal val="0"/>
                                          </p:val>
                                        </p:tav>
                                        <p:tav tm="100000">
                                          <p:val>
                                            <p:strVal val="#ppt_h"/>
                                          </p:val>
                                        </p:tav>
                                      </p:tavLst>
                                    </p:anim>
                                    <p:animEffect transition="in" filter="fade">
                                      <p:cBhvr>
                                        <p:cTn id="55" dur="500"/>
                                        <p:tgtEl>
                                          <p:spTgt spid="94"/>
                                        </p:tgtEl>
                                      </p:cBhvr>
                                    </p:animEffect>
                                  </p:childTnLst>
                                </p:cTn>
                              </p:par>
                              <p:par>
                                <p:cTn id="56" presetID="53" presetClass="entr" presetSubtype="16" fill="hold" nodeType="withEffect">
                                  <p:stCondLst>
                                    <p:cond delay="500"/>
                                  </p:stCondLst>
                                  <p:childTnLst>
                                    <p:set>
                                      <p:cBhvr>
                                        <p:cTn id="57" dur="1" fill="hold">
                                          <p:stCondLst>
                                            <p:cond delay="0"/>
                                          </p:stCondLst>
                                        </p:cTn>
                                        <p:tgtEl>
                                          <p:spTgt spid="99"/>
                                        </p:tgtEl>
                                        <p:attrNameLst>
                                          <p:attrName>style.visibility</p:attrName>
                                        </p:attrNameLst>
                                      </p:cBhvr>
                                      <p:to>
                                        <p:strVal val="visible"/>
                                      </p:to>
                                    </p:set>
                                    <p:anim calcmode="lin" valueType="num">
                                      <p:cBhvr>
                                        <p:cTn id="58" dur="500" fill="hold"/>
                                        <p:tgtEl>
                                          <p:spTgt spid="99"/>
                                        </p:tgtEl>
                                        <p:attrNameLst>
                                          <p:attrName>ppt_w</p:attrName>
                                        </p:attrNameLst>
                                      </p:cBhvr>
                                      <p:tavLst>
                                        <p:tav tm="0">
                                          <p:val>
                                            <p:fltVal val="0"/>
                                          </p:val>
                                        </p:tav>
                                        <p:tav tm="100000">
                                          <p:val>
                                            <p:strVal val="#ppt_w"/>
                                          </p:val>
                                        </p:tav>
                                      </p:tavLst>
                                    </p:anim>
                                    <p:anim calcmode="lin" valueType="num">
                                      <p:cBhvr>
                                        <p:cTn id="59" dur="500" fill="hold"/>
                                        <p:tgtEl>
                                          <p:spTgt spid="99"/>
                                        </p:tgtEl>
                                        <p:attrNameLst>
                                          <p:attrName>ppt_h</p:attrName>
                                        </p:attrNameLst>
                                      </p:cBhvr>
                                      <p:tavLst>
                                        <p:tav tm="0">
                                          <p:val>
                                            <p:fltVal val="0"/>
                                          </p:val>
                                        </p:tav>
                                        <p:tav tm="100000">
                                          <p:val>
                                            <p:strVal val="#ppt_h"/>
                                          </p:val>
                                        </p:tav>
                                      </p:tavLst>
                                    </p:anim>
                                    <p:animEffect transition="in" filter="fade">
                                      <p:cBhvr>
                                        <p:cTn id="6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p:bldP spid="7" grpId="0"/>
      <p:bldP spid="4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成本预算</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TextBox 79"/>
          <p:cNvSpPr txBox="1">
            <a:spLocks noChangeArrowheads="1"/>
          </p:cNvSpPr>
          <p:nvPr/>
        </p:nvSpPr>
        <p:spPr bwMode="auto">
          <a:xfrm>
            <a:off x="3251994" y="1852085"/>
            <a:ext cx="2675467" cy="33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21" tIns="45260" rIns="90521" bIns="4526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600">
                <a:solidFill>
                  <a:srgbClr val="595959"/>
                </a:solidFill>
                <a:latin typeface="微软雅黑" panose="020B0503020204020204" pitchFamily="34" charset="-122"/>
                <a:ea typeface="微软雅黑" panose="020B0503020204020204" pitchFamily="34" charset="-122"/>
              </a:rPr>
              <a:t>完成指数            </a:t>
            </a:r>
            <a:r>
              <a:rPr lang="en-US" altLang="zh-CN" sz="1600">
                <a:solidFill>
                  <a:srgbClr val="595959"/>
                </a:solidFill>
                <a:latin typeface="微软雅黑" panose="020B0503020204020204" pitchFamily="34" charset="-122"/>
                <a:ea typeface="微软雅黑" panose="020B0503020204020204" pitchFamily="34" charset="-122"/>
              </a:rPr>
              <a:t>80%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13" name="圆角矩形 80"/>
          <p:cNvSpPr/>
          <p:nvPr/>
        </p:nvSpPr>
        <p:spPr>
          <a:xfrm>
            <a:off x="3251995" y="2302934"/>
            <a:ext cx="2857500" cy="224367"/>
          </a:xfrm>
          <a:prstGeom prst="roundRect">
            <a:avLst/>
          </a:prstGeom>
          <a:solidFill>
            <a:sysClr val="window" lastClr="FFFFFF">
              <a:lumMod val="85000"/>
            </a:sysClr>
          </a:solidFill>
          <a:ln w="12700" cap="flat" cmpd="sng" algn="ctr">
            <a:noFill/>
            <a:prstDash val="solid"/>
            <a:miter lim="800000"/>
          </a:ln>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214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4" name="TextBox 81"/>
          <p:cNvSpPr txBox="1">
            <a:spLocks noChangeArrowheads="1"/>
          </p:cNvSpPr>
          <p:nvPr/>
        </p:nvSpPr>
        <p:spPr bwMode="auto">
          <a:xfrm>
            <a:off x="3251995" y="2829984"/>
            <a:ext cx="2857500" cy="33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21" tIns="45260" rIns="90521" bIns="4526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600">
                <a:solidFill>
                  <a:srgbClr val="595959"/>
                </a:solidFill>
                <a:latin typeface="微软雅黑" panose="020B0503020204020204" pitchFamily="34" charset="-122"/>
                <a:ea typeface="微软雅黑" panose="020B0503020204020204" pitchFamily="34" charset="-122"/>
              </a:rPr>
              <a:t>完成指数            </a:t>
            </a:r>
            <a:r>
              <a:rPr lang="en-US" altLang="zh-CN" sz="1600">
                <a:solidFill>
                  <a:srgbClr val="595959"/>
                </a:solidFill>
                <a:latin typeface="微软雅黑" panose="020B0503020204020204" pitchFamily="34" charset="-122"/>
                <a:ea typeface="微软雅黑" panose="020B0503020204020204" pitchFamily="34" charset="-122"/>
              </a:rPr>
              <a:t>68%</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15" name="圆角矩形 82"/>
          <p:cNvSpPr/>
          <p:nvPr/>
        </p:nvSpPr>
        <p:spPr>
          <a:xfrm>
            <a:off x="3251995" y="3280834"/>
            <a:ext cx="2857500" cy="224367"/>
          </a:xfrm>
          <a:prstGeom prst="roundRect">
            <a:avLst/>
          </a:prstGeom>
          <a:solidFill>
            <a:sysClr val="window" lastClr="FFFFFF">
              <a:lumMod val="85000"/>
            </a:sysClr>
          </a:solidFill>
          <a:ln w="12700" cap="flat" cmpd="sng" algn="ctr">
            <a:noFill/>
            <a:prstDash val="solid"/>
            <a:miter lim="800000"/>
          </a:ln>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214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6" name="TextBox 83"/>
          <p:cNvSpPr txBox="1">
            <a:spLocks noChangeArrowheads="1"/>
          </p:cNvSpPr>
          <p:nvPr/>
        </p:nvSpPr>
        <p:spPr bwMode="auto">
          <a:xfrm>
            <a:off x="3251995" y="3831168"/>
            <a:ext cx="2857500" cy="58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21" tIns="45260" rIns="90521" bIns="4526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600">
                <a:solidFill>
                  <a:srgbClr val="595959"/>
                </a:solidFill>
                <a:latin typeface="微软雅黑" panose="020B0503020204020204" pitchFamily="34" charset="-122"/>
                <a:ea typeface="微软雅黑" panose="020B0503020204020204" pitchFamily="34" charset="-122"/>
              </a:rPr>
              <a:t>完成指数            </a:t>
            </a:r>
            <a:r>
              <a:rPr lang="en-US" altLang="zh-CN" sz="1600">
                <a:solidFill>
                  <a:srgbClr val="595959"/>
                </a:solidFill>
                <a:latin typeface="微软雅黑" panose="020B0503020204020204" pitchFamily="34" charset="-122"/>
                <a:ea typeface="微软雅黑" panose="020B0503020204020204" pitchFamily="34" charset="-122"/>
              </a:rPr>
              <a:t>72%</a:t>
            </a:r>
            <a:endParaRPr lang="zh-CN" altLang="en-US" sz="1600">
              <a:solidFill>
                <a:srgbClr val="595959"/>
              </a:solidFill>
              <a:latin typeface="微软雅黑" panose="020B0503020204020204" pitchFamily="34" charset="-122"/>
              <a:ea typeface="微软雅黑" panose="020B0503020204020204" pitchFamily="34" charset="-122"/>
            </a:endParaRPr>
          </a:p>
          <a:p>
            <a:pPr defTabSz="609600" fontAlgn="base">
              <a:spcBef>
                <a:spcPct val="0"/>
              </a:spcBef>
              <a:spcAft>
                <a:spcPct val="0"/>
              </a:spcAft>
            </a:pP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17" name="圆角矩形 84"/>
          <p:cNvSpPr/>
          <p:nvPr/>
        </p:nvSpPr>
        <p:spPr>
          <a:xfrm>
            <a:off x="3251995" y="4284133"/>
            <a:ext cx="2857500" cy="222251"/>
          </a:xfrm>
          <a:prstGeom prst="roundRect">
            <a:avLst/>
          </a:prstGeom>
          <a:solidFill>
            <a:sysClr val="window" lastClr="FFFFFF">
              <a:lumMod val="85000"/>
            </a:sysClr>
          </a:solidFill>
          <a:ln w="12700" cap="flat" cmpd="sng" algn="ctr">
            <a:noFill/>
            <a:prstDash val="solid"/>
            <a:miter lim="800000"/>
          </a:ln>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214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8" name="圆角矩形 85"/>
          <p:cNvSpPr/>
          <p:nvPr/>
        </p:nvSpPr>
        <p:spPr>
          <a:xfrm>
            <a:off x="3251994" y="2302934"/>
            <a:ext cx="2465917" cy="224367"/>
          </a:xfrm>
          <a:prstGeom prst="roundRect">
            <a:avLst/>
          </a:prstGeom>
          <a:solidFill>
            <a:srgbClr val="FA783A"/>
          </a:solidFill>
          <a:ln w="12700" cap="flat" cmpd="sng" algn="ctr">
            <a:noFill/>
            <a:prstDash val="solid"/>
            <a:miter lim="800000"/>
          </a:ln>
          <a:effectLst>
            <a:outerShdw blurRad="215900" dist="165100" dir="7800000" sx="98000" sy="98000" algn="tr" rotWithShape="0">
              <a:prstClr val="black">
                <a:alpha val="35000"/>
              </a:prstClr>
            </a:outerShdw>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19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19" name="圆角矩形 86"/>
          <p:cNvSpPr/>
          <p:nvPr/>
        </p:nvSpPr>
        <p:spPr>
          <a:xfrm>
            <a:off x="3251994" y="3280834"/>
            <a:ext cx="2065867" cy="224367"/>
          </a:xfrm>
          <a:prstGeom prst="roundRect">
            <a:avLst/>
          </a:prstGeom>
          <a:solidFill>
            <a:srgbClr val="00B0F0"/>
          </a:solidFill>
          <a:ln w="12700" cap="flat" cmpd="sng" algn="ctr">
            <a:noFill/>
            <a:prstDash val="solid"/>
            <a:miter lim="800000"/>
          </a:ln>
          <a:effectLst>
            <a:outerShdw blurRad="215900" dist="165100" dir="7800000" sx="98000" sy="98000" algn="tr" rotWithShape="0">
              <a:prstClr val="black">
                <a:alpha val="35000"/>
              </a:prstClr>
            </a:outerShdw>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19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0" name="圆角矩形 87"/>
          <p:cNvSpPr/>
          <p:nvPr/>
        </p:nvSpPr>
        <p:spPr>
          <a:xfrm>
            <a:off x="3251994" y="4284133"/>
            <a:ext cx="2616200" cy="222251"/>
          </a:xfrm>
          <a:prstGeom prst="roundRect">
            <a:avLst/>
          </a:prstGeom>
          <a:solidFill>
            <a:srgbClr val="FF3D33"/>
          </a:solidFill>
          <a:ln w="12700" cap="flat" cmpd="sng" algn="ctr">
            <a:noFill/>
            <a:prstDash val="solid"/>
            <a:miter lim="800000"/>
          </a:ln>
          <a:effectLst>
            <a:outerShdw blurRad="215900" dist="165100" dir="7800000" sx="98000" sy="98000" algn="tr" rotWithShape="0">
              <a:prstClr val="black">
                <a:alpha val="35000"/>
              </a:prstClr>
            </a:outerShdw>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19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1" name="TextBox 94"/>
          <p:cNvSpPr txBox="1">
            <a:spLocks noChangeArrowheads="1"/>
          </p:cNvSpPr>
          <p:nvPr/>
        </p:nvSpPr>
        <p:spPr bwMode="auto">
          <a:xfrm>
            <a:off x="3251995" y="4857751"/>
            <a:ext cx="3009900" cy="33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21" tIns="45260" rIns="90521" bIns="4526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zh-CN" altLang="en-US" sz="1600">
                <a:solidFill>
                  <a:srgbClr val="595959"/>
                </a:solidFill>
                <a:latin typeface="微软雅黑" panose="020B0503020204020204" pitchFamily="34" charset="-122"/>
                <a:ea typeface="微软雅黑" panose="020B0503020204020204" pitchFamily="34" charset="-122"/>
              </a:rPr>
              <a:t>完成指数            </a:t>
            </a:r>
            <a:r>
              <a:rPr lang="en-US" altLang="zh-CN" sz="1600">
                <a:solidFill>
                  <a:srgbClr val="595959"/>
                </a:solidFill>
                <a:latin typeface="微软雅黑" panose="020B0503020204020204" pitchFamily="34" charset="-122"/>
                <a:ea typeface="微软雅黑" panose="020B0503020204020204" pitchFamily="34" charset="-122"/>
              </a:rPr>
              <a:t>53%</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22" name="圆角矩形 95"/>
          <p:cNvSpPr/>
          <p:nvPr/>
        </p:nvSpPr>
        <p:spPr>
          <a:xfrm>
            <a:off x="3251995" y="5310718"/>
            <a:ext cx="2857500" cy="222249"/>
          </a:xfrm>
          <a:prstGeom prst="roundRect">
            <a:avLst/>
          </a:prstGeom>
          <a:solidFill>
            <a:sysClr val="window" lastClr="FFFFFF">
              <a:lumMod val="85000"/>
            </a:sysClr>
          </a:solidFill>
          <a:ln w="12700" cap="flat" cmpd="sng" algn="ctr">
            <a:noFill/>
            <a:prstDash val="solid"/>
            <a:miter lim="800000"/>
          </a:ln>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214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23" name="圆角矩形 96"/>
          <p:cNvSpPr/>
          <p:nvPr/>
        </p:nvSpPr>
        <p:spPr>
          <a:xfrm>
            <a:off x="3251995" y="5310718"/>
            <a:ext cx="1869017" cy="222249"/>
          </a:xfrm>
          <a:prstGeom prst="roundRect">
            <a:avLst/>
          </a:prstGeom>
          <a:solidFill>
            <a:srgbClr val="00AF92"/>
          </a:solidFill>
          <a:ln w="12700" cap="flat" cmpd="sng" algn="ctr">
            <a:noFill/>
            <a:prstDash val="solid"/>
            <a:miter lim="800000"/>
          </a:ln>
          <a:effectLst>
            <a:outerShdw blurRad="215900" dist="165100" dir="7800000" sx="98000" sy="98000" algn="tr" rotWithShape="0">
              <a:prstClr val="black">
                <a:alpha val="35000"/>
              </a:prstClr>
            </a:outerShdw>
          </a:effectLst>
        </p:spPr>
        <p:txBody>
          <a:bodyPr lIns="90521" tIns="45260" rIns="90521" bIns="4526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19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rcRect l="6784" t="9768" r="44862" b="7702"/>
          <a:stretch>
            <a:fillRect/>
          </a:stretch>
        </p:blipFill>
        <p:spPr>
          <a:xfrm>
            <a:off x="6914809" y="4034980"/>
            <a:ext cx="1197989" cy="1363137"/>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ysClr val="window" lastClr="FFFFFF"/>
              </a:gs>
              <a:gs pos="36000">
                <a:sysClr val="window" lastClr="FFFFFF"/>
              </a:gs>
              <a:gs pos="100000">
                <a:srgbClr val="C7C7C7"/>
              </a:gs>
            </a:gsLst>
            <a:lin ang="13500000" scaled="1"/>
            <a:tileRect/>
          </a:gradFill>
          <a:ln w="12700">
            <a:solidFill>
              <a:sysClr val="window" lastClr="FFFFFF"/>
            </a:solidFill>
          </a:ln>
          <a:effectLst>
            <a:outerShdw blurRad="419100" dist="571500" dir="2700000" sx="90000" sy="90000" algn="tl" rotWithShape="0">
              <a:sysClr val="windowText" lastClr="000000">
                <a:lumMod val="50000"/>
                <a:lumOff val="50000"/>
                <a:alpha val="40000"/>
              </a:sysClr>
            </a:outerShdw>
          </a:effectLst>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rcRect l="21254" t="990" r="21254" b="990"/>
          <a:stretch>
            <a:fillRect/>
          </a:stretch>
        </p:blipFill>
        <p:spPr>
          <a:xfrm>
            <a:off x="8005882" y="2856107"/>
            <a:ext cx="2106529" cy="239692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ysClr val="window" lastClr="FFFFFF"/>
              </a:gs>
              <a:gs pos="36000">
                <a:sysClr val="window" lastClr="FFFFFF"/>
              </a:gs>
              <a:gs pos="100000">
                <a:srgbClr val="C7C7C7"/>
              </a:gs>
            </a:gsLst>
            <a:lin ang="13500000" scaled="1"/>
            <a:tileRect/>
          </a:gradFill>
          <a:ln w="12700">
            <a:solidFill>
              <a:sysClr val="window" lastClr="FFFFFF"/>
            </a:solidFill>
          </a:ln>
          <a:effectLst>
            <a:outerShdw blurRad="419100" dist="571500" dir="2700000" sx="90000" sy="90000" algn="tl" rotWithShape="0">
              <a:sysClr val="windowText" lastClr="000000">
                <a:lumMod val="50000"/>
                <a:lumOff val="50000"/>
                <a:alpha val="40000"/>
              </a:sysClr>
            </a:outerShdw>
          </a:effectLst>
        </p:spPr>
      </p:pic>
      <p:sp>
        <p:nvSpPr>
          <p:cNvPr id="26" name="Freeform 7"/>
          <p:cNvSpPr/>
          <p:nvPr/>
        </p:nvSpPr>
        <p:spPr bwMode="auto">
          <a:xfrm>
            <a:off x="7915012" y="2423584"/>
            <a:ext cx="501649" cy="5757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rgbClr val="00AF92"/>
          </a:solidFill>
          <a:ln w="15875"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40000"/>
              </a:sysClr>
            </a:outerShdw>
          </a:effectLst>
        </p:spPr>
        <p:txBody>
          <a:bodyPr lIns="108851" tIns="54425" rIns="108851" bIns="54425"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214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rcRect l="9836" t="1363" r="35890" b="6003"/>
          <a:stretch>
            <a:fillRect/>
          </a:stretch>
        </p:blipFill>
        <p:spPr>
          <a:xfrm>
            <a:off x="10204288" y="3629079"/>
            <a:ext cx="1184601" cy="134790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ysClr val="window" lastClr="FFFFFF"/>
              </a:gs>
              <a:gs pos="36000">
                <a:sysClr val="window" lastClr="FFFFFF"/>
              </a:gs>
              <a:gs pos="100000">
                <a:srgbClr val="C7C7C7"/>
              </a:gs>
            </a:gsLst>
            <a:lin ang="13500000" scaled="1"/>
            <a:tileRect/>
          </a:gradFill>
          <a:ln w="12700">
            <a:solidFill>
              <a:sysClr val="window" lastClr="FFFFFF"/>
            </a:solidFill>
          </a:ln>
          <a:effectLst>
            <a:outerShdw blurRad="419100" dist="571500" dir="2700000" sx="90000" sy="90000" algn="tl" rotWithShape="0">
              <a:sysClr val="windowText" lastClr="000000">
                <a:lumMod val="50000"/>
                <a:lumOff val="50000"/>
                <a:alpha val="40000"/>
              </a:sysClr>
            </a:outerShdw>
          </a:effectLst>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rcRect l="36096" t="3042" r="10512" b="5830"/>
          <a:stretch>
            <a:fillRect/>
          </a:stretch>
        </p:blipFill>
        <p:spPr>
          <a:xfrm>
            <a:off x="9162571" y="1851932"/>
            <a:ext cx="1482689" cy="1687083"/>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ysClr val="window" lastClr="FFFFFF"/>
              </a:gs>
              <a:gs pos="36000">
                <a:sysClr val="window" lastClr="FFFFFF"/>
              </a:gs>
              <a:gs pos="100000">
                <a:srgbClr val="C7C7C7"/>
              </a:gs>
            </a:gsLst>
            <a:lin ang="13500000" scaled="1"/>
            <a:tileRect/>
          </a:gradFill>
          <a:ln w="12700">
            <a:solidFill>
              <a:sysClr val="window" lastClr="FFFFFF"/>
            </a:solidFill>
          </a:ln>
          <a:effectLst>
            <a:outerShdw blurRad="419100" dist="571500" dir="2700000" sx="90000" sy="90000" algn="tl" rotWithShape="0">
              <a:sysClr val="windowText" lastClr="000000">
                <a:lumMod val="50000"/>
                <a:lumOff val="50000"/>
                <a:alpha val="40000"/>
              </a:sysClr>
            </a:outerShdw>
          </a:effectLst>
        </p:spPr>
      </p:pic>
      <p:sp>
        <p:nvSpPr>
          <p:cNvPr id="29" name="Freeform 7"/>
          <p:cNvSpPr/>
          <p:nvPr/>
        </p:nvSpPr>
        <p:spPr bwMode="auto">
          <a:xfrm>
            <a:off x="9792495" y="4917017"/>
            <a:ext cx="641351" cy="73448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rgbClr val="00BBD6"/>
          </a:solidFill>
          <a:ln w="15875"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40000"/>
              </a:sysClr>
            </a:outerShdw>
          </a:effectLst>
        </p:spPr>
        <p:txBody>
          <a:bodyPr lIns="108851" tIns="54425" rIns="108851" bIns="54425"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2140"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nvGrpSpPr>
          <p:cNvPr id="30" name="组合 33"/>
          <p:cNvGrpSpPr/>
          <p:nvPr/>
        </p:nvGrpSpPr>
        <p:grpSpPr bwMode="auto">
          <a:xfrm>
            <a:off x="2022212" y="1873251"/>
            <a:ext cx="833967" cy="833967"/>
            <a:chOff x="3326627" y="776679"/>
            <a:chExt cx="1755917" cy="1755917"/>
          </a:xfrm>
        </p:grpSpPr>
        <p:sp>
          <p:nvSpPr>
            <p:cNvPr id="31" name="椭圆 30"/>
            <p:cNvSpPr/>
            <p:nvPr/>
          </p:nvSpPr>
          <p:spPr>
            <a:xfrm>
              <a:off x="3326627" y="776679"/>
              <a:ext cx="1755917" cy="1755917"/>
            </a:xfrm>
            <a:prstGeom prst="ellipse">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2" name="椭圆 31"/>
            <p:cNvSpPr/>
            <p:nvPr/>
          </p:nvSpPr>
          <p:spPr>
            <a:xfrm>
              <a:off x="3562828" y="1012880"/>
              <a:ext cx="1283513" cy="1283513"/>
            </a:xfrm>
            <a:prstGeom prst="ellipse">
              <a:avLst/>
            </a:prstGeom>
            <a:solidFill>
              <a:srgbClr val="FA783A"/>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33" name="组合 51"/>
          <p:cNvGrpSpPr/>
          <p:nvPr/>
        </p:nvGrpSpPr>
        <p:grpSpPr bwMode="auto">
          <a:xfrm>
            <a:off x="2022212" y="2836334"/>
            <a:ext cx="833967" cy="833967"/>
            <a:chOff x="3326627" y="776679"/>
            <a:chExt cx="1755917" cy="1755917"/>
          </a:xfrm>
        </p:grpSpPr>
        <p:sp>
          <p:nvSpPr>
            <p:cNvPr id="34" name="椭圆 33"/>
            <p:cNvSpPr/>
            <p:nvPr/>
          </p:nvSpPr>
          <p:spPr>
            <a:xfrm>
              <a:off x="3326627" y="776679"/>
              <a:ext cx="1755917" cy="1755917"/>
            </a:xfrm>
            <a:prstGeom prst="ellipse">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5" name="椭圆 34"/>
            <p:cNvSpPr/>
            <p:nvPr/>
          </p:nvSpPr>
          <p:spPr>
            <a:xfrm>
              <a:off x="3562828" y="1012882"/>
              <a:ext cx="1283513" cy="1283513"/>
            </a:xfrm>
            <a:prstGeom prst="ellipse">
              <a:avLst/>
            </a:prstGeom>
            <a:solidFill>
              <a:srgbClr val="00B0F0"/>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36" name="组合 54"/>
          <p:cNvGrpSpPr/>
          <p:nvPr/>
        </p:nvGrpSpPr>
        <p:grpSpPr bwMode="auto">
          <a:xfrm>
            <a:off x="2022212" y="3854451"/>
            <a:ext cx="833967" cy="833967"/>
            <a:chOff x="3326627" y="776679"/>
            <a:chExt cx="1755917" cy="1755917"/>
          </a:xfrm>
        </p:grpSpPr>
        <p:sp>
          <p:nvSpPr>
            <p:cNvPr id="37" name="椭圆 36"/>
            <p:cNvSpPr/>
            <p:nvPr/>
          </p:nvSpPr>
          <p:spPr>
            <a:xfrm>
              <a:off x="3326627" y="776679"/>
              <a:ext cx="1755917" cy="1755917"/>
            </a:xfrm>
            <a:prstGeom prst="ellipse">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38" name="椭圆 37"/>
            <p:cNvSpPr/>
            <p:nvPr/>
          </p:nvSpPr>
          <p:spPr>
            <a:xfrm>
              <a:off x="3562828" y="1012880"/>
              <a:ext cx="1283513" cy="1283513"/>
            </a:xfrm>
            <a:prstGeom prst="ellipse">
              <a:avLst/>
            </a:prstGeom>
            <a:solidFill>
              <a:srgbClr val="FF3D33"/>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39" name="组合 57"/>
          <p:cNvGrpSpPr/>
          <p:nvPr/>
        </p:nvGrpSpPr>
        <p:grpSpPr bwMode="auto">
          <a:xfrm>
            <a:off x="2041261" y="4893734"/>
            <a:ext cx="833967" cy="836084"/>
            <a:chOff x="3326627" y="776679"/>
            <a:chExt cx="1755917" cy="1755917"/>
          </a:xfrm>
        </p:grpSpPr>
        <p:sp>
          <p:nvSpPr>
            <p:cNvPr id="40" name="椭圆 39"/>
            <p:cNvSpPr/>
            <p:nvPr/>
          </p:nvSpPr>
          <p:spPr>
            <a:xfrm>
              <a:off x="3326627" y="776679"/>
              <a:ext cx="1755917" cy="1755917"/>
            </a:xfrm>
            <a:prstGeom prst="ellipse">
              <a:avLst/>
            </a:prstGeom>
            <a:gradFill flip="none" rotWithShape="1">
              <a:gsLst>
                <a:gs pos="0">
                  <a:sysClr val="window" lastClr="FFFFFF">
                    <a:lumMod val="85000"/>
                  </a:sysClr>
                </a:gs>
                <a:gs pos="100000">
                  <a:sysClr val="window" lastClr="FFFFFF"/>
                </a:gs>
              </a:gsLst>
              <a:path path="circle">
                <a:fillToRect l="100000" b="100000"/>
              </a:path>
              <a:tileRect t="-100000" r="-100000"/>
            </a:gradFill>
            <a:ln w="12700" cap="flat" cmpd="sng" algn="ctr">
              <a:solidFill>
                <a:sysClr val="window" lastClr="FFFFFF"/>
              </a:solidFill>
              <a:prstDash val="solid"/>
              <a:miter lim="800000"/>
            </a:ln>
            <a:effectLst>
              <a:outerShdw blurRad="635000" dist="762000" dir="7800000" sx="88000" sy="88000" algn="tr" rotWithShape="0">
                <a:prstClr val="black">
                  <a:alpha val="25000"/>
                </a:prstClr>
              </a:outerShdw>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sp>
          <p:nvSpPr>
            <p:cNvPr id="41" name="椭圆 40"/>
            <p:cNvSpPr/>
            <p:nvPr/>
          </p:nvSpPr>
          <p:spPr>
            <a:xfrm>
              <a:off x="3562830" y="1012284"/>
              <a:ext cx="1283513" cy="1284706"/>
            </a:xfrm>
            <a:prstGeom prst="ellipse">
              <a:avLst/>
            </a:prstGeom>
            <a:solidFill>
              <a:srgbClr val="00AF92"/>
            </a:solidFill>
            <a:ln w="12700" cap="flat" cmpd="sng" algn="ctr">
              <a:noFill/>
              <a:prstDash val="solid"/>
              <a:miter lim="800000"/>
            </a:ln>
            <a:effectLst/>
          </p:spPr>
          <p:txBody>
            <a:bodyPr lIns="91440" tIns="45720" rIns="91440" bIns="45720" anchor="ctr"/>
            <a:lstStyle/>
            <a:p>
              <a:pPr marL="0" marR="0" lvl="0" indent="0" algn="ctr" defTabSz="6096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1">
                <a:ln>
                  <a:noFill/>
                </a:ln>
                <a:solidFill>
                  <a:prstClr val="white"/>
                </a:solidFill>
                <a:effectLst/>
                <a:uLnTx/>
                <a:uFillTx/>
                <a:latin typeface="Calibri" panose="020F0502020204030204"/>
                <a:ea typeface="等线" panose="02010600030101010101" pitchFamily="2" charset="-122"/>
                <a:cs typeface="+mn-cs"/>
              </a:endParaRPr>
            </a:p>
          </p:txBody>
        </p:sp>
      </p:grpSp>
      <p:sp>
        <p:nvSpPr>
          <p:cNvPr id="42" name="文本框 1"/>
          <p:cNvSpPr txBox="1">
            <a:spLocks noChangeArrowheads="1"/>
          </p:cNvSpPr>
          <p:nvPr/>
        </p:nvSpPr>
        <p:spPr bwMode="auto">
          <a:xfrm>
            <a:off x="2157679" y="2108200"/>
            <a:ext cx="74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609600" fontAlgn="base">
              <a:spcBef>
                <a:spcPct val="0"/>
              </a:spcBef>
              <a:spcAft>
                <a:spcPct val="0"/>
              </a:spcAft>
            </a:pPr>
            <a:r>
              <a:rPr lang="en-US" altLang="zh-CN" sz="1600">
                <a:solidFill>
                  <a:prstClr val="white"/>
                </a:solidFill>
                <a:latin typeface="微软雅黑" panose="020B0503020204020204" pitchFamily="34" charset="-122"/>
                <a:ea typeface="微软雅黑" panose="020B0503020204020204" pitchFamily="34" charset="-122"/>
              </a:rPr>
              <a:t>  A</a:t>
            </a: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43" name="文本框 60"/>
          <p:cNvSpPr txBox="1">
            <a:spLocks noChangeArrowheads="1"/>
          </p:cNvSpPr>
          <p:nvPr/>
        </p:nvSpPr>
        <p:spPr bwMode="auto">
          <a:xfrm>
            <a:off x="2214828" y="3073400"/>
            <a:ext cx="421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609600" fontAlgn="base">
              <a:spcBef>
                <a:spcPct val="0"/>
              </a:spcBef>
              <a:spcAft>
                <a:spcPct val="0"/>
              </a:spcAft>
            </a:pPr>
            <a:r>
              <a:rPr lang="en-US" altLang="zh-CN" sz="1600">
                <a:solidFill>
                  <a:prstClr val="white"/>
                </a:solidFill>
                <a:latin typeface="微软雅黑" panose="020B0503020204020204" pitchFamily="34" charset="-122"/>
                <a:ea typeface="微软雅黑" panose="020B0503020204020204" pitchFamily="34" charset="-122"/>
              </a:rPr>
              <a:t>B</a:t>
            </a: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44" name="文本框 109"/>
          <p:cNvSpPr txBox="1">
            <a:spLocks noChangeArrowheads="1"/>
          </p:cNvSpPr>
          <p:nvPr/>
        </p:nvSpPr>
        <p:spPr bwMode="auto">
          <a:xfrm>
            <a:off x="2214828" y="4095751"/>
            <a:ext cx="421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609600" fontAlgn="base">
              <a:spcBef>
                <a:spcPct val="0"/>
              </a:spcBef>
              <a:spcAft>
                <a:spcPct val="0"/>
              </a:spcAft>
            </a:pPr>
            <a:r>
              <a:rPr lang="en-US" altLang="zh-CN" sz="1600">
                <a:solidFill>
                  <a:prstClr val="white"/>
                </a:solidFill>
                <a:latin typeface="微软雅黑" panose="020B0503020204020204" pitchFamily="34" charset="-122"/>
                <a:ea typeface="微软雅黑" panose="020B0503020204020204" pitchFamily="34" charset="-122"/>
              </a:rPr>
              <a:t>C</a:t>
            </a: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45" name="文本框 110"/>
          <p:cNvSpPr txBox="1">
            <a:spLocks noChangeArrowheads="1"/>
          </p:cNvSpPr>
          <p:nvPr/>
        </p:nvSpPr>
        <p:spPr bwMode="auto">
          <a:xfrm>
            <a:off x="2233878" y="5122334"/>
            <a:ext cx="423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609600" fontAlgn="base">
              <a:spcBef>
                <a:spcPct val="0"/>
              </a:spcBef>
              <a:spcAft>
                <a:spcPct val="0"/>
              </a:spcAft>
            </a:pPr>
            <a:r>
              <a:rPr lang="en-US" altLang="zh-CN" sz="1600">
                <a:solidFill>
                  <a:prstClr val="white"/>
                </a:solidFill>
                <a:latin typeface="微软雅黑" panose="020B0503020204020204" pitchFamily="34" charset="-122"/>
                <a:ea typeface="微软雅黑" panose="020B0503020204020204" pitchFamily="34" charset="-122"/>
              </a:rPr>
              <a:t>D</a:t>
            </a:r>
            <a:endParaRPr lang="zh-CN" altLang="en-US" sz="160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1000"/>
                                        <p:tgtEl>
                                          <p:spTgt spid="1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1000"/>
                                        <p:tgtEl>
                                          <p:spTgt spid="1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1000"/>
                                        <p:tgtEl>
                                          <p:spTgt spid="2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1000"/>
                                        <p:tgtEl>
                                          <p:spTgt spid="23"/>
                                        </p:tgtEl>
                                      </p:cBhvr>
                                    </p:animEffect>
                                  </p:childTnLst>
                                </p:cTn>
                              </p:par>
                              <p:par>
                                <p:cTn id="46" presetID="53" presetClass="entr" presetSubtype="16" fill="hold" nodeType="withEffect">
                                  <p:stCondLst>
                                    <p:cond delay="1500"/>
                                  </p:stCondLst>
                                  <p:childTnLst>
                                    <p:set>
                                      <p:cBhvr>
                                        <p:cTn id="47" dur="1" fill="hold">
                                          <p:stCondLst>
                                            <p:cond delay="0"/>
                                          </p:stCondLst>
                                        </p:cTn>
                                        <p:tgtEl>
                                          <p:spTgt spid="24"/>
                                        </p:tgtEl>
                                        <p:attrNameLst>
                                          <p:attrName>style.visibility</p:attrName>
                                        </p:attrNameLst>
                                      </p:cBhvr>
                                      <p:to>
                                        <p:strVal val="visible"/>
                                      </p:to>
                                    </p:set>
                                    <p:anim calcmode="lin" valueType="num">
                                      <p:cBhvr>
                                        <p:cTn id="48" dur="1000" fill="hold"/>
                                        <p:tgtEl>
                                          <p:spTgt spid="24"/>
                                        </p:tgtEl>
                                        <p:attrNameLst>
                                          <p:attrName>ppt_w</p:attrName>
                                        </p:attrNameLst>
                                      </p:cBhvr>
                                      <p:tavLst>
                                        <p:tav tm="0">
                                          <p:val>
                                            <p:fltVal val="0"/>
                                          </p:val>
                                        </p:tav>
                                        <p:tav tm="100000">
                                          <p:val>
                                            <p:strVal val="#ppt_w"/>
                                          </p:val>
                                        </p:tav>
                                      </p:tavLst>
                                    </p:anim>
                                    <p:anim calcmode="lin" valueType="num">
                                      <p:cBhvr>
                                        <p:cTn id="49" dur="1000" fill="hold"/>
                                        <p:tgtEl>
                                          <p:spTgt spid="24"/>
                                        </p:tgtEl>
                                        <p:attrNameLst>
                                          <p:attrName>ppt_h</p:attrName>
                                        </p:attrNameLst>
                                      </p:cBhvr>
                                      <p:tavLst>
                                        <p:tav tm="0">
                                          <p:val>
                                            <p:fltVal val="0"/>
                                          </p:val>
                                        </p:tav>
                                        <p:tav tm="100000">
                                          <p:val>
                                            <p:strVal val="#ppt_h"/>
                                          </p:val>
                                        </p:tav>
                                      </p:tavLst>
                                    </p:anim>
                                    <p:animEffect transition="in" filter="fade">
                                      <p:cBhvr>
                                        <p:cTn id="50" dur="1000"/>
                                        <p:tgtEl>
                                          <p:spTgt spid="24"/>
                                        </p:tgtEl>
                                      </p:cBhvr>
                                    </p:animEffect>
                                  </p:childTnLst>
                                </p:cTn>
                              </p:par>
                              <p:par>
                                <p:cTn id="51" presetID="53" presetClass="entr" presetSubtype="16" fill="hold" nodeType="withEffect">
                                  <p:stCondLst>
                                    <p:cond delay="1650"/>
                                  </p:stCondLst>
                                  <p:childTnLst>
                                    <p:set>
                                      <p:cBhvr>
                                        <p:cTn id="52" dur="1" fill="hold">
                                          <p:stCondLst>
                                            <p:cond delay="0"/>
                                          </p:stCondLst>
                                        </p:cTn>
                                        <p:tgtEl>
                                          <p:spTgt spid="25"/>
                                        </p:tgtEl>
                                        <p:attrNameLst>
                                          <p:attrName>style.visibility</p:attrName>
                                        </p:attrNameLst>
                                      </p:cBhvr>
                                      <p:to>
                                        <p:strVal val="visible"/>
                                      </p:to>
                                    </p:set>
                                    <p:anim calcmode="lin" valueType="num">
                                      <p:cBhvr>
                                        <p:cTn id="53" dur="1000" fill="hold"/>
                                        <p:tgtEl>
                                          <p:spTgt spid="25"/>
                                        </p:tgtEl>
                                        <p:attrNameLst>
                                          <p:attrName>ppt_w</p:attrName>
                                        </p:attrNameLst>
                                      </p:cBhvr>
                                      <p:tavLst>
                                        <p:tav tm="0">
                                          <p:val>
                                            <p:fltVal val="0"/>
                                          </p:val>
                                        </p:tav>
                                        <p:tav tm="100000">
                                          <p:val>
                                            <p:strVal val="#ppt_w"/>
                                          </p:val>
                                        </p:tav>
                                      </p:tavLst>
                                    </p:anim>
                                    <p:anim calcmode="lin" valueType="num">
                                      <p:cBhvr>
                                        <p:cTn id="54" dur="1000" fill="hold"/>
                                        <p:tgtEl>
                                          <p:spTgt spid="25"/>
                                        </p:tgtEl>
                                        <p:attrNameLst>
                                          <p:attrName>ppt_h</p:attrName>
                                        </p:attrNameLst>
                                      </p:cBhvr>
                                      <p:tavLst>
                                        <p:tav tm="0">
                                          <p:val>
                                            <p:fltVal val="0"/>
                                          </p:val>
                                        </p:tav>
                                        <p:tav tm="100000">
                                          <p:val>
                                            <p:strVal val="#ppt_h"/>
                                          </p:val>
                                        </p:tav>
                                      </p:tavLst>
                                    </p:anim>
                                    <p:animEffect transition="in" filter="fade">
                                      <p:cBhvr>
                                        <p:cTn id="55" dur="1000"/>
                                        <p:tgtEl>
                                          <p:spTgt spid="25"/>
                                        </p:tgtEl>
                                      </p:cBhvr>
                                    </p:animEffect>
                                  </p:childTnLst>
                                </p:cTn>
                              </p:par>
                              <p:par>
                                <p:cTn id="56" presetID="53" presetClass="entr" presetSubtype="16" fill="hold" nodeType="withEffect">
                                  <p:stCondLst>
                                    <p:cond delay="1800"/>
                                  </p:stCondLst>
                                  <p:childTnLst>
                                    <p:set>
                                      <p:cBhvr>
                                        <p:cTn id="57" dur="1" fill="hold">
                                          <p:stCondLst>
                                            <p:cond delay="0"/>
                                          </p:stCondLst>
                                        </p:cTn>
                                        <p:tgtEl>
                                          <p:spTgt spid="27"/>
                                        </p:tgtEl>
                                        <p:attrNameLst>
                                          <p:attrName>style.visibility</p:attrName>
                                        </p:attrNameLst>
                                      </p:cBhvr>
                                      <p:to>
                                        <p:strVal val="visible"/>
                                      </p:to>
                                    </p:set>
                                    <p:anim calcmode="lin" valueType="num">
                                      <p:cBhvr>
                                        <p:cTn id="58" dur="1000" fill="hold"/>
                                        <p:tgtEl>
                                          <p:spTgt spid="27"/>
                                        </p:tgtEl>
                                        <p:attrNameLst>
                                          <p:attrName>ppt_w</p:attrName>
                                        </p:attrNameLst>
                                      </p:cBhvr>
                                      <p:tavLst>
                                        <p:tav tm="0">
                                          <p:val>
                                            <p:fltVal val="0"/>
                                          </p:val>
                                        </p:tav>
                                        <p:tav tm="100000">
                                          <p:val>
                                            <p:strVal val="#ppt_w"/>
                                          </p:val>
                                        </p:tav>
                                      </p:tavLst>
                                    </p:anim>
                                    <p:anim calcmode="lin" valueType="num">
                                      <p:cBhvr>
                                        <p:cTn id="59" dur="1000" fill="hold"/>
                                        <p:tgtEl>
                                          <p:spTgt spid="27"/>
                                        </p:tgtEl>
                                        <p:attrNameLst>
                                          <p:attrName>ppt_h</p:attrName>
                                        </p:attrNameLst>
                                      </p:cBhvr>
                                      <p:tavLst>
                                        <p:tav tm="0">
                                          <p:val>
                                            <p:fltVal val="0"/>
                                          </p:val>
                                        </p:tav>
                                        <p:tav tm="100000">
                                          <p:val>
                                            <p:strVal val="#ppt_h"/>
                                          </p:val>
                                        </p:tav>
                                      </p:tavLst>
                                    </p:anim>
                                    <p:animEffect transition="in" filter="fade">
                                      <p:cBhvr>
                                        <p:cTn id="60" dur="1000"/>
                                        <p:tgtEl>
                                          <p:spTgt spid="27"/>
                                        </p:tgtEl>
                                      </p:cBhvr>
                                    </p:animEffect>
                                  </p:childTnLst>
                                </p:cTn>
                              </p:par>
                              <p:par>
                                <p:cTn id="61" presetID="53" presetClass="entr" presetSubtype="16" fill="hold" nodeType="withEffect">
                                  <p:stCondLst>
                                    <p:cond delay="1650"/>
                                  </p:stCondLst>
                                  <p:childTnLst>
                                    <p:set>
                                      <p:cBhvr>
                                        <p:cTn id="62" dur="1" fill="hold">
                                          <p:stCondLst>
                                            <p:cond delay="0"/>
                                          </p:stCondLst>
                                        </p:cTn>
                                        <p:tgtEl>
                                          <p:spTgt spid="28"/>
                                        </p:tgtEl>
                                        <p:attrNameLst>
                                          <p:attrName>style.visibility</p:attrName>
                                        </p:attrNameLst>
                                      </p:cBhvr>
                                      <p:to>
                                        <p:strVal val="visible"/>
                                      </p:to>
                                    </p:set>
                                    <p:anim calcmode="lin" valueType="num">
                                      <p:cBhvr>
                                        <p:cTn id="63" dur="1000" fill="hold"/>
                                        <p:tgtEl>
                                          <p:spTgt spid="28"/>
                                        </p:tgtEl>
                                        <p:attrNameLst>
                                          <p:attrName>ppt_w</p:attrName>
                                        </p:attrNameLst>
                                      </p:cBhvr>
                                      <p:tavLst>
                                        <p:tav tm="0">
                                          <p:val>
                                            <p:fltVal val="0"/>
                                          </p:val>
                                        </p:tav>
                                        <p:tav tm="100000">
                                          <p:val>
                                            <p:strVal val="#ppt_w"/>
                                          </p:val>
                                        </p:tav>
                                      </p:tavLst>
                                    </p:anim>
                                    <p:anim calcmode="lin" valueType="num">
                                      <p:cBhvr>
                                        <p:cTn id="64" dur="1000" fill="hold"/>
                                        <p:tgtEl>
                                          <p:spTgt spid="28"/>
                                        </p:tgtEl>
                                        <p:attrNameLst>
                                          <p:attrName>ppt_h</p:attrName>
                                        </p:attrNameLst>
                                      </p:cBhvr>
                                      <p:tavLst>
                                        <p:tav tm="0">
                                          <p:val>
                                            <p:fltVal val="0"/>
                                          </p:val>
                                        </p:tav>
                                        <p:tav tm="100000">
                                          <p:val>
                                            <p:strVal val="#ppt_h"/>
                                          </p:val>
                                        </p:tav>
                                      </p:tavLst>
                                    </p:anim>
                                    <p:animEffect transition="in" filter="fade">
                                      <p:cBhvr>
                                        <p:cTn id="65" dur="1000"/>
                                        <p:tgtEl>
                                          <p:spTgt spid="28"/>
                                        </p:tgtEl>
                                      </p:cBhvr>
                                    </p:animEffect>
                                  </p:childTnLst>
                                </p:cTn>
                              </p:par>
                              <p:par>
                                <p:cTn id="66" presetID="53" presetClass="entr" presetSubtype="16" fill="hold" nodeType="withEffect">
                                  <p:stCondLst>
                                    <p:cond delay="1500"/>
                                  </p:stCondLst>
                                  <p:childTnLst>
                                    <p:set>
                                      <p:cBhvr>
                                        <p:cTn id="67" dur="1" fill="hold">
                                          <p:stCondLst>
                                            <p:cond delay="0"/>
                                          </p:stCondLst>
                                        </p:cTn>
                                        <p:tgtEl>
                                          <p:spTgt spid="26"/>
                                        </p:tgtEl>
                                        <p:attrNameLst>
                                          <p:attrName>style.visibility</p:attrName>
                                        </p:attrNameLst>
                                      </p:cBhvr>
                                      <p:to>
                                        <p:strVal val="visible"/>
                                      </p:to>
                                    </p:set>
                                    <p:anim calcmode="lin" valueType="num">
                                      <p:cBhvr>
                                        <p:cTn id="68" dur="1000" fill="hold"/>
                                        <p:tgtEl>
                                          <p:spTgt spid="26"/>
                                        </p:tgtEl>
                                        <p:attrNameLst>
                                          <p:attrName>ppt_w</p:attrName>
                                        </p:attrNameLst>
                                      </p:cBhvr>
                                      <p:tavLst>
                                        <p:tav tm="0">
                                          <p:val>
                                            <p:fltVal val="0"/>
                                          </p:val>
                                        </p:tav>
                                        <p:tav tm="100000">
                                          <p:val>
                                            <p:strVal val="#ppt_w"/>
                                          </p:val>
                                        </p:tav>
                                      </p:tavLst>
                                    </p:anim>
                                    <p:anim calcmode="lin" valueType="num">
                                      <p:cBhvr>
                                        <p:cTn id="69" dur="1000" fill="hold"/>
                                        <p:tgtEl>
                                          <p:spTgt spid="26"/>
                                        </p:tgtEl>
                                        <p:attrNameLst>
                                          <p:attrName>ppt_h</p:attrName>
                                        </p:attrNameLst>
                                      </p:cBhvr>
                                      <p:tavLst>
                                        <p:tav tm="0">
                                          <p:val>
                                            <p:fltVal val="0"/>
                                          </p:val>
                                        </p:tav>
                                        <p:tav tm="100000">
                                          <p:val>
                                            <p:strVal val="#ppt_h"/>
                                          </p:val>
                                        </p:tav>
                                      </p:tavLst>
                                    </p:anim>
                                    <p:animEffect transition="in" filter="fade">
                                      <p:cBhvr>
                                        <p:cTn id="70" dur="1000"/>
                                        <p:tgtEl>
                                          <p:spTgt spid="26"/>
                                        </p:tgtEl>
                                      </p:cBhvr>
                                    </p:animEffect>
                                  </p:childTnLst>
                                </p:cTn>
                              </p:par>
                              <p:par>
                                <p:cTn id="71" presetID="53" presetClass="entr" presetSubtype="16" fill="hold" nodeType="withEffect">
                                  <p:stCondLst>
                                    <p:cond delay="1500"/>
                                  </p:stCondLst>
                                  <p:childTnLst>
                                    <p:set>
                                      <p:cBhvr>
                                        <p:cTn id="72" dur="1" fill="hold">
                                          <p:stCondLst>
                                            <p:cond delay="0"/>
                                          </p:stCondLst>
                                        </p:cTn>
                                        <p:tgtEl>
                                          <p:spTgt spid="29"/>
                                        </p:tgtEl>
                                        <p:attrNameLst>
                                          <p:attrName>style.visibility</p:attrName>
                                        </p:attrNameLst>
                                      </p:cBhvr>
                                      <p:to>
                                        <p:strVal val="visible"/>
                                      </p:to>
                                    </p:set>
                                    <p:anim calcmode="lin" valueType="num">
                                      <p:cBhvr>
                                        <p:cTn id="73" dur="1000" fill="hold"/>
                                        <p:tgtEl>
                                          <p:spTgt spid="29"/>
                                        </p:tgtEl>
                                        <p:attrNameLst>
                                          <p:attrName>ppt_w</p:attrName>
                                        </p:attrNameLst>
                                      </p:cBhvr>
                                      <p:tavLst>
                                        <p:tav tm="0">
                                          <p:val>
                                            <p:fltVal val="0"/>
                                          </p:val>
                                        </p:tav>
                                        <p:tav tm="100000">
                                          <p:val>
                                            <p:strVal val="#ppt_w"/>
                                          </p:val>
                                        </p:tav>
                                      </p:tavLst>
                                    </p:anim>
                                    <p:anim calcmode="lin" valueType="num">
                                      <p:cBhvr>
                                        <p:cTn id="74" dur="1000" fill="hold"/>
                                        <p:tgtEl>
                                          <p:spTgt spid="29"/>
                                        </p:tgtEl>
                                        <p:attrNameLst>
                                          <p:attrName>ppt_h</p:attrName>
                                        </p:attrNameLst>
                                      </p:cBhvr>
                                      <p:tavLst>
                                        <p:tav tm="0">
                                          <p:val>
                                            <p:fltVal val="0"/>
                                          </p:val>
                                        </p:tav>
                                        <p:tav tm="100000">
                                          <p:val>
                                            <p:strVal val="#ppt_h"/>
                                          </p:val>
                                        </p:tav>
                                      </p:tavLst>
                                    </p:anim>
                                    <p:animEffect transition="in" filter="fade">
                                      <p:cBhvr>
                                        <p:cTn id="7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animBg="1"/>
      <p:bldP spid="16" grpId="0"/>
      <p:bldP spid="17" grpId="0" animBg="1"/>
      <p:bldP spid="18" grpId="0" animBg="1"/>
      <p:bldP spid="19" grpId="0" animBg="1"/>
      <p:bldP spid="20" grpId="0" animBg="1"/>
      <p:bldP spid="21" grpId="0"/>
      <p:bldP spid="22" grpId="0" animBg="1"/>
      <p:bldP spid="2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资金缺口</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sp>
        <p:nvSpPr>
          <p:cNvPr id="12" name="任意多边形 18"/>
          <p:cNvSpPr/>
          <p:nvPr/>
        </p:nvSpPr>
        <p:spPr>
          <a:xfrm flipH="1">
            <a:off x="7207928" y="4211488"/>
            <a:ext cx="2598737" cy="558800"/>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20"/>
          <p:cNvSpPr/>
          <p:nvPr/>
        </p:nvSpPr>
        <p:spPr>
          <a:xfrm flipH="1">
            <a:off x="7207928" y="2155385"/>
            <a:ext cx="2598737" cy="558800"/>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21"/>
          <p:cNvSpPr/>
          <p:nvPr/>
        </p:nvSpPr>
        <p:spPr>
          <a:xfrm>
            <a:off x="2257299" y="4211488"/>
            <a:ext cx="2598737" cy="558800"/>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AutoShape 12"/>
          <p:cNvSpPr>
            <a:spLocks noChangeAspect="1" noChangeArrowheads="1" noTextEdit="1"/>
          </p:cNvSpPr>
          <p:nvPr/>
        </p:nvSpPr>
        <p:spPr bwMode="auto">
          <a:xfrm>
            <a:off x="4022599" y="1431776"/>
            <a:ext cx="3025775"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16" name="组合 15"/>
          <p:cNvGrpSpPr/>
          <p:nvPr/>
        </p:nvGrpSpPr>
        <p:grpSpPr>
          <a:xfrm>
            <a:off x="4241674" y="2382688"/>
            <a:ext cx="1162050" cy="1296988"/>
            <a:chOff x="2776538" y="1841500"/>
            <a:chExt cx="1162050" cy="1296988"/>
          </a:xfrm>
          <a:solidFill>
            <a:schemeClr val="bg1">
              <a:lumMod val="65000"/>
            </a:schemeClr>
          </a:solidFill>
        </p:grpSpPr>
        <p:sp>
          <p:nvSpPr>
            <p:cNvPr id="17" name="Freeform 5"/>
            <p:cNvSpPr>
              <a:spLocks noEditPoints="1"/>
            </p:cNvSpPr>
            <p:nvPr/>
          </p:nvSpPr>
          <p:spPr bwMode="auto">
            <a:xfrm>
              <a:off x="3160713" y="2141538"/>
              <a:ext cx="777875" cy="609600"/>
            </a:xfrm>
            <a:custGeom>
              <a:avLst/>
              <a:gdLst>
                <a:gd name="T0" fmla="*/ 536 w 543"/>
                <a:gd name="T1" fmla="*/ 423 h 425"/>
                <a:gd name="T2" fmla="*/ 9 w 543"/>
                <a:gd name="T3" fmla="*/ 425 h 425"/>
                <a:gd name="T4" fmla="*/ 2 w 543"/>
                <a:gd name="T5" fmla="*/ 418 h 425"/>
                <a:gd name="T6" fmla="*/ 0 w 543"/>
                <a:gd name="T7" fmla="*/ 10 h 425"/>
                <a:gd name="T8" fmla="*/ 7 w 543"/>
                <a:gd name="T9" fmla="*/ 3 h 425"/>
                <a:gd name="T10" fmla="*/ 534 w 543"/>
                <a:gd name="T11" fmla="*/ 0 h 425"/>
                <a:gd name="T12" fmla="*/ 541 w 543"/>
                <a:gd name="T13" fmla="*/ 7 h 425"/>
                <a:gd name="T14" fmla="*/ 543 w 543"/>
                <a:gd name="T15" fmla="*/ 415 h 425"/>
                <a:gd name="T16" fmla="*/ 536 w 543"/>
                <a:gd name="T17" fmla="*/ 423 h 425"/>
                <a:gd name="T18" fmla="*/ 17 w 543"/>
                <a:gd name="T19" fmla="*/ 411 h 425"/>
                <a:gd name="T20" fmla="*/ 528 w 543"/>
                <a:gd name="T21" fmla="*/ 408 h 425"/>
                <a:gd name="T22" fmla="*/ 527 w 543"/>
                <a:gd name="T23" fmla="*/ 15 h 425"/>
                <a:gd name="T24" fmla="*/ 15 w 543"/>
                <a:gd name="T25" fmla="*/ 17 h 425"/>
                <a:gd name="T26" fmla="*/ 17 w 543"/>
                <a:gd name="T27" fmla="*/ 41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3" h="425">
                  <a:moveTo>
                    <a:pt x="536" y="423"/>
                  </a:moveTo>
                  <a:cubicBezTo>
                    <a:pt x="9" y="425"/>
                    <a:pt x="9" y="425"/>
                    <a:pt x="9" y="425"/>
                  </a:cubicBezTo>
                  <a:cubicBezTo>
                    <a:pt x="5" y="425"/>
                    <a:pt x="2" y="422"/>
                    <a:pt x="2" y="418"/>
                  </a:cubicBezTo>
                  <a:cubicBezTo>
                    <a:pt x="0" y="10"/>
                    <a:pt x="0" y="10"/>
                    <a:pt x="0" y="10"/>
                  </a:cubicBezTo>
                  <a:cubicBezTo>
                    <a:pt x="0" y="6"/>
                    <a:pt x="3" y="3"/>
                    <a:pt x="7" y="3"/>
                  </a:cubicBezTo>
                  <a:cubicBezTo>
                    <a:pt x="534" y="0"/>
                    <a:pt x="534" y="0"/>
                    <a:pt x="534" y="0"/>
                  </a:cubicBezTo>
                  <a:cubicBezTo>
                    <a:pt x="538" y="0"/>
                    <a:pt x="541" y="3"/>
                    <a:pt x="541" y="7"/>
                  </a:cubicBezTo>
                  <a:cubicBezTo>
                    <a:pt x="543" y="415"/>
                    <a:pt x="543" y="415"/>
                    <a:pt x="543" y="415"/>
                  </a:cubicBezTo>
                  <a:cubicBezTo>
                    <a:pt x="543" y="419"/>
                    <a:pt x="540" y="423"/>
                    <a:pt x="536" y="423"/>
                  </a:cubicBezTo>
                  <a:close/>
                  <a:moveTo>
                    <a:pt x="17" y="411"/>
                  </a:moveTo>
                  <a:cubicBezTo>
                    <a:pt x="528" y="408"/>
                    <a:pt x="528" y="408"/>
                    <a:pt x="528" y="408"/>
                  </a:cubicBezTo>
                  <a:cubicBezTo>
                    <a:pt x="527" y="15"/>
                    <a:pt x="527" y="15"/>
                    <a:pt x="527" y="15"/>
                  </a:cubicBezTo>
                  <a:cubicBezTo>
                    <a:pt x="15" y="17"/>
                    <a:pt x="15" y="17"/>
                    <a:pt x="15" y="17"/>
                  </a:cubicBezTo>
                  <a:lnTo>
                    <a:pt x="17" y="4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6"/>
            <p:cNvSpPr/>
            <p:nvPr/>
          </p:nvSpPr>
          <p:spPr bwMode="auto">
            <a:xfrm>
              <a:off x="2776538" y="1841500"/>
              <a:ext cx="1127125" cy="1023938"/>
            </a:xfrm>
            <a:custGeom>
              <a:avLst/>
              <a:gdLst>
                <a:gd name="T0" fmla="*/ 763 w 785"/>
                <a:gd name="T1" fmla="*/ 666 h 713"/>
                <a:gd name="T2" fmla="*/ 201 w 785"/>
                <a:gd name="T3" fmla="*/ 669 h 713"/>
                <a:gd name="T4" fmla="*/ 237 w 785"/>
                <a:gd name="T5" fmla="*/ 631 h 713"/>
                <a:gd name="T6" fmla="*/ 244 w 785"/>
                <a:gd name="T7" fmla="*/ 616 h 713"/>
                <a:gd name="T8" fmla="*/ 242 w 785"/>
                <a:gd name="T9" fmla="*/ 217 h 713"/>
                <a:gd name="T10" fmla="*/ 235 w 785"/>
                <a:gd name="T11" fmla="*/ 202 h 713"/>
                <a:gd name="T12" fmla="*/ 40 w 785"/>
                <a:gd name="T13" fmla="*/ 8 h 713"/>
                <a:gd name="T14" fmla="*/ 9 w 785"/>
                <a:gd name="T15" fmla="*/ 8 h 713"/>
                <a:gd name="T16" fmla="*/ 9 w 785"/>
                <a:gd name="T17" fmla="*/ 40 h 713"/>
                <a:gd name="T18" fmla="*/ 198 w 785"/>
                <a:gd name="T19" fmla="*/ 227 h 713"/>
                <a:gd name="T20" fmla="*/ 200 w 785"/>
                <a:gd name="T21" fmla="*/ 607 h 713"/>
                <a:gd name="T22" fmla="*/ 132 w 785"/>
                <a:gd name="T23" fmla="*/ 675 h 713"/>
                <a:gd name="T24" fmla="*/ 127 w 785"/>
                <a:gd name="T25" fmla="*/ 700 h 713"/>
                <a:gd name="T26" fmla="*/ 147 w 785"/>
                <a:gd name="T27" fmla="*/ 713 h 713"/>
                <a:gd name="T28" fmla="*/ 215 w 785"/>
                <a:gd name="T29" fmla="*/ 713 h 713"/>
                <a:gd name="T30" fmla="*/ 290 w 785"/>
                <a:gd name="T31" fmla="*/ 681 h 713"/>
                <a:gd name="T32" fmla="*/ 365 w 785"/>
                <a:gd name="T33" fmla="*/ 712 h 713"/>
                <a:gd name="T34" fmla="*/ 592 w 785"/>
                <a:gd name="T35" fmla="*/ 711 h 713"/>
                <a:gd name="T36" fmla="*/ 667 w 785"/>
                <a:gd name="T37" fmla="*/ 679 h 713"/>
                <a:gd name="T38" fmla="*/ 742 w 785"/>
                <a:gd name="T39" fmla="*/ 710 h 713"/>
                <a:gd name="T40" fmla="*/ 763 w 785"/>
                <a:gd name="T41" fmla="*/ 710 h 713"/>
                <a:gd name="T42" fmla="*/ 785 w 785"/>
                <a:gd name="T43" fmla="*/ 688 h 713"/>
                <a:gd name="T44" fmla="*/ 763 w 785"/>
                <a:gd name="T45" fmla="*/ 6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5" h="713">
                  <a:moveTo>
                    <a:pt x="763" y="666"/>
                  </a:moveTo>
                  <a:cubicBezTo>
                    <a:pt x="201" y="669"/>
                    <a:pt x="201" y="669"/>
                    <a:pt x="201" y="669"/>
                  </a:cubicBezTo>
                  <a:cubicBezTo>
                    <a:pt x="237" y="631"/>
                    <a:pt x="237" y="631"/>
                    <a:pt x="237" y="631"/>
                  </a:cubicBezTo>
                  <a:cubicBezTo>
                    <a:pt x="242" y="627"/>
                    <a:pt x="244" y="622"/>
                    <a:pt x="244" y="616"/>
                  </a:cubicBezTo>
                  <a:cubicBezTo>
                    <a:pt x="242" y="217"/>
                    <a:pt x="242" y="217"/>
                    <a:pt x="242" y="217"/>
                  </a:cubicBezTo>
                  <a:cubicBezTo>
                    <a:pt x="242" y="211"/>
                    <a:pt x="240" y="206"/>
                    <a:pt x="235" y="202"/>
                  </a:cubicBezTo>
                  <a:cubicBezTo>
                    <a:pt x="40" y="8"/>
                    <a:pt x="40" y="8"/>
                    <a:pt x="40" y="8"/>
                  </a:cubicBezTo>
                  <a:cubicBezTo>
                    <a:pt x="31" y="0"/>
                    <a:pt x="17" y="0"/>
                    <a:pt x="9" y="8"/>
                  </a:cubicBezTo>
                  <a:cubicBezTo>
                    <a:pt x="0" y="17"/>
                    <a:pt x="0" y="31"/>
                    <a:pt x="9" y="40"/>
                  </a:cubicBezTo>
                  <a:cubicBezTo>
                    <a:pt x="198" y="227"/>
                    <a:pt x="198" y="227"/>
                    <a:pt x="198" y="227"/>
                  </a:cubicBezTo>
                  <a:cubicBezTo>
                    <a:pt x="200" y="607"/>
                    <a:pt x="200" y="607"/>
                    <a:pt x="200" y="607"/>
                  </a:cubicBezTo>
                  <a:cubicBezTo>
                    <a:pt x="132" y="675"/>
                    <a:pt x="132" y="675"/>
                    <a:pt x="132" y="675"/>
                  </a:cubicBezTo>
                  <a:cubicBezTo>
                    <a:pt x="125" y="682"/>
                    <a:pt x="123" y="691"/>
                    <a:pt x="127" y="700"/>
                  </a:cubicBezTo>
                  <a:cubicBezTo>
                    <a:pt x="130" y="708"/>
                    <a:pt x="139" y="713"/>
                    <a:pt x="147" y="713"/>
                  </a:cubicBezTo>
                  <a:cubicBezTo>
                    <a:pt x="215" y="713"/>
                    <a:pt x="215" y="713"/>
                    <a:pt x="215" y="713"/>
                  </a:cubicBezTo>
                  <a:cubicBezTo>
                    <a:pt x="234" y="693"/>
                    <a:pt x="260" y="681"/>
                    <a:pt x="290" y="681"/>
                  </a:cubicBezTo>
                  <a:cubicBezTo>
                    <a:pt x="319" y="681"/>
                    <a:pt x="346" y="693"/>
                    <a:pt x="365" y="712"/>
                  </a:cubicBezTo>
                  <a:cubicBezTo>
                    <a:pt x="592" y="711"/>
                    <a:pt x="592" y="711"/>
                    <a:pt x="592" y="711"/>
                  </a:cubicBezTo>
                  <a:cubicBezTo>
                    <a:pt x="611" y="691"/>
                    <a:pt x="638" y="679"/>
                    <a:pt x="667" y="679"/>
                  </a:cubicBezTo>
                  <a:cubicBezTo>
                    <a:pt x="697" y="679"/>
                    <a:pt x="723" y="691"/>
                    <a:pt x="742" y="710"/>
                  </a:cubicBezTo>
                  <a:cubicBezTo>
                    <a:pt x="763" y="710"/>
                    <a:pt x="763" y="710"/>
                    <a:pt x="763" y="710"/>
                  </a:cubicBezTo>
                  <a:cubicBezTo>
                    <a:pt x="775" y="710"/>
                    <a:pt x="785" y="700"/>
                    <a:pt x="785" y="688"/>
                  </a:cubicBezTo>
                  <a:cubicBezTo>
                    <a:pt x="785" y="676"/>
                    <a:pt x="775" y="666"/>
                    <a:pt x="763" y="6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a:spLocks noEditPoints="1"/>
            </p:cNvSpPr>
            <p:nvPr/>
          </p:nvSpPr>
          <p:spPr bwMode="auto">
            <a:xfrm>
              <a:off x="3584575" y="2833688"/>
              <a:ext cx="303213" cy="301625"/>
            </a:xfrm>
            <a:custGeom>
              <a:avLst/>
              <a:gdLst>
                <a:gd name="T0" fmla="*/ 106 w 211"/>
                <a:gd name="T1" fmla="*/ 211 h 211"/>
                <a:gd name="T2" fmla="*/ 0 w 211"/>
                <a:gd name="T3" fmla="*/ 106 h 211"/>
                <a:gd name="T4" fmla="*/ 105 w 211"/>
                <a:gd name="T5" fmla="*/ 0 h 211"/>
                <a:gd name="T6" fmla="*/ 211 w 211"/>
                <a:gd name="T7" fmla="*/ 105 h 211"/>
                <a:gd name="T8" fmla="*/ 106 w 211"/>
                <a:gd name="T9" fmla="*/ 211 h 211"/>
                <a:gd name="T10" fmla="*/ 105 w 211"/>
                <a:gd name="T11" fmla="*/ 64 h 211"/>
                <a:gd name="T12" fmla="*/ 64 w 211"/>
                <a:gd name="T13" fmla="*/ 105 h 211"/>
                <a:gd name="T14" fmla="*/ 106 w 211"/>
                <a:gd name="T15" fmla="*/ 147 h 211"/>
                <a:gd name="T16" fmla="*/ 147 w 211"/>
                <a:gd name="T17" fmla="*/ 105 h 211"/>
                <a:gd name="T18" fmla="*/ 105 w 211"/>
                <a:gd name="T19" fmla="*/ 6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11">
                  <a:moveTo>
                    <a:pt x="106" y="211"/>
                  </a:moveTo>
                  <a:cubicBezTo>
                    <a:pt x="48" y="211"/>
                    <a:pt x="0" y="164"/>
                    <a:pt x="0" y="106"/>
                  </a:cubicBezTo>
                  <a:cubicBezTo>
                    <a:pt x="0" y="48"/>
                    <a:pt x="47" y="0"/>
                    <a:pt x="105" y="0"/>
                  </a:cubicBezTo>
                  <a:cubicBezTo>
                    <a:pt x="163" y="0"/>
                    <a:pt x="211" y="47"/>
                    <a:pt x="211" y="105"/>
                  </a:cubicBezTo>
                  <a:cubicBezTo>
                    <a:pt x="211" y="163"/>
                    <a:pt x="164" y="210"/>
                    <a:pt x="106" y="211"/>
                  </a:cubicBezTo>
                  <a:close/>
                  <a:moveTo>
                    <a:pt x="105" y="64"/>
                  </a:moveTo>
                  <a:cubicBezTo>
                    <a:pt x="82" y="64"/>
                    <a:pt x="64" y="82"/>
                    <a:pt x="64" y="105"/>
                  </a:cubicBezTo>
                  <a:cubicBezTo>
                    <a:pt x="64" y="128"/>
                    <a:pt x="83" y="147"/>
                    <a:pt x="106" y="147"/>
                  </a:cubicBezTo>
                  <a:cubicBezTo>
                    <a:pt x="129" y="147"/>
                    <a:pt x="147" y="128"/>
                    <a:pt x="147" y="105"/>
                  </a:cubicBezTo>
                  <a:cubicBezTo>
                    <a:pt x="147" y="82"/>
                    <a:pt x="128" y="63"/>
                    <a:pt x="105"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8"/>
            <p:cNvSpPr>
              <a:spLocks noEditPoints="1"/>
            </p:cNvSpPr>
            <p:nvPr/>
          </p:nvSpPr>
          <p:spPr bwMode="auto">
            <a:xfrm>
              <a:off x="3041650" y="2835275"/>
              <a:ext cx="303213" cy="303213"/>
            </a:xfrm>
            <a:custGeom>
              <a:avLst/>
              <a:gdLst>
                <a:gd name="T0" fmla="*/ 106 w 211"/>
                <a:gd name="T1" fmla="*/ 211 h 212"/>
                <a:gd name="T2" fmla="*/ 0 w 211"/>
                <a:gd name="T3" fmla="*/ 107 h 212"/>
                <a:gd name="T4" fmla="*/ 105 w 211"/>
                <a:gd name="T5" fmla="*/ 1 h 212"/>
                <a:gd name="T6" fmla="*/ 211 w 211"/>
                <a:gd name="T7" fmla="*/ 106 h 212"/>
                <a:gd name="T8" fmla="*/ 106 w 211"/>
                <a:gd name="T9" fmla="*/ 211 h 212"/>
                <a:gd name="T10" fmla="*/ 105 w 211"/>
                <a:gd name="T11" fmla="*/ 64 h 212"/>
                <a:gd name="T12" fmla="*/ 64 w 211"/>
                <a:gd name="T13" fmla="*/ 106 h 212"/>
                <a:gd name="T14" fmla="*/ 106 w 211"/>
                <a:gd name="T15" fmla="*/ 148 h 212"/>
                <a:gd name="T16" fmla="*/ 147 w 211"/>
                <a:gd name="T17" fmla="*/ 106 h 212"/>
                <a:gd name="T18" fmla="*/ 105 w 211"/>
                <a:gd name="T19" fmla="*/ 6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12">
                  <a:moveTo>
                    <a:pt x="106" y="211"/>
                  </a:moveTo>
                  <a:cubicBezTo>
                    <a:pt x="48" y="212"/>
                    <a:pt x="0" y="165"/>
                    <a:pt x="0" y="107"/>
                  </a:cubicBezTo>
                  <a:cubicBezTo>
                    <a:pt x="0" y="48"/>
                    <a:pt x="47" y="1"/>
                    <a:pt x="105" y="1"/>
                  </a:cubicBezTo>
                  <a:cubicBezTo>
                    <a:pt x="163" y="0"/>
                    <a:pt x="210" y="47"/>
                    <a:pt x="211" y="106"/>
                  </a:cubicBezTo>
                  <a:cubicBezTo>
                    <a:pt x="211" y="164"/>
                    <a:pt x="164" y="211"/>
                    <a:pt x="106" y="211"/>
                  </a:cubicBezTo>
                  <a:close/>
                  <a:moveTo>
                    <a:pt x="105" y="64"/>
                  </a:moveTo>
                  <a:cubicBezTo>
                    <a:pt x="82" y="65"/>
                    <a:pt x="64" y="83"/>
                    <a:pt x="64" y="106"/>
                  </a:cubicBezTo>
                  <a:cubicBezTo>
                    <a:pt x="64" y="129"/>
                    <a:pt x="83" y="148"/>
                    <a:pt x="106" y="148"/>
                  </a:cubicBezTo>
                  <a:cubicBezTo>
                    <a:pt x="128" y="148"/>
                    <a:pt x="147" y="129"/>
                    <a:pt x="147" y="106"/>
                  </a:cubicBezTo>
                  <a:cubicBezTo>
                    <a:pt x="147" y="83"/>
                    <a:pt x="128" y="64"/>
                    <a:pt x="105"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9"/>
            <p:cNvSpPr/>
            <p:nvPr/>
          </p:nvSpPr>
          <p:spPr bwMode="auto">
            <a:xfrm>
              <a:off x="3286125" y="2165350"/>
              <a:ext cx="11113" cy="565150"/>
            </a:xfrm>
            <a:custGeom>
              <a:avLst/>
              <a:gdLst>
                <a:gd name="T0" fmla="*/ 7 w 7"/>
                <a:gd name="T1" fmla="*/ 356 h 356"/>
                <a:gd name="T2" fmla="*/ 2 w 7"/>
                <a:gd name="T3" fmla="*/ 356 h 356"/>
                <a:gd name="T4" fmla="*/ 0 w 7"/>
                <a:gd name="T5" fmla="*/ 0 h 356"/>
                <a:gd name="T6" fmla="*/ 6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2" y="356"/>
                  </a:lnTo>
                  <a:lnTo>
                    <a:pt x="0" y="0"/>
                  </a:lnTo>
                  <a:lnTo>
                    <a:pt x="6"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0"/>
            <p:cNvSpPr/>
            <p:nvPr/>
          </p:nvSpPr>
          <p:spPr bwMode="auto">
            <a:xfrm>
              <a:off x="3419475" y="2165350"/>
              <a:ext cx="11113" cy="565150"/>
            </a:xfrm>
            <a:custGeom>
              <a:avLst/>
              <a:gdLst>
                <a:gd name="T0" fmla="*/ 7 w 7"/>
                <a:gd name="T1" fmla="*/ 356 h 356"/>
                <a:gd name="T2" fmla="*/ 2 w 7"/>
                <a:gd name="T3" fmla="*/ 356 h 356"/>
                <a:gd name="T4" fmla="*/ 0 w 7"/>
                <a:gd name="T5" fmla="*/ 0 h 356"/>
                <a:gd name="T6" fmla="*/ 6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2" y="356"/>
                  </a:lnTo>
                  <a:lnTo>
                    <a:pt x="0" y="0"/>
                  </a:lnTo>
                  <a:lnTo>
                    <a:pt x="6"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1"/>
            <p:cNvSpPr/>
            <p:nvPr/>
          </p:nvSpPr>
          <p:spPr bwMode="auto">
            <a:xfrm>
              <a:off x="3544888" y="2163763"/>
              <a:ext cx="11113" cy="565150"/>
            </a:xfrm>
            <a:custGeom>
              <a:avLst/>
              <a:gdLst>
                <a:gd name="T0" fmla="*/ 7 w 7"/>
                <a:gd name="T1" fmla="*/ 356 h 356"/>
                <a:gd name="T2" fmla="*/ 1 w 7"/>
                <a:gd name="T3" fmla="*/ 356 h 356"/>
                <a:gd name="T4" fmla="*/ 0 w 7"/>
                <a:gd name="T5" fmla="*/ 0 h 356"/>
                <a:gd name="T6" fmla="*/ 5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1" y="356"/>
                  </a:lnTo>
                  <a:lnTo>
                    <a:pt x="0" y="0"/>
                  </a:lnTo>
                  <a:lnTo>
                    <a:pt x="5"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2"/>
            <p:cNvSpPr/>
            <p:nvPr/>
          </p:nvSpPr>
          <p:spPr bwMode="auto">
            <a:xfrm>
              <a:off x="3668713" y="2163763"/>
              <a:ext cx="11113" cy="565150"/>
            </a:xfrm>
            <a:custGeom>
              <a:avLst/>
              <a:gdLst>
                <a:gd name="T0" fmla="*/ 7 w 7"/>
                <a:gd name="T1" fmla="*/ 356 h 356"/>
                <a:gd name="T2" fmla="*/ 1 w 7"/>
                <a:gd name="T3" fmla="*/ 356 h 356"/>
                <a:gd name="T4" fmla="*/ 0 w 7"/>
                <a:gd name="T5" fmla="*/ 0 h 356"/>
                <a:gd name="T6" fmla="*/ 5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1" y="356"/>
                  </a:lnTo>
                  <a:lnTo>
                    <a:pt x="0" y="0"/>
                  </a:lnTo>
                  <a:lnTo>
                    <a:pt x="5" y="0"/>
                  </a:lnTo>
                  <a:lnTo>
                    <a:pt x="7" y="3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3"/>
            <p:cNvSpPr/>
            <p:nvPr/>
          </p:nvSpPr>
          <p:spPr bwMode="auto">
            <a:xfrm>
              <a:off x="3789363" y="2163763"/>
              <a:ext cx="12700" cy="563563"/>
            </a:xfrm>
            <a:custGeom>
              <a:avLst/>
              <a:gdLst>
                <a:gd name="T0" fmla="*/ 8 w 8"/>
                <a:gd name="T1" fmla="*/ 355 h 355"/>
                <a:gd name="T2" fmla="*/ 1 w 8"/>
                <a:gd name="T3" fmla="*/ 355 h 355"/>
                <a:gd name="T4" fmla="*/ 0 w 8"/>
                <a:gd name="T5" fmla="*/ 0 h 355"/>
                <a:gd name="T6" fmla="*/ 6 w 8"/>
                <a:gd name="T7" fmla="*/ 0 h 355"/>
                <a:gd name="T8" fmla="*/ 8 w 8"/>
                <a:gd name="T9" fmla="*/ 355 h 355"/>
              </a:gdLst>
              <a:ahLst/>
              <a:cxnLst>
                <a:cxn ang="0">
                  <a:pos x="T0" y="T1"/>
                </a:cxn>
                <a:cxn ang="0">
                  <a:pos x="T2" y="T3"/>
                </a:cxn>
                <a:cxn ang="0">
                  <a:pos x="T4" y="T5"/>
                </a:cxn>
                <a:cxn ang="0">
                  <a:pos x="T6" y="T7"/>
                </a:cxn>
                <a:cxn ang="0">
                  <a:pos x="T8" y="T9"/>
                </a:cxn>
              </a:cxnLst>
              <a:rect l="0" t="0" r="r" b="b"/>
              <a:pathLst>
                <a:path w="8" h="355">
                  <a:moveTo>
                    <a:pt x="8" y="355"/>
                  </a:moveTo>
                  <a:lnTo>
                    <a:pt x="1" y="355"/>
                  </a:lnTo>
                  <a:lnTo>
                    <a:pt x="0" y="0"/>
                  </a:lnTo>
                  <a:lnTo>
                    <a:pt x="6" y="0"/>
                  </a:lnTo>
                  <a:lnTo>
                    <a:pt x="8" y="3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Freeform 14"/>
          <p:cNvSpPr/>
          <p:nvPr/>
        </p:nvSpPr>
        <p:spPr bwMode="auto">
          <a:xfrm>
            <a:off x="6035549" y="1592113"/>
            <a:ext cx="1792288" cy="1825625"/>
          </a:xfrm>
          <a:custGeom>
            <a:avLst/>
            <a:gdLst>
              <a:gd name="T0" fmla="*/ 1249 w 1249"/>
              <a:gd name="T1" fmla="*/ 1192 h 1272"/>
              <a:gd name="T2" fmla="*/ 1155 w 1249"/>
              <a:gd name="T3" fmla="*/ 728 h 1272"/>
              <a:gd name="T4" fmla="*/ 900 w 1249"/>
              <a:gd name="T5" fmla="*/ 349 h 1272"/>
              <a:gd name="T6" fmla="*/ 521 w 1249"/>
              <a:gd name="T7" fmla="*/ 94 h 1272"/>
              <a:gd name="T8" fmla="*/ 57 w 1249"/>
              <a:gd name="T9" fmla="*/ 0 h 1272"/>
              <a:gd name="T10" fmla="*/ 0 w 1249"/>
              <a:gd name="T11" fmla="*/ 1 h 1272"/>
              <a:gd name="T12" fmla="*/ 0 w 1249"/>
              <a:gd name="T13" fmla="*/ 603 h 1272"/>
              <a:gd name="T14" fmla="*/ 57 w 1249"/>
              <a:gd name="T15" fmla="*/ 600 h 1272"/>
              <a:gd name="T16" fmla="*/ 648 w 1249"/>
              <a:gd name="T17" fmla="*/ 1151 h 1272"/>
              <a:gd name="T18" fmla="*/ 1246 w 1249"/>
              <a:gd name="T19" fmla="*/ 1272 h 1272"/>
              <a:gd name="T20" fmla="*/ 1249 w 1249"/>
              <a:gd name="T21" fmla="*/ 1192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1272">
                <a:moveTo>
                  <a:pt x="1249" y="1192"/>
                </a:moveTo>
                <a:cubicBezTo>
                  <a:pt x="1249" y="1031"/>
                  <a:pt x="1217" y="875"/>
                  <a:pt x="1155" y="728"/>
                </a:cubicBezTo>
                <a:cubicBezTo>
                  <a:pt x="1095" y="586"/>
                  <a:pt x="1009" y="458"/>
                  <a:pt x="900" y="349"/>
                </a:cubicBezTo>
                <a:cubicBezTo>
                  <a:pt x="790" y="240"/>
                  <a:pt x="663" y="154"/>
                  <a:pt x="521" y="94"/>
                </a:cubicBezTo>
                <a:cubicBezTo>
                  <a:pt x="374" y="31"/>
                  <a:pt x="218" y="0"/>
                  <a:pt x="57" y="0"/>
                </a:cubicBezTo>
                <a:cubicBezTo>
                  <a:pt x="38" y="0"/>
                  <a:pt x="19" y="0"/>
                  <a:pt x="0" y="1"/>
                </a:cubicBezTo>
                <a:cubicBezTo>
                  <a:pt x="0" y="603"/>
                  <a:pt x="0" y="603"/>
                  <a:pt x="0" y="603"/>
                </a:cubicBezTo>
                <a:cubicBezTo>
                  <a:pt x="18" y="601"/>
                  <a:pt x="38" y="600"/>
                  <a:pt x="57" y="600"/>
                </a:cubicBezTo>
                <a:cubicBezTo>
                  <a:pt x="370" y="600"/>
                  <a:pt x="626" y="844"/>
                  <a:pt x="648" y="1151"/>
                </a:cubicBezTo>
                <a:cubicBezTo>
                  <a:pt x="1246" y="1272"/>
                  <a:pt x="1246" y="1272"/>
                  <a:pt x="1246" y="1272"/>
                </a:cubicBezTo>
                <a:cubicBezTo>
                  <a:pt x="1248" y="1246"/>
                  <a:pt x="1249" y="1219"/>
                  <a:pt x="1249" y="1192"/>
                </a:cubicBezTo>
                <a:close/>
              </a:path>
            </a:pathLst>
          </a:custGeom>
          <a:solidFill>
            <a:srgbClr val="00B0F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Freeform 15"/>
          <p:cNvSpPr/>
          <p:nvPr/>
        </p:nvSpPr>
        <p:spPr bwMode="auto">
          <a:xfrm>
            <a:off x="5570411" y="3335188"/>
            <a:ext cx="2244725" cy="1677988"/>
          </a:xfrm>
          <a:custGeom>
            <a:avLst/>
            <a:gdLst>
              <a:gd name="T0" fmla="*/ 381 w 1564"/>
              <a:gd name="T1" fmla="*/ 569 h 1169"/>
              <a:gd name="T2" fmla="*/ 301 w 1564"/>
              <a:gd name="T3" fmla="*/ 564 h 1169"/>
              <a:gd name="T4" fmla="*/ 0 w 1564"/>
              <a:gd name="T5" fmla="*/ 1107 h 1169"/>
              <a:gd name="T6" fmla="*/ 381 w 1564"/>
              <a:gd name="T7" fmla="*/ 1169 h 1169"/>
              <a:gd name="T8" fmla="*/ 845 w 1564"/>
              <a:gd name="T9" fmla="*/ 1075 h 1169"/>
              <a:gd name="T10" fmla="*/ 1224 w 1564"/>
              <a:gd name="T11" fmla="*/ 820 h 1169"/>
              <a:gd name="T12" fmla="*/ 1479 w 1564"/>
              <a:gd name="T13" fmla="*/ 441 h 1169"/>
              <a:gd name="T14" fmla="*/ 1564 w 1564"/>
              <a:gd name="T15" fmla="*/ 120 h 1169"/>
              <a:gd name="T16" fmla="*/ 972 w 1564"/>
              <a:gd name="T17" fmla="*/ 0 h 1169"/>
              <a:gd name="T18" fmla="*/ 381 w 1564"/>
              <a:gd name="T19" fmla="*/ 569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4" h="1169">
                <a:moveTo>
                  <a:pt x="381" y="569"/>
                </a:moveTo>
                <a:cubicBezTo>
                  <a:pt x="354" y="569"/>
                  <a:pt x="327" y="567"/>
                  <a:pt x="301" y="564"/>
                </a:cubicBezTo>
                <a:cubicBezTo>
                  <a:pt x="0" y="1107"/>
                  <a:pt x="0" y="1107"/>
                  <a:pt x="0" y="1107"/>
                </a:cubicBezTo>
                <a:cubicBezTo>
                  <a:pt x="122" y="1148"/>
                  <a:pt x="250" y="1169"/>
                  <a:pt x="381" y="1169"/>
                </a:cubicBezTo>
                <a:cubicBezTo>
                  <a:pt x="542" y="1169"/>
                  <a:pt x="698" y="1138"/>
                  <a:pt x="845" y="1075"/>
                </a:cubicBezTo>
                <a:cubicBezTo>
                  <a:pt x="987" y="1015"/>
                  <a:pt x="1114" y="929"/>
                  <a:pt x="1224" y="820"/>
                </a:cubicBezTo>
                <a:cubicBezTo>
                  <a:pt x="1333" y="711"/>
                  <a:pt x="1419" y="583"/>
                  <a:pt x="1479" y="441"/>
                </a:cubicBezTo>
                <a:cubicBezTo>
                  <a:pt x="1523" y="338"/>
                  <a:pt x="1551" y="231"/>
                  <a:pt x="1564" y="120"/>
                </a:cubicBezTo>
                <a:cubicBezTo>
                  <a:pt x="972" y="0"/>
                  <a:pt x="972" y="0"/>
                  <a:pt x="972" y="0"/>
                </a:cubicBezTo>
                <a:cubicBezTo>
                  <a:pt x="960" y="316"/>
                  <a:pt x="700" y="569"/>
                  <a:pt x="381" y="569"/>
                </a:cubicBezTo>
                <a:close/>
              </a:path>
            </a:pathLst>
          </a:custGeom>
          <a:solidFill>
            <a:srgbClr val="FF3D33"/>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 name="Freeform 19"/>
          <p:cNvSpPr/>
          <p:nvPr/>
        </p:nvSpPr>
        <p:spPr bwMode="auto">
          <a:xfrm>
            <a:off x="4462336" y="3732063"/>
            <a:ext cx="1447800" cy="1160463"/>
          </a:xfrm>
          <a:custGeom>
            <a:avLst/>
            <a:gdLst>
              <a:gd name="T0" fmla="*/ 643 w 1009"/>
              <a:gd name="T1" fmla="*/ 0 h 809"/>
              <a:gd name="T2" fmla="*/ 0 w 1009"/>
              <a:gd name="T3" fmla="*/ 0 h 809"/>
              <a:gd name="T4" fmla="*/ 56 w 1009"/>
              <a:gd name="T5" fmla="*/ 165 h 809"/>
              <a:gd name="T6" fmla="*/ 311 w 1009"/>
              <a:gd name="T7" fmla="*/ 544 h 809"/>
              <a:gd name="T8" fmla="*/ 690 w 1009"/>
              <a:gd name="T9" fmla="*/ 799 h 809"/>
              <a:gd name="T10" fmla="*/ 713 w 1009"/>
              <a:gd name="T11" fmla="*/ 809 h 809"/>
              <a:gd name="T12" fmla="*/ 1009 w 1009"/>
              <a:gd name="T13" fmla="*/ 275 h 809"/>
              <a:gd name="T14" fmla="*/ 643 w 1009"/>
              <a:gd name="T15" fmla="*/ 0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9" h="809">
                <a:moveTo>
                  <a:pt x="643" y="0"/>
                </a:moveTo>
                <a:cubicBezTo>
                  <a:pt x="0" y="0"/>
                  <a:pt x="0" y="0"/>
                  <a:pt x="0" y="0"/>
                </a:cubicBezTo>
                <a:cubicBezTo>
                  <a:pt x="14" y="56"/>
                  <a:pt x="33" y="111"/>
                  <a:pt x="56" y="165"/>
                </a:cubicBezTo>
                <a:cubicBezTo>
                  <a:pt x="116" y="307"/>
                  <a:pt x="202" y="435"/>
                  <a:pt x="311" y="544"/>
                </a:cubicBezTo>
                <a:cubicBezTo>
                  <a:pt x="420" y="653"/>
                  <a:pt x="548" y="739"/>
                  <a:pt x="690" y="799"/>
                </a:cubicBezTo>
                <a:cubicBezTo>
                  <a:pt x="698" y="803"/>
                  <a:pt x="705" y="806"/>
                  <a:pt x="713" y="809"/>
                </a:cubicBezTo>
                <a:cubicBezTo>
                  <a:pt x="1009" y="275"/>
                  <a:pt x="1009" y="275"/>
                  <a:pt x="1009" y="275"/>
                </a:cubicBezTo>
                <a:cubicBezTo>
                  <a:pt x="854" y="236"/>
                  <a:pt x="722" y="135"/>
                  <a:pt x="643" y="0"/>
                </a:cubicBezTo>
                <a:close/>
              </a:path>
            </a:pathLst>
          </a:custGeom>
          <a:solidFill>
            <a:srgbClr val="FA783A"/>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9" name="Freeform 84"/>
          <p:cNvSpPr>
            <a:spLocks noEditPoints="1"/>
          </p:cNvSpPr>
          <p:nvPr/>
        </p:nvSpPr>
        <p:spPr bwMode="auto">
          <a:xfrm>
            <a:off x="5630736" y="3030388"/>
            <a:ext cx="254000" cy="485775"/>
          </a:xfrm>
          <a:custGeom>
            <a:avLst/>
            <a:gdLst>
              <a:gd name="T0" fmla="*/ 145 w 177"/>
              <a:gd name="T1" fmla="*/ 339 h 339"/>
              <a:gd name="T2" fmla="*/ 145 w 177"/>
              <a:gd name="T3" fmla="*/ 339 h 339"/>
              <a:gd name="T4" fmla="*/ 177 w 177"/>
              <a:gd name="T5" fmla="*/ 214 h 339"/>
              <a:gd name="T6" fmla="*/ 177 w 177"/>
              <a:gd name="T7" fmla="*/ 214 h 339"/>
              <a:gd name="T8" fmla="*/ 177 w 177"/>
              <a:gd name="T9" fmla="*/ 214 h 339"/>
              <a:gd name="T10" fmla="*/ 154 w 177"/>
              <a:gd name="T11" fmla="*/ 104 h 339"/>
              <a:gd name="T12" fmla="*/ 150 w 177"/>
              <a:gd name="T13" fmla="*/ 108 h 339"/>
              <a:gd name="T14" fmla="*/ 151 w 177"/>
              <a:gd name="T15" fmla="*/ 109 h 339"/>
              <a:gd name="T16" fmla="*/ 151 w 177"/>
              <a:gd name="T17" fmla="*/ 109 h 339"/>
              <a:gd name="T18" fmla="*/ 151 w 177"/>
              <a:gd name="T19" fmla="*/ 109 h 339"/>
              <a:gd name="T20" fmla="*/ 154 w 177"/>
              <a:gd name="T21" fmla="*/ 106 h 339"/>
              <a:gd name="T22" fmla="*/ 155 w 177"/>
              <a:gd name="T23" fmla="*/ 106 h 339"/>
              <a:gd name="T24" fmla="*/ 155 w 177"/>
              <a:gd name="T25" fmla="*/ 106 h 339"/>
              <a:gd name="T26" fmla="*/ 155 w 177"/>
              <a:gd name="T27" fmla="*/ 106 h 339"/>
              <a:gd name="T28" fmla="*/ 157 w 177"/>
              <a:gd name="T29" fmla="*/ 106 h 339"/>
              <a:gd name="T30" fmla="*/ 155 w 177"/>
              <a:gd name="T31" fmla="*/ 104 h 339"/>
              <a:gd name="T32" fmla="*/ 154 w 177"/>
              <a:gd name="T33" fmla="*/ 105 h 339"/>
              <a:gd name="T34" fmla="*/ 154 w 177"/>
              <a:gd name="T35" fmla="*/ 104 h 339"/>
              <a:gd name="T36" fmla="*/ 108 w 177"/>
              <a:gd name="T37" fmla="*/ 103 h 339"/>
              <a:gd name="T38" fmla="*/ 108 w 177"/>
              <a:gd name="T39" fmla="*/ 103 h 339"/>
              <a:gd name="T40" fmla="*/ 108 w 177"/>
              <a:gd name="T41" fmla="*/ 103 h 339"/>
              <a:gd name="T42" fmla="*/ 154 w 177"/>
              <a:gd name="T43" fmla="*/ 103 h 339"/>
              <a:gd name="T44" fmla="*/ 153 w 177"/>
              <a:gd name="T45" fmla="*/ 104 h 339"/>
              <a:gd name="T46" fmla="*/ 154 w 177"/>
              <a:gd name="T47" fmla="*/ 104 h 339"/>
              <a:gd name="T48" fmla="*/ 155 w 177"/>
              <a:gd name="T49" fmla="*/ 104 h 339"/>
              <a:gd name="T50" fmla="*/ 154 w 177"/>
              <a:gd name="T51" fmla="*/ 103 h 339"/>
              <a:gd name="T52" fmla="*/ 41 w 177"/>
              <a:gd name="T53" fmla="*/ 89 h 339"/>
              <a:gd name="T54" fmla="*/ 41 w 177"/>
              <a:gd name="T55" fmla="*/ 89 h 339"/>
              <a:gd name="T56" fmla="*/ 41 w 177"/>
              <a:gd name="T57" fmla="*/ 89 h 339"/>
              <a:gd name="T58" fmla="*/ 168 w 177"/>
              <a:gd name="T59" fmla="*/ 75 h 339"/>
              <a:gd name="T60" fmla="*/ 168 w 177"/>
              <a:gd name="T61" fmla="*/ 75 h 339"/>
              <a:gd name="T62" fmla="*/ 168 w 177"/>
              <a:gd name="T63" fmla="*/ 75 h 339"/>
              <a:gd name="T64" fmla="*/ 165 w 177"/>
              <a:gd name="T65" fmla="*/ 65 h 339"/>
              <a:gd name="T66" fmla="*/ 165 w 177"/>
              <a:gd name="T67" fmla="*/ 65 h 339"/>
              <a:gd name="T68" fmla="*/ 165 w 177"/>
              <a:gd name="T69" fmla="*/ 65 h 339"/>
              <a:gd name="T70" fmla="*/ 163 w 177"/>
              <a:gd name="T71" fmla="*/ 58 h 339"/>
              <a:gd name="T72" fmla="*/ 163 w 177"/>
              <a:gd name="T73" fmla="*/ 58 h 339"/>
              <a:gd name="T74" fmla="*/ 163 w 177"/>
              <a:gd name="T75" fmla="*/ 58 h 339"/>
              <a:gd name="T76" fmla="*/ 29 w 177"/>
              <a:gd name="T77" fmla="*/ 46 h 339"/>
              <a:gd name="T78" fmla="*/ 29 w 177"/>
              <a:gd name="T79" fmla="*/ 46 h 339"/>
              <a:gd name="T80" fmla="*/ 85 w 177"/>
              <a:gd name="T81" fmla="*/ 34 h 339"/>
              <a:gd name="T82" fmla="*/ 85 w 177"/>
              <a:gd name="T83" fmla="*/ 34 h 339"/>
              <a:gd name="T84" fmla="*/ 85 w 177"/>
              <a:gd name="T85" fmla="*/ 34 h 339"/>
              <a:gd name="T86" fmla="*/ 106 w 177"/>
              <a:gd name="T87" fmla="*/ 29 h 339"/>
              <a:gd name="T88" fmla="*/ 106 w 177"/>
              <a:gd name="T89" fmla="*/ 29 h 339"/>
              <a:gd name="T90" fmla="*/ 118 w 177"/>
              <a:gd name="T91" fmla="*/ 25 h 339"/>
              <a:gd name="T92" fmla="*/ 118 w 177"/>
              <a:gd name="T93" fmla="*/ 25 h 339"/>
              <a:gd name="T94" fmla="*/ 118 w 177"/>
              <a:gd name="T95" fmla="*/ 25 h 339"/>
              <a:gd name="T96" fmla="*/ 108 w 177"/>
              <a:gd name="T97" fmla="*/ 21 h 339"/>
              <a:gd name="T98" fmla="*/ 108 w 177"/>
              <a:gd name="T99" fmla="*/ 21 h 339"/>
              <a:gd name="T100" fmla="*/ 55 w 177"/>
              <a:gd name="T101" fmla="*/ 1 h 339"/>
              <a:gd name="T102" fmla="*/ 55 w 177"/>
              <a:gd name="T103" fmla="*/ 1 h 339"/>
              <a:gd name="T104" fmla="*/ 55 w 177"/>
              <a:gd name="T105" fmla="*/ 1 h 339"/>
              <a:gd name="T106" fmla="*/ 0 w 177"/>
              <a:gd name="T107" fmla="*/ 1 h 339"/>
              <a:gd name="T108" fmla="*/ 0 w 177"/>
              <a:gd name="T109" fmla="*/ 1 h 339"/>
              <a:gd name="T110" fmla="*/ 2 w 177"/>
              <a:gd name="T111" fmla="*/ 0 h 339"/>
              <a:gd name="T112" fmla="*/ 2 w 177"/>
              <a:gd name="T113" fmla="*/ 0 h 339"/>
              <a:gd name="T114" fmla="*/ 2 w 177"/>
              <a:gd name="T115" fmla="*/ 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339">
                <a:moveTo>
                  <a:pt x="145" y="339"/>
                </a:moveTo>
                <a:cubicBezTo>
                  <a:pt x="145" y="339"/>
                  <a:pt x="145" y="339"/>
                  <a:pt x="145" y="339"/>
                </a:cubicBezTo>
                <a:moveTo>
                  <a:pt x="177" y="214"/>
                </a:moveTo>
                <a:cubicBezTo>
                  <a:pt x="177" y="214"/>
                  <a:pt x="177" y="214"/>
                  <a:pt x="177" y="214"/>
                </a:cubicBezTo>
                <a:cubicBezTo>
                  <a:pt x="177" y="214"/>
                  <a:pt x="177" y="214"/>
                  <a:pt x="177" y="214"/>
                </a:cubicBezTo>
                <a:moveTo>
                  <a:pt x="154" y="104"/>
                </a:moveTo>
                <a:cubicBezTo>
                  <a:pt x="152" y="105"/>
                  <a:pt x="150" y="105"/>
                  <a:pt x="150" y="108"/>
                </a:cubicBezTo>
                <a:cubicBezTo>
                  <a:pt x="151" y="108"/>
                  <a:pt x="150" y="109"/>
                  <a:pt x="151" y="109"/>
                </a:cubicBezTo>
                <a:cubicBezTo>
                  <a:pt x="151" y="109"/>
                  <a:pt x="151" y="109"/>
                  <a:pt x="151" y="109"/>
                </a:cubicBezTo>
                <a:cubicBezTo>
                  <a:pt x="151" y="109"/>
                  <a:pt x="151" y="109"/>
                  <a:pt x="151" y="109"/>
                </a:cubicBezTo>
                <a:cubicBezTo>
                  <a:pt x="152" y="108"/>
                  <a:pt x="154" y="108"/>
                  <a:pt x="154" y="106"/>
                </a:cubicBezTo>
                <a:cubicBezTo>
                  <a:pt x="155" y="106"/>
                  <a:pt x="155" y="106"/>
                  <a:pt x="155" y="106"/>
                </a:cubicBezTo>
                <a:cubicBezTo>
                  <a:pt x="155" y="106"/>
                  <a:pt x="155" y="106"/>
                  <a:pt x="155" y="106"/>
                </a:cubicBezTo>
                <a:cubicBezTo>
                  <a:pt x="155" y="106"/>
                  <a:pt x="155" y="106"/>
                  <a:pt x="155" y="106"/>
                </a:cubicBezTo>
                <a:cubicBezTo>
                  <a:pt x="156" y="106"/>
                  <a:pt x="156" y="106"/>
                  <a:pt x="157" y="106"/>
                </a:cubicBezTo>
                <a:cubicBezTo>
                  <a:pt x="156" y="105"/>
                  <a:pt x="156" y="105"/>
                  <a:pt x="155" y="104"/>
                </a:cubicBezTo>
                <a:cubicBezTo>
                  <a:pt x="155" y="104"/>
                  <a:pt x="154" y="105"/>
                  <a:pt x="154" y="105"/>
                </a:cubicBezTo>
                <a:cubicBezTo>
                  <a:pt x="154" y="104"/>
                  <a:pt x="154" y="104"/>
                  <a:pt x="154" y="104"/>
                </a:cubicBezTo>
                <a:moveTo>
                  <a:pt x="108" y="103"/>
                </a:moveTo>
                <a:cubicBezTo>
                  <a:pt x="108" y="103"/>
                  <a:pt x="108" y="103"/>
                  <a:pt x="108" y="103"/>
                </a:cubicBezTo>
                <a:cubicBezTo>
                  <a:pt x="108" y="103"/>
                  <a:pt x="108" y="103"/>
                  <a:pt x="108" y="103"/>
                </a:cubicBezTo>
                <a:moveTo>
                  <a:pt x="154" y="103"/>
                </a:moveTo>
                <a:cubicBezTo>
                  <a:pt x="154" y="104"/>
                  <a:pt x="153" y="103"/>
                  <a:pt x="153" y="104"/>
                </a:cubicBezTo>
                <a:cubicBezTo>
                  <a:pt x="153" y="104"/>
                  <a:pt x="154" y="104"/>
                  <a:pt x="154" y="104"/>
                </a:cubicBezTo>
                <a:cubicBezTo>
                  <a:pt x="154" y="104"/>
                  <a:pt x="154" y="104"/>
                  <a:pt x="155" y="104"/>
                </a:cubicBezTo>
                <a:cubicBezTo>
                  <a:pt x="154" y="104"/>
                  <a:pt x="154" y="104"/>
                  <a:pt x="154" y="103"/>
                </a:cubicBezTo>
                <a:moveTo>
                  <a:pt x="41" y="89"/>
                </a:moveTo>
                <a:cubicBezTo>
                  <a:pt x="41" y="89"/>
                  <a:pt x="41" y="89"/>
                  <a:pt x="41" y="89"/>
                </a:cubicBezTo>
                <a:cubicBezTo>
                  <a:pt x="41" y="89"/>
                  <a:pt x="41" y="89"/>
                  <a:pt x="41" y="89"/>
                </a:cubicBezTo>
                <a:moveTo>
                  <a:pt x="168" y="75"/>
                </a:moveTo>
                <a:cubicBezTo>
                  <a:pt x="168" y="75"/>
                  <a:pt x="168" y="75"/>
                  <a:pt x="168" y="75"/>
                </a:cubicBezTo>
                <a:cubicBezTo>
                  <a:pt x="168" y="75"/>
                  <a:pt x="168" y="75"/>
                  <a:pt x="168" y="75"/>
                </a:cubicBezTo>
                <a:moveTo>
                  <a:pt x="165" y="65"/>
                </a:moveTo>
                <a:cubicBezTo>
                  <a:pt x="165" y="65"/>
                  <a:pt x="165" y="65"/>
                  <a:pt x="165" y="65"/>
                </a:cubicBezTo>
                <a:cubicBezTo>
                  <a:pt x="165" y="65"/>
                  <a:pt x="165" y="65"/>
                  <a:pt x="165" y="65"/>
                </a:cubicBezTo>
                <a:moveTo>
                  <a:pt x="163" y="58"/>
                </a:moveTo>
                <a:cubicBezTo>
                  <a:pt x="163" y="58"/>
                  <a:pt x="163" y="58"/>
                  <a:pt x="163" y="58"/>
                </a:cubicBezTo>
                <a:cubicBezTo>
                  <a:pt x="163" y="58"/>
                  <a:pt x="163" y="58"/>
                  <a:pt x="163" y="58"/>
                </a:cubicBezTo>
                <a:moveTo>
                  <a:pt x="29" y="46"/>
                </a:moveTo>
                <a:cubicBezTo>
                  <a:pt x="29" y="46"/>
                  <a:pt x="29" y="46"/>
                  <a:pt x="29" y="46"/>
                </a:cubicBezTo>
                <a:moveTo>
                  <a:pt x="85" y="34"/>
                </a:moveTo>
                <a:cubicBezTo>
                  <a:pt x="85" y="34"/>
                  <a:pt x="85" y="34"/>
                  <a:pt x="85" y="34"/>
                </a:cubicBezTo>
                <a:cubicBezTo>
                  <a:pt x="85" y="34"/>
                  <a:pt x="85" y="34"/>
                  <a:pt x="85" y="34"/>
                </a:cubicBezTo>
                <a:moveTo>
                  <a:pt x="106" y="29"/>
                </a:moveTo>
                <a:cubicBezTo>
                  <a:pt x="106" y="29"/>
                  <a:pt x="106" y="29"/>
                  <a:pt x="106" y="29"/>
                </a:cubicBezTo>
                <a:moveTo>
                  <a:pt x="118" y="25"/>
                </a:moveTo>
                <a:cubicBezTo>
                  <a:pt x="118" y="25"/>
                  <a:pt x="118" y="25"/>
                  <a:pt x="118" y="25"/>
                </a:cubicBezTo>
                <a:cubicBezTo>
                  <a:pt x="118" y="25"/>
                  <a:pt x="118" y="25"/>
                  <a:pt x="118" y="25"/>
                </a:cubicBezTo>
                <a:moveTo>
                  <a:pt x="108" y="21"/>
                </a:moveTo>
                <a:cubicBezTo>
                  <a:pt x="108" y="21"/>
                  <a:pt x="108" y="21"/>
                  <a:pt x="108" y="21"/>
                </a:cubicBezTo>
                <a:moveTo>
                  <a:pt x="55" y="1"/>
                </a:moveTo>
                <a:cubicBezTo>
                  <a:pt x="55" y="1"/>
                  <a:pt x="55" y="1"/>
                  <a:pt x="55" y="1"/>
                </a:cubicBezTo>
                <a:cubicBezTo>
                  <a:pt x="55" y="1"/>
                  <a:pt x="55" y="1"/>
                  <a:pt x="55" y="1"/>
                </a:cubicBezTo>
                <a:moveTo>
                  <a:pt x="0" y="1"/>
                </a:moveTo>
                <a:cubicBezTo>
                  <a:pt x="0" y="1"/>
                  <a:pt x="0" y="1"/>
                  <a:pt x="0" y="1"/>
                </a:cubicBezTo>
                <a:moveTo>
                  <a:pt x="2" y="0"/>
                </a:moveTo>
                <a:cubicBezTo>
                  <a:pt x="2" y="0"/>
                  <a:pt x="2" y="0"/>
                  <a:pt x="2" y="0"/>
                </a:cubicBezTo>
                <a:cubicBezTo>
                  <a:pt x="2" y="0"/>
                  <a:pt x="2" y="0"/>
                  <a:pt x="2" y="0"/>
                </a:cubicBezTo>
              </a:path>
            </a:pathLst>
          </a:custGeom>
          <a:solidFill>
            <a:srgbClr val="9A98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0" name="KSO_Shape"/>
          <p:cNvGrpSpPr/>
          <p:nvPr/>
        </p:nvGrpSpPr>
        <p:grpSpPr bwMode="auto">
          <a:xfrm>
            <a:off x="5468811" y="2873001"/>
            <a:ext cx="1241310" cy="1026150"/>
            <a:chOff x="1331640" y="1268760"/>
            <a:chExt cx="5832647" cy="4819363"/>
          </a:xfrm>
          <a:solidFill>
            <a:schemeClr val="bg1">
              <a:lumMod val="65000"/>
              <a:alpha val="70000"/>
            </a:schemeClr>
          </a:solidFill>
        </p:grpSpPr>
        <p:sp>
          <p:nvSpPr>
            <p:cNvPr id="31" name="内蒙古"/>
            <p:cNvSpPr/>
            <p:nvPr/>
          </p:nvSpPr>
          <p:spPr bwMode="auto">
            <a:xfrm>
              <a:off x="3781351" y="1323173"/>
              <a:ext cx="2555478" cy="217959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2" name="甘肃"/>
            <p:cNvSpPr/>
            <p:nvPr/>
          </p:nvSpPr>
          <p:spPr bwMode="auto">
            <a:xfrm>
              <a:off x="3289854" y="2796965"/>
              <a:ext cx="1633141" cy="1382068"/>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3" name="宁夏"/>
            <p:cNvSpPr/>
            <p:nvPr/>
          </p:nvSpPr>
          <p:spPr bwMode="auto">
            <a:xfrm>
              <a:off x="4450161" y="3277346"/>
              <a:ext cx="329739" cy="544122"/>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4" name="新疆"/>
            <p:cNvSpPr/>
            <p:nvPr/>
          </p:nvSpPr>
          <p:spPr bwMode="auto">
            <a:xfrm>
              <a:off x="1331640" y="1845529"/>
              <a:ext cx="2334614" cy="1764508"/>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5" name="青海"/>
            <p:cNvSpPr/>
            <p:nvPr/>
          </p:nvSpPr>
          <p:spPr bwMode="auto">
            <a:xfrm>
              <a:off x="2846573" y="3230707"/>
              <a:ext cx="1452718" cy="1041604"/>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6" name="四川"/>
            <p:cNvSpPr/>
            <p:nvPr/>
          </p:nvSpPr>
          <p:spPr bwMode="auto">
            <a:xfrm>
              <a:off x="3680253" y="3961385"/>
              <a:ext cx="1256741" cy="110223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7" name="西藏"/>
            <p:cNvSpPr/>
            <p:nvPr/>
          </p:nvSpPr>
          <p:spPr bwMode="auto">
            <a:xfrm>
              <a:off x="1592943" y="3513650"/>
              <a:ext cx="2249069" cy="1368077"/>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8" name="云南"/>
            <p:cNvSpPr/>
            <p:nvPr/>
          </p:nvSpPr>
          <p:spPr bwMode="auto">
            <a:xfrm>
              <a:off x="3641368" y="4651642"/>
              <a:ext cx="1017214" cy="106026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9" name="贵州"/>
            <p:cNvSpPr/>
            <p:nvPr/>
          </p:nvSpPr>
          <p:spPr bwMode="auto">
            <a:xfrm>
              <a:off x="4370838" y="4637651"/>
              <a:ext cx="687475" cy="59542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0" name="广西"/>
            <p:cNvSpPr/>
            <p:nvPr/>
          </p:nvSpPr>
          <p:spPr bwMode="auto">
            <a:xfrm>
              <a:off x="4482825" y="5002989"/>
              <a:ext cx="899005" cy="684039"/>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1" name="重庆"/>
            <p:cNvSpPr/>
            <p:nvPr/>
          </p:nvSpPr>
          <p:spPr bwMode="auto">
            <a:xfrm>
              <a:off x="4607255" y="4250547"/>
              <a:ext cx="508606" cy="51613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2" name="陕西"/>
            <p:cNvSpPr/>
            <p:nvPr/>
          </p:nvSpPr>
          <p:spPr bwMode="auto">
            <a:xfrm>
              <a:off x="4607255" y="3249363"/>
              <a:ext cx="580153" cy="1033832"/>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3" name="山西"/>
            <p:cNvSpPr/>
            <p:nvPr/>
          </p:nvSpPr>
          <p:spPr bwMode="auto">
            <a:xfrm>
              <a:off x="5109639" y="3055034"/>
              <a:ext cx="385732" cy="84883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4" name="湖南"/>
            <p:cNvSpPr/>
            <p:nvPr/>
          </p:nvSpPr>
          <p:spPr bwMode="auto">
            <a:xfrm>
              <a:off x="5008541" y="4502397"/>
              <a:ext cx="615928" cy="71513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5" name="湖北"/>
            <p:cNvSpPr/>
            <p:nvPr/>
          </p:nvSpPr>
          <p:spPr bwMode="auto">
            <a:xfrm>
              <a:off x="4936994" y="4090420"/>
              <a:ext cx="874119" cy="547231"/>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6" name="广东"/>
            <p:cNvSpPr/>
            <p:nvPr/>
          </p:nvSpPr>
          <p:spPr bwMode="auto">
            <a:xfrm>
              <a:off x="5129860" y="5096267"/>
              <a:ext cx="909892" cy="719796"/>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7" name="江西"/>
            <p:cNvSpPr/>
            <p:nvPr/>
          </p:nvSpPr>
          <p:spPr bwMode="auto">
            <a:xfrm>
              <a:off x="5560697" y="4472860"/>
              <a:ext cx="544380" cy="741560"/>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福建"/>
            <p:cNvSpPr/>
            <p:nvPr/>
          </p:nvSpPr>
          <p:spPr bwMode="auto">
            <a:xfrm>
              <a:off x="5843775" y="4670297"/>
              <a:ext cx="503941" cy="615635"/>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9" name="浙江"/>
            <p:cNvSpPr/>
            <p:nvPr/>
          </p:nvSpPr>
          <p:spPr bwMode="auto">
            <a:xfrm>
              <a:off x="6069305" y="4280085"/>
              <a:ext cx="432394" cy="500592"/>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0" name="安徽"/>
            <p:cNvSpPr/>
            <p:nvPr/>
          </p:nvSpPr>
          <p:spPr bwMode="auto">
            <a:xfrm>
              <a:off x="5646243" y="3846342"/>
              <a:ext cx="547491" cy="670047"/>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1" name="天津"/>
            <p:cNvSpPr/>
            <p:nvPr/>
          </p:nvSpPr>
          <p:spPr bwMode="auto">
            <a:xfrm>
              <a:off x="5753564" y="3073690"/>
              <a:ext cx="143094" cy="206766"/>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2" name="北京"/>
            <p:cNvSpPr/>
            <p:nvPr/>
          </p:nvSpPr>
          <p:spPr bwMode="auto">
            <a:xfrm>
              <a:off x="5610469" y="2980412"/>
              <a:ext cx="189755" cy="203656"/>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3" name="辽宁"/>
            <p:cNvSpPr/>
            <p:nvPr/>
          </p:nvSpPr>
          <p:spPr bwMode="auto">
            <a:xfrm>
              <a:off x="5932432" y="2576207"/>
              <a:ext cx="673476" cy="640509"/>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4" name="吉林"/>
            <p:cNvSpPr/>
            <p:nvPr/>
          </p:nvSpPr>
          <p:spPr bwMode="auto">
            <a:xfrm>
              <a:off x="6083303" y="2189103"/>
              <a:ext cx="959665" cy="65139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5" name="黑龙江"/>
            <p:cNvSpPr/>
            <p:nvPr/>
          </p:nvSpPr>
          <p:spPr bwMode="auto">
            <a:xfrm>
              <a:off x="5879549" y="1268760"/>
              <a:ext cx="1284738" cy="1167530"/>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6" name="山东"/>
            <p:cNvSpPr/>
            <p:nvPr/>
          </p:nvSpPr>
          <p:spPr bwMode="auto">
            <a:xfrm>
              <a:off x="5624468" y="3362851"/>
              <a:ext cx="777686" cy="48815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7" name="上海"/>
            <p:cNvSpPr/>
            <p:nvPr/>
          </p:nvSpPr>
          <p:spPr bwMode="auto">
            <a:xfrm>
              <a:off x="6350827" y="4172815"/>
              <a:ext cx="122875" cy="107270"/>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8" name="江苏"/>
            <p:cNvSpPr/>
            <p:nvPr/>
          </p:nvSpPr>
          <p:spPr bwMode="auto">
            <a:xfrm>
              <a:off x="5781560" y="3760838"/>
              <a:ext cx="678142" cy="52235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9" name="河北"/>
            <p:cNvSpPr/>
            <p:nvPr/>
          </p:nvSpPr>
          <p:spPr bwMode="auto">
            <a:xfrm>
              <a:off x="5428491" y="2761208"/>
              <a:ext cx="629925" cy="898578"/>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0" name="河南"/>
            <p:cNvSpPr/>
            <p:nvPr/>
          </p:nvSpPr>
          <p:spPr bwMode="auto">
            <a:xfrm>
              <a:off x="5140747" y="3624030"/>
              <a:ext cx="662589" cy="65605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1" name="台湾"/>
            <p:cNvSpPr/>
            <p:nvPr/>
          </p:nvSpPr>
          <p:spPr bwMode="auto">
            <a:xfrm>
              <a:off x="6386601" y="5024754"/>
              <a:ext cx="189755" cy="45861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2" name="海南"/>
            <p:cNvSpPr/>
            <p:nvPr/>
          </p:nvSpPr>
          <p:spPr bwMode="auto">
            <a:xfrm>
              <a:off x="4991431" y="5837828"/>
              <a:ext cx="286189" cy="250295"/>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63" name="组合 62"/>
          <p:cNvGrpSpPr/>
          <p:nvPr/>
        </p:nvGrpSpPr>
        <p:grpSpPr>
          <a:xfrm>
            <a:off x="4947234" y="3895299"/>
            <a:ext cx="378075" cy="512606"/>
            <a:chOff x="5581650" y="2728913"/>
            <a:chExt cx="1035050" cy="1403350"/>
          </a:xfrm>
          <a:solidFill>
            <a:schemeClr val="bg1"/>
          </a:solidFill>
        </p:grpSpPr>
        <p:sp>
          <p:nvSpPr>
            <p:cNvPr id="64" name="Freeform 132"/>
            <p:cNvSpPr>
              <a:spLocks noEditPoints="1"/>
            </p:cNvSpPr>
            <p:nvPr/>
          </p:nvSpPr>
          <p:spPr bwMode="auto">
            <a:xfrm>
              <a:off x="5581650" y="2728913"/>
              <a:ext cx="1035050" cy="1403350"/>
            </a:xfrm>
            <a:custGeom>
              <a:avLst/>
              <a:gdLst>
                <a:gd name="T0" fmla="*/ 255 w 273"/>
                <a:gd name="T1" fmla="*/ 0 h 371"/>
                <a:gd name="T2" fmla="*/ 79 w 273"/>
                <a:gd name="T3" fmla="*/ 0 h 371"/>
                <a:gd name="T4" fmla="*/ 0 w 273"/>
                <a:gd name="T5" fmla="*/ 85 h 371"/>
                <a:gd name="T6" fmla="*/ 0 w 273"/>
                <a:gd name="T7" fmla="*/ 353 h 371"/>
                <a:gd name="T8" fmla="*/ 17 w 273"/>
                <a:gd name="T9" fmla="*/ 371 h 371"/>
                <a:gd name="T10" fmla="*/ 255 w 273"/>
                <a:gd name="T11" fmla="*/ 371 h 371"/>
                <a:gd name="T12" fmla="*/ 273 w 273"/>
                <a:gd name="T13" fmla="*/ 353 h 371"/>
                <a:gd name="T14" fmla="*/ 273 w 273"/>
                <a:gd name="T15" fmla="*/ 17 h 371"/>
                <a:gd name="T16" fmla="*/ 255 w 273"/>
                <a:gd name="T17" fmla="*/ 0 h 371"/>
                <a:gd name="T18" fmla="*/ 259 w 273"/>
                <a:gd name="T19" fmla="*/ 353 h 371"/>
                <a:gd name="T20" fmla="*/ 258 w 273"/>
                <a:gd name="T21" fmla="*/ 356 h 371"/>
                <a:gd name="T22" fmla="*/ 255 w 273"/>
                <a:gd name="T23" fmla="*/ 357 h 371"/>
                <a:gd name="T24" fmla="*/ 17 w 273"/>
                <a:gd name="T25" fmla="*/ 357 h 371"/>
                <a:gd name="T26" fmla="*/ 14 w 273"/>
                <a:gd name="T27" fmla="*/ 356 h 371"/>
                <a:gd name="T28" fmla="*/ 13 w 273"/>
                <a:gd name="T29" fmla="*/ 353 h 371"/>
                <a:gd name="T30" fmla="*/ 13 w 273"/>
                <a:gd name="T31" fmla="*/ 91 h 371"/>
                <a:gd name="T32" fmla="*/ 85 w 273"/>
                <a:gd name="T33" fmla="*/ 91 h 371"/>
                <a:gd name="T34" fmla="*/ 88 w 273"/>
                <a:gd name="T35" fmla="*/ 14 h 371"/>
                <a:gd name="T36" fmla="*/ 255 w 273"/>
                <a:gd name="T37" fmla="*/ 14 h 371"/>
                <a:gd name="T38" fmla="*/ 258 w 273"/>
                <a:gd name="T39" fmla="*/ 15 h 371"/>
                <a:gd name="T40" fmla="*/ 259 w 273"/>
                <a:gd name="T41" fmla="*/ 17 h 371"/>
                <a:gd name="T42" fmla="*/ 259 w 273"/>
                <a:gd name="T43" fmla="*/ 35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3" h="371">
                  <a:moveTo>
                    <a:pt x="255" y="0"/>
                  </a:moveTo>
                  <a:cubicBezTo>
                    <a:pt x="79" y="0"/>
                    <a:pt x="79" y="0"/>
                    <a:pt x="79" y="0"/>
                  </a:cubicBezTo>
                  <a:cubicBezTo>
                    <a:pt x="0" y="85"/>
                    <a:pt x="0" y="85"/>
                    <a:pt x="0" y="85"/>
                  </a:cubicBezTo>
                  <a:cubicBezTo>
                    <a:pt x="0" y="353"/>
                    <a:pt x="0" y="353"/>
                    <a:pt x="0" y="353"/>
                  </a:cubicBezTo>
                  <a:cubicBezTo>
                    <a:pt x="0" y="363"/>
                    <a:pt x="7" y="371"/>
                    <a:pt x="17" y="371"/>
                  </a:cubicBezTo>
                  <a:cubicBezTo>
                    <a:pt x="255" y="371"/>
                    <a:pt x="255" y="371"/>
                    <a:pt x="255" y="371"/>
                  </a:cubicBezTo>
                  <a:cubicBezTo>
                    <a:pt x="265" y="371"/>
                    <a:pt x="273" y="363"/>
                    <a:pt x="273" y="353"/>
                  </a:cubicBezTo>
                  <a:cubicBezTo>
                    <a:pt x="273" y="17"/>
                    <a:pt x="273" y="17"/>
                    <a:pt x="273" y="17"/>
                  </a:cubicBezTo>
                  <a:cubicBezTo>
                    <a:pt x="273" y="8"/>
                    <a:pt x="265" y="0"/>
                    <a:pt x="255" y="0"/>
                  </a:cubicBezTo>
                  <a:close/>
                  <a:moveTo>
                    <a:pt x="259" y="353"/>
                  </a:moveTo>
                  <a:cubicBezTo>
                    <a:pt x="259" y="354"/>
                    <a:pt x="259" y="355"/>
                    <a:pt x="258" y="356"/>
                  </a:cubicBezTo>
                  <a:cubicBezTo>
                    <a:pt x="257" y="357"/>
                    <a:pt x="256" y="357"/>
                    <a:pt x="255" y="357"/>
                  </a:cubicBezTo>
                  <a:cubicBezTo>
                    <a:pt x="17" y="357"/>
                    <a:pt x="17" y="357"/>
                    <a:pt x="17" y="357"/>
                  </a:cubicBezTo>
                  <a:cubicBezTo>
                    <a:pt x="16" y="357"/>
                    <a:pt x="15" y="357"/>
                    <a:pt x="14" y="356"/>
                  </a:cubicBezTo>
                  <a:cubicBezTo>
                    <a:pt x="14" y="355"/>
                    <a:pt x="13" y="354"/>
                    <a:pt x="13" y="353"/>
                  </a:cubicBezTo>
                  <a:cubicBezTo>
                    <a:pt x="13" y="91"/>
                    <a:pt x="13" y="91"/>
                    <a:pt x="13" y="91"/>
                  </a:cubicBezTo>
                  <a:cubicBezTo>
                    <a:pt x="85" y="91"/>
                    <a:pt x="85" y="91"/>
                    <a:pt x="85" y="91"/>
                  </a:cubicBezTo>
                  <a:cubicBezTo>
                    <a:pt x="88" y="14"/>
                    <a:pt x="88" y="14"/>
                    <a:pt x="88" y="14"/>
                  </a:cubicBezTo>
                  <a:cubicBezTo>
                    <a:pt x="255" y="14"/>
                    <a:pt x="255" y="14"/>
                    <a:pt x="255" y="14"/>
                  </a:cubicBezTo>
                  <a:cubicBezTo>
                    <a:pt x="256" y="14"/>
                    <a:pt x="257" y="14"/>
                    <a:pt x="258" y="15"/>
                  </a:cubicBezTo>
                  <a:cubicBezTo>
                    <a:pt x="259" y="15"/>
                    <a:pt x="259" y="16"/>
                    <a:pt x="259" y="17"/>
                  </a:cubicBezTo>
                  <a:lnTo>
                    <a:pt x="259"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33"/>
            <p:cNvSpPr/>
            <p:nvPr/>
          </p:nvSpPr>
          <p:spPr bwMode="auto">
            <a:xfrm>
              <a:off x="5761038" y="3719513"/>
              <a:ext cx="693738" cy="57150"/>
            </a:xfrm>
            <a:custGeom>
              <a:avLst/>
              <a:gdLst>
                <a:gd name="T0" fmla="*/ 176 w 183"/>
                <a:gd name="T1" fmla="*/ 0 h 15"/>
                <a:gd name="T2" fmla="*/ 7 w 183"/>
                <a:gd name="T3" fmla="*/ 0 h 15"/>
                <a:gd name="T4" fmla="*/ 0 w 183"/>
                <a:gd name="T5" fmla="*/ 7 h 15"/>
                <a:gd name="T6" fmla="*/ 7 w 183"/>
                <a:gd name="T7" fmla="*/ 15 h 15"/>
                <a:gd name="T8" fmla="*/ 176 w 183"/>
                <a:gd name="T9" fmla="*/ 15 h 15"/>
                <a:gd name="T10" fmla="*/ 183 w 183"/>
                <a:gd name="T11" fmla="*/ 7 h 15"/>
                <a:gd name="T12" fmla="*/ 176 w 18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83" h="15">
                  <a:moveTo>
                    <a:pt x="176" y="0"/>
                  </a:moveTo>
                  <a:cubicBezTo>
                    <a:pt x="7" y="0"/>
                    <a:pt x="7" y="0"/>
                    <a:pt x="7" y="0"/>
                  </a:cubicBezTo>
                  <a:cubicBezTo>
                    <a:pt x="3" y="0"/>
                    <a:pt x="0" y="3"/>
                    <a:pt x="0" y="7"/>
                  </a:cubicBezTo>
                  <a:cubicBezTo>
                    <a:pt x="0" y="12"/>
                    <a:pt x="3" y="15"/>
                    <a:pt x="7" y="15"/>
                  </a:cubicBezTo>
                  <a:cubicBezTo>
                    <a:pt x="176" y="15"/>
                    <a:pt x="176" y="15"/>
                    <a:pt x="176" y="15"/>
                  </a:cubicBezTo>
                  <a:cubicBezTo>
                    <a:pt x="180" y="15"/>
                    <a:pt x="183" y="12"/>
                    <a:pt x="183" y="7"/>
                  </a:cubicBezTo>
                  <a:cubicBezTo>
                    <a:pt x="183" y="3"/>
                    <a:pt x="180" y="0"/>
                    <a:pt x="1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4"/>
            <p:cNvSpPr/>
            <p:nvPr/>
          </p:nvSpPr>
          <p:spPr bwMode="auto">
            <a:xfrm>
              <a:off x="5761038" y="3913188"/>
              <a:ext cx="355600" cy="57150"/>
            </a:xfrm>
            <a:custGeom>
              <a:avLst/>
              <a:gdLst>
                <a:gd name="T0" fmla="*/ 86 w 94"/>
                <a:gd name="T1" fmla="*/ 0 h 15"/>
                <a:gd name="T2" fmla="*/ 7 w 94"/>
                <a:gd name="T3" fmla="*/ 0 h 15"/>
                <a:gd name="T4" fmla="*/ 0 w 94"/>
                <a:gd name="T5" fmla="*/ 7 h 15"/>
                <a:gd name="T6" fmla="*/ 7 w 94"/>
                <a:gd name="T7" fmla="*/ 15 h 15"/>
                <a:gd name="T8" fmla="*/ 86 w 94"/>
                <a:gd name="T9" fmla="*/ 15 h 15"/>
                <a:gd name="T10" fmla="*/ 94 w 94"/>
                <a:gd name="T11" fmla="*/ 7 h 15"/>
                <a:gd name="T12" fmla="*/ 86 w 9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94" h="15">
                  <a:moveTo>
                    <a:pt x="86" y="0"/>
                  </a:moveTo>
                  <a:cubicBezTo>
                    <a:pt x="60" y="0"/>
                    <a:pt x="34" y="0"/>
                    <a:pt x="7" y="0"/>
                  </a:cubicBezTo>
                  <a:cubicBezTo>
                    <a:pt x="3" y="0"/>
                    <a:pt x="0" y="3"/>
                    <a:pt x="0" y="7"/>
                  </a:cubicBezTo>
                  <a:cubicBezTo>
                    <a:pt x="0" y="12"/>
                    <a:pt x="3" y="15"/>
                    <a:pt x="7" y="15"/>
                  </a:cubicBezTo>
                  <a:cubicBezTo>
                    <a:pt x="34" y="15"/>
                    <a:pt x="60" y="15"/>
                    <a:pt x="86" y="15"/>
                  </a:cubicBezTo>
                  <a:cubicBezTo>
                    <a:pt x="91" y="15"/>
                    <a:pt x="94" y="12"/>
                    <a:pt x="94" y="7"/>
                  </a:cubicBezTo>
                  <a:cubicBezTo>
                    <a:pt x="94" y="3"/>
                    <a:pt x="91" y="0"/>
                    <a:pt x="8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35"/>
            <p:cNvSpPr/>
            <p:nvPr/>
          </p:nvSpPr>
          <p:spPr bwMode="auto">
            <a:xfrm>
              <a:off x="5761038" y="3587751"/>
              <a:ext cx="693738" cy="60325"/>
            </a:xfrm>
            <a:custGeom>
              <a:avLst/>
              <a:gdLst>
                <a:gd name="T0" fmla="*/ 176 w 183"/>
                <a:gd name="T1" fmla="*/ 0 h 16"/>
                <a:gd name="T2" fmla="*/ 7 w 183"/>
                <a:gd name="T3" fmla="*/ 0 h 16"/>
                <a:gd name="T4" fmla="*/ 0 w 183"/>
                <a:gd name="T5" fmla="*/ 8 h 16"/>
                <a:gd name="T6" fmla="*/ 7 w 183"/>
                <a:gd name="T7" fmla="*/ 16 h 16"/>
                <a:gd name="T8" fmla="*/ 176 w 183"/>
                <a:gd name="T9" fmla="*/ 16 h 16"/>
                <a:gd name="T10" fmla="*/ 183 w 183"/>
                <a:gd name="T11" fmla="*/ 8 h 16"/>
                <a:gd name="T12" fmla="*/ 176 w 18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3" h="16">
                  <a:moveTo>
                    <a:pt x="176" y="0"/>
                  </a:moveTo>
                  <a:cubicBezTo>
                    <a:pt x="7" y="0"/>
                    <a:pt x="7" y="0"/>
                    <a:pt x="7" y="0"/>
                  </a:cubicBezTo>
                  <a:cubicBezTo>
                    <a:pt x="3" y="0"/>
                    <a:pt x="0" y="4"/>
                    <a:pt x="0" y="8"/>
                  </a:cubicBezTo>
                  <a:cubicBezTo>
                    <a:pt x="0" y="12"/>
                    <a:pt x="3" y="16"/>
                    <a:pt x="7" y="16"/>
                  </a:cubicBezTo>
                  <a:cubicBezTo>
                    <a:pt x="176" y="16"/>
                    <a:pt x="176" y="16"/>
                    <a:pt x="176" y="16"/>
                  </a:cubicBezTo>
                  <a:cubicBezTo>
                    <a:pt x="180" y="16"/>
                    <a:pt x="183" y="12"/>
                    <a:pt x="183" y="8"/>
                  </a:cubicBezTo>
                  <a:cubicBezTo>
                    <a:pt x="183" y="4"/>
                    <a:pt x="180" y="0"/>
                    <a:pt x="1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36"/>
            <p:cNvSpPr/>
            <p:nvPr/>
          </p:nvSpPr>
          <p:spPr bwMode="auto">
            <a:xfrm>
              <a:off x="5761038" y="3459163"/>
              <a:ext cx="693738" cy="57150"/>
            </a:xfrm>
            <a:custGeom>
              <a:avLst/>
              <a:gdLst>
                <a:gd name="T0" fmla="*/ 176 w 183"/>
                <a:gd name="T1" fmla="*/ 0 h 15"/>
                <a:gd name="T2" fmla="*/ 7 w 183"/>
                <a:gd name="T3" fmla="*/ 0 h 15"/>
                <a:gd name="T4" fmla="*/ 0 w 183"/>
                <a:gd name="T5" fmla="*/ 7 h 15"/>
                <a:gd name="T6" fmla="*/ 7 w 183"/>
                <a:gd name="T7" fmla="*/ 15 h 15"/>
                <a:gd name="T8" fmla="*/ 176 w 183"/>
                <a:gd name="T9" fmla="*/ 15 h 15"/>
                <a:gd name="T10" fmla="*/ 183 w 183"/>
                <a:gd name="T11" fmla="*/ 7 h 15"/>
                <a:gd name="T12" fmla="*/ 176 w 18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83" h="15">
                  <a:moveTo>
                    <a:pt x="176" y="0"/>
                  </a:moveTo>
                  <a:cubicBezTo>
                    <a:pt x="7" y="0"/>
                    <a:pt x="7" y="0"/>
                    <a:pt x="7" y="0"/>
                  </a:cubicBezTo>
                  <a:cubicBezTo>
                    <a:pt x="3" y="0"/>
                    <a:pt x="0" y="3"/>
                    <a:pt x="0" y="7"/>
                  </a:cubicBezTo>
                  <a:cubicBezTo>
                    <a:pt x="0" y="12"/>
                    <a:pt x="3" y="15"/>
                    <a:pt x="7" y="15"/>
                  </a:cubicBezTo>
                  <a:cubicBezTo>
                    <a:pt x="176" y="15"/>
                    <a:pt x="176" y="15"/>
                    <a:pt x="176" y="15"/>
                  </a:cubicBezTo>
                  <a:cubicBezTo>
                    <a:pt x="180" y="15"/>
                    <a:pt x="183" y="12"/>
                    <a:pt x="183" y="7"/>
                  </a:cubicBezTo>
                  <a:cubicBezTo>
                    <a:pt x="183" y="3"/>
                    <a:pt x="180" y="0"/>
                    <a:pt x="1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37"/>
            <p:cNvSpPr/>
            <p:nvPr/>
          </p:nvSpPr>
          <p:spPr bwMode="auto">
            <a:xfrm>
              <a:off x="5761038" y="3327401"/>
              <a:ext cx="188913" cy="60325"/>
            </a:xfrm>
            <a:custGeom>
              <a:avLst/>
              <a:gdLst>
                <a:gd name="T0" fmla="*/ 7 w 50"/>
                <a:gd name="T1" fmla="*/ 16 h 16"/>
                <a:gd name="T2" fmla="*/ 43 w 50"/>
                <a:gd name="T3" fmla="*/ 16 h 16"/>
                <a:gd name="T4" fmla="*/ 50 w 50"/>
                <a:gd name="T5" fmla="*/ 8 h 16"/>
                <a:gd name="T6" fmla="*/ 43 w 50"/>
                <a:gd name="T7" fmla="*/ 0 h 16"/>
                <a:gd name="T8" fmla="*/ 7 w 50"/>
                <a:gd name="T9" fmla="*/ 0 h 16"/>
                <a:gd name="T10" fmla="*/ 0 w 50"/>
                <a:gd name="T11" fmla="*/ 8 h 16"/>
                <a:gd name="T12" fmla="*/ 7 w 50"/>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0" h="16">
                  <a:moveTo>
                    <a:pt x="7" y="16"/>
                  </a:moveTo>
                  <a:cubicBezTo>
                    <a:pt x="24" y="16"/>
                    <a:pt x="26" y="16"/>
                    <a:pt x="43" y="16"/>
                  </a:cubicBezTo>
                  <a:cubicBezTo>
                    <a:pt x="47" y="16"/>
                    <a:pt x="50" y="12"/>
                    <a:pt x="50" y="8"/>
                  </a:cubicBezTo>
                  <a:cubicBezTo>
                    <a:pt x="50" y="4"/>
                    <a:pt x="47" y="0"/>
                    <a:pt x="43" y="0"/>
                  </a:cubicBezTo>
                  <a:cubicBezTo>
                    <a:pt x="26" y="0"/>
                    <a:pt x="24" y="0"/>
                    <a:pt x="7" y="0"/>
                  </a:cubicBezTo>
                  <a:cubicBezTo>
                    <a:pt x="3" y="0"/>
                    <a:pt x="0" y="4"/>
                    <a:pt x="0" y="8"/>
                  </a:cubicBezTo>
                  <a:cubicBezTo>
                    <a:pt x="0" y="12"/>
                    <a:pt x="3" y="16"/>
                    <a:pt x="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38"/>
            <p:cNvSpPr/>
            <p:nvPr/>
          </p:nvSpPr>
          <p:spPr bwMode="auto">
            <a:xfrm>
              <a:off x="5995988" y="3125788"/>
              <a:ext cx="442913" cy="261938"/>
            </a:xfrm>
            <a:custGeom>
              <a:avLst/>
              <a:gdLst>
                <a:gd name="T0" fmla="*/ 21 w 117"/>
                <a:gd name="T1" fmla="*/ 44 h 69"/>
                <a:gd name="T2" fmla="*/ 24 w 117"/>
                <a:gd name="T3" fmla="*/ 35 h 69"/>
                <a:gd name="T4" fmla="*/ 24 w 117"/>
                <a:gd name="T5" fmla="*/ 68 h 69"/>
                <a:gd name="T6" fmla="*/ 59 w 117"/>
                <a:gd name="T7" fmla="*/ 69 h 69"/>
                <a:gd name="T8" fmla="*/ 93 w 117"/>
                <a:gd name="T9" fmla="*/ 68 h 69"/>
                <a:gd name="T10" fmla="*/ 93 w 117"/>
                <a:gd name="T11" fmla="*/ 35 h 69"/>
                <a:gd name="T12" fmla="*/ 96 w 117"/>
                <a:gd name="T13" fmla="*/ 44 h 69"/>
                <a:gd name="T14" fmla="*/ 96 w 117"/>
                <a:gd name="T15" fmla="*/ 67 h 69"/>
                <a:gd name="T16" fmla="*/ 117 w 117"/>
                <a:gd name="T17" fmla="*/ 65 h 69"/>
                <a:gd name="T18" fmla="*/ 117 w 117"/>
                <a:gd name="T19" fmla="*/ 37 h 69"/>
                <a:gd name="T20" fmla="*/ 107 w 117"/>
                <a:gd name="T21" fmla="*/ 11 h 69"/>
                <a:gd name="T22" fmla="*/ 78 w 117"/>
                <a:gd name="T23" fmla="*/ 0 h 69"/>
                <a:gd name="T24" fmla="*/ 77 w 117"/>
                <a:gd name="T25" fmla="*/ 0 h 69"/>
                <a:gd name="T26" fmla="*/ 77 w 117"/>
                <a:gd name="T27" fmla="*/ 0 h 69"/>
                <a:gd name="T28" fmla="*/ 67 w 117"/>
                <a:gd name="T29" fmla="*/ 44 h 69"/>
                <a:gd name="T30" fmla="*/ 62 w 117"/>
                <a:gd name="T31" fmla="*/ 14 h 69"/>
                <a:gd name="T32" fmla="*/ 65 w 117"/>
                <a:gd name="T33" fmla="*/ 7 h 69"/>
                <a:gd name="T34" fmla="*/ 60 w 117"/>
                <a:gd name="T35" fmla="*/ 2 h 69"/>
                <a:gd name="T36" fmla="*/ 59 w 117"/>
                <a:gd name="T37" fmla="*/ 2 h 69"/>
                <a:gd name="T38" fmla="*/ 59 w 117"/>
                <a:gd name="T39" fmla="*/ 2 h 69"/>
                <a:gd name="T40" fmla="*/ 57 w 117"/>
                <a:gd name="T41" fmla="*/ 2 h 69"/>
                <a:gd name="T42" fmla="*/ 52 w 117"/>
                <a:gd name="T43" fmla="*/ 7 h 69"/>
                <a:gd name="T44" fmla="*/ 55 w 117"/>
                <a:gd name="T45" fmla="*/ 14 h 69"/>
                <a:gd name="T46" fmla="*/ 50 w 117"/>
                <a:gd name="T47" fmla="*/ 44 h 69"/>
                <a:gd name="T48" fmla="*/ 41 w 117"/>
                <a:gd name="T49" fmla="*/ 0 h 69"/>
                <a:gd name="T50" fmla="*/ 40 w 117"/>
                <a:gd name="T51" fmla="*/ 0 h 69"/>
                <a:gd name="T52" fmla="*/ 40 w 117"/>
                <a:gd name="T53" fmla="*/ 0 h 69"/>
                <a:gd name="T54" fmla="*/ 10 w 117"/>
                <a:gd name="T55" fmla="*/ 11 h 69"/>
                <a:gd name="T56" fmla="*/ 0 w 117"/>
                <a:gd name="T57" fmla="*/ 37 h 69"/>
                <a:gd name="T58" fmla="*/ 0 w 117"/>
                <a:gd name="T59" fmla="*/ 65 h 69"/>
                <a:gd name="T60" fmla="*/ 21 w 117"/>
                <a:gd name="T61" fmla="*/ 68 h 69"/>
                <a:gd name="T62" fmla="*/ 21 w 117"/>
                <a:gd name="T63" fmla="*/ 4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69">
                  <a:moveTo>
                    <a:pt x="21" y="44"/>
                  </a:moveTo>
                  <a:cubicBezTo>
                    <a:pt x="21" y="40"/>
                    <a:pt x="23" y="37"/>
                    <a:pt x="24" y="35"/>
                  </a:cubicBezTo>
                  <a:cubicBezTo>
                    <a:pt x="24" y="68"/>
                    <a:pt x="24" y="68"/>
                    <a:pt x="24" y="68"/>
                  </a:cubicBezTo>
                  <a:cubicBezTo>
                    <a:pt x="34" y="69"/>
                    <a:pt x="47" y="69"/>
                    <a:pt x="59" y="69"/>
                  </a:cubicBezTo>
                  <a:cubicBezTo>
                    <a:pt x="70" y="69"/>
                    <a:pt x="83" y="69"/>
                    <a:pt x="93" y="68"/>
                  </a:cubicBezTo>
                  <a:cubicBezTo>
                    <a:pt x="93" y="35"/>
                    <a:pt x="93" y="35"/>
                    <a:pt x="93" y="35"/>
                  </a:cubicBezTo>
                  <a:cubicBezTo>
                    <a:pt x="95" y="37"/>
                    <a:pt x="96" y="40"/>
                    <a:pt x="96" y="44"/>
                  </a:cubicBezTo>
                  <a:cubicBezTo>
                    <a:pt x="96" y="46"/>
                    <a:pt x="96" y="59"/>
                    <a:pt x="96" y="67"/>
                  </a:cubicBezTo>
                  <a:cubicBezTo>
                    <a:pt x="104" y="67"/>
                    <a:pt x="110" y="66"/>
                    <a:pt x="117" y="65"/>
                  </a:cubicBezTo>
                  <a:cubicBezTo>
                    <a:pt x="117" y="54"/>
                    <a:pt x="117" y="39"/>
                    <a:pt x="117" y="37"/>
                  </a:cubicBezTo>
                  <a:cubicBezTo>
                    <a:pt x="116" y="19"/>
                    <a:pt x="110" y="14"/>
                    <a:pt x="107" y="11"/>
                  </a:cubicBezTo>
                  <a:cubicBezTo>
                    <a:pt x="99" y="7"/>
                    <a:pt x="84" y="2"/>
                    <a:pt x="78" y="0"/>
                  </a:cubicBezTo>
                  <a:cubicBezTo>
                    <a:pt x="77" y="0"/>
                    <a:pt x="77" y="0"/>
                    <a:pt x="77" y="0"/>
                  </a:cubicBezTo>
                  <a:cubicBezTo>
                    <a:pt x="77" y="0"/>
                    <a:pt x="77" y="0"/>
                    <a:pt x="77" y="0"/>
                  </a:cubicBezTo>
                  <a:cubicBezTo>
                    <a:pt x="76" y="6"/>
                    <a:pt x="67" y="44"/>
                    <a:pt x="67" y="44"/>
                  </a:cubicBezTo>
                  <a:cubicBezTo>
                    <a:pt x="67" y="44"/>
                    <a:pt x="62" y="14"/>
                    <a:pt x="62" y="14"/>
                  </a:cubicBezTo>
                  <a:cubicBezTo>
                    <a:pt x="62" y="14"/>
                    <a:pt x="65" y="7"/>
                    <a:pt x="65" y="7"/>
                  </a:cubicBezTo>
                  <a:cubicBezTo>
                    <a:pt x="60" y="2"/>
                    <a:pt x="60" y="2"/>
                    <a:pt x="60" y="2"/>
                  </a:cubicBezTo>
                  <a:cubicBezTo>
                    <a:pt x="59" y="2"/>
                    <a:pt x="59" y="2"/>
                    <a:pt x="59" y="2"/>
                  </a:cubicBezTo>
                  <a:cubicBezTo>
                    <a:pt x="59" y="2"/>
                    <a:pt x="59" y="2"/>
                    <a:pt x="59" y="2"/>
                  </a:cubicBezTo>
                  <a:cubicBezTo>
                    <a:pt x="57" y="2"/>
                    <a:pt x="57" y="2"/>
                    <a:pt x="57" y="2"/>
                  </a:cubicBezTo>
                  <a:cubicBezTo>
                    <a:pt x="52" y="7"/>
                    <a:pt x="52" y="7"/>
                    <a:pt x="52" y="7"/>
                  </a:cubicBezTo>
                  <a:cubicBezTo>
                    <a:pt x="55" y="14"/>
                    <a:pt x="55" y="14"/>
                    <a:pt x="55" y="14"/>
                  </a:cubicBezTo>
                  <a:cubicBezTo>
                    <a:pt x="50" y="44"/>
                    <a:pt x="50" y="44"/>
                    <a:pt x="50" y="44"/>
                  </a:cubicBezTo>
                  <a:cubicBezTo>
                    <a:pt x="50" y="44"/>
                    <a:pt x="41" y="6"/>
                    <a:pt x="41" y="0"/>
                  </a:cubicBezTo>
                  <a:cubicBezTo>
                    <a:pt x="41" y="0"/>
                    <a:pt x="40" y="0"/>
                    <a:pt x="40" y="0"/>
                  </a:cubicBezTo>
                  <a:cubicBezTo>
                    <a:pt x="40" y="0"/>
                    <a:pt x="40" y="0"/>
                    <a:pt x="40" y="0"/>
                  </a:cubicBezTo>
                  <a:cubicBezTo>
                    <a:pt x="34" y="2"/>
                    <a:pt x="18" y="7"/>
                    <a:pt x="10" y="11"/>
                  </a:cubicBezTo>
                  <a:cubicBezTo>
                    <a:pt x="7" y="14"/>
                    <a:pt x="2" y="19"/>
                    <a:pt x="0" y="37"/>
                  </a:cubicBezTo>
                  <a:cubicBezTo>
                    <a:pt x="0" y="39"/>
                    <a:pt x="0" y="54"/>
                    <a:pt x="0" y="65"/>
                  </a:cubicBezTo>
                  <a:cubicBezTo>
                    <a:pt x="7" y="66"/>
                    <a:pt x="13" y="67"/>
                    <a:pt x="21" y="68"/>
                  </a:cubicBezTo>
                  <a:cubicBezTo>
                    <a:pt x="21" y="60"/>
                    <a:pt x="21" y="47"/>
                    <a:pt x="2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39"/>
            <p:cNvSpPr/>
            <p:nvPr/>
          </p:nvSpPr>
          <p:spPr bwMode="auto">
            <a:xfrm>
              <a:off x="6105525" y="2843213"/>
              <a:ext cx="227013" cy="265113"/>
            </a:xfrm>
            <a:custGeom>
              <a:avLst/>
              <a:gdLst>
                <a:gd name="T0" fmla="*/ 6 w 60"/>
                <a:gd name="T1" fmla="*/ 46 h 70"/>
                <a:gd name="T2" fmla="*/ 30 w 60"/>
                <a:gd name="T3" fmla="*/ 70 h 70"/>
                <a:gd name="T4" fmla="*/ 54 w 60"/>
                <a:gd name="T5" fmla="*/ 45 h 70"/>
                <a:gd name="T6" fmla="*/ 59 w 60"/>
                <a:gd name="T7" fmla="*/ 34 h 70"/>
                <a:gd name="T8" fmla="*/ 56 w 60"/>
                <a:gd name="T9" fmla="*/ 29 h 70"/>
                <a:gd name="T10" fmla="*/ 30 w 60"/>
                <a:gd name="T11" fmla="*/ 0 h 70"/>
                <a:gd name="T12" fmla="*/ 4 w 60"/>
                <a:gd name="T13" fmla="*/ 29 h 70"/>
                <a:gd name="T14" fmla="*/ 0 w 60"/>
                <a:gd name="T15" fmla="*/ 34 h 70"/>
                <a:gd name="T16" fmla="*/ 6 w 60"/>
                <a:gd name="T17" fmla="*/ 4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70">
                  <a:moveTo>
                    <a:pt x="6" y="46"/>
                  </a:moveTo>
                  <a:cubicBezTo>
                    <a:pt x="10" y="59"/>
                    <a:pt x="17" y="70"/>
                    <a:pt x="30" y="70"/>
                  </a:cubicBezTo>
                  <a:cubicBezTo>
                    <a:pt x="43" y="70"/>
                    <a:pt x="51" y="58"/>
                    <a:pt x="54" y="45"/>
                  </a:cubicBezTo>
                  <a:cubicBezTo>
                    <a:pt x="57" y="44"/>
                    <a:pt x="60" y="38"/>
                    <a:pt x="59" y="34"/>
                  </a:cubicBezTo>
                  <a:cubicBezTo>
                    <a:pt x="59" y="31"/>
                    <a:pt x="58" y="30"/>
                    <a:pt x="56" y="29"/>
                  </a:cubicBezTo>
                  <a:cubicBezTo>
                    <a:pt x="55" y="13"/>
                    <a:pt x="45" y="0"/>
                    <a:pt x="30" y="0"/>
                  </a:cubicBezTo>
                  <a:cubicBezTo>
                    <a:pt x="15" y="0"/>
                    <a:pt x="5" y="13"/>
                    <a:pt x="4" y="29"/>
                  </a:cubicBezTo>
                  <a:cubicBezTo>
                    <a:pt x="2" y="29"/>
                    <a:pt x="1" y="31"/>
                    <a:pt x="0" y="34"/>
                  </a:cubicBezTo>
                  <a:cubicBezTo>
                    <a:pt x="0" y="38"/>
                    <a:pt x="2" y="44"/>
                    <a:pt x="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2" name="Freeform 149"/>
          <p:cNvSpPr>
            <a:spLocks noEditPoints="1"/>
          </p:cNvSpPr>
          <p:nvPr/>
        </p:nvSpPr>
        <p:spPr bwMode="auto">
          <a:xfrm>
            <a:off x="6661960" y="3994425"/>
            <a:ext cx="595670" cy="403300"/>
          </a:xfrm>
          <a:custGeom>
            <a:avLst/>
            <a:gdLst>
              <a:gd name="T0" fmla="*/ 102 w 296"/>
              <a:gd name="T1" fmla="*/ 0 h 199"/>
              <a:gd name="T2" fmla="*/ 46 w 296"/>
              <a:gd name="T3" fmla="*/ 0 h 199"/>
              <a:gd name="T4" fmla="*/ 0 w 296"/>
              <a:gd name="T5" fmla="*/ 77 h 199"/>
              <a:gd name="T6" fmla="*/ 30 w 296"/>
              <a:gd name="T7" fmla="*/ 199 h 199"/>
              <a:gd name="T8" fmla="*/ 296 w 296"/>
              <a:gd name="T9" fmla="*/ 92 h 199"/>
              <a:gd name="T10" fmla="*/ 250 w 296"/>
              <a:gd name="T11" fmla="*/ 184 h 199"/>
              <a:gd name="T12" fmla="*/ 45 w 296"/>
              <a:gd name="T13" fmla="*/ 184 h 199"/>
              <a:gd name="T14" fmla="*/ 188 w 296"/>
              <a:gd name="T15" fmla="*/ 92 h 199"/>
              <a:gd name="T16" fmla="*/ 91 w 296"/>
              <a:gd name="T17" fmla="*/ 144 h 199"/>
              <a:gd name="T18" fmla="*/ 88 w 296"/>
              <a:gd name="T19" fmla="*/ 163 h 199"/>
              <a:gd name="T20" fmla="*/ 64 w 296"/>
              <a:gd name="T21" fmla="*/ 166 h 199"/>
              <a:gd name="T22" fmla="*/ 63 w 296"/>
              <a:gd name="T23" fmla="*/ 156 h 199"/>
              <a:gd name="T24" fmla="*/ 74 w 296"/>
              <a:gd name="T25" fmla="*/ 158 h 199"/>
              <a:gd name="T26" fmla="*/ 81 w 296"/>
              <a:gd name="T27" fmla="*/ 148 h 199"/>
              <a:gd name="T28" fmla="*/ 65 w 296"/>
              <a:gd name="T29" fmla="*/ 140 h 199"/>
              <a:gd name="T30" fmla="*/ 60 w 296"/>
              <a:gd name="T31" fmla="*/ 121 h 199"/>
              <a:gd name="T32" fmla="*/ 77 w 296"/>
              <a:gd name="T33" fmla="*/ 113 h 199"/>
              <a:gd name="T34" fmla="*/ 89 w 296"/>
              <a:gd name="T35" fmla="*/ 124 h 199"/>
              <a:gd name="T36" fmla="*/ 71 w 296"/>
              <a:gd name="T37" fmla="*/ 123 h 199"/>
              <a:gd name="T38" fmla="*/ 76 w 296"/>
              <a:gd name="T39" fmla="*/ 133 h 199"/>
              <a:gd name="T40" fmla="*/ 91 w 296"/>
              <a:gd name="T41" fmla="*/ 144 h 199"/>
              <a:gd name="T42" fmla="*/ 140 w 296"/>
              <a:gd name="T43" fmla="*/ 166 h 199"/>
              <a:gd name="T44" fmla="*/ 110 w 296"/>
              <a:gd name="T45" fmla="*/ 144 h 199"/>
              <a:gd name="T46" fmla="*/ 100 w 296"/>
              <a:gd name="T47" fmla="*/ 114 h 199"/>
              <a:gd name="T48" fmla="*/ 129 w 296"/>
              <a:gd name="T49" fmla="*/ 135 h 199"/>
              <a:gd name="T50" fmla="*/ 169 w 296"/>
              <a:gd name="T51" fmla="*/ 113 h 199"/>
              <a:gd name="T52" fmla="*/ 148 w 296"/>
              <a:gd name="T53" fmla="*/ 151 h 199"/>
              <a:gd name="T54" fmla="*/ 169 w 296"/>
              <a:gd name="T55" fmla="*/ 167 h 199"/>
              <a:gd name="T56" fmla="*/ 190 w 296"/>
              <a:gd name="T57" fmla="*/ 129 h 199"/>
              <a:gd name="T58" fmla="*/ 178 w 296"/>
              <a:gd name="T59" fmla="*/ 154 h 199"/>
              <a:gd name="T60" fmla="*/ 160 w 296"/>
              <a:gd name="T61" fmla="*/ 153 h 199"/>
              <a:gd name="T62" fmla="*/ 161 w 296"/>
              <a:gd name="T63" fmla="*/ 126 h 199"/>
              <a:gd name="T64" fmla="*/ 178 w 296"/>
              <a:gd name="T65" fmla="*/ 127 h 199"/>
              <a:gd name="T66" fmla="*/ 178 w 296"/>
              <a:gd name="T67" fmla="*/ 154 h 199"/>
              <a:gd name="T68" fmla="*/ 212 w 296"/>
              <a:gd name="T69" fmla="*/ 148 h 199"/>
              <a:gd name="T70" fmla="*/ 222 w 296"/>
              <a:gd name="T71" fmla="*/ 147 h 199"/>
              <a:gd name="T72" fmla="*/ 235 w 296"/>
              <a:gd name="T73" fmla="*/ 130 h 199"/>
              <a:gd name="T74" fmla="*/ 221 w 296"/>
              <a:gd name="T75" fmla="*/ 114 h 199"/>
              <a:gd name="T76" fmla="*/ 199 w 296"/>
              <a:gd name="T77" fmla="*/ 114 h 199"/>
              <a:gd name="T78" fmla="*/ 209 w 296"/>
              <a:gd name="T79" fmla="*/ 148 h 199"/>
              <a:gd name="T80" fmla="*/ 214 w 296"/>
              <a:gd name="T81" fmla="*/ 122 h 199"/>
              <a:gd name="T82" fmla="*/ 223 w 296"/>
              <a:gd name="T83" fmla="*/ 126 h 199"/>
              <a:gd name="T84" fmla="*/ 221 w 296"/>
              <a:gd name="T85" fmla="*/ 138 h 199"/>
              <a:gd name="T86" fmla="*/ 212 w 296"/>
              <a:gd name="T87" fmla="*/ 140 h 199"/>
              <a:gd name="T88" fmla="*/ 209 w 296"/>
              <a:gd name="T89" fmla="*/ 139 h 199"/>
              <a:gd name="T90" fmla="*/ 143 w 296"/>
              <a:gd name="T91" fmla="*/ 75 h 199"/>
              <a:gd name="T92" fmla="*/ 77 w 296"/>
              <a:gd name="T93" fmla="*/ 97 h 199"/>
              <a:gd name="T94" fmla="*/ 102 w 296"/>
              <a:gd name="T95" fmla="*/ 4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6" h="199">
                <a:moveTo>
                  <a:pt x="285" y="77"/>
                </a:moveTo>
                <a:cubicBezTo>
                  <a:pt x="194" y="0"/>
                  <a:pt x="194" y="0"/>
                  <a:pt x="194" y="0"/>
                </a:cubicBezTo>
                <a:cubicBezTo>
                  <a:pt x="102" y="0"/>
                  <a:pt x="102" y="0"/>
                  <a:pt x="102" y="0"/>
                </a:cubicBezTo>
                <a:cubicBezTo>
                  <a:pt x="74" y="23"/>
                  <a:pt x="74" y="23"/>
                  <a:pt x="74" y="23"/>
                </a:cubicBezTo>
                <a:cubicBezTo>
                  <a:pt x="74" y="0"/>
                  <a:pt x="74" y="0"/>
                  <a:pt x="74" y="0"/>
                </a:cubicBezTo>
                <a:cubicBezTo>
                  <a:pt x="46" y="0"/>
                  <a:pt x="46" y="0"/>
                  <a:pt x="46" y="0"/>
                </a:cubicBezTo>
                <a:cubicBezTo>
                  <a:pt x="46" y="47"/>
                  <a:pt x="46" y="47"/>
                  <a:pt x="46" y="47"/>
                </a:cubicBezTo>
                <a:cubicBezTo>
                  <a:pt x="10" y="77"/>
                  <a:pt x="10" y="77"/>
                  <a:pt x="10" y="77"/>
                </a:cubicBezTo>
                <a:cubicBezTo>
                  <a:pt x="0" y="77"/>
                  <a:pt x="0" y="77"/>
                  <a:pt x="0" y="77"/>
                </a:cubicBezTo>
                <a:cubicBezTo>
                  <a:pt x="0" y="92"/>
                  <a:pt x="0" y="92"/>
                  <a:pt x="0" y="92"/>
                </a:cubicBezTo>
                <a:cubicBezTo>
                  <a:pt x="30" y="92"/>
                  <a:pt x="30" y="92"/>
                  <a:pt x="30" y="92"/>
                </a:cubicBezTo>
                <a:cubicBezTo>
                  <a:pt x="30" y="199"/>
                  <a:pt x="30" y="199"/>
                  <a:pt x="30" y="199"/>
                </a:cubicBezTo>
                <a:cubicBezTo>
                  <a:pt x="265" y="199"/>
                  <a:pt x="265" y="199"/>
                  <a:pt x="265" y="199"/>
                </a:cubicBezTo>
                <a:cubicBezTo>
                  <a:pt x="265" y="92"/>
                  <a:pt x="265" y="92"/>
                  <a:pt x="265" y="92"/>
                </a:cubicBezTo>
                <a:cubicBezTo>
                  <a:pt x="296" y="92"/>
                  <a:pt x="296" y="92"/>
                  <a:pt x="296" y="92"/>
                </a:cubicBezTo>
                <a:cubicBezTo>
                  <a:pt x="296" y="77"/>
                  <a:pt x="296" y="77"/>
                  <a:pt x="296" y="77"/>
                </a:cubicBezTo>
                <a:lnTo>
                  <a:pt x="285" y="77"/>
                </a:lnTo>
                <a:close/>
                <a:moveTo>
                  <a:pt x="250" y="184"/>
                </a:moveTo>
                <a:cubicBezTo>
                  <a:pt x="250" y="184"/>
                  <a:pt x="250" y="184"/>
                  <a:pt x="250" y="184"/>
                </a:cubicBezTo>
                <a:cubicBezTo>
                  <a:pt x="250" y="185"/>
                  <a:pt x="250" y="185"/>
                  <a:pt x="250" y="185"/>
                </a:cubicBezTo>
                <a:cubicBezTo>
                  <a:pt x="45" y="184"/>
                  <a:pt x="45" y="184"/>
                  <a:pt x="45" y="184"/>
                </a:cubicBezTo>
                <a:cubicBezTo>
                  <a:pt x="45" y="67"/>
                  <a:pt x="45" y="67"/>
                  <a:pt x="45" y="67"/>
                </a:cubicBezTo>
                <a:cubicBezTo>
                  <a:pt x="102" y="19"/>
                  <a:pt x="102" y="19"/>
                  <a:pt x="102" y="19"/>
                </a:cubicBezTo>
                <a:cubicBezTo>
                  <a:pt x="188" y="92"/>
                  <a:pt x="188" y="92"/>
                  <a:pt x="188" y="92"/>
                </a:cubicBezTo>
                <a:cubicBezTo>
                  <a:pt x="250" y="92"/>
                  <a:pt x="250" y="92"/>
                  <a:pt x="250" y="92"/>
                </a:cubicBezTo>
                <a:lnTo>
                  <a:pt x="250" y="184"/>
                </a:lnTo>
                <a:close/>
                <a:moveTo>
                  <a:pt x="91" y="144"/>
                </a:moveTo>
                <a:cubicBezTo>
                  <a:pt x="93" y="146"/>
                  <a:pt x="93" y="148"/>
                  <a:pt x="93" y="151"/>
                </a:cubicBezTo>
                <a:cubicBezTo>
                  <a:pt x="93" y="154"/>
                  <a:pt x="93" y="156"/>
                  <a:pt x="92" y="158"/>
                </a:cubicBezTo>
                <a:cubicBezTo>
                  <a:pt x="91" y="160"/>
                  <a:pt x="90" y="162"/>
                  <a:pt x="88" y="163"/>
                </a:cubicBezTo>
                <a:cubicBezTo>
                  <a:pt x="86" y="165"/>
                  <a:pt x="84" y="166"/>
                  <a:pt x="82" y="166"/>
                </a:cubicBezTo>
                <a:cubicBezTo>
                  <a:pt x="80" y="167"/>
                  <a:pt x="77" y="167"/>
                  <a:pt x="74" y="167"/>
                </a:cubicBezTo>
                <a:cubicBezTo>
                  <a:pt x="70" y="167"/>
                  <a:pt x="67" y="167"/>
                  <a:pt x="64" y="166"/>
                </a:cubicBezTo>
                <a:cubicBezTo>
                  <a:pt x="61" y="165"/>
                  <a:pt x="59" y="165"/>
                  <a:pt x="58" y="164"/>
                </a:cubicBezTo>
                <a:cubicBezTo>
                  <a:pt x="61" y="155"/>
                  <a:pt x="61" y="155"/>
                  <a:pt x="61" y="155"/>
                </a:cubicBezTo>
                <a:cubicBezTo>
                  <a:pt x="62" y="156"/>
                  <a:pt x="62" y="156"/>
                  <a:pt x="63" y="156"/>
                </a:cubicBezTo>
                <a:cubicBezTo>
                  <a:pt x="64" y="157"/>
                  <a:pt x="65" y="157"/>
                  <a:pt x="66" y="157"/>
                </a:cubicBezTo>
                <a:cubicBezTo>
                  <a:pt x="67" y="158"/>
                  <a:pt x="69" y="158"/>
                  <a:pt x="70" y="158"/>
                </a:cubicBezTo>
                <a:cubicBezTo>
                  <a:pt x="71" y="158"/>
                  <a:pt x="72" y="158"/>
                  <a:pt x="74" y="158"/>
                </a:cubicBezTo>
                <a:cubicBezTo>
                  <a:pt x="77" y="158"/>
                  <a:pt x="79" y="158"/>
                  <a:pt x="81" y="157"/>
                </a:cubicBezTo>
                <a:cubicBezTo>
                  <a:pt x="82" y="156"/>
                  <a:pt x="83" y="154"/>
                  <a:pt x="83" y="152"/>
                </a:cubicBezTo>
                <a:cubicBezTo>
                  <a:pt x="83" y="150"/>
                  <a:pt x="82" y="149"/>
                  <a:pt x="81" y="148"/>
                </a:cubicBezTo>
                <a:cubicBezTo>
                  <a:pt x="80" y="147"/>
                  <a:pt x="79" y="146"/>
                  <a:pt x="77" y="145"/>
                </a:cubicBezTo>
                <a:cubicBezTo>
                  <a:pt x="75" y="145"/>
                  <a:pt x="73" y="144"/>
                  <a:pt x="71" y="143"/>
                </a:cubicBezTo>
                <a:cubicBezTo>
                  <a:pt x="69" y="142"/>
                  <a:pt x="67" y="141"/>
                  <a:pt x="65" y="140"/>
                </a:cubicBezTo>
                <a:cubicBezTo>
                  <a:pt x="64" y="138"/>
                  <a:pt x="62" y="137"/>
                  <a:pt x="61" y="135"/>
                </a:cubicBezTo>
                <a:cubicBezTo>
                  <a:pt x="60" y="133"/>
                  <a:pt x="59" y="131"/>
                  <a:pt x="59" y="128"/>
                </a:cubicBezTo>
                <a:cubicBezTo>
                  <a:pt x="59" y="125"/>
                  <a:pt x="60" y="123"/>
                  <a:pt x="60" y="121"/>
                </a:cubicBezTo>
                <a:cubicBezTo>
                  <a:pt x="61" y="119"/>
                  <a:pt x="62" y="118"/>
                  <a:pt x="64" y="116"/>
                </a:cubicBezTo>
                <a:cubicBezTo>
                  <a:pt x="66" y="115"/>
                  <a:pt x="67" y="114"/>
                  <a:pt x="70" y="114"/>
                </a:cubicBezTo>
                <a:cubicBezTo>
                  <a:pt x="72" y="113"/>
                  <a:pt x="74" y="113"/>
                  <a:pt x="77" y="113"/>
                </a:cubicBezTo>
                <a:cubicBezTo>
                  <a:pt x="80" y="113"/>
                  <a:pt x="83" y="113"/>
                  <a:pt x="85" y="114"/>
                </a:cubicBezTo>
                <a:cubicBezTo>
                  <a:pt x="88" y="114"/>
                  <a:pt x="90" y="115"/>
                  <a:pt x="92" y="116"/>
                </a:cubicBezTo>
                <a:cubicBezTo>
                  <a:pt x="89" y="124"/>
                  <a:pt x="89" y="124"/>
                  <a:pt x="89" y="124"/>
                </a:cubicBezTo>
                <a:cubicBezTo>
                  <a:pt x="88" y="124"/>
                  <a:pt x="86" y="123"/>
                  <a:pt x="84" y="123"/>
                </a:cubicBezTo>
                <a:cubicBezTo>
                  <a:pt x="82" y="122"/>
                  <a:pt x="79" y="122"/>
                  <a:pt x="77" y="122"/>
                </a:cubicBezTo>
                <a:cubicBezTo>
                  <a:pt x="74" y="122"/>
                  <a:pt x="73" y="122"/>
                  <a:pt x="71" y="123"/>
                </a:cubicBezTo>
                <a:cubicBezTo>
                  <a:pt x="70" y="124"/>
                  <a:pt x="69" y="125"/>
                  <a:pt x="69" y="127"/>
                </a:cubicBezTo>
                <a:cubicBezTo>
                  <a:pt x="69" y="128"/>
                  <a:pt x="70" y="130"/>
                  <a:pt x="71" y="131"/>
                </a:cubicBezTo>
                <a:cubicBezTo>
                  <a:pt x="72" y="132"/>
                  <a:pt x="74" y="133"/>
                  <a:pt x="76" y="133"/>
                </a:cubicBezTo>
                <a:cubicBezTo>
                  <a:pt x="77" y="134"/>
                  <a:pt x="79" y="135"/>
                  <a:pt x="81" y="136"/>
                </a:cubicBezTo>
                <a:cubicBezTo>
                  <a:pt x="83" y="137"/>
                  <a:pt x="85" y="138"/>
                  <a:pt x="87" y="139"/>
                </a:cubicBezTo>
                <a:cubicBezTo>
                  <a:pt x="89" y="141"/>
                  <a:pt x="90" y="142"/>
                  <a:pt x="91" y="144"/>
                </a:cubicBezTo>
                <a:close/>
                <a:moveTo>
                  <a:pt x="129" y="114"/>
                </a:moveTo>
                <a:cubicBezTo>
                  <a:pt x="140" y="114"/>
                  <a:pt x="140" y="114"/>
                  <a:pt x="140" y="114"/>
                </a:cubicBezTo>
                <a:cubicBezTo>
                  <a:pt x="140" y="166"/>
                  <a:pt x="140" y="166"/>
                  <a:pt x="140" y="166"/>
                </a:cubicBezTo>
                <a:cubicBezTo>
                  <a:pt x="129" y="166"/>
                  <a:pt x="129" y="166"/>
                  <a:pt x="129" y="166"/>
                </a:cubicBezTo>
                <a:cubicBezTo>
                  <a:pt x="129" y="144"/>
                  <a:pt x="129" y="144"/>
                  <a:pt x="129" y="144"/>
                </a:cubicBezTo>
                <a:cubicBezTo>
                  <a:pt x="110" y="144"/>
                  <a:pt x="110" y="144"/>
                  <a:pt x="110" y="144"/>
                </a:cubicBezTo>
                <a:cubicBezTo>
                  <a:pt x="110" y="166"/>
                  <a:pt x="110" y="166"/>
                  <a:pt x="110" y="166"/>
                </a:cubicBezTo>
                <a:cubicBezTo>
                  <a:pt x="100" y="166"/>
                  <a:pt x="100" y="166"/>
                  <a:pt x="100" y="166"/>
                </a:cubicBezTo>
                <a:cubicBezTo>
                  <a:pt x="100" y="114"/>
                  <a:pt x="100" y="114"/>
                  <a:pt x="100" y="114"/>
                </a:cubicBezTo>
                <a:cubicBezTo>
                  <a:pt x="110" y="114"/>
                  <a:pt x="110" y="114"/>
                  <a:pt x="110" y="114"/>
                </a:cubicBezTo>
                <a:cubicBezTo>
                  <a:pt x="110" y="135"/>
                  <a:pt x="110" y="135"/>
                  <a:pt x="110" y="135"/>
                </a:cubicBezTo>
                <a:cubicBezTo>
                  <a:pt x="129" y="135"/>
                  <a:pt x="129" y="135"/>
                  <a:pt x="129" y="135"/>
                </a:cubicBezTo>
                <a:lnTo>
                  <a:pt x="129" y="114"/>
                </a:lnTo>
                <a:close/>
                <a:moveTo>
                  <a:pt x="179" y="115"/>
                </a:moveTo>
                <a:cubicBezTo>
                  <a:pt x="176" y="113"/>
                  <a:pt x="173" y="113"/>
                  <a:pt x="169" y="113"/>
                </a:cubicBezTo>
                <a:cubicBezTo>
                  <a:pt x="162" y="113"/>
                  <a:pt x="157" y="115"/>
                  <a:pt x="153" y="120"/>
                </a:cubicBezTo>
                <a:cubicBezTo>
                  <a:pt x="149" y="125"/>
                  <a:pt x="147" y="131"/>
                  <a:pt x="147" y="140"/>
                </a:cubicBezTo>
                <a:cubicBezTo>
                  <a:pt x="147" y="144"/>
                  <a:pt x="147" y="148"/>
                  <a:pt x="148" y="151"/>
                </a:cubicBezTo>
                <a:cubicBezTo>
                  <a:pt x="149" y="154"/>
                  <a:pt x="151" y="157"/>
                  <a:pt x="152" y="160"/>
                </a:cubicBezTo>
                <a:cubicBezTo>
                  <a:pt x="154" y="162"/>
                  <a:pt x="156" y="164"/>
                  <a:pt x="159" y="165"/>
                </a:cubicBezTo>
                <a:cubicBezTo>
                  <a:pt x="162" y="167"/>
                  <a:pt x="165" y="167"/>
                  <a:pt x="169" y="167"/>
                </a:cubicBezTo>
                <a:cubicBezTo>
                  <a:pt x="176" y="167"/>
                  <a:pt x="182" y="165"/>
                  <a:pt x="185" y="160"/>
                </a:cubicBezTo>
                <a:cubicBezTo>
                  <a:pt x="189" y="155"/>
                  <a:pt x="191" y="149"/>
                  <a:pt x="191" y="140"/>
                </a:cubicBezTo>
                <a:cubicBezTo>
                  <a:pt x="191" y="136"/>
                  <a:pt x="191" y="132"/>
                  <a:pt x="190" y="129"/>
                </a:cubicBezTo>
                <a:cubicBezTo>
                  <a:pt x="189" y="126"/>
                  <a:pt x="188" y="123"/>
                  <a:pt x="186" y="120"/>
                </a:cubicBezTo>
                <a:cubicBezTo>
                  <a:pt x="184" y="118"/>
                  <a:pt x="182" y="116"/>
                  <a:pt x="179" y="115"/>
                </a:cubicBezTo>
                <a:close/>
                <a:moveTo>
                  <a:pt x="178" y="154"/>
                </a:moveTo>
                <a:cubicBezTo>
                  <a:pt x="176" y="157"/>
                  <a:pt x="173" y="158"/>
                  <a:pt x="169" y="158"/>
                </a:cubicBezTo>
                <a:cubicBezTo>
                  <a:pt x="167" y="158"/>
                  <a:pt x="165" y="158"/>
                  <a:pt x="164" y="157"/>
                </a:cubicBezTo>
                <a:cubicBezTo>
                  <a:pt x="162" y="156"/>
                  <a:pt x="161" y="155"/>
                  <a:pt x="160" y="153"/>
                </a:cubicBezTo>
                <a:cubicBezTo>
                  <a:pt x="159" y="151"/>
                  <a:pt x="159" y="149"/>
                  <a:pt x="158" y="147"/>
                </a:cubicBezTo>
                <a:cubicBezTo>
                  <a:pt x="158" y="145"/>
                  <a:pt x="158" y="143"/>
                  <a:pt x="158" y="140"/>
                </a:cubicBezTo>
                <a:cubicBezTo>
                  <a:pt x="158" y="134"/>
                  <a:pt x="159" y="129"/>
                  <a:pt x="161" y="126"/>
                </a:cubicBezTo>
                <a:cubicBezTo>
                  <a:pt x="163" y="123"/>
                  <a:pt x="165" y="122"/>
                  <a:pt x="169" y="122"/>
                </a:cubicBezTo>
                <a:cubicBezTo>
                  <a:pt x="171" y="122"/>
                  <a:pt x="173" y="122"/>
                  <a:pt x="174" y="123"/>
                </a:cubicBezTo>
                <a:cubicBezTo>
                  <a:pt x="176" y="124"/>
                  <a:pt x="177" y="126"/>
                  <a:pt x="178" y="127"/>
                </a:cubicBezTo>
                <a:cubicBezTo>
                  <a:pt x="179" y="129"/>
                  <a:pt x="179" y="131"/>
                  <a:pt x="180" y="133"/>
                </a:cubicBezTo>
                <a:cubicBezTo>
                  <a:pt x="180" y="135"/>
                  <a:pt x="181" y="137"/>
                  <a:pt x="181" y="140"/>
                </a:cubicBezTo>
                <a:cubicBezTo>
                  <a:pt x="181" y="146"/>
                  <a:pt x="180" y="151"/>
                  <a:pt x="178" y="154"/>
                </a:cubicBezTo>
                <a:close/>
                <a:moveTo>
                  <a:pt x="209" y="148"/>
                </a:moveTo>
                <a:cubicBezTo>
                  <a:pt x="209" y="148"/>
                  <a:pt x="209" y="148"/>
                  <a:pt x="210" y="148"/>
                </a:cubicBezTo>
                <a:cubicBezTo>
                  <a:pt x="211" y="148"/>
                  <a:pt x="211" y="148"/>
                  <a:pt x="212" y="148"/>
                </a:cubicBezTo>
                <a:cubicBezTo>
                  <a:pt x="212" y="148"/>
                  <a:pt x="213" y="148"/>
                  <a:pt x="213" y="148"/>
                </a:cubicBezTo>
                <a:cubicBezTo>
                  <a:pt x="214" y="148"/>
                  <a:pt x="214" y="148"/>
                  <a:pt x="215" y="148"/>
                </a:cubicBezTo>
                <a:cubicBezTo>
                  <a:pt x="217" y="148"/>
                  <a:pt x="220" y="148"/>
                  <a:pt x="222" y="147"/>
                </a:cubicBezTo>
                <a:cubicBezTo>
                  <a:pt x="225" y="147"/>
                  <a:pt x="227" y="146"/>
                  <a:pt x="229" y="144"/>
                </a:cubicBezTo>
                <a:cubicBezTo>
                  <a:pt x="231" y="143"/>
                  <a:pt x="232" y="141"/>
                  <a:pt x="233" y="139"/>
                </a:cubicBezTo>
                <a:cubicBezTo>
                  <a:pt x="234" y="136"/>
                  <a:pt x="235" y="134"/>
                  <a:pt x="235" y="130"/>
                </a:cubicBezTo>
                <a:cubicBezTo>
                  <a:pt x="235" y="127"/>
                  <a:pt x="234" y="124"/>
                  <a:pt x="233" y="122"/>
                </a:cubicBezTo>
                <a:cubicBezTo>
                  <a:pt x="232" y="119"/>
                  <a:pt x="230" y="118"/>
                  <a:pt x="228" y="116"/>
                </a:cubicBezTo>
                <a:cubicBezTo>
                  <a:pt x="226" y="115"/>
                  <a:pt x="223" y="114"/>
                  <a:pt x="221" y="114"/>
                </a:cubicBezTo>
                <a:cubicBezTo>
                  <a:pt x="218" y="113"/>
                  <a:pt x="216" y="113"/>
                  <a:pt x="213" y="113"/>
                </a:cubicBezTo>
                <a:cubicBezTo>
                  <a:pt x="210" y="113"/>
                  <a:pt x="208" y="113"/>
                  <a:pt x="205" y="113"/>
                </a:cubicBezTo>
                <a:cubicBezTo>
                  <a:pt x="203" y="114"/>
                  <a:pt x="201" y="114"/>
                  <a:pt x="199" y="114"/>
                </a:cubicBezTo>
                <a:cubicBezTo>
                  <a:pt x="199" y="166"/>
                  <a:pt x="199" y="166"/>
                  <a:pt x="199" y="166"/>
                </a:cubicBezTo>
                <a:cubicBezTo>
                  <a:pt x="209" y="166"/>
                  <a:pt x="209" y="166"/>
                  <a:pt x="209" y="166"/>
                </a:cubicBezTo>
                <a:lnTo>
                  <a:pt x="209" y="148"/>
                </a:lnTo>
                <a:close/>
                <a:moveTo>
                  <a:pt x="209" y="122"/>
                </a:moveTo>
                <a:cubicBezTo>
                  <a:pt x="209" y="122"/>
                  <a:pt x="210" y="122"/>
                  <a:pt x="211" y="122"/>
                </a:cubicBezTo>
                <a:cubicBezTo>
                  <a:pt x="212" y="122"/>
                  <a:pt x="213" y="122"/>
                  <a:pt x="214" y="122"/>
                </a:cubicBezTo>
                <a:cubicBezTo>
                  <a:pt x="215" y="122"/>
                  <a:pt x="216" y="122"/>
                  <a:pt x="218" y="122"/>
                </a:cubicBezTo>
                <a:cubicBezTo>
                  <a:pt x="219" y="123"/>
                  <a:pt x="220" y="123"/>
                  <a:pt x="221" y="124"/>
                </a:cubicBezTo>
                <a:cubicBezTo>
                  <a:pt x="222" y="124"/>
                  <a:pt x="223" y="125"/>
                  <a:pt x="223" y="126"/>
                </a:cubicBezTo>
                <a:cubicBezTo>
                  <a:pt x="224" y="127"/>
                  <a:pt x="224" y="129"/>
                  <a:pt x="224" y="130"/>
                </a:cubicBezTo>
                <a:cubicBezTo>
                  <a:pt x="224" y="132"/>
                  <a:pt x="224" y="134"/>
                  <a:pt x="223" y="135"/>
                </a:cubicBezTo>
                <a:cubicBezTo>
                  <a:pt x="223" y="136"/>
                  <a:pt x="222" y="137"/>
                  <a:pt x="221" y="138"/>
                </a:cubicBezTo>
                <a:cubicBezTo>
                  <a:pt x="220" y="138"/>
                  <a:pt x="219" y="139"/>
                  <a:pt x="217" y="139"/>
                </a:cubicBezTo>
                <a:cubicBezTo>
                  <a:pt x="216" y="139"/>
                  <a:pt x="215" y="140"/>
                  <a:pt x="213" y="140"/>
                </a:cubicBezTo>
                <a:cubicBezTo>
                  <a:pt x="213" y="140"/>
                  <a:pt x="213" y="140"/>
                  <a:pt x="212" y="140"/>
                </a:cubicBezTo>
                <a:cubicBezTo>
                  <a:pt x="212" y="140"/>
                  <a:pt x="211" y="140"/>
                  <a:pt x="211" y="140"/>
                </a:cubicBezTo>
                <a:cubicBezTo>
                  <a:pt x="211" y="139"/>
                  <a:pt x="210" y="139"/>
                  <a:pt x="210" y="139"/>
                </a:cubicBezTo>
                <a:cubicBezTo>
                  <a:pt x="209" y="139"/>
                  <a:pt x="209" y="139"/>
                  <a:pt x="209" y="139"/>
                </a:cubicBezTo>
                <a:lnTo>
                  <a:pt x="209" y="122"/>
                </a:lnTo>
                <a:close/>
                <a:moveTo>
                  <a:pt x="102" y="40"/>
                </a:moveTo>
                <a:cubicBezTo>
                  <a:pt x="143" y="75"/>
                  <a:pt x="143" y="75"/>
                  <a:pt x="143" y="75"/>
                </a:cubicBezTo>
                <a:cubicBezTo>
                  <a:pt x="127" y="75"/>
                  <a:pt x="127" y="75"/>
                  <a:pt x="127" y="75"/>
                </a:cubicBezTo>
                <a:cubicBezTo>
                  <a:pt x="127" y="97"/>
                  <a:pt x="127" y="97"/>
                  <a:pt x="127" y="97"/>
                </a:cubicBezTo>
                <a:cubicBezTo>
                  <a:pt x="77" y="97"/>
                  <a:pt x="77" y="97"/>
                  <a:pt x="77" y="97"/>
                </a:cubicBezTo>
                <a:cubicBezTo>
                  <a:pt x="77" y="75"/>
                  <a:pt x="77" y="75"/>
                  <a:pt x="77" y="75"/>
                </a:cubicBezTo>
                <a:cubicBezTo>
                  <a:pt x="61" y="75"/>
                  <a:pt x="61" y="75"/>
                  <a:pt x="61" y="75"/>
                </a:cubicBezTo>
                <a:lnTo>
                  <a:pt x="102" y="4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3" name="Freeform 157"/>
          <p:cNvSpPr>
            <a:spLocks noEditPoints="1"/>
          </p:cNvSpPr>
          <p:nvPr/>
        </p:nvSpPr>
        <p:spPr bwMode="auto">
          <a:xfrm>
            <a:off x="6642746" y="2042975"/>
            <a:ext cx="577893" cy="490571"/>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4" name="文本框 44"/>
          <p:cNvSpPr txBox="1"/>
          <p:nvPr/>
        </p:nvSpPr>
        <p:spPr>
          <a:xfrm>
            <a:off x="8089947" y="2348880"/>
            <a:ext cx="1107996" cy="369332"/>
          </a:xfrm>
          <a:prstGeom prst="rect">
            <a:avLst/>
          </a:prstGeom>
          <a:noFill/>
        </p:spPr>
        <p:txBody>
          <a:bodyPr wrap="none" rtlCol="0">
            <a:spAutoFit/>
          </a:bodyPr>
          <a:lstStyle/>
          <a:p>
            <a:r>
              <a:rPr lang="zh-CN" altLang="en-US" b="1" dirty="0">
                <a:solidFill>
                  <a:srgbClr val="00B0F0"/>
                </a:solidFill>
                <a:latin typeface="微软雅黑" panose="020B0503020204020204" pitchFamily="34" charset="-122"/>
                <a:ea typeface="微软雅黑" panose="020B0503020204020204" pitchFamily="34" charset="-122"/>
              </a:rPr>
              <a:t>添加标题</a:t>
            </a:r>
            <a:endParaRPr lang="zh-CN" altLang="en-US" b="1" dirty="0">
              <a:solidFill>
                <a:srgbClr val="00B0F0"/>
              </a:solidFill>
              <a:latin typeface="微软雅黑" panose="020B0503020204020204" pitchFamily="34" charset="-122"/>
              <a:ea typeface="微软雅黑" panose="020B0503020204020204" pitchFamily="34" charset="-122"/>
            </a:endParaRPr>
          </a:p>
        </p:txBody>
      </p:sp>
      <p:sp>
        <p:nvSpPr>
          <p:cNvPr id="75" name="矩形 74"/>
          <p:cNvSpPr/>
          <p:nvPr/>
        </p:nvSpPr>
        <p:spPr>
          <a:xfrm>
            <a:off x="8113047" y="2744206"/>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文本框 44"/>
          <p:cNvSpPr txBox="1"/>
          <p:nvPr/>
        </p:nvSpPr>
        <p:spPr>
          <a:xfrm>
            <a:off x="8089947" y="4405367"/>
            <a:ext cx="1107996" cy="369332"/>
          </a:xfrm>
          <a:prstGeom prst="rect">
            <a:avLst/>
          </a:prstGeom>
          <a:noFill/>
        </p:spPr>
        <p:txBody>
          <a:bodyPr wrap="none" rtlCol="0">
            <a:spAutoFit/>
          </a:bodyPr>
          <a:lstStyle/>
          <a:p>
            <a:r>
              <a:rPr lang="zh-CN" altLang="en-US" b="1" dirty="0">
                <a:solidFill>
                  <a:srgbClr val="FF3D33"/>
                </a:solidFill>
                <a:latin typeface="微软雅黑" panose="020B0503020204020204" pitchFamily="34" charset="-122"/>
                <a:ea typeface="微软雅黑" panose="020B0503020204020204" pitchFamily="34" charset="-122"/>
              </a:rPr>
              <a:t>添加标题</a:t>
            </a:r>
            <a:endParaRPr lang="zh-CN" altLang="en-US" b="1" dirty="0">
              <a:solidFill>
                <a:srgbClr val="FF3D33"/>
              </a:solidFill>
              <a:latin typeface="微软雅黑" panose="020B0503020204020204" pitchFamily="34" charset="-122"/>
              <a:ea typeface="微软雅黑" panose="020B0503020204020204" pitchFamily="34" charset="-122"/>
            </a:endParaRPr>
          </a:p>
        </p:txBody>
      </p:sp>
      <p:sp>
        <p:nvSpPr>
          <p:cNvPr id="77" name="矩形 76"/>
          <p:cNvSpPr/>
          <p:nvPr/>
        </p:nvSpPr>
        <p:spPr>
          <a:xfrm>
            <a:off x="8113047" y="4800693"/>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文本框 44"/>
          <p:cNvSpPr txBox="1"/>
          <p:nvPr/>
        </p:nvSpPr>
        <p:spPr>
          <a:xfrm>
            <a:off x="2233435" y="4365104"/>
            <a:ext cx="1107996" cy="369332"/>
          </a:xfrm>
          <a:prstGeom prst="rect">
            <a:avLst/>
          </a:prstGeom>
          <a:noFill/>
        </p:spPr>
        <p:txBody>
          <a:bodyPr wrap="none" rtlCol="0">
            <a:spAutoFit/>
          </a:bodyPr>
          <a:lstStyle/>
          <a:p>
            <a:r>
              <a:rPr lang="zh-CN" altLang="en-US" b="1" dirty="0">
                <a:solidFill>
                  <a:srgbClr val="FA783A"/>
                </a:solidFill>
                <a:latin typeface="微软雅黑" panose="020B0503020204020204" pitchFamily="34" charset="-122"/>
                <a:ea typeface="微软雅黑" panose="020B0503020204020204" pitchFamily="34" charset="-122"/>
              </a:rPr>
              <a:t>添加标题</a:t>
            </a:r>
            <a:endParaRPr lang="zh-CN" altLang="en-US" b="1" dirty="0">
              <a:solidFill>
                <a:srgbClr val="FA783A"/>
              </a:solidFill>
              <a:latin typeface="微软雅黑" panose="020B0503020204020204" pitchFamily="34" charset="-122"/>
              <a:ea typeface="微软雅黑" panose="020B0503020204020204" pitchFamily="34" charset="-122"/>
            </a:endParaRPr>
          </a:p>
        </p:txBody>
      </p:sp>
      <p:sp>
        <p:nvSpPr>
          <p:cNvPr id="79" name="矩形 78"/>
          <p:cNvSpPr/>
          <p:nvPr/>
        </p:nvSpPr>
        <p:spPr>
          <a:xfrm>
            <a:off x="2256535" y="4760430"/>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down)">
                                      <p:cBhvr>
                                        <p:cTn id="19" dur="500"/>
                                        <p:tgtEl>
                                          <p:spTgt spid="7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500" fill="hold"/>
                                        <p:tgtEl>
                                          <p:spTgt spid="74"/>
                                        </p:tgtEl>
                                        <p:attrNameLst>
                                          <p:attrName>ppt_x</p:attrName>
                                        </p:attrNameLst>
                                      </p:cBhvr>
                                      <p:tavLst>
                                        <p:tav tm="0">
                                          <p:val>
                                            <p:strVal val="1+#ppt_w/2"/>
                                          </p:val>
                                        </p:tav>
                                        <p:tav tm="100000">
                                          <p:val>
                                            <p:strVal val="#ppt_x"/>
                                          </p:val>
                                        </p:tav>
                                      </p:tavLst>
                                    </p:anim>
                                    <p:anim calcmode="lin" valueType="num">
                                      <p:cBhvr additive="base">
                                        <p:cTn id="30" dur="500" fill="hold"/>
                                        <p:tgtEl>
                                          <p:spTgt spid="74"/>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 presetClass="entr" presetSubtype="2"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 calcmode="lin" valueType="num">
                                      <p:cBhvr additive="base">
                                        <p:cTn id="34" dur="500" fill="hold"/>
                                        <p:tgtEl>
                                          <p:spTgt spid="75"/>
                                        </p:tgtEl>
                                        <p:attrNameLst>
                                          <p:attrName>ppt_x</p:attrName>
                                        </p:attrNameLst>
                                      </p:cBhvr>
                                      <p:tavLst>
                                        <p:tav tm="0">
                                          <p:val>
                                            <p:strVal val="1+#ppt_w/2"/>
                                          </p:val>
                                        </p:tav>
                                        <p:tav tm="100000">
                                          <p:val>
                                            <p:strVal val="#ppt_x"/>
                                          </p:val>
                                        </p:tav>
                                      </p:tavLst>
                                    </p:anim>
                                    <p:anim calcmode="lin" valueType="num">
                                      <p:cBhvr additive="base">
                                        <p:cTn id="35" dur="500" fill="hold"/>
                                        <p:tgtEl>
                                          <p:spTgt spid="75"/>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down)">
                                      <p:cBhvr>
                                        <p:cTn id="43" dur="500"/>
                                        <p:tgtEl>
                                          <p:spTgt spid="72"/>
                                        </p:tgtEl>
                                      </p:cBhvr>
                                    </p:animEffect>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 presetClass="entr" presetSubtype="4"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par>
                          <p:cTn id="55" fill="hold">
                            <p:stCondLst>
                              <p:cond delay="6500"/>
                            </p:stCondLst>
                            <p:childTnLst>
                              <p:par>
                                <p:cTn id="56" presetID="2" presetClass="entr" presetSubtype="4"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ppt_x"/>
                                          </p:val>
                                        </p:tav>
                                        <p:tav tm="100000">
                                          <p:val>
                                            <p:strVal val="#ppt_x"/>
                                          </p:val>
                                        </p:tav>
                                      </p:tavLst>
                                    </p:anim>
                                    <p:anim calcmode="lin" valueType="num">
                                      <p:cBhvr additive="base">
                                        <p:cTn id="59" dur="500" fill="hold"/>
                                        <p:tgtEl>
                                          <p:spTgt spid="77"/>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down)">
                                      <p:cBhvr>
                                        <p:cTn id="63" dur="500"/>
                                        <p:tgtEl>
                                          <p:spTgt spid="28"/>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wipe(down)">
                                      <p:cBhvr>
                                        <p:cTn id="67" dur="500"/>
                                        <p:tgtEl>
                                          <p:spTgt spid="63"/>
                                        </p:tgtEl>
                                      </p:cBhvr>
                                    </p:animEffect>
                                  </p:childTnLst>
                                </p:cTn>
                              </p:par>
                            </p:childTnLst>
                          </p:cTn>
                        </p:par>
                        <p:par>
                          <p:cTn id="68" fill="hold">
                            <p:stCondLst>
                              <p:cond delay="8000"/>
                            </p:stCondLst>
                            <p:childTnLst>
                              <p:par>
                                <p:cTn id="69" presetID="42"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1000" fill="hold"/>
                                        <p:tgtEl>
                                          <p:spTgt spid="14"/>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2" presetClass="entr" presetSubtype="8" fill="hold" grpId="0" nodeType="afterEffect">
                                  <p:stCondLst>
                                    <p:cond delay="0"/>
                                  </p:stCondLst>
                                  <p:childTnLst>
                                    <p:set>
                                      <p:cBhvr>
                                        <p:cTn id="76" dur="1" fill="hold">
                                          <p:stCondLst>
                                            <p:cond delay="0"/>
                                          </p:stCondLst>
                                        </p:cTn>
                                        <p:tgtEl>
                                          <p:spTgt spid="78"/>
                                        </p:tgtEl>
                                        <p:attrNameLst>
                                          <p:attrName>style.visibility</p:attrName>
                                        </p:attrNameLst>
                                      </p:cBhvr>
                                      <p:to>
                                        <p:strVal val="visible"/>
                                      </p:to>
                                    </p:set>
                                    <p:anim calcmode="lin" valueType="num">
                                      <p:cBhvr additive="base">
                                        <p:cTn id="77" dur="500" fill="hold"/>
                                        <p:tgtEl>
                                          <p:spTgt spid="78"/>
                                        </p:tgtEl>
                                        <p:attrNameLst>
                                          <p:attrName>ppt_x</p:attrName>
                                        </p:attrNameLst>
                                      </p:cBhvr>
                                      <p:tavLst>
                                        <p:tav tm="0">
                                          <p:val>
                                            <p:strVal val="0-#ppt_w/2"/>
                                          </p:val>
                                        </p:tav>
                                        <p:tav tm="100000">
                                          <p:val>
                                            <p:strVal val="#ppt_x"/>
                                          </p:val>
                                        </p:tav>
                                      </p:tavLst>
                                    </p:anim>
                                    <p:anim calcmode="lin" valueType="num">
                                      <p:cBhvr additive="base">
                                        <p:cTn id="78" dur="500" fill="hold"/>
                                        <p:tgtEl>
                                          <p:spTgt spid="78"/>
                                        </p:tgtEl>
                                        <p:attrNameLst>
                                          <p:attrName>ppt_y</p:attrName>
                                        </p:attrNameLst>
                                      </p:cBhvr>
                                      <p:tavLst>
                                        <p:tav tm="0">
                                          <p:val>
                                            <p:strVal val="#ppt_y"/>
                                          </p:val>
                                        </p:tav>
                                        <p:tav tm="100000">
                                          <p:val>
                                            <p:strVal val="#ppt_y"/>
                                          </p:val>
                                        </p:tav>
                                      </p:tavLst>
                                    </p:anim>
                                  </p:childTnLst>
                                </p:cTn>
                              </p:par>
                            </p:childTnLst>
                          </p:cTn>
                        </p:par>
                        <p:par>
                          <p:cTn id="79" fill="hold">
                            <p:stCondLst>
                              <p:cond delay="9500"/>
                            </p:stCondLst>
                            <p:childTnLst>
                              <p:par>
                                <p:cTn id="80" presetID="2" presetClass="entr" presetSubtype="8" fill="hold" grpId="0" nodeType="afterEffect">
                                  <p:stCondLst>
                                    <p:cond delay="0"/>
                                  </p:stCondLst>
                                  <p:childTnLst>
                                    <p:set>
                                      <p:cBhvr>
                                        <p:cTn id="81" dur="1" fill="hold">
                                          <p:stCondLst>
                                            <p:cond delay="0"/>
                                          </p:stCondLst>
                                        </p:cTn>
                                        <p:tgtEl>
                                          <p:spTgt spid="79"/>
                                        </p:tgtEl>
                                        <p:attrNameLst>
                                          <p:attrName>style.visibility</p:attrName>
                                        </p:attrNameLst>
                                      </p:cBhvr>
                                      <p:to>
                                        <p:strVal val="visible"/>
                                      </p:to>
                                    </p:set>
                                    <p:anim calcmode="lin" valueType="num">
                                      <p:cBhvr additive="base">
                                        <p:cTn id="82" dur="500" fill="hold"/>
                                        <p:tgtEl>
                                          <p:spTgt spid="79"/>
                                        </p:tgtEl>
                                        <p:attrNameLst>
                                          <p:attrName>ppt_x</p:attrName>
                                        </p:attrNameLst>
                                      </p:cBhvr>
                                      <p:tavLst>
                                        <p:tav tm="0">
                                          <p:val>
                                            <p:strVal val="0-#ppt_w/2"/>
                                          </p:val>
                                        </p:tav>
                                        <p:tav tm="100000">
                                          <p:val>
                                            <p:strVal val="#ppt_x"/>
                                          </p:val>
                                        </p:tav>
                                      </p:tavLst>
                                    </p:anim>
                                    <p:anim calcmode="lin" valueType="num">
                                      <p:cBhvr additive="base">
                                        <p:cTn id="83" dur="500" fill="hold"/>
                                        <p:tgtEl>
                                          <p:spTgt spid="79"/>
                                        </p:tgtEl>
                                        <p:attrNameLst>
                                          <p:attrName>ppt_y</p:attrName>
                                        </p:attrNameLst>
                                      </p:cBhvr>
                                      <p:tavLst>
                                        <p:tav tm="0">
                                          <p:val>
                                            <p:strVal val="#ppt_y"/>
                                          </p:val>
                                        </p:tav>
                                        <p:tav tm="100000">
                                          <p:val>
                                            <p:strVal val="#ppt_y"/>
                                          </p:val>
                                        </p:tav>
                                      </p:tavLst>
                                    </p:anim>
                                  </p:childTnLst>
                                </p:cTn>
                              </p:par>
                            </p:childTnLst>
                          </p:cTn>
                        </p:par>
                        <p:par>
                          <p:cTn id="84" fill="hold">
                            <p:stCondLst>
                              <p:cond delay="10000"/>
                            </p:stCondLst>
                            <p:childTnLst>
                              <p:par>
                                <p:cTn id="85" presetID="42" presetClass="entr" presetSubtype="0"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1000"/>
                                        <p:tgtEl>
                                          <p:spTgt spid="16"/>
                                        </p:tgtEl>
                                      </p:cBhvr>
                                    </p:animEffect>
                                    <p:anim calcmode="lin" valueType="num">
                                      <p:cBhvr>
                                        <p:cTn id="88" dur="1000" fill="hold"/>
                                        <p:tgtEl>
                                          <p:spTgt spid="16"/>
                                        </p:tgtEl>
                                        <p:attrNameLst>
                                          <p:attrName>ppt_x</p:attrName>
                                        </p:attrNameLst>
                                      </p:cBhvr>
                                      <p:tavLst>
                                        <p:tav tm="0">
                                          <p:val>
                                            <p:strVal val="#ppt_x"/>
                                          </p:val>
                                        </p:tav>
                                        <p:tav tm="100000">
                                          <p:val>
                                            <p:strVal val="#ppt_x"/>
                                          </p:val>
                                        </p:tav>
                                      </p:tavLst>
                                    </p:anim>
                                    <p:anim calcmode="lin" valueType="num">
                                      <p:cBhvr>
                                        <p:cTn id="8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6" grpId="0" animBg="1"/>
      <p:bldP spid="27" grpId="0" animBg="1"/>
      <p:bldP spid="28" grpId="0" animBg="1"/>
      <p:bldP spid="72" grpId="0" animBg="1"/>
      <p:bldP spid="73" grpId="0" animBg="1"/>
      <p:bldP spid="74" grpId="0"/>
      <p:bldP spid="75" grpId="0"/>
      <p:bldP spid="76" grpId="0"/>
      <p:bldP spid="77" grpId="0"/>
      <p:bldP spid="78" grpId="0"/>
      <p:bldP spid="7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融资计划</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cxnSp>
        <p:nvCxnSpPr>
          <p:cNvPr id="12" name="直接箭头连接符 11"/>
          <p:cNvCxnSpPr/>
          <p:nvPr/>
        </p:nvCxnSpPr>
        <p:spPr>
          <a:xfrm>
            <a:off x="1846227" y="3547075"/>
            <a:ext cx="8859872"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2567317" y="3133946"/>
            <a:ext cx="741300" cy="710565"/>
            <a:chOff x="6739481" y="3489229"/>
            <a:chExt cx="741300" cy="710565"/>
          </a:xfrm>
        </p:grpSpPr>
        <p:grpSp>
          <p:nvGrpSpPr>
            <p:cNvPr id="14" name="组合 13"/>
            <p:cNvGrpSpPr/>
            <p:nvPr/>
          </p:nvGrpSpPr>
          <p:grpSpPr>
            <a:xfrm>
              <a:off x="6769077" y="3515131"/>
              <a:ext cx="685920" cy="657897"/>
              <a:chOff x="8242300" y="5316537"/>
              <a:chExt cx="415926" cy="419100"/>
            </a:xfrm>
          </p:grpSpPr>
          <p:sp>
            <p:nvSpPr>
              <p:cNvPr id="20" name="Freeform 96"/>
              <p:cNvSpPr/>
              <p:nvPr/>
            </p:nvSpPr>
            <p:spPr bwMode="auto">
              <a:xfrm>
                <a:off x="8301038" y="5316537"/>
                <a:ext cx="357188" cy="357187"/>
              </a:xfrm>
              <a:custGeom>
                <a:avLst/>
                <a:gdLst>
                  <a:gd name="T0" fmla="*/ 0 w 146"/>
                  <a:gd name="T1" fmla="*/ 26 h 146"/>
                  <a:gd name="T2" fmla="*/ 3 w 146"/>
                  <a:gd name="T3" fmla="*/ 24 h 146"/>
                  <a:gd name="T4" fmla="*/ 9 w 146"/>
                  <a:gd name="T5" fmla="*/ 18 h 146"/>
                  <a:gd name="T6" fmla="*/ 14 w 146"/>
                  <a:gd name="T7" fmla="*/ 15 h 146"/>
                  <a:gd name="T8" fmla="*/ 20 w 146"/>
                  <a:gd name="T9" fmla="*/ 11 h 146"/>
                  <a:gd name="T10" fmla="*/ 36 w 146"/>
                  <a:gd name="T11" fmla="*/ 4 h 146"/>
                  <a:gd name="T12" fmla="*/ 56 w 146"/>
                  <a:gd name="T13" fmla="*/ 1 h 146"/>
                  <a:gd name="T14" fmla="*/ 78 w 146"/>
                  <a:gd name="T15" fmla="*/ 2 h 146"/>
                  <a:gd name="T16" fmla="*/ 101 w 146"/>
                  <a:gd name="T17" fmla="*/ 10 h 146"/>
                  <a:gd name="T18" fmla="*/ 121 w 146"/>
                  <a:gd name="T19" fmla="*/ 25 h 146"/>
                  <a:gd name="T20" fmla="*/ 136 w 146"/>
                  <a:gd name="T21" fmla="*/ 45 h 146"/>
                  <a:gd name="T22" fmla="*/ 144 w 146"/>
                  <a:gd name="T23" fmla="*/ 68 h 146"/>
                  <a:gd name="T24" fmla="*/ 146 w 146"/>
                  <a:gd name="T25" fmla="*/ 91 h 146"/>
                  <a:gd name="T26" fmla="*/ 142 w 146"/>
                  <a:gd name="T27" fmla="*/ 111 h 146"/>
                  <a:gd name="T28" fmla="*/ 135 w 146"/>
                  <a:gd name="T29" fmla="*/ 126 h 146"/>
                  <a:gd name="T30" fmla="*/ 132 w 146"/>
                  <a:gd name="T31" fmla="*/ 132 h 146"/>
                  <a:gd name="T32" fmla="*/ 128 w 146"/>
                  <a:gd name="T33" fmla="*/ 137 h 146"/>
                  <a:gd name="T34" fmla="*/ 122 w 146"/>
                  <a:gd name="T35" fmla="*/ 144 h 146"/>
                  <a:gd name="T36" fmla="*/ 120 w 146"/>
                  <a:gd name="T37" fmla="*/ 146 h 146"/>
                  <a:gd name="T38" fmla="*/ 122 w 146"/>
                  <a:gd name="T39" fmla="*/ 144 h 146"/>
                  <a:gd name="T40" fmla="*/ 128 w 146"/>
                  <a:gd name="T41" fmla="*/ 137 h 146"/>
                  <a:gd name="T42" fmla="*/ 131 w 146"/>
                  <a:gd name="T43" fmla="*/ 132 h 146"/>
                  <a:gd name="T44" fmla="*/ 135 w 146"/>
                  <a:gd name="T45" fmla="*/ 126 h 146"/>
                  <a:gd name="T46" fmla="*/ 141 w 146"/>
                  <a:gd name="T47" fmla="*/ 110 h 146"/>
                  <a:gd name="T48" fmla="*/ 144 w 146"/>
                  <a:gd name="T49" fmla="*/ 91 h 146"/>
                  <a:gd name="T50" fmla="*/ 143 w 146"/>
                  <a:gd name="T51" fmla="*/ 68 h 146"/>
                  <a:gd name="T52" fmla="*/ 134 w 146"/>
                  <a:gd name="T53" fmla="*/ 46 h 146"/>
                  <a:gd name="T54" fmla="*/ 120 w 146"/>
                  <a:gd name="T55" fmla="*/ 26 h 146"/>
                  <a:gd name="T56" fmla="*/ 100 w 146"/>
                  <a:gd name="T57" fmla="*/ 12 h 146"/>
                  <a:gd name="T58" fmla="*/ 78 w 146"/>
                  <a:gd name="T59" fmla="*/ 4 h 146"/>
                  <a:gd name="T60" fmla="*/ 56 w 146"/>
                  <a:gd name="T61" fmla="*/ 2 h 146"/>
                  <a:gd name="T62" fmla="*/ 36 w 146"/>
                  <a:gd name="T63" fmla="*/ 5 h 146"/>
                  <a:gd name="T64" fmla="*/ 20 w 146"/>
                  <a:gd name="T65" fmla="*/ 11 h 146"/>
                  <a:gd name="T66" fmla="*/ 14 w 146"/>
                  <a:gd name="T67" fmla="*/ 15 h 146"/>
                  <a:gd name="T68" fmla="*/ 9 w 146"/>
                  <a:gd name="T69" fmla="*/ 18 h 146"/>
                  <a:gd name="T70" fmla="*/ 3 w 146"/>
                  <a:gd name="T71" fmla="*/ 24 h 146"/>
                  <a:gd name="T72" fmla="*/ 0 w 146"/>
                  <a:gd name="T73" fmla="*/ 2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 h="146">
                    <a:moveTo>
                      <a:pt x="0" y="26"/>
                    </a:moveTo>
                    <a:cubicBezTo>
                      <a:pt x="0" y="26"/>
                      <a:pt x="1" y="25"/>
                      <a:pt x="3" y="24"/>
                    </a:cubicBezTo>
                    <a:cubicBezTo>
                      <a:pt x="4" y="23"/>
                      <a:pt x="6" y="20"/>
                      <a:pt x="9" y="18"/>
                    </a:cubicBezTo>
                    <a:cubicBezTo>
                      <a:pt x="10" y="17"/>
                      <a:pt x="12" y="16"/>
                      <a:pt x="14" y="15"/>
                    </a:cubicBezTo>
                    <a:cubicBezTo>
                      <a:pt x="16" y="14"/>
                      <a:pt x="18" y="12"/>
                      <a:pt x="20" y="11"/>
                    </a:cubicBezTo>
                    <a:cubicBezTo>
                      <a:pt x="24" y="8"/>
                      <a:pt x="30" y="6"/>
                      <a:pt x="36" y="4"/>
                    </a:cubicBezTo>
                    <a:cubicBezTo>
                      <a:pt x="42" y="3"/>
                      <a:pt x="48" y="1"/>
                      <a:pt x="56" y="1"/>
                    </a:cubicBezTo>
                    <a:cubicBezTo>
                      <a:pt x="63" y="0"/>
                      <a:pt x="70" y="1"/>
                      <a:pt x="78" y="2"/>
                    </a:cubicBezTo>
                    <a:cubicBezTo>
                      <a:pt x="86" y="4"/>
                      <a:pt x="93" y="7"/>
                      <a:pt x="101" y="10"/>
                    </a:cubicBezTo>
                    <a:cubicBezTo>
                      <a:pt x="108" y="14"/>
                      <a:pt x="115" y="19"/>
                      <a:pt x="121" y="25"/>
                    </a:cubicBezTo>
                    <a:cubicBezTo>
                      <a:pt x="127" y="31"/>
                      <a:pt x="132" y="38"/>
                      <a:pt x="136" y="45"/>
                    </a:cubicBezTo>
                    <a:cubicBezTo>
                      <a:pt x="140" y="53"/>
                      <a:pt x="142" y="60"/>
                      <a:pt x="144" y="68"/>
                    </a:cubicBezTo>
                    <a:cubicBezTo>
                      <a:pt x="145" y="76"/>
                      <a:pt x="146" y="83"/>
                      <a:pt x="146" y="91"/>
                    </a:cubicBezTo>
                    <a:cubicBezTo>
                      <a:pt x="145" y="98"/>
                      <a:pt x="144" y="105"/>
                      <a:pt x="142" y="111"/>
                    </a:cubicBezTo>
                    <a:cubicBezTo>
                      <a:pt x="140" y="117"/>
                      <a:pt x="138" y="122"/>
                      <a:pt x="135" y="126"/>
                    </a:cubicBezTo>
                    <a:cubicBezTo>
                      <a:pt x="134" y="129"/>
                      <a:pt x="133" y="131"/>
                      <a:pt x="132" y="132"/>
                    </a:cubicBezTo>
                    <a:cubicBezTo>
                      <a:pt x="130" y="134"/>
                      <a:pt x="129" y="136"/>
                      <a:pt x="128" y="137"/>
                    </a:cubicBezTo>
                    <a:cubicBezTo>
                      <a:pt x="126" y="140"/>
                      <a:pt x="124" y="142"/>
                      <a:pt x="122" y="144"/>
                    </a:cubicBezTo>
                    <a:cubicBezTo>
                      <a:pt x="121" y="145"/>
                      <a:pt x="120" y="146"/>
                      <a:pt x="120" y="146"/>
                    </a:cubicBezTo>
                    <a:cubicBezTo>
                      <a:pt x="120" y="146"/>
                      <a:pt x="121" y="145"/>
                      <a:pt x="122" y="144"/>
                    </a:cubicBezTo>
                    <a:cubicBezTo>
                      <a:pt x="124" y="142"/>
                      <a:pt x="126" y="140"/>
                      <a:pt x="128" y="137"/>
                    </a:cubicBezTo>
                    <a:cubicBezTo>
                      <a:pt x="129" y="136"/>
                      <a:pt x="130" y="134"/>
                      <a:pt x="131" y="132"/>
                    </a:cubicBezTo>
                    <a:cubicBezTo>
                      <a:pt x="132" y="130"/>
                      <a:pt x="133" y="128"/>
                      <a:pt x="135" y="126"/>
                    </a:cubicBezTo>
                    <a:cubicBezTo>
                      <a:pt x="137" y="122"/>
                      <a:pt x="139" y="116"/>
                      <a:pt x="141" y="110"/>
                    </a:cubicBezTo>
                    <a:cubicBezTo>
                      <a:pt x="143" y="104"/>
                      <a:pt x="144" y="98"/>
                      <a:pt x="144" y="91"/>
                    </a:cubicBezTo>
                    <a:cubicBezTo>
                      <a:pt x="145" y="84"/>
                      <a:pt x="144" y="76"/>
                      <a:pt x="143" y="68"/>
                    </a:cubicBezTo>
                    <a:cubicBezTo>
                      <a:pt x="141" y="61"/>
                      <a:pt x="138" y="53"/>
                      <a:pt x="134" y="46"/>
                    </a:cubicBezTo>
                    <a:cubicBezTo>
                      <a:pt x="131" y="39"/>
                      <a:pt x="126" y="32"/>
                      <a:pt x="120" y="26"/>
                    </a:cubicBezTo>
                    <a:cubicBezTo>
                      <a:pt x="114" y="21"/>
                      <a:pt x="107" y="16"/>
                      <a:pt x="100" y="12"/>
                    </a:cubicBezTo>
                    <a:cubicBezTo>
                      <a:pt x="93" y="8"/>
                      <a:pt x="85" y="5"/>
                      <a:pt x="78" y="4"/>
                    </a:cubicBezTo>
                    <a:cubicBezTo>
                      <a:pt x="70" y="2"/>
                      <a:pt x="63" y="1"/>
                      <a:pt x="56" y="2"/>
                    </a:cubicBezTo>
                    <a:cubicBezTo>
                      <a:pt x="48" y="2"/>
                      <a:pt x="42" y="3"/>
                      <a:pt x="36" y="5"/>
                    </a:cubicBezTo>
                    <a:cubicBezTo>
                      <a:pt x="30" y="7"/>
                      <a:pt x="25" y="9"/>
                      <a:pt x="20" y="11"/>
                    </a:cubicBezTo>
                    <a:cubicBezTo>
                      <a:pt x="18" y="13"/>
                      <a:pt x="16" y="14"/>
                      <a:pt x="14" y="15"/>
                    </a:cubicBezTo>
                    <a:cubicBezTo>
                      <a:pt x="12" y="16"/>
                      <a:pt x="11" y="17"/>
                      <a:pt x="9" y="18"/>
                    </a:cubicBezTo>
                    <a:cubicBezTo>
                      <a:pt x="6" y="20"/>
                      <a:pt x="4" y="23"/>
                      <a:pt x="3" y="24"/>
                    </a:cubicBezTo>
                    <a:cubicBezTo>
                      <a:pt x="1" y="25"/>
                      <a:pt x="0" y="2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97"/>
              <p:cNvSpPr/>
              <p:nvPr/>
            </p:nvSpPr>
            <p:spPr bwMode="auto">
              <a:xfrm>
                <a:off x="8242300" y="5378450"/>
                <a:ext cx="357188" cy="357187"/>
              </a:xfrm>
              <a:custGeom>
                <a:avLst/>
                <a:gdLst>
                  <a:gd name="T0" fmla="*/ 25 w 146"/>
                  <a:gd name="T1" fmla="*/ 121 h 146"/>
                  <a:gd name="T2" fmla="*/ 0 w 146"/>
                  <a:gd name="T3" fmla="*/ 61 h 146"/>
                  <a:gd name="T4" fmla="*/ 25 w 146"/>
                  <a:gd name="T5" fmla="*/ 0 h 146"/>
                  <a:gd name="T6" fmla="*/ 26 w 146"/>
                  <a:gd name="T7" fmla="*/ 1 h 146"/>
                  <a:gd name="T8" fmla="*/ 1 w 146"/>
                  <a:gd name="T9" fmla="*/ 61 h 146"/>
                  <a:gd name="T10" fmla="*/ 26 w 146"/>
                  <a:gd name="T11" fmla="*/ 120 h 146"/>
                  <a:gd name="T12" fmla="*/ 85 w 146"/>
                  <a:gd name="T13" fmla="*/ 145 h 146"/>
                  <a:gd name="T14" fmla="*/ 145 w 146"/>
                  <a:gd name="T15" fmla="*/ 120 h 146"/>
                  <a:gd name="T16" fmla="*/ 145 w 146"/>
                  <a:gd name="T17" fmla="*/ 120 h 146"/>
                  <a:gd name="T18" fmla="*/ 146 w 146"/>
                  <a:gd name="T19" fmla="*/ 121 h 146"/>
                  <a:gd name="T20" fmla="*/ 85 w 146"/>
                  <a:gd name="T21" fmla="*/ 146 h 146"/>
                  <a:gd name="T22" fmla="*/ 25 w 146"/>
                  <a:gd name="T23"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46">
                    <a:moveTo>
                      <a:pt x="25" y="121"/>
                    </a:moveTo>
                    <a:cubicBezTo>
                      <a:pt x="8" y="105"/>
                      <a:pt x="0" y="83"/>
                      <a:pt x="0" y="61"/>
                    </a:cubicBezTo>
                    <a:cubicBezTo>
                      <a:pt x="0" y="39"/>
                      <a:pt x="8" y="17"/>
                      <a:pt x="25" y="0"/>
                    </a:cubicBezTo>
                    <a:cubicBezTo>
                      <a:pt x="26" y="1"/>
                      <a:pt x="26" y="1"/>
                      <a:pt x="26" y="1"/>
                    </a:cubicBezTo>
                    <a:cubicBezTo>
                      <a:pt x="9" y="18"/>
                      <a:pt x="1" y="39"/>
                      <a:pt x="1" y="61"/>
                    </a:cubicBezTo>
                    <a:cubicBezTo>
                      <a:pt x="1" y="82"/>
                      <a:pt x="9" y="104"/>
                      <a:pt x="26" y="120"/>
                    </a:cubicBezTo>
                    <a:cubicBezTo>
                      <a:pt x="42" y="136"/>
                      <a:pt x="64" y="145"/>
                      <a:pt x="85" y="145"/>
                    </a:cubicBezTo>
                    <a:cubicBezTo>
                      <a:pt x="107" y="145"/>
                      <a:pt x="128" y="137"/>
                      <a:pt x="145" y="120"/>
                    </a:cubicBezTo>
                    <a:cubicBezTo>
                      <a:pt x="145" y="120"/>
                      <a:pt x="145" y="120"/>
                      <a:pt x="145" y="120"/>
                    </a:cubicBezTo>
                    <a:cubicBezTo>
                      <a:pt x="146" y="121"/>
                      <a:pt x="146" y="121"/>
                      <a:pt x="146" y="121"/>
                    </a:cubicBezTo>
                    <a:cubicBezTo>
                      <a:pt x="129" y="138"/>
                      <a:pt x="107" y="146"/>
                      <a:pt x="85" y="146"/>
                    </a:cubicBezTo>
                    <a:cubicBezTo>
                      <a:pt x="63" y="146"/>
                      <a:pt x="41" y="138"/>
                      <a:pt x="25" y="121"/>
                    </a:cubicBezTo>
                    <a:close/>
                  </a:path>
                </a:pathLst>
              </a:custGeom>
              <a:solidFill>
                <a:srgbClr val="B1B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6739481" y="3489229"/>
              <a:ext cx="741300" cy="710565"/>
              <a:chOff x="1793493" y="3299895"/>
              <a:chExt cx="454025" cy="457200"/>
            </a:xfrm>
          </p:grpSpPr>
          <p:sp>
            <p:nvSpPr>
              <p:cNvPr id="17" name="Oval 93"/>
              <p:cNvSpPr>
                <a:spLocks noChangeArrowheads="1"/>
              </p:cNvSpPr>
              <p:nvPr/>
            </p:nvSpPr>
            <p:spPr bwMode="auto">
              <a:xfrm rot="10800000">
                <a:off x="1821274" y="3329264"/>
                <a:ext cx="398462" cy="398462"/>
              </a:xfrm>
              <a:prstGeom prst="ellipse">
                <a:avLst/>
              </a:prstGeom>
              <a:solidFill>
                <a:srgbClr val="6A6D73"/>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94"/>
              <p:cNvSpPr/>
              <p:nvPr/>
            </p:nvSpPr>
            <p:spPr bwMode="auto">
              <a:xfrm>
                <a:off x="1793493" y="3299895"/>
                <a:ext cx="454025" cy="457200"/>
              </a:xfrm>
              <a:custGeom>
                <a:avLst/>
                <a:gdLst>
                  <a:gd name="T0" fmla="*/ 153 w 186"/>
                  <a:gd name="T1" fmla="*/ 154 h 187"/>
                  <a:gd name="T2" fmla="*/ 33 w 186"/>
                  <a:gd name="T3" fmla="*/ 154 h 187"/>
                  <a:gd name="T4" fmla="*/ 33 w 186"/>
                  <a:gd name="T5" fmla="*/ 34 h 187"/>
                  <a:gd name="T6" fmla="*/ 153 w 186"/>
                  <a:gd name="T7" fmla="*/ 34 h 187"/>
                  <a:gd name="T8" fmla="*/ 153 w 186"/>
                  <a:gd name="T9" fmla="*/ 154 h 187"/>
                </a:gdLst>
                <a:ahLst/>
                <a:cxnLst>
                  <a:cxn ang="0">
                    <a:pos x="T0" y="T1"/>
                  </a:cxn>
                  <a:cxn ang="0">
                    <a:pos x="T2" y="T3"/>
                  </a:cxn>
                  <a:cxn ang="0">
                    <a:pos x="T4" y="T5"/>
                  </a:cxn>
                  <a:cxn ang="0">
                    <a:pos x="T6" y="T7"/>
                  </a:cxn>
                  <a:cxn ang="0">
                    <a:pos x="T8" y="T9"/>
                  </a:cxn>
                </a:cxnLst>
                <a:rect l="0" t="0" r="r" b="b"/>
                <a:pathLst>
                  <a:path w="186" h="187">
                    <a:moveTo>
                      <a:pt x="153" y="154"/>
                    </a:moveTo>
                    <a:cubicBezTo>
                      <a:pt x="120" y="187"/>
                      <a:pt x="66" y="187"/>
                      <a:pt x="33" y="154"/>
                    </a:cubicBezTo>
                    <a:cubicBezTo>
                      <a:pt x="0" y="120"/>
                      <a:pt x="0" y="67"/>
                      <a:pt x="33" y="34"/>
                    </a:cubicBezTo>
                    <a:cubicBezTo>
                      <a:pt x="66" y="0"/>
                      <a:pt x="120" y="0"/>
                      <a:pt x="153" y="34"/>
                    </a:cubicBezTo>
                    <a:cubicBezTo>
                      <a:pt x="186" y="67"/>
                      <a:pt x="186" y="120"/>
                      <a:pt x="153" y="154"/>
                    </a:cubicBezTo>
                    <a:close/>
                  </a:path>
                </a:pathLst>
              </a:custGeom>
              <a:gradFill flip="none" rotWithShape="1">
                <a:gsLst>
                  <a:gs pos="50000">
                    <a:schemeClr val="accent1">
                      <a:lumMod val="5000"/>
                      <a:lumOff val="95000"/>
                    </a:schemeClr>
                  </a:gs>
                  <a:gs pos="100000">
                    <a:schemeClr val="bg1">
                      <a:lumMod val="5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19" name="Freeform 95"/>
              <p:cNvSpPr/>
              <p:nvPr/>
            </p:nvSpPr>
            <p:spPr bwMode="auto">
              <a:xfrm>
                <a:off x="1846674" y="3354664"/>
                <a:ext cx="347663" cy="347662"/>
              </a:xfrm>
              <a:custGeom>
                <a:avLst/>
                <a:gdLst>
                  <a:gd name="T0" fmla="*/ 71 w 142"/>
                  <a:gd name="T1" fmla="*/ 142 h 142"/>
                  <a:gd name="T2" fmla="*/ 21 w 142"/>
                  <a:gd name="T3" fmla="*/ 121 h 142"/>
                  <a:gd name="T4" fmla="*/ 0 w 142"/>
                  <a:gd name="T5" fmla="*/ 71 h 142"/>
                  <a:gd name="T6" fmla="*/ 21 w 142"/>
                  <a:gd name="T7" fmla="*/ 21 h 142"/>
                  <a:gd name="T8" fmla="*/ 71 w 142"/>
                  <a:gd name="T9" fmla="*/ 0 h 142"/>
                  <a:gd name="T10" fmla="*/ 122 w 142"/>
                  <a:gd name="T11" fmla="*/ 21 h 142"/>
                  <a:gd name="T12" fmla="*/ 142 w 142"/>
                  <a:gd name="T13" fmla="*/ 71 h 142"/>
                  <a:gd name="T14" fmla="*/ 122 w 142"/>
                  <a:gd name="T15" fmla="*/ 121 h 142"/>
                  <a:gd name="T16" fmla="*/ 71 w 142"/>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2">
                    <a:moveTo>
                      <a:pt x="71" y="142"/>
                    </a:moveTo>
                    <a:cubicBezTo>
                      <a:pt x="52" y="142"/>
                      <a:pt x="35" y="134"/>
                      <a:pt x="21" y="121"/>
                    </a:cubicBezTo>
                    <a:cubicBezTo>
                      <a:pt x="8" y="108"/>
                      <a:pt x="0" y="90"/>
                      <a:pt x="0" y="71"/>
                    </a:cubicBezTo>
                    <a:cubicBezTo>
                      <a:pt x="0" y="52"/>
                      <a:pt x="8" y="34"/>
                      <a:pt x="21" y="21"/>
                    </a:cubicBezTo>
                    <a:cubicBezTo>
                      <a:pt x="35" y="7"/>
                      <a:pt x="52" y="0"/>
                      <a:pt x="71" y="0"/>
                    </a:cubicBezTo>
                    <a:cubicBezTo>
                      <a:pt x="90" y="0"/>
                      <a:pt x="108" y="7"/>
                      <a:pt x="122" y="21"/>
                    </a:cubicBezTo>
                    <a:cubicBezTo>
                      <a:pt x="135" y="34"/>
                      <a:pt x="142" y="52"/>
                      <a:pt x="142" y="71"/>
                    </a:cubicBezTo>
                    <a:cubicBezTo>
                      <a:pt x="142" y="90"/>
                      <a:pt x="135" y="108"/>
                      <a:pt x="122" y="121"/>
                    </a:cubicBezTo>
                    <a:cubicBezTo>
                      <a:pt x="108" y="134"/>
                      <a:pt x="90" y="142"/>
                      <a:pt x="71" y="142"/>
                    </a:cubicBezTo>
                    <a:close/>
                  </a:path>
                </a:pathLst>
              </a:custGeom>
              <a:solidFill>
                <a:srgbClr val="FF3D3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16" name="文本框 3"/>
            <p:cNvSpPr txBox="1"/>
            <p:nvPr/>
          </p:nvSpPr>
          <p:spPr>
            <a:xfrm>
              <a:off x="6750774" y="3645198"/>
              <a:ext cx="718271" cy="400109"/>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01</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22" name="组合 21"/>
          <p:cNvGrpSpPr/>
          <p:nvPr/>
        </p:nvGrpSpPr>
        <p:grpSpPr>
          <a:xfrm>
            <a:off x="4132151" y="3140968"/>
            <a:ext cx="741300" cy="710565"/>
            <a:chOff x="6739481" y="3489229"/>
            <a:chExt cx="741300" cy="710565"/>
          </a:xfrm>
        </p:grpSpPr>
        <p:grpSp>
          <p:nvGrpSpPr>
            <p:cNvPr id="23" name="组合 22"/>
            <p:cNvGrpSpPr/>
            <p:nvPr/>
          </p:nvGrpSpPr>
          <p:grpSpPr>
            <a:xfrm>
              <a:off x="6769077" y="3515131"/>
              <a:ext cx="685920" cy="657897"/>
              <a:chOff x="8242300" y="5316537"/>
              <a:chExt cx="415926" cy="419100"/>
            </a:xfrm>
          </p:grpSpPr>
          <p:sp>
            <p:nvSpPr>
              <p:cNvPr id="29" name="Freeform 96"/>
              <p:cNvSpPr/>
              <p:nvPr/>
            </p:nvSpPr>
            <p:spPr bwMode="auto">
              <a:xfrm>
                <a:off x="8301038" y="5316537"/>
                <a:ext cx="357188" cy="357187"/>
              </a:xfrm>
              <a:custGeom>
                <a:avLst/>
                <a:gdLst>
                  <a:gd name="T0" fmla="*/ 0 w 146"/>
                  <a:gd name="T1" fmla="*/ 26 h 146"/>
                  <a:gd name="T2" fmla="*/ 3 w 146"/>
                  <a:gd name="T3" fmla="*/ 24 h 146"/>
                  <a:gd name="T4" fmla="*/ 9 w 146"/>
                  <a:gd name="T5" fmla="*/ 18 h 146"/>
                  <a:gd name="T6" fmla="*/ 14 w 146"/>
                  <a:gd name="T7" fmla="*/ 15 h 146"/>
                  <a:gd name="T8" fmla="*/ 20 w 146"/>
                  <a:gd name="T9" fmla="*/ 11 h 146"/>
                  <a:gd name="T10" fmla="*/ 36 w 146"/>
                  <a:gd name="T11" fmla="*/ 4 h 146"/>
                  <a:gd name="T12" fmla="*/ 56 w 146"/>
                  <a:gd name="T13" fmla="*/ 1 h 146"/>
                  <a:gd name="T14" fmla="*/ 78 w 146"/>
                  <a:gd name="T15" fmla="*/ 2 h 146"/>
                  <a:gd name="T16" fmla="*/ 101 w 146"/>
                  <a:gd name="T17" fmla="*/ 10 h 146"/>
                  <a:gd name="T18" fmla="*/ 121 w 146"/>
                  <a:gd name="T19" fmla="*/ 25 h 146"/>
                  <a:gd name="T20" fmla="*/ 136 w 146"/>
                  <a:gd name="T21" fmla="*/ 45 h 146"/>
                  <a:gd name="T22" fmla="*/ 144 w 146"/>
                  <a:gd name="T23" fmla="*/ 68 h 146"/>
                  <a:gd name="T24" fmla="*/ 146 w 146"/>
                  <a:gd name="T25" fmla="*/ 91 h 146"/>
                  <a:gd name="T26" fmla="*/ 142 w 146"/>
                  <a:gd name="T27" fmla="*/ 111 h 146"/>
                  <a:gd name="T28" fmla="*/ 135 w 146"/>
                  <a:gd name="T29" fmla="*/ 126 h 146"/>
                  <a:gd name="T30" fmla="*/ 132 w 146"/>
                  <a:gd name="T31" fmla="*/ 132 h 146"/>
                  <a:gd name="T32" fmla="*/ 128 w 146"/>
                  <a:gd name="T33" fmla="*/ 137 h 146"/>
                  <a:gd name="T34" fmla="*/ 122 w 146"/>
                  <a:gd name="T35" fmla="*/ 144 h 146"/>
                  <a:gd name="T36" fmla="*/ 120 w 146"/>
                  <a:gd name="T37" fmla="*/ 146 h 146"/>
                  <a:gd name="T38" fmla="*/ 122 w 146"/>
                  <a:gd name="T39" fmla="*/ 144 h 146"/>
                  <a:gd name="T40" fmla="*/ 128 w 146"/>
                  <a:gd name="T41" fmla="*/ 137 h 146"/>
                  <a:gd name="T42" fmla="*/ 131 w 146"/>
                  <a:gd name="T43" fmla="*/ 132 h 146"/>
                  <a:gd name="T44" fmla="*/ 135 w 146"/>
                  <a:gd name="T45" fmla="*/ 126 h 146"/>
                  <a:gd name="T46" fmla="*/ 141 w 146"/>
                  <a:gd name="T47" fmla="*/ 110 h 146"/>
                  <a:gd name="T48" fmla="*/ 144 w 146"/>
                  <a:gd name="T49" fmla="*/ 91 h 146"/>
                  <a:gd name="T50" fmla="*/ 143 w 146"/>
                  <a:gd name="T51" fmla="*/ 68 h 146"/>
                  <a:gd name="T52" fmla="*/ 134 w 146"/>
                  <a:gd name="T53" fmla="*/ 46 h 146"/>
                  <a:gd name="T54" fmla="*/ 120 w 146"/>
                  <a:gd name="T55" fmla="*/ 26 h 146"/>
                  <a:gd name="T56" fmla="*/ 100 w 146"/>
                  <a:gd name="T57" fmla="*/ 12 h 146"/>
                  <a:gd name="T58" fmla="*/ 78 w 146"/>
                  <a:gd name="T59" fmla="*/ 4 h 146"/>
                  <a:gd name="T60" fmla="*/ 56 w 146"/>
                  <a:gd name="T61" fmla="*/ 2 h 146"/>
                  <a:gd name="T62" fmla="*/ 36 w 146"/>
                  <a:gd name="T63" fmla="*/ 5 h 146"/>
                  <a:gd name="T64" fmla="*/ 20 w 146"/>
                  <a:gd name="T65" fmla="*/ 11 h 146"/>
                  <a:gd name="T66" fmla="*/ 14 w 146"/>
                  <a:gd name="T67" fmla="*/ 15 h 146"/>
                  <a:gd name="T68" fmla="*/ 9 w 146"/>
                  <a:gd name="T69" fmla="*/ 18 h 146"/>
                  <a:gd name="T70" fmla="*/ 3 w 146"/>
                  <a:gd name="T71" fmla="*/ 24 h 146"/>
                  <a:gd name="T72" fmla="*/ 0 w 146"/>
                  <a:gd name="T73" fmla="*/ 2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 h="146">
                    <a:moveTo>
                      <a:pt x="0" y="26"/>
                    </a:moveTo>
                    <a:cubicBezTo>
                      <a:pt x="0" y="26"/>
                      <a:pt x="1" y="25"/>
                      <a:pt x="3" y="24"/>
                    </a:cubicBezTo>
                    <a:cubicBezTo>
                      <a:pt x="4" y="23"/>
                      <a:pt x="6" y="20"/>
                      <a:pt x="9" y="18"/>
                    </a:cubicBezTo>
                    <a:cubicBezTo>
                      <a:pt x="10" y="17"/>
                      <a:pt x="12" y="16"/>
                      <a:pt x="14" y="15"/>
                    </a:cubicBezTo>
                    <a:cubicBezTo>
                      <a:pt x="16" y="14"/>
                      <a:pt x="18" y="12"/>
                      <a:pt x="20" y="11"/>
                    </a:cubicBezTo>
                    <a:cubicBezTo>
                      <a:pt x="24" y="8"/>
                      <a:pt x="30" y="6"/>
                      <a:pt x="36" y="4"/>
                    </a:cubicBezTo>
                    <a:cubicBezTo>
                      <a:pt x="42" y="3"/>
                      <a:pt x="48" y="1"/>
                      <a:pt x="56" y="1"/>
                    </a:cubicBezTo>
                    <a:cubicBezTo>
                      <a:pt x="63" y="0"/>
                      <a:pt x="70" y="1"/>
                      <a:pt x="78" y="2"/>
                    </a:cubicBezTo>
                    <a:cubicBezTo>
                      <a:pt x="86" y="4"/>
                      <a:pt x="93" y="7"/>
                      <a:pt x="101" y="10"/>
                    </a:cubicBezTo>
                    <a:cubicBezTo>
                      <a:pt x="108" y="14"/>
                      <a:pt x="115" y="19"/>
                      <a:pt x="121" y="25"/>
                    </a:cubicBezTo>
                    <a:cubicBezTo>
                      <a:pt x="127" y="31"/>
                      <a:pt x="132" y="38"/>
                      <a:pt x="136" y="45"/>
                    </a:cubicBezTo>
                    <a:cubicBezTo>
                      <a:pt x="140" y="53"/>
                      <a:pt x="142" y="60"/>
                      <a:pt x="144" y="68"/>
                    </a:cubicBezTo>
                    <a:cubicBezTo>
                      <a:pt x="145" y="76"/>
                      <a:pt x="146" y="83"/>
                      <a:pt x="146" y="91"/>
                    </a:cubicBezTo>
                    <a:cubicBezTo>
                      <a:pt x="145" y="98"/>
                      <a:pt x="144" y="105"/>
                      <a:pt x="142" y="111"/>
                    </a:cubicBezTo>
                    <a:cubicBezTo>
                      <a:pt x="140" y="117"/>
                      <a:pt x="138" y="122"/>
                      <a:pt x="135" y="126"/>
                    </a:cubicBezTo>
                    <a:cubicBezTo>
                      <a:pt x="134" y="129"/>
                      <a:pt x="133" y="131"/>
                      <a:pt x="132" y="132"/>
                    </a:cubicBezTo>
                    <a:cubicBezTo>
                      <a:pt x="130" y="134"/>
                      <a:pt x="129" y="136"/>
                      <a:pt x="128" y="137"/>
                    </a:cubicBezTo>
                    <a:cubicBezTo>
                      <a:pt x="126" y="140"/>
                      <a:pt x="124" y="142"/>
                      <a:pt x="122" y="144"/>
                    </a:cubicBezTo>
                    <a:cubicBezTo>
                      <a:pt x="121" y="145"/>
                      <a:pt x="120" y="146"/>
                      <a:pt x="120" y="146"/>
                    </a:cubicBezTo>
                    <a:cubicBezTo>
                      <a:pt x="120" y="146"/>
                      <a:pt x="121" y="145"/>
                      <a:pt x="122" y="144"/>
                    </a:cubicBezTo>
                    <a:cubicBezTo>
                      <a:pt x="124" y="142"/>
                      <a:pt x="126" y="140"/>
                      <a:pt x="128" y="137"/>
                    </a:cubicBezTo>
                    <a:cubicBezTo>
                      <a:pt x="129" y="136"/>
                      <a:pt x="130" y="134"/>
                      <a:pt x="131" y="132"/>
                    </a:cubicBezTo>
                    <a:cubicBezTo>
                      <a:pt x="132" y="130"/>
                      <a:pt x="133" y="128"/>
                      <a:pt x="135" y="126"/>
                    </a:cubicBezTo>
                    <a:cubicBezTo>
                      <a:pt x="137" y="122"/>
                      <a:pt x="139" y="116"/>
                      <a:pt x="141" y="110"/>
                    </a:cubicBezTo>
                    <a:cubicBezTo>
                      <a:pt x="143" y="104"/>
                      <a:pt x="144" y="98"/>
                      <a:pt x="144" y="91"/>
                    </a:cubicBezTo>
                    <a:cubicBezTo>
                      <a:pt x="145" y="84"/>
                      <a:pt x="144" y="76"/>
                      <a:pt x="143" y="68"/>
                    </a:cubicBezTo>
                    <a:cubicBezTo>
                      <a:pt x="141" y="61"/>
                      <a:pt x="138" y="53"/>
                      <a:pt x="134" y="46"/>
                    </a:cubicBezTo>
                    <a:cubicBezTo>
                      <a:pt x="131" y="39"/>
                      <a:pt x="126" y="32"/>
                      <a:pt x="120" y="26"/>
                    </a:cubicBezTo>
                    <a:cubicBezTo>
                      <a:pt x="114" y="21"/>
                      <a:pt x="107" y="16"/>
                      <a:pt x="100" y="12"/>
                    </a:cubicBezTo>
                    <a:cubicBezTo>
                      <a:pt x="93" y="8"/>
                      <a:pt x="85" y="5"/>
                      <a:pt x="78" y="4"/>
                    </a:cubicBezTo>
                    <a:cubicBezTo>
                      <a:pt x="70" y="2"/>
                      <a:pt x="63" y="1"/>
                      <a:pt x="56" y="2"/>
                    </a:cubicBezTo>
                    <a:cubicBezTo>
                      <a:pt x="48" y="2"/>
                      <a:pt x="42" y="3"/>
                      <a:pt x="36" y="5"/>
                    </a:cubicBezTo>
                    <a:cubicBezTo>
                      <a:pt x="30" y="7"/>
                      <a:pt x="25" y="9"/>
                      <a:pt x="20" y="11"/>
                    </a:cubicBezTo>
                    <a:cubicBezTo>
                      <a:pt x="18" y="13"/>
                      <a:pt x="16" y="14"/>
                      <a:pt x="14" y="15"/>
                    </a:cubicBezTo>
                    <a:cubicBezTo>
                      <a:pt x="12" y="16"/>
                      <a:pt x="11" y="17"/>
                      <a:pt x="9" y="18"/>
                    </a:cubicBezTo>
                    <a:cubicBezTo>
                      <a:pt x="6" y="20"/>
                      <a:pt x="4" y="23"/>
                      <a:pt x="3" y="24"/>
                    </a:cubicBezTo>
                    <a:cubicBezTo>
                      <a:pt x="1" y="25"/>
                      <a:pt x="0" y="2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97"/>
              <p:cNvSpPr/>
              <p:nvPr/>
            </p:nvSpPr>
            <p:spPr bwMode="auto">
              <a:xfrm>
                <a:off x="8242300" y="5378450"/>
                <a:ext cx="357188" cy="357187"/>
              </a:xfrm>
              <a:custGeom>
                <a:avLst/>
                <a:gdLst>
                  <a:gd name="T0" fmla="*/ 25 w 146"/>
                  <a:gd name="T1" fmla="*/ 121 h 146"/>
                  <a:gd name="T2" fmla="*/ 0 w 146"/>
                  <a:gd name="T3" fmla="*/ 61 h 146"/>
                  <a:gd name="T4" fmla="*/ 25 w 146"/>
                  <a:gd name="T5" fmla="*/ 0 h 146"/>
                  <a:gd name="T6" fmla="*/ 26 w 146"/>
                  <a:gd name="T7" fmla="*/ 1 h 146"/>
                  <a:gd name="T8" fmla="*/ 1 w 146"/>
                  <a:gd name="T9" fmla="*/ 61 h 146"/>
                  <a:gd name="T10" fmla="*/ 26 w 146"/>
                  <a:gd name="T11" fmla="*/ 120 h 146"/>
                  <a:gd name="T12" fmla="*/ 85 w 146"/>
                  <a:gd name="T13" fmla="*/ 145 h 146"/>
                  <a:gd name="T14" fmla="*/ 145 w 146"/>
                  <a:gd name="T15" fmla="*/ 120 h 146"/>
                  <a:gd name="T16" fmla="*/ 145 w 146"/>
                  <a:gd name="T17" fmla="*/ 120 h 146"/>
                  <a:gd name="T18" fmla="*/ 146 w 146"/>
                  <a:gd name="T19" fmla="*/ 121 h 146"/>
                  <a:gd name="T20" fmla="*/ 85 w 146"/>
                  <a:gd name="T21" fmla="*/ 146 h 146"/>
                  <a:gd name="T22" fmla="*/ 25 w 146"/>
                  <a:gd name="T23"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46">
                    <a:moveTo>
                      <a:pt x="25" y="121"/>
                    </a:moveTo>
                    <a:cubicBezTo>
                      <a:pt x="8" y="105"/>
                      <a:pt x="0" y="83"/>
                      <a:pt x="0" y="61"/>
                    </a:cubicBezTo>
                    <a:cubicBezTo>
                      <a:pt x="0" y="39"/>
                      <a:pt x="8" y="17"/>
                      <a:pt x="25" y="0"/>
                    </a:cubicBezTo>
                    <a:cubicBezTo>
                      <a:pt x="26" y="1"/>
                      <a:pt x="26" y="1"/>
                      <a:pt x="26" y="1"/>
                    </a:cubicBezTo>
                    <a:cubicBezTo>
                      <a:pt x="9" y="18"/>
                      <a:pt x="1" y="39"/>
                      <a:pt x="1" y="61"/>
                    </a:cubicBezTo>
                    <a:cubicBezTo>
                      <a:pt x="1" y="82"/>
                      <a:pt x="9" y="104"/>
                      <a:pt x="26" y="120"/>
                    </a:cubicBezTo>
                    <a:cubicBezTo>
                      <a:pt x="42" y="136"/>
                      <a:pt x="64" y="145"/>
                      <a:pt x="85" y="145"/>
                    </a:cubicBezTo>
                    <a:cubicBezTo>
                      <a:pt x="107" y="145"/>
                      <a:pt x="128" y="137"/>
                      <a:pt x="145" y="120"/>
                    </a:cubicBezTo>
                    <a:cubicBezTo>
                      <a:pt x="145" y="120"/>
                      <a:pt x="145" y="120"/>
                      <a:pt x="145" y="120"/>
                    </a:cubicBezTo>
                    <a:cubicBezTo>
                      <a:pt x="146" y="121"/>
                      <a:pt x="146" y="121"/>
                      <a:pt x="146" y="121"/>
                    </a:cubicBezTo>
                    <a:cubicBezTo>
                      <a:pt x="129" y="138"/>
                      <a:pt x="107" y="146"/>
                      <a:pt x="85" y="146"/>
                    </a:cubicBezTo>
                    <a:cubicBezTo>
                      <a:pt x="63" y="146"/>
                      <a:pt x="41" y="138"/>
                      <a:pt x="25" y="121"/>
                    </a:cubicBezTo>
                    <a:close/>
                  </a:path>
                </a:pathLst>
              </a:custGeom>
              <a:solidFill>
                <a:srgbClr val="B1B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6739481" y="3489229"/>
              <a:ext cx="741300" cy="710565"/>
              <a:chOff x="1793493" y="3299895"/>
              <a:chExt cx="454025" cy="457200"/>
            </a:xfrm>
          </p:grpSpPr>
          <p:sp>
            <p:nvSpPr>
              <p:cNvPr id="26" name="Oval 93"/>
              <p:cNvSpPr>
                <a:spLocks noChangeArrowheads="1"/>
              </p:cNvSpPr>
              <p:nvPr/>
            </p:nvSpPr>
            <p:spPr bwMode="auto">
              <a:xfrm rot="10800000">
                <a:off x="1821274" y="3329264"/>
                <a:ext cx="398462" cy="398462"/>
              </a:xfrm>
              <a:prstGeom prst="ellipse">
                <a:avLst/>
              </a:prstGeom>
              <a:solidFill>
                <a:srgbClr val="6A6D73"/>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94"/>
              <p:cNvSpPr/>
              <p:nvPr/>
            </p:nvSpPr>
            <p:spPr bwMode="auto">
              <a:xfrm>
                <a:off x="1793493" y="3299895"/>
                <a:ext cx="454025" cy="457200"/>
              </a:xfrm>
              <a:custGeom>
                <a:avLst/>
                <a:gdLst>
                  <a:gd name="T0" fmla="*/ 153 w 186"/>
                  <a:gd name="T1" fmla="*/ 154 h 187"/>
                  <a:gd name="T2" fmla="*/ 33 w 186"/>
                  <a:gd name="T3" fmla="*/ 154 h 187"/>
                  <a:gd name="T4" fmla="*/ 33 w 186"/>
                  <a:gd name="T5" fmla="*/ 34 h 187"/>
                  <a:gd name="T6" fmla="*/ 153 w 186"/>
                  <a:gd name="T7" fmla="*/ 34 h 187"/>
                  <a:gd name="T8" fmla="*/ 153 w 186"/>
                  <a:gd name="T9" fmla="*/ 154 h 187"/>
                </a:gdLst>
                <a:ahLst/>
                <a:cxnLst>
                  <a:cxn ang="0">
                    <a:pos x="T0" y="T1"/>
                  </a:cxn>
                  <a:cxn ang="0">
                    <a:pos x="T2" y="T3"/>
                  </a:cxn>
                  <a:cxn ang="0">
                    <a:pos x="T4" y="T5"/>
                  </a:cxn>
                  <a:cxn ang="0">
                    <a:pos x="T6" y="T7"/>
                  </a:cxn>
                  <a:cxn ang="0">
                    <a:pos x="T8" y="T9"/>
                  </a:cxn>
                </a:cxnLst>
                <a:rect l="0" t="0" r="r" b="b"/>
                <a:pathLst>
                  <a:path w="186" h="187">
                    <a:moveTo>
                      <a:pt x="153" y="154"/>
                    </a:moveTo>
                    <a:cubicBezTo>
                      <a:pt x="120" y="187"/>
                      <a:pt x="66" y="187"/>
                      <a:pt x="33" y="154"/>
                    </a:cubicBezTo>
                    <a:cubicBezTo>
                      <a:pt x="0" y="120"/>
                      <a:pt x="0" y="67"/>
                      <a:pt x="33" y="34"/>
                    </a:cubicBezTo>
                    <a:cubicBezTo>
                      <a:pt x="66" y="0"/>
                      <a:pt x="120" y="0"/>
                      <a:pt x="153" y="34"/>
                    </a:cubicBezTo>
                    <a:cubicBezTo>
                      <a:pt x="186" y="67"/>
                      <a:pt x="186" y="120"/>
                      <a:pt x="153" y="154"/>
                    </a:cubicBezTo>
                    <a:close/>
                  </a:path>
                </a:pathLst>
              </a:custGeom>
              <a:gradFill flip="none" rotWithShape="1">
                <a:gsLst>
                  <a:gs pos="50000">
                    <a:schemeClr val="accent1">
                      <a:lumMod val="5000"/>
                      <a:lumOff val="95000"/>
                    </a:schemeClr>
                  </a:gs>
                  <a:gs pos="100000">
                    <a:schemeClr val="bg1">
                      <a:lumMod val="5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28" name="Freeform 95"/>
              <p:cNvSpPr/>
              <p:nvPr/>
            </p:nvSpPr>
            <p:spPr bwMode="auto">
              <a:xfrm>
                <a:off x="1846674" y="3354664"/>
                <a:ext cx="347663" cy="347662"/>
              </a:xfrm>
              <a:custGeom>
                <a:avLst/>
                <a:gdLst>
                  <a:gd name="T0" fmla="*/ 71 w 142"/>
                  <a:gd name="T1" fmla="*/ 142 h 142"/>
                  <a:gd name="T2" fmla="*/ 21 w 142"/>
                  <a:gd name="T3" fmla="*/ 121 h 142"/>
                  <a:gd name="T4" fmla="*/ 0 w 142"/>
                  <a:gd name="T5" fmla="*/ 71 h 142"/>
                  <a:gd name="T6" fmla="*/ 21 w 142"/>
                  <a:gd name="T7" fmla="*/ 21 h 142"/>
                  <a:gd name="T8" fmla="*/ 71 w 142"/>
                  <a:gd name="T9" fmla="*/ 0 h 142"/>
                  <a:gd name="T10" fmla="*/ 122 w 142"/>
                  <a:gd name="T11" fmla="*/ 21 h 142"/>
                  <a:gd name="T12" fmla="*/ 142 w 142"/>
                  <a:gd name="T13" fmla="*/ 71 h 142"/>
                  <a:gd name="T14" fmla="*/ 122 w 142"/>
                  <a:gd name="T15" fmla="*/ 121 h 142"/>
                  <a:gd name="T16" fmla="*/ 71 w 142"/>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2">
                    <a:moveTo>
                      <a:pt x="71" y="142"/>
                    </a:moveTo>
                    <a:cubicBezTo>
                      <a:pt x="52" y="142"/>
                      <a:pt x="35" y="134"/>
                      <a:pt x="21" y="121"/>
                    </a:cubicBezTo>
                    <a:cubicBezTo>
                      <a:pt x="8" y="108"/>
                      <a:pt x="0" y="90"/>
                      <a:pt x="0" y="71"/>
                    </a:cubicBezTo>
                    <a:cubicBezTo>
                      <a:pt x="0" y="52"/>
                      <a:pt x="8" y="34"/>
                      <a:pt x="21" y="21"/>
                    </a:cubicBezTo>
                    <a:cubicBezTo>
                      <a:pt x="35" y="7"/>
                      <a:pt x="52" y="0"/>
                      <a:pt x="71" y="0"/>
                    </a:cubicBezTo>
                    <a:cubicBezTo>
                      <a:pt x="90" y="0"/>
                      <a:pt x="108" y="7"/>
                      <a:pt x="122" y="21"/>
                    </a:cubicBezTo>
                    <a:cubicBezTo>
                      <a:pt x="135" y="34"/>
                      <a:pt x="142" y="52"/>
                      <a:pt x="142" y="71"/>
                    </a:cubicBezTo>
                    <a:cubicBezTo>
                      <a:pt x="142" y="90"/>
                      <a:pt x="135" y="108"/>
                      <a:pt x="122" y="121"/>
                    </a:cubicBezTo>
                    <a:cubicBezTo>
                      <a:pt x="108" y="134"/>
                      <a:pt x="90" y="142"/>
                      <a:pt x="71" y="142"/>
                    </a:cubicBezTo>
                    <a:close/>
                  </a:path>
                </a:pathLst>
              </a:custGeom>
              <a:solidFill>
                <a:srgbClr val="00AF9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25" name="文本框 3"/>
            <p:cNvSpPr txBox="1"/>
            <p:nvPr/>
          </p:nvSpPr>
          <p:spPr>
            <a:xfrm>
              <a:off x="6750774" y="3645198"/>
              <a:ext cx="718271" cy="400109"/>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02</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31" name="组合 30"/>
          <p:cNvGrpSpPr/>
          <p:nvPr/>
        </p:nvGrpSpPr>
        <p:grpSpPr>
          <a:xfrm>
            <a:off x="5737547" y="3140968"/>
            <a:ext cx="741300" cy="710565"/>
            <a:chOff x="6739481" y="3489229"/>
            <a:chExt cx="741300" cy="710565"/>
          </a:xfrm>
        </p:grpSpPr>
        <p:grpSp>
          <p:nvGrpSpPr>
            <p:cNvPr id="32" name="组合 31"/>
            <p:cNvGrpSpPr/>
            <p:nvPr/>
          </p:nvGrpSpPr>
          <p:grpSpPr>
            <a:xfrm>
              <a:off x="6769077" y="3515131"/>
              <a:ext cx="685920" cy="657897"/>
              <a:chOff x="8242300" y="5316537"/>
              <a:chExt cx="415926" cy="419100"/>
            </a:xfrm>
          </p:grpSpPr>
          <p:sp>
            <p:nvSpPr>
              <p:cNvPr id="38" name="Freeform 96"/>
              <p:cNvSpPr/>
              <p:nvPr/>
            </p:nvSpPr>
            <p:spPr bwMode="auto">
              <a:xfrm>
                <a:off x="8301038" y="5316537"/>
                <a:ext cx="357188" cy="357187"/>
              </a:xfrm>
              <a:custGeom>
                <a:avLst/>
                <a:gdLst>
                  <a:gd name="T0" fmla="*/ 0 w 146"/>
                  <a:gd name="T1" fmla="*/ 26 h 146"/>
                  <a:gd name="T2" fmla="*/ 3 w 146"/>
                  <a:gd name="T3" fmla="*/ 24 h 146"/>
                  <a:gd name="T4" fmla="*/ 9 w 146"/>
                  <a:gd name="T5" fmla="*/ 18 h 146"/>
                  <a:gd name="T6" fmla="*/ 14 w 146"/>
                  <a:gd name="T7" fmla="*/ 15 h 146"/>
                  <a:gd name="T8" fmla="*/ 20 w 146"/>
                  <a:gd name="T9" fmla="*/ 11 h 146"/>
                  <a:gd name="T10" fmla="*/ 36 w 146"/>
                  <a:gd name="T11" fmla="*/ 4 h 146"/>
                  <a:gd name="T12" fmla="*/ 56 w 146"/>
                  <a:gd name="T13" fmla="*/ 1 h 146"/>
                  <a:gd name="T14" fmla="*/ 78 w 146"/>
                  <a:gd name="T15" fmla="*/ 2 h 146"/>
                  <a:gd name="T16" fmla="*/ 101 w 146"/>
                  <a:gd name="T17" fmla="*/ 10 h 146"/>
                  <a:gd name="T18" fmla="*/ 121 w 146"/>
                  <a:gd name="T19" fmla="*/ 25 h 146"/>
                  <a:gd name="T20" fmla="*/ 136 w 146"/>
                  <a:gd name="T21" fmla="*/ 45 h 146"/>
                  <a:gd name="T22" fmla="*/ 144 w 146"/>
                  <a:gd name="T23" fmla="*/ 68 h 146"/>
                  <a:gd name="T24" fmla="*/ 146 w 146"/>
                  <a:gd name="T25" fmla="*/ 91 h 146"/>
                  <a:gd name="T26" fmla="*/ 142 w 146"/>
                  <a:gd name="T27" fmla="*/ 111 h 146"/>
                  <a:gd name="T28" fmla="*/ 135 w 146"/>
                  <a:gd name="T29" fmla="*/ 126 h 146"/>
                  <a:gd name="T30" fmla="*/ 132 w 146"/>
                  <a:gd name="T31" fmla="*/ 132 h 146"/>
                  <a:gd name="T32" fmla="*/ 128 w 146"/>
                  <a:gd name="T33" fmla="*/ 137 h 146"/>
                  <a:gd name="T34" fmla="*/ 122 w 146"/>
                  <a:gd name="T35" fmla="*/ 144 h 146"/>
                  <a:gd name="T36" fmla="*/ 120 w 146"/>
                  <a:gd name="T37" fmla="*/ 146 h 146"/>
                  <a:gd name="T38" fmla="*/ 122 w 146"/>
                  <a:gd name="T39" fmla="*/ 144 h 146"/>
                  <a:gd name="T40" fmla="*/ 128 w 146"/>
                  <a:gd name="T41" fmla="*/ 137 h 146"/>
                  <a:gd name="T42" fmla="*/ 131 w 146"/>
                  <a:gd name="T43" fmla="*/ 132 h 146"/>
                  <a:gd name="T44" fmla="*/ 135 w 146"/>
                  <a:gd name="T45" fmla="*/ 126 h 146"/>
                  <a:gd name="T46" fmla="*/ 141 w 146"/>
                  <a:gd name="T47" fmla="*/ 110 h 146"/>
                  <a:gd name="T48" fmla="*/ 144 w 146"/>
                  <a:gd name="T49" fmla="*/ 91 h 146"/>
                  <a:gd name="T50" fmla="*/ 143 w 146"/>
                  <a:gd name="T51" fmla="*/ 68 h 146"/>
                  <a:gd name="T52" fmla="*/ 134 w 146"/>
                  <a:gd name="T53" fmla="*/ 46 h 146"/>
                  <a:gd name="T54" fmla="*/ 120 w 146"/>
                  <a:gd name="T55" fmla="*/ 26 h 146"/>
                  <a:gd name="T56" fmla="*/ 100 w 146"/>
                  <a:gd name="T57" fmla="*/ 12 h 146"/>
                  <a:gd name="T58" fmla="*/ 78 w 146"/>
                  <a:gd name="T59" fmla="*/ 4 h 146"/>
                  <a:gd name="T60" fmla="*/ 56 w 146"/>
                  <a:gd name="T61" fmla="*/ 2 h 146"/>
                  <a:gd name="T62" fmla="*/ 36 w 146"/>
                  <a:gd name="T63" fmla="*/ 5 h 146"/>
                  <a:gd name="T64" fmla="*/ 20 w 146"/>
                  <a:gd name="T65" fmla="*/ 11 h 146"/>
                  <a:gd name="T66" fmla="*/ 14 w 146"/>
                  <a:gd name="T67" fmla="*/ 15 h 146"/>
                  <a:gd name="T68" fmla="*/ 9 w 146"/>
                  <a:gd name="T69" fmla="*/ 18 h 146"/>
                  <a:gd name="T70" fmla="*/ 3 w 146"/>
                  <a:gd name="T71" fmla="*/ 24 h 146"/>
                  <a:gd name="T72" fmla="*/ 0 w 146"/>
                  <a:gd name="T73" fmla="*/ 2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 h="146">
                    <a:moveTo>
                      <a:pt x="0" y="26"/>
                    </a:moveTo>
                    <a:cubicBezTo>
                      <a:pt x="0" y="26"/>
                      <a:pt x="1" y="25"/>
                      <a:pt x="3" y="24"/>
                    </a:cubicBezTo>
                    <a:cubicBezTo>
                      <a:pt x="4" y="23"/>
                      <a:pt x="6" y="20"/>
                      <a:pt x="9" y="18"/>
                    </a:cubicBezTo>
                    <a:cubicBezTo>
                      <a:pt x="10" y="17"/>
                      <a:pt x="12" y="16"/>
                      <a:pt x="14" y="15"/>
                    </a:cubicBezTo>
                    <a:cubicBezTo>
                      <a:pt x="16" y="14"/>
                      <a:pt x="18" y="12"/>
                      <a:pt x="20" y="11"/>
                    </a:cubicBezTo>
                    <a:cubicBezTo>
                      <a:pt x="24" y="8"/>
                      <a:pt x="30" y="6"/>
                      <a:pt x="36" y="4"/>
                    </a:cubicBezTo>
                    <a:cubicBezTo>
                      <a:pt x="42" y="3"/>
                      <a:pt x="48" y="1"/>
                      <a:pt x="56" y="1"/>
                    </a:cubicBezTo>
                    <a:cubicBezTo>
                      <a:pt x="63" y="0"/>
                      <a:pt x="70" y="1"/>
                      <a:pt x="78" y="2"/>
                    </a:cubicBezTo>
                    <a:cubicBezTo>
                      <a:pt x="86" y="4"/>
                      <a:pt x="93" y="7"/>
                      <a:pt x="101" y="10"/>
                    </a:cubicBezTo>
                    <a:cubicBezTo>
                      <a:pt x="108" y="14"/>
                      <a:pt x="115" y="19"/>
                      <a:pt x="121" y="25"/>
                    </a:cubicBezTo>
                    <a:cubicBezTo>
                      <a:pt x="127" y="31"/>
                      <a:pt x="132" y="38"/>
                      <a:pt x="136" y="45"/>
                    </a:cubicBezTo>
                    <a:cubicBezTo>
                      <a:pt x="140" y="53"/>
                      <a:pt x="142" y="60"/>
                      <a:pt x="144" y="68"/>
                    </a:cubicBezTo>
                    <a:cubicBezTo>
                      <a:pt x="145" y="76"/>
                      <a:pt x="146" y="83"/>
                      <a:pt x="146" y="91"/>
                    </a:cubicBezTo>
                    <a:cubicBezTo>
                      <a:pt x="145" y="98"/>
                      <a:pt x="144" y="105"/>
                      <a:pt x="142" y="111"/>
                    </a:cubicBezTo>
                    <a:cubicBezTo>
                      <a:pt x="140" y="117"/>
                      <a:pt x="138" y="122"/>
                      <a:pt x="135" y="126"/>
                    </a:cubicBezTo>
                    <a:cubicBezTo>
                      <a:pt x="134" y="129"/>
                      <a:pt x="133" y="131"/>
                      <a:pt x="132" y="132"/>
                    </a:cubicBezTo>
                    <a:cubicBezTo>
                      <a:pt x="130" y="134"/>
                      <a:pt x="129" y="136"/>
                      <a:pt x="128" y="137"/>
                    </a:cubicBezTo>
                    <a:cubicBezTo>
                      <a:pt x="126" y="140"/>
                      <a:pt x="124" y="142"/>
                      <a:pt x="122" y="144"/>
                    </a:cubicBezTo>
                    <a:cubicBezTo>
                      <a:pt x="121" y="145"/>
                      <a:pt x="120" y="146"/>
                      <a:pt x="120" y="146"/>
                    </a:cubicBezTo>
                    <a:cubicBezTo>
                      <a:pt x="120" y="146"/>
                      <a:pt x="121" y="145"/>
                      <a:pt x="122" y="144"/>
                    </a:cubicBezTo>
                    <a:cubicBezTo>
                      <a:pt x="124" y="142"/>
                      <a:pt x="126" y="140"/>
                      <a:pt x="128" y="137"/>
                    </a:cubicBezTo>
                    <a:cubicBezTo>
                      <a:pt x="129" y="136"/>
                      <a:pt x="130" y="134"/>
                      <a:pt x="131" y="132"/>
                    </a:cubicBezTo>
                    <a:cubicBezTo>
                      <a:pt x="132" y="130"/>
                      <a:pt x="133" y="128"/>
                      <a:pt x="135" y="126"/>
                    </a:cubicBezTo>
                    <a:cubicBezTo>
                      <a:pt x="137" y="122"/>
                      <a:pt x="139" y="116"/>
                      <a:pt x="141" y="110"/>
                    </a:cubicBezTo>
                    <a:cubicBezTo>
                      <a:pt x="143" y="104"/>
                      <a:pt x="144" y="98"/>
                      <a:pt x="144" y="91"/>
                    </a:cubicBezTo>
                    <a:cubicBezTo>
                      <a:pt x="145" y="84"/>
                      <a:pt x="144" y="76"/>
                      <a:pt x="143" y="68"/>
                    </a:cubicBezTo>
                    <a:cubicBezTo>
                      <a:pt x="141" y="61"/>
                      <a:pt x="138" y="53"/>
                      <a:pt x="134" y="46"/>
                    </a:cubicBezTo>
                    <a:cubicBezTo>
                      <a:pt x="131" y="39"/>
                      <a:pt x="126" y="32"/>
                      <a:pt x="120" y="26"/>
                    </a:cubicBezTo>
                    <a:cubicBezTo>
                      <a:pt x="114" y="21"/>
                      <a:pt x="107" y="16"/>
                      <a:pt x="100" y="12"/>
                    </a:cubicBezTo>
                    <a:cubicBezTo>
                      <a:pt x="93" y="8"/>
                      <a:pt x="85" y="5"/>
                      <a:pt x="78" y="4"/>
                    </a:cubicBezTo>
                    <a:cubicBezTo>
                      <a:pt x="70" y="2"/>
                      <a:pt x="63" y="1"/>
                      <a:pt x="56" y="2"/>
                    </a:cubicBezTo>
                    <a:cubicBezTo>
                      <a:pt x="48" y="2"/>
                      <a:pt x="42" y="3"/>
                      <a:pt x="36" y="5"/>
                    </a:cubicBezTo>
                    <a:cubicBezTo>
                      <a:pt x="30" y="7"/>
                      <a:pt x="25" y="9"/>
                      <a:pt x="20" y="11"/>
                    </a:cubicBezTo>
                    <a:cubicBezTo>
                      <a:pt x="18" y="13"/>
                      <a:pt x="16" y="14"/>
                      <a:pt x="14" y="15"/>
                    </a:cubicBezTo>
                    <a:cubicBezTo>
                      <a:pt x="12" y="16"/>
                      <a:pt x="11" y="17"/>
                      <a:pt x="9" y="18"/>
                    </a:cubicBezTo>
                    <a:cubicBezTo>
                      <a:pt x="6" y="20"/>
                      <a:pt x="4" y="23"/>
                      <a:pt x="3" y="24"/>
                    </a:cubicBezTo>
                    <a:cubicBezTo>
                      <a:pt x="1" y="25"/>
                      <a:pt x="0" y="2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97"/>
              <p:cNvSpPr/>
              <p:nvPr/>
            </p:nvSpPr>
            <p:spPr bwMode="auto">
              <a:xfrm>
                <a:off x="8242300" y="5378450"/>
                <a:ext cx="357188" cy="357187"/>
              </a:xfrm>
              <a:custGeom>
                <a:avLst/>
                <a:gdLst>
                  <a:gd name="T0" fmla="*/ 25 w 146"/>
                  <a:gd name="T1" fmla="*/ 121 h 146"/>
                  <a:gd name="T2" fmla="*/ 0 w 146"/>
                  <a:gd name="T3" fmla="*/ 61 h 146"/>
                  <a:gd name="T4" fmla="*/ 25 w 146"/>
                  <a:gd name="T5" fmla="*/ 0 h 146"/>
                  <a:gd name="T6" fmla="*/ 26 w 146"/>
                  <a:gd name="T7" fmla="*/ 1 h 146"/>
                  <a:gd name="T8" fmla="*/ 1 w 146"/>
                  <a:gd name="T9" fmla="*/ 61 h 146"/>
                  <a:gd name="T10" fmla="*/ 26 w 146"/>
                  <a:gd name="T11" fmla="*/ 120 h 146"/>
                  <a:gd name="T12" fmla="*/ 85 w 146"/>
                  <a:gd name="T13" fmla="*/ 145 h 146"/>
                  <a:gd name="T14" fmla="*/ 145 w 146"/>
                  <a:gd name="T15" fmla="*/ 120 h 146"/>
                  <a:gd name="T16" fmla="*/ 145 w 146"/>
                  <a:gd name="T17" fmla="*/ 120 h 146"/>
                  <a:gd name="T18" fmla="*/ 146 w 146"/>
                  <a:gd name="T19" fmla="*/ 121 h 146"/>
                  <a:gd name="T20" fmla="*/ 85 w 146"/>
                  <a:gd name="T21" fmla="*/ 146 h 146"/>
                  <a:gd name="T22" fmla="*/ 25 w 146"/>
                  <a:gd name="T23"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46">
                    <a:moveTo>
                      <a:pt x="25" y="121"/>
                    </a:moveTo>
                    <a:cubicBezTo>
                      <a:pt x="8" y="105"/>
                      <a:pt x="0" y="83"/>
                      <a:pt x="0" y="61"/>
                    </a:cubicBezTo>
                    <a:cubicBezTo>
                      <a:pt x="0" y="39"/>
                      <a:pt x="8" y="17"/>
                      <a:pt x="25" y="0"/>
                    </a:cubicBezTo>
                    <a:cubicBezTo>
                      <a:pt x="26" y="1"/>
                      <a:pt x="26" y="1"/>
                      <a:pt x="26" y="1"/>
                    </a:cubicBezTo>
                    <a:cubicBezTo>
                      <a:pt x="9" y="18"/>
                      <a:pt x="1" y="39"/>
                      <a:pt x="1" y="61"/>
                    </a:cubicBezTo>
                    <a:cubicBezTo>
                      <a:pt x="1" y="82"/>
                      <a:pt x="9" y="104"/>
                      <a:pt x="26" y="120"/>
                    </a:cubicBezTo>
                    <a:cubicBezTo>
                      <a:pt x="42" y="136"/>
                      <a:pt x="64" y="145"/>
                      <a:pt x="85" y="145"/>
                    </a:cubicBezTo>
                    <a:cubicBezTo>
                      <a:pt x="107" y="145"/>
                      <a:pt x="128" y="137"/>
                      <a:pt x="145" y="120"/>
                    </a:cubicBezTo>
                    <a:cubicBezTo>
                      <a:pt x="145" y="120"/>
                      <a:pt x="145" y="120"/>
                      <a:pt x="145" y="120"/>
                    </a:cubicBezTo>
                    <a:cubicBezTo>
                      <a:pt x="146" y="121"/>
                      <a:pt x="146" y="121"/>
                      <a:pt x="146" y="121"/>
                    </a:cubicBezTo>
                    <a:cubicBezTo>
                      <a:pt x="129" y="138"/>
                      <a:pt x="107" y="146"/>
                      <a:pt x="85" y="146"/>
                    </a:cubicBezTo>
                    <a:cubicBezTo>
                      <a:pt x="63" y="146"/>
                      <a:pt x="41" y="138"/>
                      <a:pt x="25" y="121"/>
                    </a:cubicBezTo>
                    <a:close/>
                  </a:path>
                </a:pathLst>
              </a:custGeom>
              <a:solidFill>
                <a:srgbClr val="B1B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6739481" y="3489229"/>
              <a:ext cx="741300" cy="710565"/>
              <a:chOff x="1793493" y="3299895"/>
              <a:chExt cx="454025" cy="457200"/>
            </a:xfrm>
          </p:grpSpPr>
          <p:sp>
            <p:nvSpPr>
              <p:cNvPr id="35" name="Oval 93"/>
              <p:cNvSpPr>
                <a:spLocks noChangeArrowheads="1"/>
              </p:cNvSpPr>
              <p:nvPr/>
            </p:nvSpPr>
            <p:spPr bwMode="auto">
              <a:xfrm rot="10800000">
                <a:off x="1821274" y="3329264"/>
                <a:ext cx="398462" cy="398462"/>
              </a:xfrm>
              <a:prstGeom prst="ellipse">
                <a:avLst/>
              </a:prstGeom>
              <a:solidFill>
                <a:srgbClr val="6A6D73"/>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94"/>
              <p:cNvSpPr/>
              <p:nvPr/>
            </p:nvSpPr>
            <p:spPr bwMode="auto">
              <a:xfrm>
                <a:off x="1793493" y="3299895"/>
                <a:ext cx="454025" cy="457200"/>
              </a:xfrm>
              <a:custGeom>
                <a:avLst/>
                <a:gdLst>
                  <a:gd name="T0" fmla="*/ 153 w 186"/>
                  <a:gd name="T1" fmla="*/ 154 h 187"/>
                  <a:gd name="T2" fmla="*/ 33 w 186"/>
                  <a:gd name="T3" fmla="*/ 154 h 187"/>
                  <a:gd name="T4" fmla="*/ 33 w 186"/>
                  <a:gd name="T5" fmla="*/ 34 h 187"/>
                  <a:gd name="T6" fmla="*/ 153 w 186"/>
                  <a:gd name="T7" fmla="*/ 34 h 187"/>
                  <a:gd name="T8" fmla="*/ 153 w 186"/>
                  <a:gd name="T9" fmla="*/ 154 h 187"/>
                </a:gdLst>
                <a:ahLst/>
                <a:cxnLst>
                  <a:cxn ang="0">
                    <a:pos x="T0" y="T1"/>
                  </a:cxn>
                  <a:cxn ang="0">
                    <a:pos x="T2" y="T3"/>
                  </a:cxn>
                  <a:cxn ang="0">
                    <a:pos x="T4" y="T5"/>
                  </a:cxn>
                  <a:cxn ang="0">
                    <a:pos x="T6" y="T7"/>
                  </a:cxn>
                  <a:cxn ang="0">
                    <a:pos x="T8" y="T9"/>
                  </a:cxn>
                </a:cxnLst>
                <a:rect l="0" t="0" r="r" b="b"/>
                <a:pathLst>
                  <a:path w="186" h="187">
                    <a:moveTo>
                      <a:pt x="153" y="154"/>
                    </a:moveTo>
                    <a:cubicBezTo>
                      <a:pt x="120" y="187"/>
                      <a:pt x="66" y="187"/>
                      <a:pt x="33" y="154"/>
                    </a:cubicBezTo>
                    <a:cubicBezTo>
                      <a:pt x="0" y="120"/>
                      <a:pt x="0" y="67"/>
                      <a:pt x="33" y="34"/>
                    </a:cubicBezTo>
                    <a:cubicBezTo>
                      <a:pt x="66" y="0"/>
                      <a:pt x="120" y="0"/>
                      <a:pt x="153" y="34"/>
                    </a:cubicBezTo>
                    <a:cubicBezTo>
                      <a:pt x="186" y="67"/>
                      <a:pt x="186" y="120"/>
                      <a:pt x="153" y="154"/>
                    </a:cubicBezTo>
                    <a:close/>
                  </a:path>
                </a:pathLst>
              </a:custGeom>
              <a:gradFill flip="none" rotWithShape="1">
                <a:gsLst>
                  <a:gs pos="50000">
                    <a:schemeClr val="accent1">
                      <a:lumMod val="5000"/>
                      <a:lumOff val="95000"/>
                    </a:schemeClr>
                  </a:gs>
                  <a:gs pos="100000">
                    <a:schemeClr val="bg1">
                      <a:lumMod val="5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37" name="Freeform 95"/>
              <p:cNvSpPr/>
              <p:nvPr/>
            </p:nvSpPr>
            <p:spPr bwMode="auto">
              <a:xfrm>
                <a:off x="1846674" y="3354664"/>
                <a:ext cx="347663" cy="347662"/>
              </a:xfrm>
              <a:custGeom>
                <a:avLst/>
                <a:gdLst>
                  <a:gd name="T0" fmla="*/ 71 w 142"/>
                  <a:gd name="T1" fmla="*/ 142 h 142"/>
                  <a:gd name="T2" fmla="*/ 21 w 142"/>
                  <a:gd name="T3" fmla="*/ 121 h 142"/>
                  <a:gd name="T4" fmla="*/ 0 w 142"/>
                  <a:gd name="T5" fmla="*/ 71 h 142"/>
                  <a:gd name="T6" fmla="*/ 21 w 142"/>
                  <a:gd name="T7" fmla="*/ 21 h 142"/>
                  <a:gd name="T8" fmla="*/ 71 w 142"/>
                  <a:gd name="T9" fmla="*/ 0 h 142"/>
                  <a:gd name="T10" fmla="*/ 122 w 142"/>
                  <a:gd name="T11" fmla="*/ 21 h 142"/>
                  <a:gd name="T12" fmla="*/ 142 w 142"/>
                  <a:gd name="T13" fmla="*/ 71 h 142"/>
                  <a:gd name="T14" fmla="*/ 122 w 142"/>
                  <a:gd name="T15" fmla="*/ 121 h 142"/>
                  <a:gd name="T16" fmla="*/ 71 w 142"/>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2">
                    <a:moveTo>
                      <a:pt x="71" y="142"/>
                    </a:moveTo>
                    <a:cubicBezTo>
                      <a:pt x="52" y="142"/>
                      <a:pt x="35" y="134"/>
                      <a:pt x="21" y="121"/>
                    </a:cubicBezTo>
                    <a:cubicBezTo>
                      <a:pt x="8" y="108"/>
                      <a:pt x="0" y="90"/>
                      <a:pt x="0" y="71"/>
                    </a:cubicBezTo>
                    <a:cubicBezTo>
                      <a:pt x="0" y="52"/>
                      <a:pt x="8" y="34"/>
                      <a:pt x="21" y="21"/>
                    </a:cubicBezTo>
                    <a:cubicBezTo>
                      <a:pt x="35" y="7"/>
                      <a:pt x="52" y="0"/>
                      <a:pt x="71" y="0"/>
                    </a:cubicBezTo>
                    <a:cubicBezTo>
                      <a:pt x="90" y="0"/>
                      <a:pt x="108" y="7"/>
                      <a:pt x="122" y="21"/>
                    </a:cubicBezTo>
                    <a:cubicBezTo>
                      <a:pt x="135" y="34"/>
                      <a:pt x="142" y="52"/>
                      <a:pt x="142" y="71"/>
                    </a:cubicBezTo>
                    <a:cubicBezTo>
                      <a:pt x="142" y="90"/>
                      <a:pt x="135" y="108"/>
                      <a:pt x="122" y="121"/>
                    </a:cubicBezTo>
                    <a:cubicBezTo>
                      <a:pt x="108" y="134"/>
                      <a:pt x="90" y="142"/>
                      <a:pt x="71" y="142"/>
                    </a:cubicBezTo>
                    <a:close/>
                  </a:path>
                </a:pathLst>
              </a:custGeom>
              <a:solidFill>
                <a:srgbClr val="FA783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34" name="文本框 3"/>
            <p:cNvSpPr txBox="1"/>
            <p:nvPr/>
          </p:nvSpPr>
          <p:spPr>
            <a:xfrm>
              <a:off x="6750774" y="3645198"/>
              <a:ext cx="718271" cy="400109"/>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03</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40" name="组合 39"/>
          <p:cNvGrpSpPr/>
          <p:nvPr/>
        </p:nvGrpSpPr>
        <p:grpSpPr>
          <a:xfrm>
            <a:off x="7302381" y="3147990"/>
            <a:ext cx="741300" cy="710565"/>
            <a:chOff x="6739481" y="3489229"/>
            <a:chExt cx="741300" cy="710565"/>
          </a:xfrm>
        </p:grpSpPr>
        <p:grpSp>
          <p:nvGrpSpPr>
            <p:cNvPr id="41" name="组合 40"/>
            <p:cNvGrpSpPr/>
            <p:nvPr/>
          </p:nvGrpSpPr>
          <p:grpSpPr>
            <a:xfrm>
              <a:off x="6769077" y="3515131"/>
              <a:ext cx="685920" cy="657897"/>
              <a:chOff x="8242300" y="5316537"/>
              <a:chExt cx="415926" cy="419100"/>
            </a:xfrm>
          </p:grpSpPr>
          <p:sp>
            <p:nvSpPr>
              <p:cNvPr id="47" name="Freeform 96"/>
              <p:cNvSpPr/>
              <p:nvPr/>
            </p:nvSpPr>
            <p:spPr bwMode="auto">
              <a:xfrm>
                <a:off x="8301038" y="5316537"/>
                <a:ext cx="357188" cy="357187"/>
              </a:xfrm>
              <a:custGeom>
                <a:avLst/>
                <a:gdLst>
                  <a:gd name="T0" fmla="*/ 0 w 146"/>
                  <a:gd name="T1" fmla="*/ 26 h 146"/>
                  <a:gd name="T2" fmla="*/ 3 w 146"/>
                  <a:gd name="T3" fmla="*/ 24 h 146"/>
                  <a:gd name="T4" fmla="*/ 9 w 146"/>
                  <a:gd name="T5" fmla="*/ 18 h 146"/>
                  <a:gd name="T6" fmla="*/ 14 w 146"/>
                  <a:gd name="T7" fmla="*/ 15 h 146"/>
                  <a:gd name="T8" fmla="*/ 20 w 146"/>
                  <a:gd name="T9" fmla="*/ 11 h 146"/>
                  <a:gd name="T10" fmla="*/ 36 w 146"/>
                  <a:gd name="T11" fmla="*/ 4 h 146"/>
                  <a:gd name="T12" fmla="*/ 56 w 146"/>
                  <a:gd name="T13" fmla="*/ 1 h 146"/>
                  <a:gd name="T14" fmla="*/ 78 w 146"/>
                  <a:gd name="T15" fmla="*/ 2 h 146"/>
                  <a:gd name="T16" fmla="*/ 101 w 146"/>
                  <a:gd name="T17" fmla="*/ 10 h 146"/>
                  <a:gd name="T18" fmla="*/ 121 w 146"/>
                  <a:gd name="T19" fmla="*/ 25 h 146"/>
                  <a:gd name="T20" fmla="*/ 136 w 146"/>
                  <a:gd name="T21" fmla="*/ 45 h 146"/>
                  <a:gd name="T22" fmla="*/ 144 w 146"/>
                  <a:gd name="T23" fmla="*/ 68 h 146"/>
                  <a:gd name="T24" fmla="*/ 146 w 146"/>
                  <a:gd name="T25" fmla="*/ 91 h 146"/>
                  <a:gd name="T26" fmla="*/ 142 w 146"/>
                  <a:gd name="T27" fmla="*/ 111 h 146"/>
                  <a:gd name="T28" fmla="*/ 135 w 146"/>
                  <a:gd name="T29" fmla="*/ 126 h 146"/>
                  <a:gd name="T30" fmla="*/ 132 w 146"/>
                  <a:gd name="T31" fmla="*/ 132 h 146"/>
                  <a:gd name="T32" fmla="*/ 128 w 146"/>
                  <a:gd name="T33" fmla="*/ 137 h 146"/>
                  <a:gd name="T34" fmla="*/ 122 w 146"/>
                  <a:gd name="T35" fmla="*/ 144 h 146"/>
                  <a:gd name="T36" fmla="*/ 120 w 146"/>
                  <a:gd name="T37" fmla="*/ 146 h 146"/>
                  <a:gd name="T38" fmla="*/ 122 w 146"/>
                  <a:gd name="T39" fmla="*/ 144 h 146"/>
                  <a:gd name="T40" fmla="*/ 128 w 146"/>
                  <a:gd name="T41" fmla="*/ 137 h 146"/>
                  <a:gd name="T42" fmla="*/ 131 w 146"/>
                  <a:gd name="T43" fmla="*/ 132 h 146"/>
                  <a:gd name="T44" fmla="*/ 135 w 146"/>
                  <a:gd name="T45" fmla="*/ 126 h 146"/>
                  <a:gd name="T46" fmla="*/ 141 w 146"/>
                  <a:gd name="T47" fmla="*/ 110 h 146"/>
                  <a:gd name="T48" fmla="*/ 144 w 146"/>
                  <a:gd name="T49" fmla="*/ 91 h 146"/>
                  <a:gd name="T50" fmla="*/ 143 w 146"/>
                  <a:gd name="T51" fmla="*/ 68 h 146"/>
                  <a:gd name="T52" fmla="*/ 134 w 146"/>
                  <a:gd name="T53" fmla="*/ 46 h 146"/>
                  <a:gd name="T54" fmla="*/ 120 w 146"/>
                  <a:gd name="T55" fmla="*/ 26 h 146"/>
                  <a:gd name="T56" fmla="*/ 100 w 146"/>
                  <a:gd name="T57" fmla="*/ 12 h 146"/>
                  <a:gd name="T58" fmla="*/ 78 w 146"/>
                  <a:gd name="T59" fmla="*/ 4 h 146"/>
                  <a:gd name="T60" fmla="*/ 56 w 146"/>
                  <a:gd name="T61" fmla="*/ 2 h 146"/>
                  <a:gd name="T62" fmla="*/ 36 w 146"/>
                  <a:gd name="T63" fmla="*/ 5 h 146"/>
                  <a:gd name="T64" fmla="*/ 20 w 146"/>
                  <a:gd name="T65" fmla="*/ 11 h 146"/>
                  <a:gd name="T66" fmla="*/ 14 w 146"/>
                  <a:gd name="T67" fmla="*/ 15 h 146"/>
                  <a:gd name="T68" fmla="*/ 9 w 146"/>
                  <a:gd name="T69" fmla="*/ 18 h 146"/>
                  <a:gd name="T70" fmla="*/ 3 w 146"/>
                  <a:gd name="T71" fmla="*/ 24 h 146"/>
                  <a:gd name="T72" fmla="*/ 0 w 146"/>
                  <a:gd name="T73" fmla="*/ 2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 h="146">
                    <a:moveTo>
                      <a:pt x="0" y="26"/>
                    </a:moveTo>
                    <a:cubicBezTo>
                      <a:pt x="0" y="26"/>
                      <a:pt x="1" y="25"/>
                      <a:pt x="3" y="24"/>
                    </a:cubicBezTo>
                    <a:cubicBezTo>
                      <a:pt x="4" y="23"/>
                      <a:pt x="6" y="20"/>
                      <a:pt x="9" y="18"/>
                    </a:cubicBezTo>
                    <a:cubicBezTo>
                      <a:pt x="10" y="17"/>
                      <a:pt x="12" y="16"/>
                      <a:pt x="14" y="15"/>
                    </a:cubicBezTo>
                    <a:cubicBezTo>
                      <a:pt x="16" y="14"/>
                      <a:pt x="18" y="12"/>
                      <a:pt x="20" y="11"/>
                    </a:cubicBezTo>
                    <a:cubicBezTo>
                      <a:pt x="24" y="8"/>
                      <a:pt x="30" y="6"/>
                      <a:pt x="36" y="4"/>
                    </a:cubicBezTo>
                    <a:cubicBezTo>
                      <a:pt x="42" y="3"/>
                      <a:pt x="48" y="1"/>
                      <a:pt x="56" y="1"/>
                    </a:cubicBezTo>
                    <a:cubicBezTo>
                      <a:pt x="63" y="0"/>
                      <a:pt x="70" y="1"/>
                      <a:pt x="78" y="2"/>
                    </a:cubicBezTo>
                    <a:cubicBezTo>
                      <a:pt x="86" y="4"/>
                      <a:pt x="93" y="7"/>
                      <a:pt x="101" y="10"/>
                    </a:cubicBezTo>
                    <a:cubicBezTo>
                      <a:pt x="108" y="14"/>
                      <a:pt x="115" y="19"/>
                      <a:pt x="121" y="25"/>
                    </a:cubicBezTo>
                    <a:cubicBezTo>
                      <a:pt x="127" y="31"/>
                      <a:pt x="132" y="38"/>
                      <a:pt x="136" y="45"/>
                    </a:cubicBezTo>
                    <a:cubicBezTo>
                      <a:pt x="140" y="53"/>
                      <a:pt x="142" y="60"/>
                      <a:pt x="144" y="68"/>
                    </a:cubicBezTo>
                    <a:cubicBezTo>
                      <a:pt x="145" y="76"/>
                      <a:pt x="146" y="83"/>
                      <a:pt x="146" y="91"/>
                    </a:cubicBezTo>
                    <a:cubicBezTo>
                      <a:pt x="145" y="98"/>
                      <a:pt x="144" y="105"/>
                      <a:pt x="142" y="111"/>
                    </a:cubicBezTo>
                    <a:cubicBezTo>
                      <a:pt x="140" y="117"/>
                      <a:pt x="138" y="122"/>
                      <a:pt x="135" y="126"/>
                    </a:cubicBezTo>
                    <a:cubicBezTo>
                      <a:pt x="134" y="129"/>
                      <a:pt x="133" y="131"/>
                      <a:pt x="132" y="132"/>
                    </a:cubicBezTo>
                    <a:cubicBezTo>
                      <a:pt x="130" y="134"/>
                      <a:pt x="129" y="136"/>
                      <a:pt x="128" y="137"/>
                    </a:cubicBezTo>
                    <a:cubicBezTo>
                      <a:pt x="126" y="140"/>
                      <a:pt x="124" y="142"/>
                      <a:pt x="122" y="144"/>
                    </a:cubicBezTo>
                    <a:cubicBezTo>
                      <a:pt x="121" y="145"/>
                      <a:pt x="120" y="146"/>
                      <a:pt x="120" y="146"/>
                    </a:cubicBezTo>
                    <a:cubicBezTo>
                      <a:pt x="120" y="146"/>
                      <a:pt x="121" y="145"/>
                      <a:pt x="122" y="144"/>
                    </a:cubicBezTo>
                    <a:cubicBezTo>
                      <a:pt x="124" y="142"/>
                      <a:pt x="126" y="140"/>
                      <a:pt x="128" y="137"/>
                    </a:cubicBezTo>
                    <a:cubicBezTo>
                      <a:pt x="129" y="136"/>
                      <a:pt x="130" y="134"/>
                      <a:pt x="131" y="132"/>
                    </a:cubicBezTo>
                    <a:cubicBezTo>
                      <a:pt x="132" y="130"/>
                      <a:pt x="133" y="128"/>
                      <a:pt x="135" y="126"/>
                    </a:cubicBezTo>
                    <a:cubicBezTo>
                      <a:pt x="137" y="122"/>
                      <a:pt x="139" y="116"/>
                      <a:pt x="141" y="110"/>
                    </a:cubicBezTo>
                    <a:cubicBezTo>
                      <a:pt x="143" y="104"/>
                      <a:pt x="144" y="98"/>
                      <a:pt x="144" y="91"/>
                    </a:cubicBezTo>
                    <a:cubicBezTo>
                      <a:pt x="145" y="84"/>
                      <a:pt x="144" y="76"/>
                      <a:pt x="143" y="68"/>
                    </a:cubicBezTo>
                    <a:cubicBezTo>
                      <a:pt x="141" y="61"/>
                      <a:pt x="138" y="53"/>
                      <a:pt x="134" y="46"/>
                    </a:cubicBezTo>
                    <a:cubicBezTo>
                      <a:pt x="131" y="39"/>
                      <a:pt x="126" y="32"/>
                      <a:pt x="120" y="26"/>
                    </a:cubicBezTo>
                    <a:cubicBezTo>
                      <a:pt x="114" y="21"/>
                      <a:pt x="107" y="16"/>
                      <a:pt x="100" y="12"/>
                    </a:cubicBezTo>
                    <a:cubicBezTo>
                      <a:pt x="93" y="8"/>
                      <a:pt x="85" y="5"/>
                      <a:pt x="78" y="4"/>
                    </a:cubicBezTo>
                    <a:cubicBezTo>
                      <a:pt x="70" y="2"/>
                      <a:pt x="63" y="1"/>
                      <a:pt x="56" y="2"/>
                    </a:cubicBezTo>
                    <a:cubicBezTo>
                      <a:pt x="48" y="2"/>
                      <a:pt x="42" y="3"/>
                      <a:pt x="36" y="5"/>
                    </a:cubicBezTo>
                    <a:cubicBezTo>
                      <a:pt x="30" y="7"/>
                      <a:pt x="25" y="9"/>
                      <a:pt x="20" y="11"/>
                    </a:cubicBezTo>
                    <a:cubicBezTo>
                      <a:pt x="18" y="13"/>
                      <a:pt x="16" y="14"/>
                      <a:pt x="14" y="15"/>
                    </a:cubicBezTo>
                    <a:cubicBezTo>
                      <a:pt x="12" y="16"/>
                      <a:pt x="11" y="17"/>
                      <a:pt x="9" y="18"/>
                    </a:cubicBezTo>
                    <a:cubicBezTo>
                      <a:pt x="6" y="20"/>
                      <a:pt x="4" y="23"/>
                      <a:pt x="3" y="24"/>
                    </a:cubicBezTo>
                    <a:cubicBezTo>
                      <a:pt x="1" y="25"/>
                      <a:pt x="0" y="2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97"/>
              <p:cNvSpPr/>
              <p:nvPr/>
            </p:nvSpPr>
            <p:spPr bwMode="auto">
              <a:xfrm>
                <a:off x="8242300" y="5378450"/>
                <a:ext cx="357188" cy="357187"/>
              </a:xfrm>
              <a:custGeom>
                <a:avLst/>
                <a:gdLst>
                  <a:gd name="T0" fmla="*/ 25 w 146"/>
                  <a:gd name="T1" fmla="*/ 121 h 146"/>
                  <a:gd name="T2" fmla="*/ 0 w 146"/>
                  <a:gd name="T3" fmla="*/ 61 h 146"/>
                  <a:gd name="T4" fmla="*/ 25 w 146"/>
                  <a:gd name="T5" fmla="*/ 0 h 146"/>
                  <a:gd name="T6" fmla="*/ 26 w 146"/>
                  <a:gd name="T7" fmla="*/ 1 h 146"/>
                  <a:gd name="T8" fmla="*/ 1 w 146"/>
                  <a:gd name="T9" fmla="*/ 61 h 146"/>
                  <a:gd name="T10" fmla="*/ 26 w 146"/>
                  <a:gd name="T11" fmla="*/ 120 h 146"/>
                  <a:gd name="T12" fmla="*/ 85 w 146"/>
                  <a:gd name="T13" fmla="*/ 145 h 146"/>
                  <a:gd name="T14" fmla="*/ 145 w 146"/>
                  <a:gd name="T15" fmla="*/ 120 h 146"/>
                  <a:gd name="T16" fmla="*/ 145 w 146"/>
                  <a:gd name="T17" fmla="*/ 120 h 146"/>
                  <a:gd name="T18" fmla="*/ 146 w 146"/>
                  <a:gd name="T19" fmla="*/ 121 h 146"/>
                  <a:gd name="T20" fmla="*/ 85 w 146"/>
                  <a:gd name="T21" fmla="*/ 146 h 146"/>
                  <a:gd name="T22" fmla="*/ 25 w 146"/>
                  <a:gd name="T23"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46">
                    <a:moveTo>
                      <a:pt x="25" y="121"/>
                    </a:moveTo>
                    <a:cubicBezTo>
                      <a:pt x="8" y="105"/>
                      <a:pt x="0" y="83"/>
                      <a:pt x="0" y="61"/>
                    </a:cubicBezTo>
                    <a:cubicBezTo>
                      <a:pt x="0" y="39"/>
                      <a:pt x="8" y="17"/>
                      <a:pt x="25" y="0"/>
                    </a:cubicBezTo>
                    <a:cubicBezTo>
                      <a:pt x="26" y="1"/>
                      <a:pt x="26" y="1"/>
                      <a:pt x="26" y="1"/>
                    </a:cubicBezTo>
                    <a:cubicBezTo>
                      <a:pt x="9" y="18"/>
                      <a:pt x="1" y="39"/>
                      <a:pt x="1" y="61"/>
                    </a:cubicBezTo>
                    <a:cubicBezTo>
                      <a:pt x="1" y="82"/>
                      <a:pt x="9" y="104"/>
                      <a:pt x="26" y="120"/>
                    </a:cubicBezTo>
                    <a:cubicBezTo>
                      <a:pt x="42" y="136"/>
                      <a:pt x="64" y="145"/>
                      <a:pt x="85" y="145"/>
                    </a:cubicBezTo>
                    <a:cubicBezTo>
                      <a:pt x="107" y="145"/>
                      <a:pt x="128" y="137"/>
                      <a:pt x="145" y="120"/>
                    </a:cubicBezTo>
                    <a:cubicBezTo>
                      <a:pt x="145" y="120"/>
                      <a:pt x="145" y="120"/>
                      <a:pt x="145" y="120"/>
                    </a:cubicBezTo>
                    <a:cubicBezTo>
                      <a:pt x="146" y="121"/>
                      <a:pt x="146" y="121"/>
                      <a:pt x="146" y="121"/>
                    </a:cubicBezTo>
                    <a:cubicBezTo>
                      <a:pt x="129" y="138"/>
                      <a:pt x="107" y="146"/>
                      <a:pt x="85" y="146"/>
                    </a:cubicBezTo>
                    <a:cubicBezTo>
                      <a:pt x="63" y="146"/>
                      <a:pt x="41" y="138"/>
                      <a:pt x="25" y="121"/>
                    </a:cubicBezTo>
                    <a:close/>
                  </a:path>
                </a:pathLst>
              </a:custGeom>
              <a:solidFill>
                <a:srgbClr val="B1B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6739481" y="3489229"/>
              <a:ext cx="741300" cy="710565"/>
              <a:chOff x="1793493" y="3299895"/>
              <a:chExt cx="454025" cy="457200"/>
            </a:xfrm>
          </p:grpSpPr>
          <p:sp>
            <p:nvSpPr>
              <p:cNvPr id="44" name="Oval 93"/>
              <p:cNvSpPr>
                <a:spLocks noChangeArrowheads="1"/>
              </p:cNvSpPr>
              <p:nvPr/>
            </p:nvSpPr>
            <p:spPr bwMode="auto">
              <a:xfrm rot="10800000">
                <a:off x="1821274" y="3329264"/>
                <a:ext cx="398462" cy="398462"/>
              </a:xfrm>
              <a:prstGeom prst="ellipse">
                <a:avLst/>
              </a:prstGeom>
              <a:solidFill>
                <a:srgbClr val="6A6D73"/>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94"/>
              <p:cNvSpPr/>
              <p:nvPr/>
            </p:nvSpPr>
            <p:spPr bwMode="auto">
              <a:xfrm>
                <a:off x="1793493" y="3299895"/>
                <a:ext cx="454025" cy="457200"/>
              </a:xfrm>
              <a:custGeom>
                <a:avLst/>
                <a:gdLst>
                  <a:gd name="T0" fmla="*/ 153 w 186"/>
                  <a:gd name="T1" fmla="*/ 154 h 187"/>
                  <a:gd name="T2" fmla="*/ 33 w 186"/>
                  <a:gd name="T3" fmla="*/ 154 h 187"/>
                  <a:gd name="T4" fmla="*/ 33 w 186"/>
                  <a:gd name="T5" fmla="*/ 34 h 187"/>
                  <a:gd name="T6" fmla="*/ 153 w 186"/>
                  <a:gd name="T7" fmla="*/ 34 h 187"/>
                  <a:gd name="T8" fmla="*/ 153 w 186"/>
                  <a:gd name="T9" fmla="*/ 154 h 187"/>
                </a:gdLst>
                <a:ahLst/>
                <a:cxnLst>
                  <a:cxn ang="0">
                    <a:pos x="T0" y="T1"/>
                  </a:cxn>
                  <a:cxn ang="0">
                    <a:pos x="T2" y="T3"/>
                  </a:cxn>
                  <a:cxn ang="0">
                    <a:pos x="T4" y="T5"/>
                  </a:cxn>
                  <a:cxn ang="0">
                    <a:pos x="T6" y="T7"/>
                  </a:cxn>
                  <a:cxn ang="0">
                    <a:pos x="T8" y="T9"/>
                  </a:cxn>
                </a:cxnLst>
                <a:rect l="0" t="0" r="r" b="b"/>
                <a:pathLst>
                  <a:path w="186" h="187">
                    <a:moveTo>
                      <a:pt x="153" y="154"/>
                    </a:moveTo>
                    <a:cubicBezTo>
                      <a:pt x="120" y="187"/>
                      <a:pt x="66" y="187"/>
                      <a:pt x="33" y="154"/>
                    </a:cubicBezTo>
                    <a:cubicBezTo>
                      <a:pt x="0" y="120"/>
                      <a:pt x="0" y="67"/>
                      <a:pt x="33" y="34"/>
                    </a:cubicBezTo>
                    <a:cubicBezTo>
                      <a:pt x="66" y="0"/>
                      <a:pt x="120" y="0"/>
                      <a:pt x="153" y="34"/>
                    </a:cubicBezTo>
                    <a:cubicBezTo>
                      <a:pt x="186" y="67"/>
                      <a:pt x="186" y="120"/>
                      <a:pt x="153" y="154"/>
                    </a:cubicBezTo>
                    <a:close/>
                  </a:path>
                </a:pathLst>
              </a:custGeom>
              <a:gradFill flip="none" rotWithShape="1">
                <a:gsLst>
                  <a:gs pos="50000">
                    <a:schemeClr val="accent1">
                      <a:lumMod val="5000"/>
                      <a:lumOff val="95000"/>
                    </a:schemeClr>
                  </a:gs>
                  <a:gs pos="100000">
                    <a:schemeClr val="bg1">
                      <a:lumMod val="5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46" name="Freeform 95"/>
              <p:cNvSpPr/>
              <p:nvPr/>
            </p:nvSpPr>
            <p:spPr bwMode="auto">
              <a:xfrm>
                <a:off x="1846674" y="3354664"/>
                <a:ext cx="347663" cy="347662"/>
              </a:xfrm>
              <a:custGeom>
                <a:avLst/>
                <a:gdLst>
                  <a:gd name="T0" fmla="*/ 71 w 142"/>
                  <a:gd name="T1" fmla="*/ 142 h 142"/>
                  <a:gd name="T2" fmla="*/ 21 w 142"/>
                  <a:gd name="T3" fmla="*/ 121 h 142"/>
                  <a:gd name="T4" fmla="*/ 0 w 142"/>
                  <a:gd name="T5" fmla="*/ 71 h 142"/>
                  <a:gd name="T6" fmla="*/ 21 w 142"/>
                  <a:gd name="T7" fmla="*/ 21 h 142"/>
                  <a:gd name="T8" fmla="*/ 71 w 142"/>
                  <a:gd name="T9" fmla="*/ 0 h 142"/>
                  <a:gd name="T10" fmla="*/ 122 w 142"/>
                  <a:gd name="T11" fmla="*/ 21 h 142"/>
                  <a:gd name="T12" fmla="*/ 142 w 142"/>
                  <a:gd name="T13" fmla="*/ 71 h 142"/>
                  <a:gd name="T14" fmla="*/ 122 w 142"/>
                  <a:gd name="T15" fmla="*/ 121 h 142"/>
                  <a:gd name="T16" fmla="*/ 71 w 142"/>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2">
                    <a:moveTo>
                      <a:pt x="71" y="142"/>
                    </a:moveTo>
                    <a:cubicBezTo>
                      <a:pt x="52" y="142"/>
                      <a:pt x="35" y="134"/>
                      <a:pt x="21" y="121"/>
                    </a:cubicBezTo>
                    <a:cubicBezTo>
                      <a:pt x="8" y="108"/>
                      <a:pt x="0" y="90"/>
                      <a:pt x="0" y="71"/>
                    </a:cubicBezTo>
                    <a:cubicBezTo>
                      <a:pt x="0" y="52"/>
                      <a:pt x="8" y="34"/>
                      <a:pt x="21" y="21"/>
                    </a:cubicBezTo>
                    <a:cubicBezTo>
                      <a:pt x="35" y="7"/>
                      <a:pt x="52" y="0"/>
                      <a:pt x="71" y="0"/>
                    </a:cubicBezTo>
                    <a:cubicBezTo>
                      <a:pt x="90" y="0"/>
                      <a:pt x="108" y="7"/>
                      <a:pt x="122" y="21"/>
                    </a:cubicBezTo>
                    <a:cubicBezTo>
                      <a:pt x="135" y="34"/>
                      <a:pt x="142" y="52"/>
                      <a:pt x="142" y="71"/>
                    </a:cubicBezTo>
                    <a:cubicBezTo>
                      <a:pt x="142" y="90"/>
                      <a:pt x="135" y="108"/>
                      <a:pt x="122" y="121"/>
                    </a:cubicBezTo>
                    <a:cubicBezTo>
                      <a:pt x="108" y="134"/>
                      <a:pt x="90" y="142"/>
                      <a:pt x="71" y="142"/>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43" name="文本框 3"/>
            <p:cNvSpPr txBox="1"/>
            <p:nvPr/>
          </p:nvSpPr>
          <p:spPr>
            <a:xfrm>
              <a:off x="6750774" y="3645198"/>
              <a:ext cx="718271" cy="400109"/>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04</a:t>
              </a:r>
              <a:endParaRPr lang="zh-CN" altLang="en-US" sz="2000" dirty="0">
                <a:solidFill>
                  <a:schemeClr val="bg1"/>
                </a:solidFill>
                <a:latin typeface="Impact MT Std" pitchFamily="34" charset="0"/>
                <a:ea typeface="微软雅黑" panose="020B0503020204020204" pitchFamily="34" charset="-122"/>
              </a:endParaRPr>
            </a:p>
          </p:txBody>
        </p:sp>
      </p:grpSp>
      <p:grpSp>
        <p:nvGrpSpPr>
          <p:cNvPr id="49" name="组合 48"/>
          <p:cNvGrpSpPr/>
          <p:nvPr/>
        </p:nvGrpSpPr>
        <p:grpSpPr>
          <a:xfrm>
            <a:off x="8884679" y="3140968"/>
            <a:ext cx="741300" cy="710565"/>
            <a:chOff x="6739481" y="3489229"/>
            <a:chExt cx="741300" cy="710565"/>
          </a:xfrm>
        </p:grpSpPr>
        <p:grpSp>
          <p:nvGrpSpPr>
            <p:cNvPr id="50" name="组合 49"/>
            <p:cNvGrpSpPr/>
            <p:nvPr/>
          </p:nvGrpSpPr>
          <p:grpSpPr>
            <a:xfrm>
              <a:off x="6769077" y="3515131"/>
              <a:ext cx="685920" cy="657897"/>
              <a:chOff x="8242300" y="5316537"/>
              <a:chExt cx="415926" cy="419100"/>
            </a:xfrm>
          </p:grpSpPr>
          <p:sp>
            <p:nvSpPr>
              <p:cNvPr id="56" name="Freeform 96"/>
              <p:cNvSpPr/>
              <p:nvPr/>
            </p:nvSpPr>
            <p:spPr bwMode="auto">
              <a:xfrm>
                <a:off x="8301038" y="5316537"/>
                <a:ext cx="357188" cy="357187"/>
              </a:xfrm>
              <a:custGeom>
                <a:avLst/>
                <a:gdLst>
                  <a:gd name="T0" fmla="*/ 0 w 146"/>
                  <a:gd name="T1" fmla="*/ 26 h 146"/>
                  <a:gd name="T2" fmla="*/ 3 w 146"/>
                  <a:gd name="T3" fmla="*/ 24 h 146"/>
                  <a:gd name="T4" fmla="*/ 9 w 146"/>
                  <a:gd name="T5" fmla="*/ 18 h 146"/>
                  <a:gd name="T6" fmla="*/ 14 w 146"/>
                  <a:gd name="T7" fmla="*/ 15 h 146"/>
                  <a:gd name="T8" fmla="*/ 20 w 146"/>
                  <a:gd name="T9" fmla="*/ 11 h 146"/>
                  <a:gd name="T10" fmla="*/ 36 w 146"/>
                  <a:gd name="T11" fmla="*/ 4 h 146"/>
                  <a:gd name="T12" fmla="*/ 56 w 146"/>
                  <a:gd name="T13" fmla="*/ 1 h 146"/>
                  <a:gd name="T14" fmla="*/ 78 w 146"/>
                  <a:gd name="T15" fmla="*/ 2 h 146"/>
                  <a:gd name="T16" fmla="*/ 101 w 146"/>
                  <a:gd name="T17" fmla="*/ 10 h 146"/>
                  <a:gd name="T18" fmla="*/ 121 w 146"/>
                  <a:gd name="T19" fmla="*/ 25 h 146"/>
                  <a:gd name="T20" fmla="*/ 136 w 146"/>
                  <a:gd name="T21" fmla="*/ 45 h 146"/>
                  <a:gd name="T22" fmla="*/ 144 w 146"/>
                  <a:gd name="T23" fmla="*/ 68 h 146"/>
                  <a:gd name="T24" fmla="*/ 146 w 146"/>
                  <a:gd name="T25" fmla="*/ 91 h 146"/>
                  <a:gd name="T26" fmla="*/ 142 w 146"/>
                  <a:gd name="T27" fmla="*/ 111 h 146"/>
                  <a:gd name="T28" fmla="*/ 135 w 146"/>
                  <a:gd name="T29" fmla="*/ 126 h 146"/>
                  <a:gd name="T30" fmla="*/ 132 w 146"/>
                  <a:gd name="T31" fmla="*/ 132 h 146"/>
                  <a:gd name="T32" fmla="*/ 128 w 146"/>
                  <a:gd name="T33" fmla="*/ 137 h 146"/>
                  <a:gd name="T34" fmla="*/ 122 w 146"/>
                  <a:gd name="T35" fmla="*/ 144 h 146"/>
                  <a:gd name="T36" fmla="*/ 120 w 146"/>
                  <a:gd name="T37" fmla="*/ 146 h 146"/>
                  <a:gd name="T38" fmla="*/ 122 w 146"/>
                  <a:gd name="T39" fmla="*/ 144 h 146"/>
                  <a:gd name="T40" fmla="*/ 128 w 146"/>
                  <a:gd name="T41" fmla="*/ 137 h 146"/>
                  <a:gd name="T42" fmla="*/ 131 w 146"/>
                  <a:gd name="T43" fmla="*/ 132 h 146"/>
                  <a:gd name="T44" fmla="*/ 135 w 146"/>
                  <a:gd name="T45" fmla="*/ 126 h 146"/>
                  <a:gd name="T46" fmla="*/ 141 w 146"/>
                  <a:gd name="T47" fmla="*/ 110 h 146"/>
                  <a:gd name="T48" fmla="*/ 144 w 146"/>
                  <a:gd name="T49" fmla="*/ 91 h 146"/>
                  <a:gd name="T50" fmla="*/ 143 w 146"/>
                  <a:gd name="T51" fmla="*/ 68 h 146"/>
                  <a:gd name="T52" fmla="*/ 134 w 146"/>
                  <a:gd name="T53" fmla="*/ 46 h 146"/>
                  <a:gd name="T54" fmla="*/ 120 w 146"/>
                  <a:gd name="T55" fmla="*/ 26 h 146"/>
                  <a:gd name="T56" fmla="*/ 100 w 146"/>
                  <a:gd name="T57" fmla="*/ 12 h 146"/>
                  <a:gd name="T58" fmla="*/ 78 w 146"/>
                  <a:gd name="T59" fmla="*/ 4 h 146"/>
                  <a:gd name="T60" fmla="*/ 56 w 146"/>
                  <a:gd name="T61" fmla="*/ 2 h 146"/>
                  <a:gd name="T62" fmla="*/ 36 w 146"/>
                  <a:gd name="T63" fmla="*/ 5 h 146"/>
                  <a:gd name="T64" fmla="*/ 20 w 146"/>
                  <a:gd name="T65" fmla="*/ 11 h 146"/>
                  <a:gd name="T66" fmla="*/ 14 w 146"/>
                  <a:gd name="T67" fmla="*/ 15 h 146"/>
                  <a:gd name="T68" fmla="*/ 9 w 146"/>
                  <a:gd name="T69" fmla="*/ 18 h 146"/>
                  <a:gd name="T70" fmla="*/ 3 w 146"/>
                  <a:gd name="T71" fmla="*/ 24 h 146"/>
                  <a:gd name="T72" fmla="*/ 0 w 146"/>
                  <a:gd name="T73" fmla="*/ 2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 h="146">
                    <a:moveTo>
                      <a:pt x="0" y="26"/>
                    </a:moveTo>
                    <a:cubicBezTo>
                      <a:pt x="0" y="26"/>
                      <a:pt x="1" y="25"/>
                      <a:pt x="3" y="24"/>
                    </a:cubicBezTo>
                    <a:cubicBezTo>
                      <a:pt x="4" y="23"/>
                      <a:pt x="6" y="20"/>
                      <a:pt x="9" y="18"/>
                    </a:cubicBezTo>
                    <a:cubicBezTo>
                      <a:pt x="10" y="17"/>
                      <a:pt x="12" y="16"/>
                      <a:pt x="14" y="15"/>
                    </a:cubicBezTo>
                    <a:cubicBezTo>
                      <a:pt x="16" y="14"/>
                      <a:pt x="18" y="12"/>
                      <a:pt x="20" y="11"/>
                    </a:cubicBezTo>
                    <a:cubicBezTo>
                      <a:pt x="24" y="8"/>
                      <a:pt x="30" y="6"/>
                      <a:pt x="36" y="4"/>
                    </a:cubicBezTo>
                    <a:cubicBezTo>
                      <a:pt x="42" y="3"/>
                      <a:pt x="48" y="1"/>
                      <a:pt x="56" y="1"/>
                    </a:cubicBezTo>
                    <a:cubicBezTo>
                      <a:pt x="63" y="0"/>
                      <a:pt x="70" y="1"/>
                      <a:pt x="78" y="2"/>
                    </a:cubicBezTo>
                    <a:cubicBezTo>
                      <a:pt x="86" y="4"/>
                      <a:pt x="93" y="7"/>
                      <a:pt x="101" y="10"/>
                    </a:cubicBezTo>
                    <a:cubicBezTo>
                      <a:pt x="108" y="14"/>
                      <a:pt x="115" y="19"/>
                      <a:pt x="121" y="25"/>
                    </a:cubicBezTo>
                    <a:cubicBezTo>
                      <a:pt x="127" y="31"/>
                      <a:pt x="132" y="38"/>
                      <a:pt x="136" y="45"/>
                    </a:cubicBezTo>
                    <a:cubicBezTo>
                      <a:pt x="140" y="53"/>
                      <a:pt x="142" y="60"/>
                      <a:pt x="144" y="68"/>
                    </a:cubicBezTo>
                    <a:cubicBezTo>
                      <a:pt x="145" y="76"/>
                      <a:pt x="146" y="83"/>
                      <a:pt x="146" y="91"/>
                    </a:cubicBezTo>
                    <a:cubicBezTo>
                      <a:pt x="145" y="98"/>
                      <a:pt x="144" y="105"/>
                      <a:pt x="142" y="111"/>
                    </a:cubicBezTo>
                    <a:cubicBezTo>
                      <a:pt x="140" y="117"/>
                      <a:pt x="138" y="122"/>
                      <a:pt x="135" y="126"/>
                    </a:cubicBezTo>
                    <a:cubicBezTo>
                      <a:pt x="134" y="129"/>
                      <a:pt x="133" y="131"/>
                      <a:pt x="132" y="132"/>
                    </a:cubicBezTo>
                    <a:cubicBezTo>
                      <a:pt x="130" y="134"/>
                      <a:pt x="129" y="136"/>
                      <a:pt x="128" y="137"/>
                    </a:cubicBezTo>
                    <a:cubicBezTo>
                      <a:pt x="126" y="140"/>
                      <a:pt x="124" y="142"/>
                      <a:pt x="122" y="144"/>
                    </a:cubicBezTo>
                    <a:cubicBezTo>
                      <a:pt x="121" y="145"/>
                      <a:pt x="120" y="146"/>
                      <a:pt x="120" y="146"/>
                    </a:cubicBezTo>
                    <a:cubicBezTo>
                      <a:pt x="120" y="146"/>
                      <a:pt x="121" y="145"/>
                      <a:pt x="122" y="144"/>
                    </a:cubicBezTo>
                    <a:cubicBezTo>
                      <a:pt x="124" y="142"/>
                      <a:pt x="126" y="140"/>
                      <a:pt x="128" y="137"/>
                    </a:cubicBezTo>
                    <a:cubicBezTo>
                      <a:pt x="129" y="136"/>
                      <a:pt x="130" y="134"/>
                      <a:pt x="131" y="132"/>
                    </a:cubicBezTo>
                    <a:cubicBezTo>
                      <a:pt x="132" y="130"/>
                      <a:pt x="133" y="128"/>
                      <a:pt x="135" y="126"/>
                    </a:cubicBezTo>
                    <a:cubicBezTo>
                      <a:pt x="137" y="122"/>
                      <a:pt x="139" y="116"/>
                      <a:pt x="141" y="110"/>
                    </a:cubicBezTo>
                    <a:cubicBezTo>
                      <a:pt x="143" y="104"/>
                      <a:pt x="144" y="98"/>
                      <a:pt x="144" y="91"/>
                    </a:cubicBezTo>
                    <a:cubicBezTo>
                      <a:pt x="145" y="84"/>
                      <a:pt x="144" y="76"/>
                      <a:pt x="143" y="68"/>
                    </a:cubicBezTo>
                    <a:cubicBezTo>
                      <a:pt x="141" y="61"/>
                      <a:pt x="138" y="53"/>
                      <a:pt x="134" y="46"/>
                    </a:cubicBezTo>
                    <a:cubicBezTo>
                      <a:pt x="131" y="39"/>
                      <a:pt x="126" y="32"/>
                      <a:pt x="120" y="26"/>
                    </a:cubicBezTo>
                    <a:cubicBezTo>
                      <a:pt x="114" y="21"/>
                      <a:pt x="107" y="16"/>
                      <a:pt x="100" y="12"/>
                    </a:cubicBezTo>
                    <a:cubicBezTo>
                      <a:pt x="93" y="8"/>
                      <a:pt x="85" y="5"/>
                      <a:pt x="78" y="4"/>
                    </a:cubicBezTo>
                    <a:cubicBezTo>
                      <a:pt x="70" y="2"/>
                      <a:pt x="63" y="1"/>
                      <a:pt x="56" y="2"/>
                    </a:cubicBezTo>
                    <a:cubicBezTo>
                      <a:pt x="48" y="2"/>
                      <a:pt x="42" y="3"/>
                      <a:pt x="36" y="5"/>
                    </a:cubicBezTo>
                    <a:cubicBezTo>
                      <a:pt x="30" y="7"/>
                      <a:pt x="25" y="9"/>
                      <a:pt x="20" y="11"/>
                    </a:cubicBezTo>
                    <a:cubicBezTo>
                      <a:pt x="18" y="13"/>
                      <a:pt x="16" y="14"/>
                      <a:pt x="14" y="15"/>
                    </a:cubicBezTo>
                    <a:cubicBezTo>
                      <a:pt x="12" y="16"/>
                      <a:pt x="11" y="17"/>
                      <a:pt x="9" y="18"/>
                    </a:cubicBezTo>
                    <a:cubicBezTo>
                      <a:pt x="6" y="20"/>
                      <a:pt x="4" y="23"/>
                      <a:pt x="3" y="24"/>
                    </a:cubicBezTo>
                    <a:cubicBezTo>
                      <a:pt x="1" y="25"/>
                      <a:pt x="0" y="2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97"/>
              <p:cNvSpPr/>
              <p:nvPr/>
            </p:nvSpPr>
            <p:spPr bwMode="auto">
              <a:xfrm>
                <a:off x="8242300" y="5378450"/>
                <a:ext cx="357188" cy="357187"/>
              </a:xfrm>
              <a:custGeom>
                <a:avLst/>
                <a:gdLst>
                  <a:gd name="T0" fmla="*/ 25 w 146"/>
                  <a:gd name="T1" fmla="*/ 121 h 146"/>
                  <a:gd name="T2" fmla="*/ 0 w 146"/>
                  <a:gd name="T3" fmla="*/ 61 h 146"/>
                  <a:gd name="T4" fmla="*/ 25 w 146"/>
                  <a:gd name="T5" fmla="*/ 0 h 146"/>
                  <a:gd name="T6" fmla="*/ 26 w 146"/>
                  <a:gd name="T7" fmla="*/ 1 h 146"/>
                  <a:gd name="T8" fmla="*/ 1 w 146"/>
                  <a:gd name="T9" fmla="*/ 61 h 146"/>
                  <a:gd name="T10" fmla="*/ 26 w 146"/>
                  <a:gd name="T11" fmla="*/ 120 h 146"/>
                  <a:gd name="T12" fmla="*/ 85 w 146"/>
                  <a:gd name="T13" fmla="*/ 145 h 146"/>
                  <a:gd name="T14" fmla="*/ 145 w 146"/>
                  <a:gd name="T15" fmla="*/ 120 h 146"/>
                  <a:gd name="T16" fmla="*/ 145 w 146"/>
                  <a:gd name="T17" fmla="*/ 120 h 146"/>
                  <a:gd name="T18" fmla="*/ 146 w 146"/>
                  <a:gd name="T19" fmla="*/ 121 h 146"/>
                  <a:gd name="T20" fmla="*/ 85 w 146"/>
                  <a:gd name="T21" fmla="*/ 146 h 146"/>
                  <a:gd name="T22" fmla="*/ 25 w 146"/>
                  <a:gd name="T23"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46">
                    <a:moveTo>
                      <a:pt x="25" y="121"/>
                    </a:moveTo>
                    <a:cubicBezTo>
                      <a:pt x="8" y="105"/>
                      <a:pt x="0" y="83"/>
                      <a:pt x="0" y="61"/>
                    </a:cubicBezTo>
                    <a:cubicBezTo>
                      <a:pt x="0" y="39"/>
                      <a:pt x="8" y="17"/>
                      <a:pt x="25" y="0"/>
                    </a:cubicBezTo>
                    <a:cubicBezTo>
                      <a:pt x="26" y="1"/>
                      <a:pt x="26" y="1"/>
                      <a:pt x="26" y="1"/>
                    </a:cubicBezTo>
                    <a:cubicBezTo>
                      <a:pt x="9" y="18"/>
                      <a:pt x="1" y="39"/>
                      <a:pt x="1" y="61"/>
                    </a:cubicBezTo>
                    <a:cubicBezTo>
                      <a:pt x="1" y="82"/>
                      <a:pt x="9" y="104"/>
                      <a:pt x="26" y="120"/>
                    </a:cubicBezTo>
                    <a:cubicBezTo>
                      <a:pt x="42" y="136"/>
                      <a:pt x="64" y="145"/>
                      <a:pt x="85" y="145"/>
                    </a:cubicBezTo>
                    <a:cubicBezTo>
                      <a:pt x="107" y="145"/>
                      <a:pt x="128" y="137"/>
                      <a:pt x="145" y="120"/>
                    </a:cubicBezTo>
                    <a:cubicBezTo>
                      <a:pt x="145" y="120"/>
                      <a:pt x="145" y="120"/>
                      <a:pt x="145" y="120"/>
                    </a:cubicBezTo>
                    <a:cubicBezTo>
                      <a:pt x="146" y="121"/>
                      <a:pt x="146" y="121"/>
                      <a:pt x="146" y="121"/>
                    </a:cubicBezTo>
                    <a:cubicBezTo>
                      <a:pt x="129" y="138"/>
                      <a:pt x="107" y="146"/>
                      <a:pt x="85" y="146"/>
                    </a:cubicBezTo>
                    <a:cubicBezTo>
                      <a:pt x="63" y="146"/>
                      <a:pt x="41" y="138"/>
                      <a:pt x="25" y="121"/>
                    </a:cubicBezTo>
                    <a:close/>
                  </a:path>
                </a:pathLst>
              </a:custGeom>
              <a:solidFill>
                <a:srgbClr val="B1B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6739481" y="3489229"/>
              <a:ext cx="741300" cy="710565"/>
              <a:chOff x="1793493" y="3299895"/>
              <a:chExt cx="454025" cy="457200"/>
            </a:xfrm>
          </p:grpSpPr>
          <p:sp>
            <p:nvSpPr>
              <p:cNvPr id="53" name="Oval 93"/>
              <p:cNvSpPr>
                <a:spLocks noChangeArrowheads="1"/>
              </p:cNvSpPr>
              <p:nvPr/>
            </p:nvSpPr>
            <p:spPr bwMode="auto">
              <a:xfrm rot="10800000">
                <a:off x="1821274" y="3329264"/>
                <a:ext cx="398462" cy="398462"/>
              </a:xfrm>
              <a:prstGeom prst="ellipse">
                <a:avLst/>
              </a:prstGeom>
              <a:solidFill>
                <a:srgbClr val="6A6D73"/>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793493" y="3299895"/>
                <a:ext cx="454025" cy="457200"/>
              </a:xfrm>
              <a:custGeom>
                <a:avLst/>
                <a:gdLst>
                  <a:gd name="T0" fmla="*/ 153 w 186"/>
                  <a:gd name="T1" fmla="*/ 154 h 187"/>
                  <a:gd name="T2" fmla="*/ 33 w 186"/>
                  <a:gd name="T3" fmla="*/ 154 h 187"/>
                  <a:gd name="T4" fmla="*/ 33 w 186"/>
                  <a:gd name="T5" fmla="*/ 34 h 187"/>
                  <a:gd name="T6" fmla="*/ 153 w 186"/>
                  <a:gd name="T7" fmla="*/ 34 h 187"/>
                  <a:gd name="T8" fmla="*/ 153 w 186"/>
                  <a:gd name="T9" fmla="*/ 154 h 187"/>
                </a:gdLst>
                <a:ahLst/>
                <a:cxnLst>
                  <a:cxn ang="0">
                    <a:pos x="T0" y="T1"/>
                  </a:cxn>
                  <a:cxn ang="0">
                    <a:pos x="T2" y="T3"/>
                  </a:cxn>
                  <a:cxn ang="0">
                    <a:pos x="T4" y="T5"/>
                  </a:cxn>
                  <a:cxn ang="0">
                    <a:pos x="T6" y="T7"/>
                  </a:cxn>
                  <a:cxn ang="0">
                    <a:pos x="T8" y="T9"/>
                  </a:cxn>
                </a:cxnLst>
                <a:rect l="0" t="0" r="r" b="b"/>
                <a:pathLst>
                  <a:path w="186" h="187">
                    <a:moveTo>
                      <a:pt x="153" y="154"/>
                    </a:moveTo>
                    <a:cubicBezTo>
                      <a:pt x="120" y="187"/>
                      <a:pt x="66" y="187"/>
                      <a:pt x="33" y="154"/>
                    </a:cubicBezTo>
                    <a:cubicBezTo>
                      <a:pt x="0" y="120"/>
                      <a:pt x="0" y="67"/>
                      <a:pt x="33" y="34"/>
                    </a:cubicBezTo>
                    <a:cubicBezTo>
                      <a:pt x="66" y="0"/>
                      <a:pt x="120" y="0"/>
                      <a:pt x="153" y="34"/>
                    </a:cubicBezTo>
                    <a:cubicBezTo>
                      <a:pt x="186" y="67"/>
                      <a:pt x="186" y="120"/>
                      <a:pt x="153" y="154"/>
                    </a:cubicBezTo>
                    <a:close/>
                  </a:path>
                </a:pathLst>
              </a:custGeom>
              <a:gradFill flip="none" rotWithShape="1">
                <a:gsLst>
                  <a:gs pos="50000">
                    <a:schemeClr val="accent1">
                      <a:lumMod val="5000"/>
                      <a:lumOff val="95000"/>
                    </a:schemeClr>
                  </a:gs>
                  <a:gs pos="100000">
                    <a:schemeClr val="bg1">
                      <a:lumMod val="5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55" name="Freeform 95"/>
              <p:cNvSpPr/>
              <p:nvPr/>
            </p:nvSpPr>
            <p:spPr bwMode="auto">
              <a:xfrm>
                <a:off x="1846674" y="3354664"/>
                <a:ext cx="347663" cy="347662"/>
              </a:xfrm>
              <a:custGeom>
                <a:avLst/>
                <a:gdLst>
                  <a:gd name="T0" fmla="*/ 71 w 142"/>
                  <a:gd name="T1" fmla="*/ 142 h 142"/>
                  <a:gd name="T2" fmla="*/ 21 w 142"/>
                  <a:gd name="T3" fmla="*/ 121 h 142"/>
                  <a:gd name="T4" fmla="*/ 0 w 142"/>
                  <a:gd name="T5" fmla="*/ 71 h 142"/>
                  <a:gd name="T6" fmla="*/ 21 w 142"/>
                  <a:gd name="T7" fmla="*/ 21 h 142"/>
                  <a:gd name="T8" fmla="*/ 71 w 142"/>
                  <a:gd name="T9" fmla="*/ 0 h 142"/>
                  <a:gd name="T10" fmla="*/ 122 w 142"/>
                  <a:gd name="T11" fmla="*/ 21 h 142"/>
                  <a:gd name="T12" fmla="*/ 142 w 142"/>
                  <a:gd name="T13" fmla="*/ 71 h 142"/>
                  <a:gd name="T14" fmla="*/ 122 w 142"/>
                  <a:gd name="T15" fmla="*/ 121 h 142"/>
                  <a:gd name="T16" fmla="*/ 71 w 142"/>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2">
                    <a:moveTo>
                      <a:pt x="71" y="142"/>
                    </a:moveTo>
                    <a:cubicBezTo>
                      <a:pt x="52" y="142"/>
                      <a:pt x="35" y="134"/>
                      <a:pt x="21" y="121"/>
                    </a:cubicBezTo>
                    <a:cubicBezTo>
                      <a:pt x="8" y="108"/>
                      <a:pt x="0" y="90"/>
                      <a:pt x="0" y="71"/>
                    </a:cubicBezTo>
                    <a:cubicBezTo>
                      <a:pt x="0" y="52"/>
                      <a:pt x="8" y="34"/>
                      <a:pt x="21" y="21"/>
                    </a:cubicBezTo>
                    <a:cubicBezTo>
                      <a:pt x="35" y="7"/>
                      <a:pt x="52" y="0"/>
                      <a:pt x="71" y="0"/>
                    </a:cubicBezTo>
                    <a:cubicBezTo>
                      <a:pt x="90" y="0"/>
                      <a:pt x="108" y="7"/>
                      <a:pt x="122" y="21"/>
                    </a:cubicBezTo>
                    <a:cubicBezTo>
                      <a:pt x="135" y="34"/>
                      <a:pt x="142" y="52"/>
                      <a:pt x="142" y="71"/>
                    </a:cubicBezTo>
                    <a:cubicBezTo>
                      <a:pt x="142" y="90"/>
                      <a:pt x="135" y="108"/>
                      <a:pt x="122" y="121"/>
                    </a:cubicBezTo>
                    <a:cubicBezTo>
                      <a:pt x="108" y="134"/>
                      <a:pt x="90" y="142"/>
                      <a:pt x="71" y="142"/>
                    </a:cubicBezTo>
                    <a:close/>
                  </a:path>
                </a:pathLst>
              </a:custGeom>
              <a:solidFill>
                <a:srgbClr val="EE0B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52" name="文本框 3"/>
            <p:cNvSpPr txBox="1"/>
            <p:nvPr/>
          </p:nvSpPr>
          <p:spPr>
            <a:xfrm>
              <a:off x="6750774" y="3645198"/>
              <a:ext cx="718271" cy="400109"/>
            </a:xfrm>
            <a:prstGeom prst="rect">
              <a:avLst/>
            </a:prstGeom>
            <a:noFill/>
          </p:spPr>
          <p:txBody>
            <a:bodyPr wrap="square" rtlCol="0">
              <a:spAutoFit/>
            </a:bodyPr>
            <a:lstStyle/>
            <a:p>
              <a:pPr algn="ctr"/>
              <a:r>
                <a:rPr lang="en-US" altLang="zh-CN" sz="2000" dirty="0">
                  <a:solidFill>
                    <a:schemeClr val="bg1"/>
                  </a:solidFill>
                  <a:latin typeface="Impact MT Std" pitchFamily="34" charset="0"/>
                  <a:ea typeface="微软雅黑" panose="020B0503020204020204" pitchFamily="34" charset="-122"/>
                </a:rPr>
                <a:t>05</a:t>
              </a:r>
              <a:endParaRPr lang="zh-CN" altLang="en-US" sz="2000" dirty="0">
                <a:solidFill>
                  <a:schemeClr val="bg1"/>
                </a:solidFill>
                <a:latin typeface="Impact MT Std" pitchFamily="34" charset="0"/>
                <a:ea typeface="微软雅黑" panose="020B0503020204020204" pitchFamily="34" charset="-122"/>
              </a:endParaRPr>
            </a:p>
          </p:txBody>
        </p:sp>
      </p:grpSp>
      <p:sp>
        <p:nvSpPr>
          <p:cNvPr id="58" name="文本框 44"/>
          <p:cNvSpPr txBox="1"/>
          <p:nvPr/>
        </p:nvSpPr>
        <p:spPr>
          <a:xfrm>
            <a:off x="2375619" y="3973319"/>
            <a:ext cx="1107996" cy="369332"/>
          </a:xfrm>
          <a:prstGeom prst="rect">
            <a:avLst/>
          </a:prstGeom>
          <a:noFill/>
        </p:spPr>
        <p:txBody>
          <a:bodyPr wrap="none" rtlCol="0">
            <a:spAutoFit/>
          </a:bodyPr>
          <a:lstStyle/>
          <a:p>
            <a:r>
              <a:rPr lang="zh-CN" altLang="en-US" b="1" dirty="0">
                <a:solidFill>
                  <a:srgbClr val="FF3D33"/>
                </a:solidFill>
                <a:latin typeface="微软雅黑" panose="020B0503020204020204" pitchFamily="34" charset="-122"/>
                <a:ea typeface="微软雅黑" panose="020B0503020204020204" pitchFamily="34" charset="-122"/>
              </a:rPr>
              <a:t>添加标题</a:t>
            </a:r>
            <a:endParaRPr lang="zh-CN" altLang="en-US" b="1" dirty="0">
              <a:solidFill>
                <a:srgbClr val="FF3D33"/>
              </a:solidFill>
              <a:latin typeface="微软雅黑" panose="020B0503020204020204" pitchFamily="34" charset="-122"/>
              <a:ea typeface="微软雅黑" panose="020B0503020204020204" pitchFamily="34" charset="-122"/>
            </a:endParaRPr>
          </a:p>
        </p:txBody>
      </p:sp>
      <p:sp>
        <p:nvSpPr>
          <p:cNvPr id="59" name="矩形 58"/>
          <p:cNvSpPr/>
          <p:nvPr/>
        </p:nvSpPr>
        <p:spPr>
          <a:xfrm>
            <a:off x="1921123" y="4368645"/>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文本框 44"/>
          <p:cNvSpPr txBox="1"/>
          <p:nvPr/>
        </p:nvSpPr>
        <p:spPr>
          <a:xfrm>
            <a:off x="3887023" y="1813079"/>
            <a:ext cx="1107996" cy="369332"/>
          </a:xfrm>
          <a:prstGeom prst="rect">
            <a:avLst/>
          </a:prstGeom>
          <a:noFill/>
        </p:spPr>
        <p:txBody>
          <a:bodyPr wrap="none" rtlCol="0">
            <a:spAutoFit/>
          </a:bodyPr>
          <a:lstStyle/>
          <a:p>
            <a:r>
              <a:rPr lang="zh-CN" altLang="en-US" b="1" dirty="0">
                <a:solidFill>
                  <a:srgbClr val="00AF92"/>
                </a:solidFill>
                <a:latin typeface="微软雅黑" panose="020B0503020204020204" pitchFamily="34" charset="-122"/>
                <a:ea typeface="微软雅黑" panose="020B0503020204020204" pitchFamily="34" charset="-122"/>
              </a:rPr>
              <a:t>添加标题</a:t>
            </a:r>
            <a:endParaRPr lang="zh-CN" altLang="en-US" b="1" dirty="0">
              <a:solidFill>
                <a:srgbClr val="00AF92"/>
              </a:solidFill>
              <a:latin typeface="微软雅黑" panose="020B0503020204020204" pitchFamily="34" charset="-122"/>
              <a:ea typeface="微软雅黑" panose="020B0503020204020204" pitchFamily="34" charset="-122"/>
            </a:endParaRPr>
          </a:p>
        </p:txBody>
      </p:sp>
      <p:sp>
        <p:nvSpPr>
          <p:cNvPr id="61" name="矩形 60"/>
          <p:cNvSpPr/>
          <p:nvPr/>
        </p:nvSpPr>
        <p:spPr>
          <a:xfrm>
            <a:off x="3432527" y="2208405"/>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文本框 44"/>
          <p:cNvSpPr txBox="1"/>
          <p:nvPr/>
        </p:nvSpPr>
        <p:spPr>
          <a:xfrm>
            <a:off x="7055375" y="1813079"/>
            <a:ext cx="1107996" cy="369332"/>
          </a:xfrm>
          <a:prstGeom prst="rect">
            <a:avLst/>
          </a:prstGeom>
          <a:noFill/>
        </p:spPr>
        <p:txBody>
          <a:bodyPr wrap="none" rtlCol="0">
            <a:spAutoFit/>
          </a:bodyPr>
          <a:lstStyle/>
          <a:p>
            <a:r>
              <a:rPr lang="zh-CN" altLang="en-US" b="1" dirty="0">
                <a:solidFill>
                  <a:srgbClr val="00B0F0"/>
                </a:solidFill>
                <a:latin typeface="微软雅黑" panose="020B0503020204020204" pitchFamily="34" charset="-122"/>
                <a:ea typeface="微软雅黑" panose="020B0503020204020204" pitchFamily="34" charset="-122"/>
              </a:rPr>
              <a:t>添加标题</a:t>
            </a:r>
            <a:endParaRPr lang="zh-CN" altLang="en-US" b="1" dirty="0">
              <a:solidFill>
                <a:srgbClr val="00B0F0"/>
              </a:solidFill>
              <a:latin typeface="微软雅黑" panose="020B0503020204020204" pitchFamily="34" charset="-122"/>
              <a:ea typeface="微软雅黑" panose="020B0503020204020204" pitchFamily="34" charset="-122"/>
            </a:endParaRPr>
          </a:p>
        </p:txBody>
      </p:sp>
      <p:sp>
        <p:nvSpPr>
          <p:cNvPr id="63" name="矩形 62"/>
          <p:cNvSpPr/>
          <p:nvPr/>
        </p:nvSpPr>
        <p:spPr>
          <a:xfrm>
            <a:off x="6600879" y="2208405"/>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文本框 44"/>
          <p:cNvSpPr txBox="1"/>
          <p:nvPr/>
        </p:nvSpPr>
        <p:spPr>
          <a:xfrm>
            <a:off x="5543207" y="3973319"/>
            <a:ext cx="1107996" cy="369332"/>
          </a:xfrm>
          <a:prstGeom prst="rect">
            <a:avLst/>
          </a:prstGeom>
          <a:noFill/>
        </p:spPr>
        <p:txBody>
          <a:bodyPr wrap="none" rtlCol="0">
            <a:spAutoFit/>
          </a:bodyPr>
          <a:lstStyle/>
          <a:p>
            <a:r>
              <a:rPr lang="zh-CN" altLang="en-US" b="1" dirty="0">
                <a:solidFill>
                  <a:srgbClr val="FA783A"/>
                </a:solidFill>
                <a:latin typeface="微软雅黑" panose="020B0503020204020204" pitchFamily="34" charset="-122"/>
                <a:ea typeface="微软雅黑" panose="020B0503020204020204" pitchFamily="34" charset="-122"/>
              </a:rPr>
              <a:t>添加标题</a:t>
            </a:r>
            <a:endParaRPr lang="zh-CN" altLang="en-US" b="1" dirty="0">
              <a:solidFill>
                <a:srgbClr val="FA783A"/>
              </a:solidFill>
              <a:latin typeface="微软雅黑" panose="020B0503020204020204" pitchFamily="34" charset="-122"/>
              <a:ea typeface="微软雅黑" panose="020B0503020204020204" pitchFamily="34" charset="-122"/>
            </a:endParaRPr>
          </a:p>
        </p:txBody>
      </p:sp>
      <p:sp>
        <p:nvSpPr>
          <p:cNvPr id="65" name="矩形 64"/>
          <p:cNvSpPr/>
          <p:nvPr/>
        </p:nvSpPr>
        <p:spPr>
          <a:xfrm>
            <a:off x="5088711" y="4368645"/>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文本框 44"/>
          <p:cNvSpPr txBox="1"/>
          <p:nvPr/>
        </p:nvSpPr>
        <p:spPr>
          <a:xfrm>
            <a:off x="8711559" y="3973319"/>
            <a:ext cx="1107996" cy="369332"/>
          </a:xfrm>
          <a:prstGeom prst="rect">
            <a:avLst/>
          </a:prstGeom>
          <a:noFill/>
        </p:spPr>
        <p:txBody>
          <a:bodyPr wrap="none" rtlCol="0">
            <a:spAutoFit/>
          </a:bodyPr>
          <a:lstStyle/>
          <a:p>
            <a:r>
              <a:rPr lang="zh-CN" altLang="en-US" b="1" dirty="0">
                <a:solidFill>
                  <a:srgbClr val="EE0B00"/>
                </a:solidFill>
                <a:latin typeface="微软雅黑" panose="020B0503020204020204" pitchFamily="34" charset="-122"/>
                <a:ea typeface="微软雅黑" panose="020B0503020204020204" pitchFamily="34" charset="-122"/>
              </a:rPr>
              <a:t>添加标题</a:t>
            </a:r>
            <a:endParaRPr lang="zh-CN" altLang="en-US" b="1" dirty="0">
              <a:solidFill>
                <a:srgbClr val="EE0B00"/>
              </a:solidFill>
              <a:latin typeface="微软雅黑" panose="020B0503020204020204" pitchFamily="34" charset="-122"/>
              <a:ea typeface="微软雅黑" panose="020B0503020204020204" pitchFamily="34" charset="-122"/>
            </a:endParaRPr>
          </a:p>
        </p:txBody>
      </p:sp>
      <p:sp>
        <p:nvSpPr>
          <p:cNvPr id="67" name="矩形 66"/>
          <p:cNvSpPr/>
          <p:nvPr/>
        </p:nvSpPr>
        <p:spPr>
          <a:xfrm>
            <a:off x="8257063" y="4368645"/>
            <a:ext cx="2016988" cy="932563"/>
          </a:xfrm>
          <a:prstGeom prst="rect">
            <a:avLst/>
          </a:prstGeom>
        </p:spPr>
        <p:txBody>
          <a:bodyPr wrap="square">
            <a:spAutoFit/>
          </a:body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1000"/>
                                        <p:tgtEl>
                                          <p:spTgt spid="58"/>
                                        </p:tgtEl>
                                      </p:cBhvr>
                                    </p:animEffect>
                                    <p:anim calcmode="lin" valueType="num">
                                      <p:cBhvr>
                                        <p:cTn id="22" dur="1000" fill="hold"/>
                                        <p:tgtEl>
                                          <p:spTgt spid="58"/>
                                        </p:tgtEl>
                                        <p:attrNameLst>
                                          <p:attrName>ppt_x</p:attrName>
                                        </p:attrNameLst>
                                      </p:cBhvr>
                                      <p:tavLst>
                                        <p:tav tm="0">
                                          <p:val>
                                            <p:strVal val="#ppt_x"/>
                                          </p:val>
                                        </p:tav>
                                        <p:tav tm="100000">
                                          <p:val>
                                            <p:strVal val="#ppt_x"/>
                                          </p:val>
                                        </p:tav>
                                      </p:tavLst>
                                    </p:anim>
                                    <p:anim calcmode="lin" valueType="num">
                                      <p:cBhvr>
                                        <p:cTn id="23" dur="1000" fill="hold"/>
                                        <p:tgtEl>
                                          <p:spTgt spid="5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1000"/>
                                        <p:tgtEl>
                                          <p:spTgt spid="59"/>
                                        </p:tgtEl>
                                      </p:cBhvr>
                                    </p:animEffect>
                                    <p:anim calcmode="lin" valueType="num">
                                      <p:cBhvr>
                                        <p:cTn id="28" dur="1000" fill="hold"/>
                                        <p:tgtEl>
                                          <p:spTgt spid="59"/>
                                        </p:tgtEl>
                                        <p:attrNameLst>
                                          <p:attrName>ppt_x</p:attrName>
                                        </p:attrNameLst>
                                      </p:cBhvr>
                                      <p:tavLst>
                                        <p:tav tm="0">
                                          <p:val>
                                            <p:strVal val="#ppt_x"/>
                                          </p:val>
                                        </p:tav>
                                        <p:tav tm="100000">
                                          <p:val>
                                            <p:strVal val="#ppt_x"/>
                                          </p:val>
                                        </p:tav>
                                      </p:tavLst>
                                    </p:anim>
                                    <p:anim calcmode="lin" valueType="num">
                                      <p:cBhvr>
                                        <p:cTn id="29" dur="1000" fill="hold"/>
                                        <p:tgtEl>
                                          <p:spTgt spid="59"/>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1000"/>
                                        <p:tgtEl>
                                          <p:spTgt spid="60"/>
                                        </p:tgtEl>
                                      </p:cBhvr>
                                    </p:animEffect>
                                    <p:anim calcmode="lin" valueType="num">
                                      <p:cBhvr>
                                        <p:cTn id="40" dur="1000" fill="hold"/>
                                        <p:tgtEl>
                                          <p:spTgt spid="60"/>
                                        </p:tgtEl>
                                        <p:attrNameLst>
                                          <p:attrName>ppt_x</p:attrName>
                                        </p:attrNameLst>
                                      </p:cBhvr>
                                      <p:tavLst>
                                        <p:tav tm="0">
                                          <p:val>
                                            <p:strVal val="#ppt_x"/>
                                          </p:val>
                                        </p:tav>
                                        <p:tav tm="100000">
                                          <p:val>
                                            <p:strVal val="#ppt_x"/>
                                          </p:val>
                                        </p:tav>
                                      </p:tavLst>
                                    </p:anim>
                                    <p:anim calcmode="lin" valueType="num">
                                      <p:cBhvr>
                                        <p:cTn id="41" dur="1000" fill="hold"/>
                                        <p:tgtEl>
                                          <p:spTgt spid="60"/>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1000"/>
                                        <p:tgtEl>
                                          <p:spTgt spid="61"/>
                                        </p:tgtEl>
                                      </p:cBhvr>
                                    </p:animEffect>
                                    <p:anim calcmode="lin" valueType="num">
                                      <p:cBhvr>
                                        <p:cTn id="46" dur="1000" fill="hold"/>
                                        <p:tgtEl>
                                          <p:spTgt spid="61"/>
                                        </p:tgtEl>
                                        <p:attrNameLst>
                                          <p:attrName>ppt_x</p:attrName>
                                        </p:attrNameLst>
                                      </p:cBhvr>
                                      <p:tavLst>
                                        <p:tav tm="0">
                                          <p:val>
                                            <p:strVal val="#ppt_x"/>
                                          </p:val>
                                        </p:tav>
                                        <p:tav tm="100000">
                                          <p:val>
                                            <p:strVal val="#ppt_x"/>
                                          </p:val>
                                        </p:tav>
                                      </p:tavLst>
                                    </p:anim>
                                    <p:anim calcmode="lin" valueType="num">
                                      <p:cBhvr>
                                        <p:cTn id="47" dur="1000" fill="hold"/>
                                        <p:tgtEl>
                                          <p:spTgt spid="61"/>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53" presetClass="entr" presetSubtype="16"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par>
                          <p:cTn id="54" fill="hold">
                            <p:stCondLst>
                              <p:cond delay="6500"/>
                            </p:stCondLst>
                            <p:childTnLst>
                              <p:par>
                                <p:cTn id="55" presetID="42" presetClass="entr" presetSubtype="0"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1000"/>
                                        <p:tgtEl>
                                          <p:spTgt spid="64"/>
                                        </p:tgtEl>
                                      </p:cBhvr>
                                    </p:animEffect>
                                    <p:anim calcmode="lin" valueType="num">
                                      <p:cBhvr>
                                        <p:cTn id="58" dur="1000" fill="hold"/>
                                        <p:tgtEl>
                                          <p:spTgt spid="64"/>
                                        </p:tgtEl>
                                        <p:attrNameLst>
                                          <p:attrName>ppt_x</p:attrName>
                                        </p:attrNameLst>
                                      </p:cBhvr>
                                      <p:tavLst>
                                        <p:tav tm="0">
                                          <p:val>
                                            <p:strVal val="#ppt_x"/>
                                          </p:val>
                                        </p:tav>
                                        <p:tav tm="100000">
                                          <p:val>
                                            <p:strVal val="#ppt_x"/>
                                          </p:val>
                                        </p:tav>
                                      </p:tavLst>
                                    </p:anim>
                                    <p:anim calcmode="lin" valueType="num">
                                      <p:cBhvr>
                                        <p:cTn id="59" dur="1000" fill="hold"/>
                                        <p:tgtEl>
                                          <p:spTgt spid="64"/>
                                        </p:tgtEl>
                                        <p:attrNameLst>
                                          <p:attrName>ppt_y</p:attrName>
                                        </p:attrNameLst>
                                      </p:cBhvr>
                                      <p:tavLst>
                                        <p:tav tm="0">
                                          <p:val>
                                            <p:strVal val="#ppt_y+.1"/>
                                          </p:val>
                                        </p:tav>
                                        <p:tav tm="100000">
                                          <p:val>
                                            <p:strVal val="#ppt_y"/>
                                          </p:val>
                                        </p:tav>
                                      </p:tavLst>
                                    </p:anim>
                                  </p:childTnLst>
                                </p:cTn>
                              </p:par>
                            </p:childTnLst>
                          </p:cTn>
                        </p:par>
                        <p:par>
                          <p:cTn id="60" fill="hold">
                            <p:stCondLst>
                              <p:cond delay="7500"/>
                            </p:stCondLst>
                            <p:childTnLst>
                              <p:par>
                                <p:cTn id="61" presetID="42" presetClass="entr" presetSubtype="0"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1000"/>
                                        <p:tgtEl>
                                          <p:spTgt spid="65"/>
                                        </p:tgtEl>
                                      </p:cBhvr>
                                    </p:animEffect>
                                    <p:anim calcmode="lin" valueType="num">
                                      <p:cBhvr>
                                        <p:cTn id="64" dur="1000" fill="hold"/>
                                        <p:tgtEl>
                                          <p:spTgt spid="65"/>
                                        </p:tgtEl>
                                        <p:attrNameLst>
                                          <p:attrName>ppt_x</p:attrName>
                                        </p:attrNameLst>
                                      </p:cBhvr>
                                      <p:tavLst>
                                        <p:tav tm="0">
                                          <p:val>
                                            <p:strVal val="#ppt_x"/>
                                          </p:val>
                                        </p:tav>
                                        <p:tav tm="100000">
                                          <p:val>
                                            <p:strVal val="#ppt_x"/>
                                          </p:val>
                                        </p:tav>
                                      </p:tavLst>
                                    </p:anim>
                                    <p:anim calcmode="lin" valueType="num">
                                      <p:cBhvr>
                                        <p:cTn id="65" dur="1000" fill="hold"/>
                                        <p:tgtEl>
                                          <p:spTgt spid="65"/>
                                        </p:tgtEl>
                                        <p:attrNameLst>
                                          <p:attrName>ppt_y</p:attrName>
                                        </p:attrNameLst>
                                      </p:cBhvr>
                                      <p:tavLst>
                                        <p:tav tm="0">
                                          <p:val>
                                            <p:strVal val="#ppt_y+.1"/>
                                          </p:val>
                                        </p:tav>
                                        <p:tav tm="100000">
                                          <p:val>
                                            <p:strVal val="#ppt_y"/>
                                          </p:val>
                                        </p:tav>
                                      </p:tavLst>
                                    </p:anim>
                                  </p:childTnLst>
                                </p:cTn>
                              </p:par>
                            </p:childTnLst>
                          </p:cTn>
                        </p:par>
                        <p:par>
                          <p:cTn id="66" fill="hold">
                            <p:stCondLst>
                              <p:cond delay="8500"/>
                            </p:stCondLst>
                            <p:childTnLst>
                              <p:par>
                                <p:cTn id="67" presetID="53" presetClass="entr" presetSubtype="16"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p:cTn id="69" dur="500" fill="hold"/>
                                        <p:tgtEl>
                                          <p:spTgt spid="40"/>
                                        </p:tgtEl>
                                        <p:attrNameLst>
                                          <p:attrName>ppt_w</p:attrName>
                                        </p:attrNameLst>
                                      </p:cBhvr>
                                      <p:tavLst>
                                        <p:tav tm="0">
                                          <p:val>
                                            <p:fltVal val="0"/>
                                          </p:val>
                                        </p:tav>
                                        <p:tav tm="100000">
                                          <p:val>
                                            <p:strVal val="#ppt_w"/>
                                          </p:val>
                                        </p:tav>
                                      </p:tavLst>
                                    </p:anim>
                                    <p:anim calcmode="lin" valueType="num">
                                      <p:cBhvr>
                                        <p:cTn id="70" dur="500" fill="hold"/>
                                        <p:tgtEl>
                                          <p:spTgt spid="40"/>
                                        </p:tgtEl>
                                        <p:attrNameLst>
                                          <p:attrName>ppt_h</p:attrName>
                                        </p:attrNameLst>
                                      </p:cBhvr>
                                      <p:tavLst>
                                        <p:tav tm="0">
                                          <p:val>
                                            <p:fltVal val="0"/>
                                          </p:val>
                                        </p:tav>
                                        <p:tav tm="100000">
                                          <p:val>
                                            <p:strVal val="#ppt_h"/>
                                          </p:val>
                                        </p:tav>
                                      </p:tavLst>
                                    </p:anim>
                                    <p:animEffect transition="in" filter="fade">
                                      <p:cBhvr>
                                        <p:cTn id="71" dur="500"/>
                                        <p:tgtEl>
                                          <p:spTgt spid="40"/>
                                        </p:tgtEl>
                                      </p:cBhvr>
                                    </p:animEffect>
                                  </p:childTnLst>
                                </p:cTn>
                              </p:par>
                            </p:childTnLst>
                          </p:cTn>
                        </p:par>
                        <p:par>
                          <p:cTn id="72" fill="hold">
                            <p:stCondLst>
                              <p:cond delay="9000"/>
                            </p:stCondLst>
                            <p:childTnLst>
                              <p:par>
                                <p:cTn id="73" presetID="42" presetClass="entr" presetSubtype="0"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1000"/>
                                        <p:tgtEl>
                                          <p:spTgt spid="62"/>
                                        </p:tgtEl>
                                      </p:cBhvr>
                                    </p:animEffect>
                                    <p:anim calcmode="lin" valueType="num">
                                      <p:cBhvr>
                                        <p:cTn id="76" dur="1000" fill="hold"/>
                                        <p:tgtEl>
                                          <p:spTgt spid="62"/>
                                        </p:tgtEl>
                                        <p:attrNameLst>
                                          <p:attrName>ppt_x</p:attrName>
                                        </p:attrNameLst>
                                      </p:cBhvr>
                                      <p:tavLst>
                                        <p:tav tm="0">
                                          <p:val>
                                            <p:strVal val="#ppt_x"/>
                                          </p:val>
                                        </p:tav>
                                        <p:tav tm="100000">
                                          <p:val>
                                            <p:strVal val="#ppt_x"/>
                                          </p:val>
                                        </p:tav>
                                      </p:tavLst>
                                    </p:anim>
                                    <p:anim calcmode="lin" valueType="num">
                                      <p:cBhvr>
                                        <p:cTn id="77" dur="1000" fill="hold"/>
                                        <p:tgtEl>
                                          <p:spTgt spid="62"/>
                                        </p:tgtEl>
                                        <p:attrNameLst>
                                          <p:attrName>ppt_y</p:attrName>
                                        </p:attrNameLst>
                                      </p:cBhvr>
                                      <p:tavLst>
                                        <p:tav tm="0">
                                          <p:val>
                                            <p:strVal val="#ppt_y+.1"/>
                                          </p:val>
                                        </p:tav>
                                        <p:tav tm="100000">
                                          <p:val>
                                            <p:strVal val="#ppt_y"/>
                                          </p:val>
                                        </p:tav>
                                      </p:tavLst>
                                    </p:anim>
                                  </p:childTnLst>
                                </p:cTn>
                              </p:par>
                            </p:childTnLst>
                          </p:cTn>
                        </p:par>
                        <p:par>
                          <p:cTn id="78" fill="hold">
                            <p:stCondLst>
                              <p:cond delay="10000"/>
                            </p:stCondLst>
                            <p:childTnLst>
                              <p:par>
                                <p:cTn id="79" presetID="42" presetClass="entr" presetSubtype="0"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fade">
                                      <p:cBhvr>
                                        <p:cTn id="81" dur="1000"/>
                                        <p:tgtEl>
                                          <p:spTgt spid="63"/>
                                        </p:tgtEl>
                                      </p:cBhvr>
                                    </p:animEffect>
                                    <p:anim calcmode="lin" valueType="num">
                                      <p:cBhvr>
                                        <p:cTn id="82" dur="1000" fill="hold"/>
                                        <p:tgtEl>
                                          <p:spTgt spid="63"/>
                                        </p:tgtEl>
                                        <p:attrNameLst>
                                          <p:attrName>ppt_x</p:attrName>
                                        </p:attrNameLst>
                                      </p:cBhvr>
                                      <p:tavLst>
                                        <p:tav tm="0">
                                          <p:val>
                                            <p:strVal val="#ppt_x"/>
                                          </p:val>
                                        </p:tav>
                                        <p:tav tm="100000">
                                          <p:val>
                                            <p:strVal val="#ppt_x"/>
                                          </p:val>
                                        </p:tav>
                                      </p:tavLst>
                                    </p:anim>
                                    <p:anim calcmode="lin" valueType="num">
                                      <p:cBhvr>
                                        <p:cTn id="83" dur="1000" fill="hold"/>
                                        <p:tgtEl>
                                          <p:spTgt spid="63"/>
                                        </p:tgtEl>
                                        <p:attrNameLst>
                                          <p:attrName>ppt_y</p:attrName>
                                        </p:attrNameLst>
                                      </p:cBhvr>
                                      <p:tavLst>
                                        <p:tav tm="0">
                                          <p:val>
                                            <p:strVal val="#ppt_y+.1"/>
                                          </p:val>
                                        </p:tav>
                                        <p:tav tm="100000">
                                          <p:val>
                                            <p:strVal val="#ppt_y"/>
                                          </p:val>
                                        </p:tav>
                                      </p:tavLst>
                                    </p:anim>
                                  </p:childTnLst>
                                </p:cTn>
                              </p:par>
                            </p:childTnLst>
                          </p:cTn>
                        </p:par>
                        <p:par>
                          <p:cTn id="84" fill="hold">
                            <p:stCondLst>
                              <p:cond delay="11000"/>
                            </p:stCondLst>
                            <p:childTnLst>
                              <p:par>
                                <p:cTn id="85" presetID="53" presetClass="entr" presetSubtype="16" fill="hold" nodeType="after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p:cTn id="87" dur="500" fill="hold"/>
                                        <p:tgtEl>
                                          <p:spTgt spid="49"/>
                                        </p:tgtEl>
                                        <p:attrNameLst>
                                          <p:attrName>ppt_w</p:attrName>
                                        </p:attrNameLst>
                                      </p:cBhvr>
                                      <p:tavLst>
                                        <p:tav tm="0">
                                          <p:val>
                                            <p:fltVal val="0"/>
                                          </p:val>
                                        </p:tav>
                                        <p:tav tm="100000">
                                          <p:val>
                                            <p:strVal val="#ppt_w"/>
                                          </p:val>
                                        </p:tav>
                                      </p:tavLst>
                                    </p:anim>
                                    <p:anim calcmode="lin" valueType="num">
                                      <p:cBhvr>
                                        <p:cTn id="88" dur="500" fill="hold"/>
                                        <p:tgtEl>
                                          <p:spTgt spid="49"/>
                                        </p:tgtEl>
                                        <p:attrNameLst>
                                          <p:attrName>ppt_h</p:attrName>
                                        </p:attrNameLst>
                                      </p:cBhvr>
                                      <p:tavLst>
                                        <p:tav tm="0">
                                          <p:val>
                                            <p:fltVal val="0"/>
                                          </p:val>
                                        </p:tav>
                                        <p:tav tm="100000">
                                          <p:val>
                                            <p:strVal val="#ppt_h"/>
                                          </p:val>
                                        </p:tav>
                                      </p:tavLst>
                                    </p:anim>
                                    <p:animEffect transition="in" filter="fade">
                                      <p:cBhvr>
                                        <p:cTn id="89" dur="500"/>
                                        <p:tgtEl>
                                          <p:spTgt spid="49"/>
                                        </p:tgtEl>
                                      </p:cBhvr>
                                    </p:animEffect>
                                  </p:childTnLst>
                                </p:cTn>
                              </p:par>
                            </p:childTnLst>
                          </p:cTn>
                        </p:par>
                        <p:par>
                          <p:cTn id="90" fill="hold">
                            <p:stCondLst>
                              <p:cond delay="11500"/>
                            </p:stCondLst>
                            <p:childTnLst>
                              <p:par>
                                <p:cTn id="91" presetID="42" presetClass="entr" presetSubtype="0" fill="hold" grpId="0" nodeType="after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fade">
                                      <p:cBhvr>
                                        <p:cTn id="93" dur="1000"/>
                                        <p:tgtEl>
                                          <p:spTgt spid="66"/>
                                        </p:tgtEl>
                                      </p:cBhvr>
                                    </p:animEffect>
                                    <p:anim calcmode="lin" valueType="num">
                                      <p:cBhvr>
                                        <p:cTn id="94" dur="1000" fill="hold"/>
                                        <p:tgtEl>
                                          <p:spTgt spid="66"/>
                                        </p:tgtEl>
                                        <p:attrNameLst>
                                          <p:attrName>ppt_x</p:attrName>
                                        </p:attrNameLst>
                                      </p:cBhvr>
                                      <p:tavLst>
                                        <p:tav tm="0">
                                          <p:val>
                                            <p:strVal val="#ppt_x"/>
                                          </p:val>
                                        </p:tav>
                                        <p:tav tm="100000">
                                          <p:val>
                                            <p:strVal val="#ppt_x"/>
                                          </p:val>
                                        </p:tav>
                                      </p:tavLst>
                                    </p:anim>
                                    <p:anim calcmode="lin" valueType="num">
                                      <p:cBhvr>
                                        <p:cTn id="95" dur="1000" fill="hold"/>
                                        <p:tgtEl>
                                          <p:spTgt spid="66"/>
                                        </p:tgtEl>
                                        <p:attrNameLst>
                                          <p:attrName>ppt_y</p:attrName>
                                        </p:attrNameLst>
                                      </p:cBhvr>
                                      <p:tavLst>
                                        <p:tav tm="0">
                                          <p:val>
                                            <p:strVal val="#ppt_y+.1"/>
                                          </p:val>
                                        </p:tav>
                                        <p:tav tm="100000">
                                          <p:val>
                                            <p:strVal val="#ppt_y"/>
                                          </p:val>
                                        </p:tav>
                                      </p:tavLst>
                                    </p:anim>
                                  </p:childTnLst>
                                </p:cTn>
                              </p:par>
                            </p:childTnLst>
                          </p:cTn>
                        </p:par>
                        <p:par>
                          <p:cTn id="96" fill="hold">
                            <p:stCondLst>
                              <p:cond delay="12500"/>
                            </p:stCondLst>
                            <p:childTnLst>
                              <p:par>
                                <p:cTn id="97" presetID="42" presetClass="entr" presetSubtype="0" fill="hold" grpId="0" nodeType="afterEffect">
                                  <p:stCondLst>
                                    <p:cond delay="0"/>
                                  </p:stCondLst>
                                  <p:childTnLst>
                                    <p:set>
                                      <p:cBhvr>
                                        <p:cTn id="98" dur="1" fill="hold">
                                          <p:stCondLst>
                                            <p:cond delay="0"/>
                                          </p:stCondLst>
                                        </p:cTn>
                                        <p:tgtEl>
                                          <p:spTgt spid="67"/>
                                        </p:tgtEl>
                                        <p:attrNameLst>
                                          <p:attrName>style.visibility</p:attrName>
                                        </p:attrNameLst>
                                      </p:cBhvr>
                                      <p:to>
                                        <p:strVal val="visible"/>
                                      </p:to>
                                    </p:set>
                                    <p:animEffect transition="in" filter="fade">
                                      <p:cBhvr>
                                        <p:cTn id="99" dur="1000"/>
                                        <p:tgtEl>
                                          <p:spTgt spid="67"/>
                                        </p:tgtEl>
                                      </p:cBhvr>
                                    </p:animEffect>
                                    <p:anim calcmode="lin" valueType="num">
                                      <p:cBhvr>
                                        <p:cTn id="100" dur="1000" fill="hold"/>
                                        <p:tgtEl>
                                          <p:spTgt spid="67"/>
                                        </p:tgtEl>
                                        <p:attrNameLst>
                                          <p:attrName>ppt_x</p:attrName>
                                        </p:attrNameLst>
                                      </p:cBhvr>
                                      <p:tavLst>
                                        <p:tav tm="0">
                                          <p:val>
                                            <p:strVal val="#ppt_x"/>
                                          </p:val>
                                        </p:tav>
                                        <p:tav tm="100000">
                                          <p:val>
                                            <p:strVal val="#ppt_x"/>
                                          </p:val>
                                        </p:tav>
                                      </p:tavLst>
                                    </p:anim>
                                    <p:anim calcmode="lin" valueType="num">
                                      <p:cBhvr>
                                        <p:cTn id="101"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p:bldP spid="63" grpId="0"/>
      <p:bldP spid="64" grpId="0"/>
      <p:bldP spid="65" grpId="0"/>
      <p:bldP spid="66" grpId="0"/>
      <p:bldP spid="6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资金用途</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5"/>
          <p:cNvGrpSpPr/>
          <p:nvPr/>
        </p:nvGrpSpPr>
        <p:grpSpPr bwMode="auto">
          <a:xfrm>
            <a:off x="3290095" y="2501900"/>
            <a:ext cx="5228167" cy="4140200"/>
            <a:chOff x="3229620" y="2575272"/>
            <a:chExt cx="5404705" cy="4282729"/>
          </a:xfrm>
        </p:grpSpPr>
        <p:sp>
          <p:nvSpPr>
            <p:cNvPr id="13" name="Freeform 5"/>
            <p:cNvSpPr/>
            <p:nvPr/>
          </p:nvSpPr>
          <p:spPr bwMode="auto">
            <a:xfrm>
              <a:off x="4911160" y="4277752"/>
              <a:ext cx="2079377" cy="2580249"/>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rgbClr val="595959"/>
            </a:solidFill>
            <a:ln w="12700" cap="flat" cmpd="sng" algn="ctr">
              <a:gradFill>
                <a:gsLst>
                  <a:gs pos="89000">
                    <a:sysClr val="window" lastClr="FFFFFF">
                      <a:lumMod val="85000"/>
                    </a:sysClr>
                  </a:gs>
                  <a:gs pos="0">
                    <a:sysClr val="window" lastClr="FFFFFF"/>
                  </a:gs>
                </a:gsLst>
                <a:lin ang="7200000" scaled="0"/>
              </a:gradFill>
              <a:prstDash val="solid"/>
              <a:miter lim="800000"/>
            </a:ln>
            <a:effectLst>
              <a:outerShdw blurRad="254000" dist="127000" dir="8160000" algn="tr" rotWithShape="0">
                <a:prstClr val="black">
                  <a:alpha val="3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4" name="组合 17"/>
            <p:cNvGrpSpPr/>
            <p:nvPr/>
          </p:nvGrpSpPr>
          <p:grpSpPr bwMode="auto">
            <a:xfrm>
              <a:off x="5063214" y="2575272"/>
              <a:ext cx="1316869" cy="1291777"/>
              <a:chOff x="4116894" y="1948508"/>
              <a:chExt cx="987652" cy="968833"/>
            </a:xfrm>
          </p:grpSpPr>
          <p:grpSp>
            <p:nvGrpSpPr>
              <p:cNvPr id="51" name="组合 65"/>
              <p:cNvGrpSpPr/>
              <p:nvPr/>
            </p:nvGrpSpPr>
            <p:grpSpPr bwMode="auto">
              <a:xfrm rot="4348561">
                <a:off x="4126303" y="1939099"/>
                <a:ext cx="968833" cy="987652"/>
                <a:chOff x="2720209" y="3507822"/>
                <a:chExt cx="926822" cy="944825"/>
              </a:xfrm>
            </p:grpSpPr>
            <p:sp>
              <p:nvSpPr>
                <p:cNvPr id="5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miter lim="800000"/>
                </a:ln>
                <a:effectLst>
                  <a:outerShdw blurRad="254000" dist="127000" dir="8160000" algn="tr" rotWithShape="0">
                    <a:prstClr val="black">
                      <a:alpha val="3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7" name="Oval Callout 9"/>
                <p:cNvSpPr/>
                <p:nvPr/>
              </p:nvSpPr>
              <p:spPr>
                <a:xfrm rot="18720547">
                  <a:off x="2822121" y="3625625"/>
                  <a:ext cx="722996" cy="709220"/>
                </a:xfrm>
                <a:prstGeom prst="wedgeEllipseCallout">
                  <a:avLst>
                    <a:gd name="adj1" fmla="val 38923"/>
                    <a:gd name="adj2" fmla="val 61436"/>
                  </a:avLst>
                </a:prstGeom>
                <a:solidFill>
                  <a:srgbClr val="F13B48"/>
                </a:solidFill>
                <a:ln w="12700" cap="flat" cmpd="sng" algn="ctr">
                  <a:noFill/>
                  <a:prstDash val="solid"/>
                  <a:miter lim="800000"/>
                </a:ln>
                <a:effectLst>
                  <a:innerShdw blurRad="63500" dist="50800" dir="18900000">
                    <a:prstClr val="black">
                      <a:alpha val="50000"/>
                    </a:prstClr>
                  </a:innerShdw>
                </a:effectLst>
              </p:spPr>
              <p:txBody>
                <a:bodyPr anchor="ctr"/>
                <a:lstStyle/>
                <a:p>
                  <a:pPr marL="0" marR="0" lvl="0" indent="0" algn="ctr" defTabSz="1624965"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Calibri" panose="020F0502020204030204"/>
                    <a:ea typeface="微软雅黑" panose="020B0503020204020204" pitchFamily="34" charset="-122"/>
                    <a:cs typeface="+mn-cs"/>
                  </a:endParaRPr>
                </a:p>
              </p:txBody>
            </p:sp>
          </p:grpSp>
          <p:grpSp>
            <p:nvGrpSpPr>
              <p:cNvPr id="52" name="Group 72"/>
              <p:cNvGrpSpPr/>
              <p:nvPr/>
            </p:nvGrpSpPr>
            <p:grpSpPr>
              <a:xfrm>
                <a:off x="4410453" y="2259240"/>
                <a:ext cx="361093" cy="303786"/>
                <a:chOff x="5368132" y="2625725"/>
                <a:chExt cx="465138" cy="391319"/>
              </a:xfrm>
              <a:solidFill>
                <a:sysClr val="window" lastClr="FFFFFF"/>
              </a:solidFill>
            </p:grpSpPr>
            <p:sp>
              <p:nvSpPr>
                <p:cNvPr id="53"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2665" b="0" i="0" u="none" strike="noStrike" kern="0" cap="none" spc="0" normalizeH="0" baseline="0" noProof="0">
                    <a:ln>
                      <a:noFill/>
                    </a:ln>
                    <a:solidFill>
                      <a:prstClr val="black">
                        <a:lumMod val="7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sp>
              <p:nvSpPr>
                <p:cNvPr id="54"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2665" b="0" i="0" u="none" strike="noStrike" kern="0" cap="none" spc="0" normalizeH="0" baseline="0" noProof="0">
                    <a:ln>
                      <a:noFill/>
                    </a:ln>
                    <a:solidFill>
                      <a:prstClr val="black">
                        <a:lumMod val="7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sp>
              <p:nvSpPr>
                <p:cNvPr id="55"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2665" b="0" i="0" u="none" strike="noStrike" kern="0" cap="none" spc="0" normalizeH="0" baseline="0" noProof="0">
                    <a:ln>
                      <a:noFill/>
                    </a:ln>
                    <a:solidFill>
                      <a:prstClr val="black">
                        <a:lumMod val="7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grpSp>
        </p:grpSp>
        <p:grpSp>
          <p:nvGrpSpPr>
            <p:cNvPr id="15" name="组合 18"/>
            <p:cNvGrpSpPr/>
            <p:nvPr/>
          </p:nvGrpSpPr>
          <p:grpSpPr bwMode="auto">
            <a:xfrm>
              <a:off x="3721190" y="3198156"/>
              <a:ext cx="1291777" cy="1316869"/>
              <a:chOff x="3046876" y="2364872"/>
              <a:chExt cx="968833" cy="987652"/>
            </a:xfrm>
          </p:grpSpPr>
          <p:grpSp>
            <p:nvGrpSpPr>
              <p:cNvPr id="44" name="组合 58"/>
              <p:cNvGrpSpPr/>
              <p:nvPr/>
            </p:nvGrpSpPr>
            <p:grpSpPr bwMode="auto">
              <a:xfrm rot="2082787">
                <a:off x="3046876" y="2364872"/>
                <a:ext cx="968833" cy="987652"/>
                <a:chOff x="2720209" y="3507822"/>
                <a:chExt cx="926822" cy="944825"/>
              </a:xfrm>
            </p:grpSpPr>
            <p:sp>
              <p:nvSpPr>
                <p:cNvPr id="4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miter lim="800000"/>
                </a:ln>
                <a:effectLst>
                  <a:outerShdw blurRad="254000" dist="127000" dir="8160000" algn="tr" rotWithShape="0">
                    <a:prstClr val="black">
                      <a:alpha val="3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Oval Callout 9"/>
                <p:cNvSpPr/>
                <p:nvPr/>
              </p:nvSpPr>
              <p:spPr>
                <a:xfrm rot="18720547">
                  <a:off x="2822121" y="3625625"/>
                  <a:ext cx="722996" cy="709220"/>
                </a:xfrm>
                <a:prstGeom prst="wedgeEllipseCallout">
                  <a:avLst>
                    <a:gd name="adj1" fmla="val 38923"/>
                    <a:gd name="adj2" fmla="val 61436"/>
                  </a:avLst>
                </a:prstGeom>
                <a:solidFill>
                  <a:srgbClr val="00AF92"/>
                </a:solidFill>
                <a:ln w="12700" cap="flat" cmpd="sng" algn="ctr">
                  <a:noFill/>
                  <a:prstDash val="solid"/>
                  <a:miter lim="800000"/>
                </a:ln>
                <a:effectLst>
                  <a:innerShdw blurRad="63500" dist="50800" dir="18900000">
                    <a:prstClr val="black">
                      <a:alpha val="50000"/>
                    </a:prstClr>
                  </a:innerShdw>
                </a:effectLst>
              </p:spPr>
              <p:txBody>
                <a:bodyPr anchor="ctr"/>
                <a:lstStyle/>
                <a:p>
                  <a:pPr marL="0" marR="0" lvl="0" indent="0" algn="ctr" defTabSz="1624965"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Calibri" panose="020F0502020204030204"/>
                    <a:ea typeface="微软雅黑" panose="020B0503020204020204" pitchFamily="34" charset="-122"/>
                    <a:cs typeface="+mn-cs"/>
                  </a:endParaRPr>
                </a:p>
              </p:txBody>
            </p:sp>
          </p:grpSp>
          <p:grpSp>
            <p:nvGrpSpPr>
              <p:cNvPr id="45" name="Group 76"/>
              <p:cNvGrpSpPr/>
              <p:nvPr/>
            </p:nvGrpSpPr>
            <p:grpSpPr>
              <a:xfrm>
                <a:off x="3373014" y="2686882"/>
                <a:ext cx="360476" cy="360476"/>
                <a:chOff x="4439444" y="2582069"/>
                <a:chExt cx="464344" cy="464344"/>
              </a:xfrm>
              <a:solidFill>
                <a:sysClr val="window" lastClr="FFFFFF"/>
              </a:solidFill>
            </p:grpSpPr>
            <p:sp>
              <p:nvSpPr>
                <p:cNvPr id="4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4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4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grpSp>
        </p:grpSp>
        <p:grpSp>
          <p:nvGrpSpPr>
            <p:cNvPr id="16" name="组合 19"/>
            <p:cNvGrpSpPr/>
            <p:nvPr/>
          </p:nvGrpSpPr>
          <p:grpSpPr bwMode="auto">
            <a:xfrm>
              <a:off x="3229620" y="4597255"/>
              <a:ext cx="1291777" cy="1316869"/>
              <a:chOff x="2678198" y="3464996"/>
              <a:chExt cx="968833" cy="987652"/>
            </a:xfrm>
          </p:grpSpPr>
          <p:grpSp>
            <p:nvGrpSpPr>
              <p:cNvPr id="40" name="组合 54"/>
              <p:cNvGrpSpPr/>
              <p:nvPr/>
            </p:nvGrpSpPr>
            <p:grpSpPr bwMode="auto">
              <a:xfrm>
                <a:off x="2678198" y="3464996"/>
                <a:ext cx="968833" cy="987652"/>
                <a:chOff x="2720209" y="3507822"/>
                <a:chExt cx="926822" cy="944825"/>
              </a:xfrm>
            </p:grpSpPr>
            <p:sp>
              <p:nvSpPr>
                <p:cNvPr id="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miter lim="800000"/>
                </a:ln>
                <a:effectLst>
                  <a:outerShdw blurRad="254000" dist="127000" dir="8160000" algn="tr" rotWithShape="0">
                    <a:prstClr val="black">
                      <a:alpha val="3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微软雅黑" panose="020B0503020204020204" pitchFamily="34" charset="-122"/>
                    <a:ea typeface="微软雅黑" panose="020B0503020204020204" pitchFamily="34" charset="-122"/>
                    <a:cs typeface="+mn-cs"/>
                  </a:endParaRPr>
                </a:p>
              </p:txBody>
            </p:sp>
            <p:sp>
              <p:nvSpPr>
                <p:cNvPr id="43" name="Oval Callout 9"/>
                <p:cNvSpPr/>
                <p:nvPr/>
              </p:nvSpPr>
              <p:spPr>
                <a:xfrm rot="18720547">
                  <a:off x="2822121" y="3625625"/>
                  <a:ext cx="722996" cy="709220"/>
                </a:xfrm>
                <a:prstGeom prst="wedgeEllipseCallout">
                  <a:avLst>
                    <a:gd name="adj1" fmla="val 38923"/>
                    <a:gd name="adj2" fmla="val 61436"/>
                  </a:avLst>
                </a:prstGeom>
                <a:solidFill>
                  <a:srgbClr val="FF3D33"/>
                </a:solidFill>
                <a:ln w="12700" cap="flat" cmpd="sng" algn="ctr">
                  <a:noFill/>
                  <a:prstDash val="solid"/>
                  <a:miter lim="800000"/>
                </a:ln>
                <a:effectLst>
                  <a:innerShdw blurRad="63500" dist="50800" dir="18900000">
                    <a:prstClr val="black">
                      <a:alpha val="50000"/>
                    </a:prstClr>
                  </a:innerShdw>
                </a:effectLst>
              </p:spPr>
              <p:txBody>
                <a:bodyPr anchor="ctr"/>
                <a:lstStyle/>
                <a:p>
                  <a:pPr marL="0" marR="0" lvl="0" indent="0" algn="ctr" defTabSz="1624965"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Calibri" panose="020F0502020204030204"/>
                    <a:ea typeface="微软雅黑" panose="020B0503020204020204" pitchFamily="34" charset="-122"/>
                    <a:cs typeface="+mn-cs"/>
                  </a:endParaRPr>
                </a:p>
              </p:txBody>
            </p:sp>
          </p:grpSp>
          <p:sp>
            <p:nvSpPr>
              <p:cNvPr id="41" name="Freeform 13"/>
              <p:cNvSpPr>
                <a:spLocks noEditPoints="1"/>
              </p:cNvSpPr>
              <p:nvPr/>
            </p:nvSpPr>
            <p:spPr bwMode="auto">
              <a:xfrm>
                <a:off x="3017907" y="3779507"/>
                <a:ext cx="313451" cy="357989"/>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ysClr val="window" lastClr="FFFFFF"/>
              </a:solidFill>
              <a:ln>
                <a:noFill/>
              </a:ln>
            </p:spPr>
            <p:txBody>
              <a:bodyPr lIns="162560" tIns="81280" rIns="162560" bIns="81280"/>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endParaRPr>
              </a:p>
            </p:txBody>
          </p:sp>
        </p:grpSp>
        <p:grpSp>
          <p:nvGrpSpPr>
            <p:cNvPr id="17" name="组合 20"/>
            <p:cNvGrpSpPr/>
            <p:nvPr/>
          </p:nvGrpSpPr>
          <p:grpSpPr bwMode="auto">
            <a:xfrm>
              <a:off x="6582108" y="2835728"/>
              <a:ext cx="1316869" cy="1291777"/>
              <a:chOff x="5192565" y="2143850"/>
              <a:chExt cx="987652" cy="968833"/>
            </a:xfrm>
          </p:grpSpPr>
          <p:grpSp>
            <p:nvGrpSpPr>
              <p:cNvPr id="23" name="Group 68"/>
              <p:cNvGrpSpPr/>
              <p:nvPr/>
            </p:nvGrpSpPr>
            <p:grpSpPr>
              <a:xfrm>
                <a:off x="5227488" y="2406237"/>
                <a:ext cx="360476" cy="360476"/>
                <a:chOff x="7287419" y="2577307"/>
                <a:chExt cx="464344" cy="464344"/>
              </a:xfrm>
              <a:solidFill>
                <a:srgbClr val="E7E6E6"/>
              </a:solidFill>
            </p:grpSpPr>
            <p:sp>
              <p:nvSpPr>
                <p:cNvPr id="37"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2665" b="0" i="0" u="none" strike="noStrike" kern="0" cap="none" spc="0" normalizeH="0" baseline="0" noProof="0">
                    <a:ln>
                      <a:noFill/>
                    </a:ln>
                    <a:solidFill>
                      <a:prstClr val="black">
                        <a:lumMod val="7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sp>
              <p:nvSpPr>
                <p:cNvPr id="38"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2665" b="0" i="0" u="none" strike="noStrike" kern="0" cap="none" spc="0" normalizeH="0" baseline="0" noProof="0">
                    <a:ln>
                      <a:noFill/>
                    </a:ln>
                    <a:solidFill>
                      <a:prstClr val="black">
                        <a:lumMod val="7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sp>
              <p:nvSpPr>
                <p:cNvPr id="39"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2665" b="0" i="0" u="none" strike="noStrike" kern="0" cap="none" spc="0" normalizeH="0" baseline="0" noProof="0">
                    <a:ln>
                      <a:noFill/>
                    </a:ln>
                    <a:solidFill>
                      <a:prstClr val="black">
                        <a:lumMod val="7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grpSp>
          <p:grpSp>
            <p:nvGrpSpPr>
              <p:cNvPr id="24" name="组合 27"/>
              <p:cNvGrpSpPr/>
              <p:nvPr/>
            </p:nvGrpSpPr>
            <p:grpSpPr bwMode="auto">
              <a:xfrm rot="6212144">
                <a:off x="5201974" y="2134441"/>
                <a:ext cx="968833" cy="987652"/>
                <a:chOff x="2720209" y="3507822"/>
                <a:chExt cx="926822" cy="944825"/>
              </a:xfrm>
            </p:grpSpPr>
            <p:sp>
              <p:nvSpPr>
                <p:cNvPr id="3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miter lim="800000"/>
                </a:ln>
                <a:effectLst>
                  <a:outerShdw blurRad="254000" dist="127000" dir="8160000" algn="tr" rotWithShape="0">
                    <a:prstClr val="black">
                      <a:alpha val="3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微软雅黑" panose="020B0503020204020204" pitchFamily="34" charset="-122"/>
                    <a:ea typeface="微软雅黑" panose="020B0503020204020204" pitchFamily="34" charset="-122"/>
                    <a:cs typeface="+mn-cs"/>
                  </a:endParaRPr>
                </a:p>
              </p:txBody>
            </p:sp>
            <p:sp>
              <p:nvSpPr>
                <p:cNvPr id="36" name="Oval Callout 9"/>
                <p:cNvSpPr/>
                <p:nvPr/>
              </p:nvSpPr>
              <p:spPr>
                <a:xfrm rot="18720547">
                  <a:off x="2822121" y="3625625"/>
                  <a:ext cx="722996" cy="709220"/>
                </a:xfrm>
                <a:prstGeom prst="wedgeEllipseCallout">
                  <a:avLst>
                    <a:gd name="adj1" fmla="val 38923"/>
                    <a:gd name="adj2" fmla="val 61436"/>
                  </a:avLst>
                </a:prstGeom>
                <a:solidFill>
                  <a:srgbClr val="00BBD6"/>
                </a:solidFill>
                <a:ln w="12700" cap="flat" cmpd="sng" algn="ctr">
                  <a:noFill/>
                  <a:prstDash val="solid"/>
                  <a:miter lim="800000"/>
                </a:ln>
                <a:effectLst>
                  <a:innerShdw blurRad="63500" dist="50800" dir="18900000">
                    <a:prstClr val="black">
                      <a:alpha val="50000"/>
                    </a:prstClr>
                  </a:innerShdw>
                </a:effectLst>
              </p:spPr>
              <p:txBody>
                <a:bodyPr anchor="ctr"/>
                <a:lstStyle/>
                <a:p>
                  <a:pPr marL="0" marR="0" lvl="0" indent="0" algn="ctr" defTabSz="1624965"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Calibri" panose="020F0502020204030204"/>
                    <a:ea typeface="微软雅黑" panose="020B0503020204020204" pitchFamily="34" charset="-122"/>
                    <a:cs typeface="+mn-cs"/>
                  </a:endParaRPr>
                </a:p>
              </p:txBody>
            </p:sp>
          </p:grpSp>
          <p:grpSp>
            <p:nvGrpSpPr>
              <p:cNvPr id="25" name="Group 51"/>
              <p:cNvGrpSpPr/>
              <p:nvPr/>
            </p:nvGrpSpPr>
            <p:grpSpPr>
              <a:xfrm>
                <a:off x="5531582" y="2441523"/>
                <a:ext cx="360476" cy="361093"/>
                <a:chOff x="9145588" y="4435475"/>
                <a:chExt cx="464344" cy="465138"/>
              </a:xfrm>
              <a:solidFill>
                <a:sysClr val="window" lastClr="FFFFFF"/>
              </a:solidFill>
            </p:grpSpPr>
            <p:sp>
              <p:nvSpPr>
                <p:cNvPr id="2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2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2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2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3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3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3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3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sp>
              <p:nvSpPr>
                <p:cNvPr id="3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3867" tIns="33867" rIns="33867" bIns="33867" anchor="ctr"/>
                <a:lstStyle/>
                <a:p>
                  <a:pPr marL="0" marR="0" lvl="0" indent="0" algn="ctr" defTabSz="405765" eaLnBrk="1" fontAlgn="base" latinLnBrk="0" hangingPunct="0">
                    <a:lnSpc>
                      <a:spcPct val="100000"/>
                    </a:lnSpc>
                    <a:spcBef>
                      <a:spcPct val="0"/>
                    </a:spcBef>
                    <a:spcAft>
                      <a:spcPct val="0"/>
                    </a:spcAft>
                    <a:buClrTx/>
                    <a:buSzTx/>
                    <a:buFontTx/>
                    <a:buNone/>
                    <a:defRPr/>
                  </a:pPr>
                  <a:endParaRPr kumimoji="0" 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sym typeface="Gill Sans" charset="0"/>
                  </a:endParaRPr>
                </a:p>
              </p:txBody>
            </p:sp>
          </p:grpSp>
        </p:grpSp>
        <p:grpSp>
          <p:nvGrpSpPr>
            <p:cNvPr id="18" name="组合 21"/>
            <p:cNvGrpSpPr/>
            <p:nvPr/>
          </p:nvGrpSpPr>
          <p:grpSpPr bwMode="auto">
            <a:xfrm>
              <a:off x="7342548" y="4146878"/>
              <a:ext cx="1291777" cy="1316869"/>
              <a:chOff x="5762894" y="3127213"/>
              <a:chExt cx="968833" cy="987652"/>
            </a:xfrm>
          </p:grpSpPr>
          <p:grpSp>
            <p:nvGrpSpPr>
              <p:cNvPr id="19" name="组合 22"/>
              <p:cNvGrpSpPr/>
              <p:nvPr/>
            </p:nvGrpSpPr>
            <p:grpSpPr bwMode="auto">
              <a:xfrm rot="9985777">
                <a:off x="5762894" y="3127213"/>
                <a:ext cx="968833" cy="987652"/>
                <a:chOff x="2720209" y="3507822"/>
                <a:chExt cx="926822" cy="944825"/>
              </a:xfrm>
            </p:grpSpPr>
            <p:sp>
              <p:nvSpPr>
                <p:cNvPr id="21"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miter lim="800000"/>
                </a:ln>
                <a:effectLst>
                  <a:outerShdw blurRad="254000" dist="127000" dir="8160000" algn="tr" rotWithShape="0">
                    <a:prstClr val="black">
                      <a:alpha val="34000"/>
                    </a:prstClr>
                  </a:outerShdw>
                </a:effectLst>
              </p:spPr>
              <p:txBody>
                <a:bodyPr anchor="ctr"/>
                <a:lstStyle/>
                <a:p>
                  <a:pPr marL="0" marR="0" lvl="0" indent="0" algn="ctr" defTabSz="609600"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Oval Callout 9"/>
                <p:cNvSpPr/>
                <p:nvPr/>
              </p:nvSpPr>
              <p:spPr>
                <a:xfrm rot="18720547">
                  <a:off x="2822121" y="3625625"/>
                  <a:ext cx="722996" cy="709220"/>
                </a:xfrm>
                <a:prstGeom prst="wedgeEllipseCallout">
                  <a:avLst>
                    <a:gd name="adj1" fmla="val 38923"/>
                    <a:gd name="adj2" fmla="val 61436"/>
                  </a:avLst>
                </a:prstGeom>
                <a:solidFill>
                  <a:srgbClr val="FA783A"/>
                </a:solidFill>
                <a:ln w="12700" cap="flat" cmpd="sng" algn="ctr">
                  <a:noFill/>
                  <a:prstDash val="solid"/>
                  <a:miter lim="800000"/>
                </a:ln>
                <a:effectLst>
                  <a:innerShdw blurRad="63500" dist="50800" dir="18900000">
                    <a:prstClr val="black">
                      <a:alpha val="50000"/>
                    </a:prstClr>
                  </a:innerShdw>
                </a:effectLst>
              </p:spPr>
              <p:txBody>
                <a:bodyPr anchor="ctr"/>
                <a:lstStyle/>
                <a:p>
                  <a:pPr marL="0" marR="0" lvl="0" indent="0" algn="ctr" defTabSz="1624965" eaLnBrk="1" fontAlgn="base" latinLnBrk="0" hangingPunct="1">
                    <a:lnSpc>
                      <a:spcPct val="100000"/>
                    </a:lnSpc>
                    <a:spcBef>
                      <a:spcPct val="0"/>
                    </a:spcBef>
                    <a:spcAft>
                      <a:spcPct val="0"/>
                    </a:spcAft>
                    <a:buClrTx/>
                    <a:buSzTx/>
                    <a:buFontTx/>
                    <a:buNone/>
                    <a:defRPr/>
                  </a:pPr>
                  <a:endParaRPr kumimoji="0" lang="en-GB" sz="3200" b="0" i="0" u="none" strike="noStrike" kern="0" cap="none" spc="0" normalizeH="0" baseline="0" noProof="0">
                    <a:ln>
                      <a:noFill/>
                    </a:ln>
                    <a:solidFill>
                      <a:prstClr val="black">
                        <a:lumMod val="75000"/>
                      </a:prstClr>
                    </a:solidFill>
                    <a:effectLst/>
                    <a:uLnTx/>
                    <a:uFillTx/>
                    <a:latin typeface="Calibri" panose="020F0502020204030204"/>
                    <a:ea typeface="微软雅黑" panose="020B0503020204020204" pitchFamily="34" charset="-122"/>
                    <a:cs typeface="+mn-cs"/>
                  </a:endParaRPr>
                </a:p>
              </p:txBody>
            </p:sp>
          </p:grpSp>
          <p:sp>
            <p:nvSpPr>
              <p:cNvPr id="20" name="Freeform 5"/>
              <p:cNvSpPr>
                <a:spLocks noEditPoints="1"/>
              </p:cNvSpPr>
              <p:nvPr/>
            </p:nvSpPr>
            <p:spPr bwMode="auto">
              <a:xfrm>
                <a:off x="6050669" y="3454361"/>
                <a:ext cx="393865" cy="33335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ysClr val="window" lastClr="FFFFFF"/>
              </a:solidFill>
              <a:ln>
                <a:noFill/>
              </a:ln>
            </p:spPr>
            <p:txBody>
              <a:bodyPr lIns="162560" tIns="81280" rIns="162560" bIns="81280"/>
              <a:lstStyle/>
              <a:p>
                <a:pPr marL="0" marR="0" lvl="0" indent="0" defTabSz="6096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a:ln>
                    <a:noFill/>
                  </a:ln>
                  <a:solidFill>
                    <a:prstClr val="black">
                      <a:lumMod val="75000"/>
                    </a:prstClr>
                  </a:solidFill>
                  <a:effectLst/>
                  <a:uLnTx/>
                  <a:uFillTx/>
                  <a:ea typeface="微软雅黑" panose="020B0503020204020204" pitchFamily="34" charset="-122"/>
                </a:endParaRPr>
              </a:p>
            </p:txBody>
          </p:sp>
        </p:grpSp>
      </p:grpSp>
      <p:sp>
        <p:nvSpPr>
          <p:cNvPr id="59" name="TextBox 39"/>
          <p:cNvSpPr txBox="1"/>
          <p:nvPr/>
        </p:nvSpPr>
        <p:spPr>
          <a:xfrm>
            <a:off x="8791311" y="4146551"/>
            <a:ext cx="133369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defTabSz="913765">
              <a:spcBef>
                <a:spcPct val="0"/>
              </a:spcBef>
              <a:spcAft>
                <a:spcPct val="0"/>
              </a:spcAft>
              <a:defRPr/>
            </a:pPr>
            <a:r>
              <a:rPr lang="zh-CN" altLang="en-US" spc="800" noProof="1">
                <a:solidFill>
                  <a:prstClr val="black"/>
                </a:solidFill>
                <a:latin typeface="Avenir LT 35 Light"/>
                <a:ea typeface="微软雅黑" panose="020B0503020204020204" pitchFamily="34" charset="-122"/>
              </a:rPr>
              <a:t>填写标题</a:t>
            </a:r>
            <a:endParaRPr lang="zh-CN" altLang="en-US" spc="800" noProof="1">
              <a:solidFill>
                <a:prstClr val="black"/>
              </a:solidFill>
              <a:latin typeface="Avenir LT 35 Light"/>
              <a:ea typeface="微软雅黑" panose="020B0503020204020204" pitchFamily="34" charset="-122"/>
            </a:endParaRPr>
          </a:p>
        </p:txBody>
      </p:sp>
      <p:sp>
        <p:nvSpPr>
          <p:cNvPr id="61" name="TextBox 39"/>
          <p:cNvSpPr txBox="1"/>
          <p:nvPr/>
        </p:nvSpPr>
        <p:spPr>
          <a:xfrm>
            <a:off x="8048361" y="2728385"/>
            <a:ext cx="133369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defTabSz="913765">
              <a:spcBef>
                <a:spcPct val="0"/>
              </a:spcBef>
              <a:spcAft>
                <a:spcPct val="0"/>
              </a:spcAft>
              <a:defRPr/>
            </a:pPr>
            <a:r>
              <a:rPr lang="zh-CN" altLang="en-US" spc="800" noProof="1">
                <a:solidFill>
                  <a:prstClr val="black"/>
                </a:solidFill>
                <a:latin typeface="Avenir LT 35 Light"/>
                <a:ea typeface="微软雅黑" panose="020B0503020204020204" pitchFamily="34" charset="-122"/>
              </a:rPr>
              <a:t>填写标题</a:t>
            </a:r>
            <a:endParaRPr lang="zh-CN" altLang="en-US" spc="800" noProof="1">
              <a:solidFill>
                <a:prstClr val="black"/>
              </a:solidFill>
              <a:latin typeface="Avenir LT 35 Light"/>
              <a:ea typeface="微软雅黑" panose="020B0503020204020204" pitchFamily="34" charset="-122"/>
            </a:endParaRPr>
          </a:p>
        </p:txBody>
      </p:sp>
      <p:sp>
        <p:nvSpPr>
          <p:cNvPr id="63" name="TextBox 39"/>
          <p:cNvSpPr txBox="1"/>
          <p:nvPr/>
        </p:nvSpPr>
        <p:spPr>
          <a:xfrm>
            <a:off x="4898761" y="1460501"/>
            <a:ext cx="133369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defTabSz="913765">
              <a:spcBef>
                <a:spcPct val="0"/>
              </a:spcBef>
              <a:spcAft>
                <a:spcPct val="0"/>
              </a:spcAft>
              <a:defRPr/>
            </a:pPr>
            <a:r>
              <a:rPr lang="zh-CN" altLang="en-US" spc="800" noProof="1">
                <a:solidFill>
                  <a:prstClr val="black"/>
                </a:solidFill>
                <a:latin typeface="Avenir LT 35 Light"/>
                <a:ea typeface="微软雅黑" panose="020B0503020204020204" pitchFamily="34" charset="-122"/>
              </a:rPr>
              <a:t>填写标题</a:t>
            </a:r>
            <a:endParaRPr lang="zh-CN" altLang="en-US" spc="800" noProof="1">
              <a:solidFill>
                <a:prstClr val="black"/>
              </a:solidFill>
              <a:latin typeface="Avenir LT 35 Light"/>
              <a:ea typeface="微软雅黑" panose="020B0503020204020204" pitchFamily="34" charset="-122"/>
            </a:endParaRPr>
          </a:p>
        </p:txBody>
      </p:sp>
      <p:sp>
        <p:nvSpPr>
          <p:cNvPr id="65" name="TextBox 39"/>
          <p:cNvSpPr txBox="1"/>
          <p:nvPr/>
        </p:nvSpPr>
        <p:spPr>
          <a:xfrm>
            <a:off x="2568311" y="2700867"/>
            <a:ext cx="133369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defTabSz="913765">
              <a:spcBef>
                <a:spcPct val="0"/>
              </a:spcBef>
              <a:spcAft>
                <a:spcPct val="0"/>
              </a:spcAft>
              <a:defRPr/>
            </a:pPr>
            <a:r>
              <a:rPr lang="zh-CN" altLang="en-US" spc="800" noProof="1">
                <a:solidFill>
                  <a:prstClr val="black"/>
                </a:solidFill>
                <a:latin typeface="Avenir LT 35 Light"/>
                <a:ea typeface="微软雅黑" panose="020B0503020204020204" pitchFamily="34" charset="-122"/>
              </a:rPr>
              <a:t>填写标题</a:t>
            </a:r>
            <a:endParaRPr lang="zh-CN" altLang="en-US" spc="800" noProof="1">
              <a:solidFill>
                <a:prstClr val="black"/>
              </a:solidFill>
              <a:latin typeface="Avenir LT 35 Light"/>
              <a:ea typeface="微软雅黑" panose="020B0503020204020204" pitchFamily="34" charset="-122"/>
            </a:endParaRPr>
          </a:p>
        </p:txBody>
      </p:sp>
      <p:sp>
        <p:nvSpPr>
          <p:cNvPr id="67" name="TextBox 39"/>
          <p:cNvSpPr txBox="1"/>
          <p:nvPr/>
        </p:nvSpPr>
        <p:spPr>
          <a:xfrm>
            <a:off x="1825163" y="4595285"/>
            <a:ext cx="1333698" cy="276999"/>
          </a:xfrm>
          <a:prstGeom prst="rect">
            <a:avLst/>
          </a:prstGeom>
          <a:noFill/>
        </p:spPr>
        <p:txBody>
          <a:bodyPr wrap="none" lIns="0" tIns="0" rIns="0" bIns="0">
            <a:spAutoFit/>
          </a:bodyPr>
          <a:lstStyle>
            <a:defPPr>
              <a:defRPr lang="zh-CN"/>
            </a:defPPr>
            <a:lvl1pPr>
              <a:defRPr>
                <a:gradFill flip="none" rotWithShape="1">
                  <a:gsLst>
                    <a:gs pos="100000">
                      <a:srgbClr val="D49D57"/>
                    </a:gs>
                    <a:gs pos="30000">
                      <a:srgbClr val="F9EDD8"/>
                    </a:gs>
                    <a:gs pos="0">
                      <a:srgbClr val="F4DEBD"/>
                    </a:gs>
                  </a:gsLst>
                  <a:lin ang="5400000" scaled="1"/>
                  <a:tileRect/>
                </a:gradFill>
                <a:latin typeface="+mj-lt"/>
              </a:defRPr>
            </a:lvl1pPr>
          </a:lstStyle>
          <a:p>
            <a:pPr algn="r" defTabSz="913765">
              <a:spcBef>
                <a:spcPct val="0"/>
              </a:spcBef>
              <a:spcAft>
                <a:spcPct val="0"/>
              </a:spcAft>
              <a:defRPr/>
            </a:pPr>
            <a:r>
              <a:rPr lang="zh-CN" altLang="en-US" spc="800" noProof="1">
                <a:solidFill>
                  <a:prstClr val="black"/>
                </a:solidFill>
                <a:latin typeface="Avenir LT 35 Light"/>
                <a:ea typeface="微软雅黑" panose="020B0503020204020204" pitchFamily="34" charset="-122"/>
              </a:rPr>
              <a:t>填写标题</a:t>
            </a:r>
            <a:endParaRPr lang="zh-CN" altLang="en-US" spc="800" noProof="1">
              <a:solidFill>
                <a:prstClr val="black"/>
              </a:solidFill>
              <a:latin typeface="Avenir LT 35 Light"/>
              <a:ea typeface="微软雅黑" panose="020B0503020204020204" pitchFamily="34" charset="-122"/>
            </a:endParaRPr>
          </a:p>
        </p:txBody>
      </p:sp>
      <p:sp>
        <p:nvSpPr>
          <p:cNvPr id="68" name="矩形 67"/>
          <p:cNvSpPr/>
          <p:nvPr/>
        </p:nvSpPr>
        <p:spPr>
          <a:xfrm>
            <a:off x="4720880" y="1787705"/>
            <a:ext cx="2016988" cy="549061"/>
          </a:xfrm>
          <a:prstGeom prst="rect">
            <a:avLst/>
          </a:prstGeom>
        </p:spPr>
        <p:txBody>
          <a:bodyPr wrap="square">
            <a:spAutoFit/>
          </a:bodyPr>
          <a:lstStyle/>
          <a:p>
            <a:pPr algn="just">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4793601" y="1730560"/>
            <a:ext cx="2016988" cy="549061"/>
          </a:xfrm>
          <a:prstGeom prst="rect">
            <a:avLst/>
          </a:prstGeom>
        </p:spPr>
        <p:txBody>
          <a:bodyPr wrap="square">
            <a:spAutoFit/>
          </a:bodyPr>
          <a:lstStyle/>
          <a:p>
            <a:pPr algn="just">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1869222" y="3111573"/>
            <a:ext cx="2016988" cy="549061"/>
          </a:xfrm>
          <a:prstGeom prst="rect">
            <a:avLst/>
          </a:prstGeom>
        </p:spPr>
        <p:txBody>
          <a:bodyPr wrap="square">
            <a:spAutoFit/>
          </a:bodyPr>
          <a:lstStyle/>
          <a:p>
            <a:pPr algn="just">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1338182" y="5048887"/>
            <a:ext cx="2016988" cy="549061"/>
          </a:xfrm>
          <a:prstGeom prst="rect">
            <a:avLst/>
          </a:prstGeom>
        </p:spPr>
        <p:txBody>
          <a:bodyPr wrap="square">
            <a:spAutoFit/>
          </a:bodyPr>
          <a:lstStyle/>
          <a:p>
            <a:pPr algn="just">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71"/>
          <p:cNvSpPr/>
          <p:nvPr/>
        </p:nvSpPr>
        <p:spPr>
          <a:xfrm>
            <a:off x="8028482" y="3026906"/>
            <a:ext cx="2016988" cy="549061"/>
          </a:xfrm>
          <a:prstGeom prst="rect">
            <a:avLst/>
          </a:prstGeom>
        </p:spPr>
        <p:txBody>
          <a:bodyPr wrap="square">
            <a:spAutoFit/>
          </a:bodyPr>
          <a:lstStyle/>
          <a:p>
            <a:pPr algn="just">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8715210" y="4445073"/>
            <a:ext cx="2016988" cy="549061"/>
          </a:xfrm>
          <a:prstGeom prst="rect">
            <a:avLst/>
          </a:prstGeom>
        </p:spPr>
        <p:txBody>
          <a:bodyPr wrap="square">
            <a:spAutoFit/>
          </a:bodyPr>
          <a:lstStyle/>
          <a:p>
            <a:pPr algn="just">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500"/>
                                        <p:tgtEl>
                                          <p:spTgt spid="67"/>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1000"/>
                                        <p:tgtEl>
                                          <p:spTgt spid="68"/>
                                        </p:tgtEl>
                                      </p:cBhvr>
                                    </p:animEffect>
                                    <p:anim calcmode="lin" valueType="num">
                                      <p:cBhvr>
                                        <p:cTn id="32" dur="1000" fill="hold"/>
                                        <p:tgtEl>
                                          <p:spTgt spid="68"/>
                                        </p:tgtEl>
                                        <p:attrNameLst>
                                          <p:attrName>ppt_x</p:attrName>
                                        </p:attrNameLst>
                                      </p:cBhvr>
                                      <p:tavLst>
                                        <p:tav tm="0">
                                          <p:val>
                                            <p:strVal val="#ppt_x"/>
                                          </p:val>
                                        </p:tav>
                                        <p:tav tm="100000">
                                          <p:val>
                                            <p:strVal val="#ppt_x"/>
                                          </p:val>
                                        </p:tav>
                                      </p:tavLst>
                                    </p:anim>
                                    <p:anim calcmode="lin" valueType="num">
                                      <p:cBhvr>
                                        <p:cTn id="33" dur="1000" fill="hold"/>
                                        <p:tgtEl>
                                          <p:spTgt spid="68"/>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1000"/>
                                        <p:tgtEl>
                                          <p:spTgt spid="69"/>
                                        </p:tgtEl>
                                      </p:cBhvr>
                                    </p:animEffect>
                                    <p:anim calcmode="lin" valueType="num">
                                      <p:cBhvr>
                                        <p:cTn id="38" dur="1000" fill="hold"/>
                                        <p:tgtEl>
                                          <p:spTgt spid="69"/>
                                        </p:tgtEl>
                                        <p:attrNameLst>
                                          <p:attrName>ppt_x</p:attrName>
                                        </p:attrNameLst>
                                      </p:cBhvr>
                                      <p:tavLst>
                                        <p:tav tm="0">
                                          <p:val>
                                            <p:strVal val="#ppt_x"/>
                                          </p:val>
                                        </p:tav>
                                        <p:tav tm="100000">
                                          <p:val>
                                            <p:strVal val="#ppt_x"/>
                                          </p:val>
                                        </p:tav>
                                      </p:tavLst>
                                    </p:anim>
                                    <p:anim calcmode="lin" valueType="num">
                                      <p:cBhvr>
                                        <p:cTn id="39" dur="1000" fill="hold"/>
                                        <p:tgtEl>
                                          <p:spTgt spid="69"/>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1000"/>
                                        <p:tgtEl>
                                          <p:spTgt spid="71"/>
                                        </p:tgtEl>
                                      </p:cBhvr>
                                    </p:animEffect>
                                    <p:anim calcmode="lin" valueType="num">
                                      <p:cBhvr>
                                        <p:cTn id="50" dur="1000" fill="hold"/>
                                        <p:tgtEl>
                                          <p:spTgt spid="71"/>
                                        </p:tgtEl>
                                        <p:attrNameLst>
                                          <p:attrName>ppt_x</p:attrName>
                                        </p:attrNameLst>
                                      </p:cBhvr>
                                      <p:tavLst>
                                        <p:tav tm="0">
                                          <p:val>
                                            <p:strVal val="#ppt_x"/>
                                          </p:val>
                                        </p:tav>
                                        <p:tav tm="100000">
                                          <p:val>
                                            <p:strVal val="#ppt_x"/>
                                          </p:val>
                                        </p:tav>
                                      </p:tavLst>
                                    </p:anim>
                                    <p:anim calcmode="lin" valueType="num">
                                      <p:cBhvr>
                                        <p:cTn id="51" dur="1000" fill="hold"/>
                                        <p:tgtEl>
                                          <p:spTgt spid="71"/>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2" presetClass="entr" presetSubtype="0" fill="hold" grpId="0"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1000"/>
                                        <p:tgtEl>
                                          <p:spTgt spid="72"/>
                                        </p:tgtEl>
                                      </p:cBhvr>
                                    </p:animEffect>
                                    <p:anim calcmode="lin" valueType="num">
                                      <p:cBhvr>
                                        <p:cTn id="56" dur="1000" fill="hold"/>
                                        <p:tgtEl>
                                          <p:spTgt spid="72"/>
                                        </p:tgtEl>
                                        <p:attrNameLst>
                                          <p:attrName>ppt_x</p:attrName>
                                        </p:attrNameLst>
                                      </p:cBhvr>
                                      <p:tavLst>
                                        <p:tav tm="0">
                                          <p:val>
                                            <p:strVal val="#ppt_x"/>
                                          </p:val>
                                        </p:tav>
                                        <p:tav tm="100000">
                                          <p:val>
                                            <p:strVal val="#ppt_x"/>
                                          </p:val>
                                        </p:tav>
                                      </p:tavLst>
                                    </p:anim>
                                    <p:anim calcmode="lin" valueType="num">
                                      <p:cBhvr>
                                        <p:cTn id="57" dur="1000" fill="hold"/>
                                        <p:tgtEl>
                                          <p:spTgt spid="72"/>
                                        </p:tgtEl>
                                        <p:attrNameLst>
                                          <p:attrName>ppt_y</p:attrName>
                                        </p:attrNameLst>
                                      </p:cBhvr>
                                      <p:tavLst>
                                        <p:tav tm="0">
                                          <p:val>
                                            <p:strVal val="#ppt_y+.1"/>
                                          </p:val>
                                        </p:tav>
                                        <p:tav tm="100000">
                                          <p:val>
                                            <p:strVal val="#ppt_y"/>
                                          </p:val>
                                        </p:tav>
                                      </p:tavLst>
                                    </p:anim>
                                  </p:childTnLst>
                                </p:cTn>
                              </p:par>
                            </p:childTnLst>
                          </p:cTn>
                        </p:par>
                        <p:par>
                          <p:cTn id="58" fill="hold">
                            <p:stCondLst>
                              <p:cond delay="8000"/>
                            </p:stCondLst>
                            <p:childTnLst>
                              <p:par>
                                <p:cTn id="59" presetID="42" presetClass="entr" presetSubtype="0" fill="hold" grpId="0" nodeType="after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fade">
                                      <p:cBhvr>
                                        <p:cTn id="61" dur="1000"/>
                                        <p:tgtEl>
                                          <p:spTgt spid="73"/>
                                        </p:tgtEl>
                                      </p:cBhvr>
                                    </p:animEffect>
                                    <p:anim calcmode="lin" valueType="num">
                                      <p:cBhvr>
                                        <p:cTn id="62" dur="1000" fill="hold"/>
                                        <p:tgtEl>
                                          <p:spTgt spid="73"/>
                                        </p:tgtEl>
                                        <p:attrNameLst>
                                          <p:attrName>ppt_x</p:attrName>
                                        </p:attrNameLst>
                                      </p:cBhvr>
                                      <p:tavLst>
                                        <p:tav tm="0">
                                          <p:val>
                                            <p:strVal val="#ppt_x"/>
                                          </p:val>
                                        </p:tav>
                                        <p:tav tm="100000">
                                          <p:val>
                                            <p:strVal val="#ppt_x"/>
                                          </p:val>
                                        </p:tav>
                                      </p:tavLst>
                                    </p:anim>
                                    <p:anim calcmode="lin" valueType="num">
                                      <p:cBhvr>
                                        <p:cTn id="63"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p:bldP spid="63" grpId="0"/>
      <p:bldP spid="65" grpId="0"/>
      <p:bldP spid="67" grpId="0"/>
      <p:bldP spid="68" grpId="0"/>
      <p:bldP spid="69" grpId="0"/>
      <p:bldP spid="70" grpId="0"/>
      <p:bldP spid="71" grpId="0"/>
      <p:bldP spid="72" grpId="0"/>
      <p:bldP spid="7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bwMode="auto">
          <a:xfrm>
            <a:off x="17727" y="6741585"/>
            <a:ext cx="12192000" cy="139700"/>
            <a:chOff x="0" y="4963886"/>
            <a:chExt cx="6608856" cy="179614"/>
          </a:xfrm>
        </p:grpSpPr>
        <p:sp>
          <p:nvSpPr>
            <p:cNvPr id="113" name="矩形 112"/>
            <p:cNvSpPr/>
            <p:nvPr/>
          </p:nvSpPr>
          <p:spPr>
            <a:xfrm>
              <a:off x="0" y="4963886"/>
              <a:ext cx="1674014" cy="1796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4" name="矩形 113"/>
            <p:cNvSpPr/>
            <p:nvPr/>
          </p:nvSpPr>
          <p:spPr>
            <a:xfrm>
              <a:off x="1674014" y="4963886"/>
              <a:ext cx="1675161" cy="179614"/>
            </a:xfrm>
            <a:prstGeom prst="rect">
              <a:avLst/>
            </a:prstGeom>
            <a:solidFill>
              <a:srgbClr val="FF3D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5" name="矩形 114"/>
            <p:cNvSpPr/>
            <p:nvPr/>
          </p:nvSpPr>
          <p:spPr>
            <a:xfrm>
              <a:off x="3349176" y="4963886"/>
              <a:ext cx="1674014" cy="17961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6" name="矩形 115"/>
            <p:cNvSpPr/>
            <p:nvPr/>
          </p:nvSpPr>
          <p:spPr>
            <a:xfrm>
              <a:off x="4934842" y="4963886"/>
              <a:ext cx="1674014" cy="179614"/>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3" name="组合 2"/>
          <p:cNvGrpSpPr/>
          <p:nvPr/>
        </p:nvGrpSpPr>
        <p:grpSpPr>
          <a:xfrm>
            <a:off x="145554" y="210429"/>
            <a:ext cx="5230193" cy="959946"/>
            <a:chOff x="145554" y="210429"/>
            <a:chExt cx="5230193" cy="959946"/>
          </a:xfrm>
        </p:grpSpPr>
        <p:sp>
          <p:nvSpPr>
            <p:cNvPr id="119" name="标题 4"/>
            <p:cNvSpPr txBox="1"/>
            <p:nvPr/>
          </p:nvSpPr>
          <p:spPr>
            <a:xfrm>
              <a:off x="1127275" y="391294"/>
              <a:ext cx="4248472" cy="779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结束语</a:t>
              </a:r>
              <a:endParaRPr lang="en-US" altLang="zh-CN" sz="2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r>
                <a:rPr lang="en-US" altLang="zh-CN"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rPr>
                <a:t>COMPANY INTRODUCTION</a:t>
              </a:r>
              <a:endParaRPr lang="zh-CN" altLang="en-US" sz="1400" b="1" dirty="0">
                <a:gradFill>
                  <a:gsLst>
                    <a:gs pos="18000">
                      <a:srgbClr val="00AF92"/>
                    </a:gs>
                    <a:gs pos="100000">
                      <a:srgbClr val="00B0F0"/>
                    </a:gs>
                  </a:gsLst>
                  <a:lin ang="5400000" scaled="1"/>
                </a:gradFill>
                <a:latin typeface="微软雅黑" panose="020B0503020204020204" pitchFamily="34" charset="-122"/>
                <a:ea typeface="微软雅黑" panose="020B0503020204020204" pitchFamily="34" charset="-122"/>
                <a:cs typeface="+mn-cs"/>
              </a:endParaRPr>
            </a:p>
            <a:p>
              <a:pPr algn="l"/>
              <a:endParaRPr lang="zh-CN" altLang="en-US" sz="2000" b="1" dirty="0">
                <a:solidFill>
                  <a:srgbClr val="C00000"/>
                </a:solidFill>
                <a:latin typeface="Impact MT Std" pitchFamily="34" charset="0"/>
                <a:ea typeface="微软雅黑" panose="020B0503020204020204" pitchFamily="34" charset="-122"/>
              </a:endParaRPr>
            </a:p>
          </p:txBody>
        </p:sp>
        <p:grpSp>
          <p:nvGrpSpPr>
            <p:cNvPr id="2" name="组合 1"/>
            <p:cNvGrpSpPr/>
            <p:nvPr/>
          </p:nvGrpSpPr>
          <p:grpSpPr>
            <a:xfrm>
              <a:off x="145554" y="210429"/>
              <a:ext cx="864096" cy="779081"/>
              <a:chOff x="1777107" y="1968222"/>
              <a:chExt cx="864096" cy="779081"/>
            </a:xfrm>
          </p:grpSpPr>
          <p:sp>
            <p:nvSpPr>
              <p:cNvPr id="121" name="Freeform 5"/>
              <p:cNvSpPr/>
              <p:nvPr/>
            </p:nvSpPr>
            <p:spPr bwMode="auto">
              <a:xfrm>
                <a:off x="1777107" y="1968222"/>
                <a:ext cx="864096" cy="7790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22" name="KSO_Shape"/>
              <p:cNvSpPr/>
              <p:nvPr/>
            </p:nvSpPr>
            <p:spPr bwMode="auto">
              <a:xfrm>
                <a:off x="1894732" y="2141858"/>
                <a:ext cx="628845" cy="43180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gradFill>
                <a:gsLst>
                  <a:gs pos="18000">
                    <a:srgbClr val="00AF92"/>
                  </a:gs>
                  <a:gs pos="100000">
                    <a:srgbClr val="00B0F0"/>
                  </a:gs>
                </a:gsLst>
                <a:lin ang="5400000" scaled="1"/>
              </a:gra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grpSp>
        <p:nvGrpSpPr>
          <p:cNvPr id="12" name="组合 11"/>
          <p:cNvGrpSpPr/>
          <p:nvPr/>
        </p:nvGrpSpPr>
        <p:grpSpPr>
          <a:xfrm>
            <a:off x="6300380" y="1225176"/>
            <a:ext cx="454872" cy="454872"/>
            <a:chOff x="3724323" y="1908536"/>
            <a:chExt cx="1329153" cy="1329153"/>
          </a:xfrm>
          <a:solidFill>
            <a:schemeClr val="bg1">
              <a:lumMod val="95000"/>
            </a:schemeClr>
          </a:solidFill>
        </p:grpSpPr>
        <p:sp>
          <p:nvSpPr>
            <p:cNvPr id="13" name="椭圆 12"/>
            <p:cNvSpPr/>
            <p:nvPr/>
          </p:nvSpPr>
          <p:spPr>
            <a:xfrm>
              <a:off x="3724323" y="1908536"/>
              <a:ext cx="1329153" cy="1329153"/>
            </a:xfrm>
            <a:prstGeom prst="ellipse">
              <a:avLst/>
            </a:prstGeom>
            <a:grp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3839838" y="2024052"/>
              <a:ext cx="1098122" cy="1098122"/>
            </a:xfrm>
            <a:prstGeom prst="ellipse">
              <a:avLst/>
            </a:prstGeom>
            <a:solidFill>
              <a:srgbClr val="FF3D3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5" name="文本框 25"/>
          <p:cNvSpPr txBox="1"/>
          <p:nvPr/>
        </p:nvSpPr>
        <p:spPr>
          <a:xfrm>
            <a:off x="1563914" y="2132856"/>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rgbClr val="00AF92"/>
                </a:solidFill>
                <a:latin typeface="微软雅黑" panose="020B0503020204020204" pitchFamily="34" charset="-122"/>
                <a:ea typeface="微软雅黑" panose="020B0503020204020204" pitchFamily="34" charset="-122"/>
              </a:rPr>
              <a:t>摘要：</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Aft>
                <a:spcPts val="80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41"/>
          <p:cNvSpPr txBox="1"/>
          <p:nvPr/>
        </p:nvSpPr>
        <p:spPr>
          <a:xfrm>
            <a:off x="1440780" y="5081888"/>
            <a:ext cx="9481343" cy="652486"/>
          </a:xfrm>
          <a:prstGeom prst="rect">
            <a:avLst/>
          </a:prstGeom>
          <a:noFill/>
        </p:spPr>
        <p:txBody>
          <a:bodyPr wrap="square" rtlCol="0">
            <a:spAutoFit/>
          </a:bodyPr>
          <a:lstStyle/>
          <a:p>
            <a:pPr>
              <a:lnSpc>
                <a:spcPct val="130000"/>
              </a:lnSpc>
              <a:spcBef>
                <a:spcPct val="0"/>
              </a:spcBef>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组合 16"/>
          <p:cNvGrpSpPr/>
          <p:nvPr/>
        </p:nvGrpSpPr>
        <p:grpSpPr>
          <a:xfrm>
            <a:off x="876664" y="4578923"/>
            <a:ext cx="1692531" cy="723403"/>
            <a:chOff x="5557184" y="1268760"/>
            <a:chExt cx="1692531" cy="723403"/>
          </a:xfrm>
        </p:grpSpPr>
        <p:sp>
          <p:nvSpPr>
            <p:cNvPr id="18"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rgbClr val="FF6D67">
                <a:alpha val="60000"/>
              </a:srgbClr>
            </a:solidFill>
            <a:ln>
              <a:noFill/>
            </a:ln>
          </p:spPr>
          <p:txBody>
            <a:bodyPr vert="horz" wrap="square" lIns="91440" tIns="45720" rIns="91440" bIns="45720" numCol="1" anchor="t" anchorCtr="0" compatLnSpc="1"/>
            <a:lstStyle/>
            <a:p>
              <a:endParaRPr lang="zh-CN" altLang="en-US"/>
            </a:p>
          </p:txBody>
        </p:sp>
        <p:sp>
          <p:nvSpPr>
            <p:cNvPr id="19"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rgbClr val="EE0B00"/>
            </a:solidFill>
            <a:ln>
              <a:noFill/>
            </a:ln>
          </p:spPr>
          <p:txBody>
            <a:bodyPr vert="horz" wrap="square" lIns="91440" tIns="45720" rIns="91440" bIns="45720" numCol="1" anchor="t" anchorCtr="0" compatLnSpc="1"/>
            <a:lstStyle/>
            <a:p>
              <a:endParaRPr lang="zh-CN" altLang="en-US"/>
            </a:p>
          </p:txBody>
        </p:sp>
        <p:sp>
          <p:nvSpPr>
            <p:cNvPr id="20"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rgbClr val="FF3D33"/>
            </a:solidFill>
            <a:ln>
              <a:noFill/>
            </a:ln>
          </p:spPr>
          <p:txBody>
            <a:bodyPr vert="horz" wrap="square" lIns="91440" tIns="45720" rIns="91440" bIns="45720" numCol="1" anchor="t" anchorCtr="0" compatLnSpc="1"/>
            <a:lstStyle/>
            <a:p>
              <a:endParaRPr lang="zh-CN" altLang="en-US">
                <a:solidFill>
                  <a:srgbClr val="00B0F0"/>
                </a:solidFill>
              </a:endParaRPr>
            </a:p>
          </p:txBody>
        </p:sp>
        <p:sp>
          <p:nvSpPr>
            <p:cNvPr id="22"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文本框 164"/>
            <p:cNvSpPr txBox="1"/>
            <p:nvPr/>
          </p:nvSpPr>
          <p:spPr>
            <a:xfrm>
              <a:off x="5809555" y="1311698"/>
              <a:ext cx="129614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r>
                <a:rPr lang="en-US" altLang="zh-CN" b="1" dirty="0">
                  <a:solidFill>
                    <a:schemeClr val="bg1"/>
                  </a:solidFill>
                  <a:latin typeface="微软雅黑" panose="020B0503020204020204" pitchFamily="34" charset="-122"/>
                  <a:ea typeface="微软雅黑" panose="020B0503020204020204" pitchFamily="34" charset="-122"/>
                </a:rPr>
                <a:t> </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76664" y="1628800"/>
            <a:ext cx="1692531" cy="723403"/>
            <a:chOff x="5557184" y="1268760"/>
            <a:chExt cx="1692531" cy="723403"/>
          </a:xfrm>
        </p:grpSpPr>
        <p:sp>
          <p:nvSpPr>
            <p:cNvPr id="26"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rgbClr val="3CCCC7">
                <a:alpha val="60000"/>
              </a:srgbClr>
            </a:solidFill>
            <a:ln>
              <a:noFill/>
            </a:ln>
          </p:spPr>
          <p:txBody>
            <a:bodyPr vert="horz" wrap="square" lIns="91440" tIns="45720" rIns="91440" bIns="45720" numCol="1" anchor="t" anchorCtr="0" compatLnSpc="1"/>
            <a:lstStyle/>
            <a:p>
              <a:endParaRPr lang="zh-CN" altLang="en-US"/>
            </a:p>
          </p:txBody>
        </p:sp>
        <p:sp>
          <p:nvSpPr>
            <p:cNvPr id="27"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rgbClr val="008E76"/>
            </a:solidFill>
            <a:ln>
              <a:noFill/>
            </a:ln>
          </p:spPr>
          <p:txBody>
            <a:bodyPr vert="horz" wrap="square" lIns="91440" tIns="45720" rIns="91440" bIns="45720" numCol="1" anchor="t" anchorCtr="0" compatLnSpc="1"/>
            <a:lstStyle/>
            <a:p>
              <a:endParaRPr lang="zh-CN" altLang="en-US"/>
            </a:p>
          </p:txBody>
        </p:sp>
        <p:sp>
          <p:nvSpPr>
            <p:cNvPr id="28"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rgbClr val="00AF92"/>
            </a:solidFill>
            <a:ln>
              <a:noFill/>
            </a:ln>
          </p:spPr>
          <p:txBody>
            <a:bodyPr vert="horz" wrap="square" lIns="91440" tIns="45720" rIns="91440" bIns="45720" numCol="1" anchor="t" anchorCtr="0" compatLnSpc="1"/>
            <a:lstStyle/>
            <a:p>
              <a:endParaRPr lang="zh-CN" altLang="en-US">
                <a:solidFill>
                  <a:srgbClr val="00B0F0"/>
                </a:solidFill>
              </a:endParaRPr>
            </a:p>
          </p:txBody>
        </p:sp>
        <p:sp>
          <p:nvSpPr>
            <p:cNvPr id="30"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文本框 164"/>
            <p:cNvSpPr txBox="1"/>
            <p:nvPr/>
          </p:nvSpPr>
          <p:spPr>
            <a:xfrm>
              <a:off x="5809555" y="1311698"/>
              <a:ext cx="129614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r>
                <a:rPr lang="en-US" altLang="zh-CN" b="1" dirty="0">
                  <a:solidFill>
                    <a:schemeClr val="bg1"/>
                  </a:solidFill>
                  <a:latin typeface="微软雅黑" panose="020B0503020204020204" pitchFamily="34" charset="-122"/>
                  <a:ea typeface="微软雅黑" panose="020B0503020204020204" pitchFamily="34" charset="-122"/>
                </a:rPr>
                <a:t> </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53" presetClass="entr" presetSubtype="16"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646962" y="2033357"/>
            <a:ext cx="1395643" cy="1395643"/>
            <a:chOff x="1677608" y="2996952"/>
            <a:chExt cx="1395643" cy="1395643"/>
          </a:xfrm>
        </p:grpSpPr>
        <p:sp>
          <p:nvSpPr>
            <p:cNvPr id="1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14" name="Oval 29"/>
            <p:cNvSpPr>
              <a:spLocks noChangeAspect="1"/>
            </p:cNvSpPr>
            <p:nvPr/>
          </p:nvSpPr>
          <p:spPr>
            <a:xfrm>
              <a:off x="1850114" y="3169458"/>
              <a:ext cx="1050630" cy="1050630"/>
            </a:xfrm>
            <a:prstGeom prst="ellipse">
              <a:avLst/>
            </a:prstGeom>
            <a:solidFill>
              <a:srgbClr val="00B0F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114613" y="2033357"/>
            <a:ext cx="1395643" cy="1395643"/>
            <a:chOff x="1677608" y="2996952"/>
            <a:chExt cx="1395643" cy="1395643"/>
          </a:xfrm>
        </p:grpSpPr>
        <p:sp>
          <p:nvSpPr>
            <p:cNvPr id="1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17" name="Oval 29"/>
            <p:cNvSpPr>
              <a:spLocks noChangeAspect="1"/>
            </p:cNvSpPr>
            <p:nvPr/>
          </p:nvSpPr>
          <p:spPr>
            <a:xfrm>
              <a:off x="1850114" y="3169458"/>
              <a:ext cx="1050630" cy="1050630"/>
            </a:xfrm>
            <a:prstGeom prst="ellipse">
              <a:avLst/>
            </a:prstGeom>
            <a:solidFill>
              <a:srgbClr val="00B0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582264" y="2033357"/>
            <a:ext cx="1395643" cy="1395643"/>
            <a:chOff x="1677608" y="2996952"/>
            <a:chExt cx="1395643" cy="1395643"/>
          </a:xfrm>
        </p:grpSpPr>
        <p:sp>
          <p:nvSpPr>
            <p:cNvPr id="1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20" name="Oval 29"/>
            <p:cNvSpPr>
              <a:spLocks noChangeAspect="1"/>
            </p:cNvSpPr>
            <p:nvPr/>
          </p:nvSpPr>
          <p:spPr>
            <a:xfrm>
              <a:off x="1850114" y="3169458"/>
              <a:ext cx="1050630" cy="1050630"/>
            </a:xfrm>
            <a:prstGeom prst="ellipse">
              <a:avLst/>
            </a:prstGeom>
            <a:solidFill>
              <a:srgbClr val="00AF9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193898" y="2008287"/>
            <a:ext cx="1395643" cy="1395643"/>
            <a:chOff x="1677608" y="2996952"/>
            <a:chExt cx="1395643" cy="1395643"/>
          </a:xfrm>
        </p:grpSpPr>
        <p:sp>
          <p:nvSpPr>
            <p:cNvPr id="2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23" name="Oval 29"/>
            <p:cNvSpPr>
              <a:spLocks noChangeAspect="1"/>
            </p:cNvSpPr>
            <p:nvPr/>
          </p:nvSpPr>
          <p:spPr>
            <a:xfrm>
              <a:off x="1850114" y="3169458"/>
              <a:ext cx="1050630" cy="1050630"/>
            </a:xfrm>
            <a:prstGeom prst="ellipse">
              <a:avLst/>
            </a:prstGeom>
            <a:solidFill>
              <a:srgbClr val="FF6D6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4" name="TextBox 23"/>
          <p:cNvSpPr txBox="1"/>
          <p:nvPr/>
        </p:nvSpPr>
        <p:spPr>
          <a:xfrm flipH="1">
            <a:off x="3738349" y="2371527"/>
            <a:ext cx="360040"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谢</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25" name="TextBox 24"/>
          <p:cNvSpPr txBox="1"/>
          <p:nvPr/>
        </p:nvSpPr>
        <p:spPr>
          <a:xfrm flipH="1">
            <a:off x="5138114" y="2371527"/>
            <a:ext cx="360040"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谢</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26" name="TextBox 25"/>
          <p:cNvSpPr txBox="1"/>
          <p:nvPr/>
        </p:nvSpPr>
        <p:spPr>
          <a:xfrm flipH="1">
            <a:off x="6604213" y="2371527"/>
            <a:ext cx="360040"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聆</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27" name="TextBox 26"/>
          <p:cNvSpPr txBox="1"/>
          <p:nvPr/>
        </p:nvSpPr>
        <p:spPr>
          <a:xfrm flipH="1">
            <a:off x="8058829" y="2371527"/>
            <a:ext cx="360040"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听</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29" name="矩形 90"/>
          <p:cNvSpPr/>
          <p:nvPr/>
        </p:nvSpPr>
        <p:spPr>
          <a:xfrm>
            <a:off x="-36686" y="4293096"/>
            <a:ext cx="12254953" cy="2592288"/>
          </a:xfrm>
          <a:custGeom>
            <a:avLst/>
            <a:gdLst>
              <a:gd name="connsiteX0" fmla="*/ 0 w 12254953"/>
              <a:gd name="connsiteY0" fmla="*/ 0 h 2183753"/>
              <a:gd name="connsiteX1" fmla="*/ 12254953 w 12254953"/>
              <a:gd name="connsiteY1" fmla="*/ 0 h 2183753"/>
              <a:gd name="connsiteX2" fmla="*/ 12254953 w 12254953"/>
              <a:gd name="connsiteY2" fmla="*/ 2183753 h 2183753"/>
              <a:gd name="connsiteX3" fmla="*/ 0 w 12254953"/>
              <a:gd name="connsiteY3" fmla="*/ 2183753 h 2183753"/>
              <a:gd name="connsiteX4" fmla="*/ 0 w 12254953"/>
              <a:gd name="connsiteY4" fmla="*/ 0 h 2183753"/>
              <a:gd name="connsiteX0-1" fmla="*/ 0 w 12254953"/>
              <a:gd name="connsiteY0-2" fmla="*/ 0 h 2183753"/>
              <a:gd name="connsiteX1-3" fmla="*/ 5904086 w 12254953"/>
              <a:gd name="connsiteY1-4" fmla="*/ 998 h 2183753"/>
              <a:gd name="connsiteX2-5" fmla="*/ 12254953 w 12254953"/>
              <a:gd name="connsiteY2-6" fmla="*/ 0 h 2183753"/>
              <a:gd name="connsiteX3-7" fmla="*/ 12254953 w 12254953"/>
              <a:gd name="connsiteY3-8" fmla="*/ 2183753 h 2183753"/>
              <a:gd name="connsiteX4-9" fmla="*/ 0 w 12254953"/>
              <a:gd name="connsiteY4-10" fmla="*/ 2183753 h 2183753"/>
              <a:gd name="connsiteX5" fmla="*/ 0 w 12254953"/>
              <a:gd name="connsiteY5" fmla="*/ 0 h 2183753"/>
              <a:gd name="connsiteX0-11" fmla="*/ 0 w 12254953"/>
              <a:gd name="connsiteY0-12" fmla="*/ 2631 h 2186384"/>
              <a:gd name="connsiteX1-13" fmla="*/ 5904086 w 12254953"/>
              <a:gd name="connsiteY1-14" fmla="*/ 3629 h 2186384"/>
              <a:gd name="connsiteX2-15" fmla="*/ 6346772 w 12254953"/>
              <a:gd name="connsiteY2-16" fmla="*/ 0 h 2186384"/>
              <a:gd name="connsiteX3-17" fmla="*/ 12254953 w 12254953"/>
              <a:gd name="connsiteY3-18" fmla="*/ 2631 h 2186384"/>
              <a:gd name="connsiteX4-19" fmla="*/ 12254953 w 12254953"/>
              <a:gd name="connsiteY4-20" fmla="*/ 2186384 h 2186384"/>
              <a:gd name="connsiteX5-21" fmla="*/ 0 w 12254953"/>
              <a:gd name="connsiteY5-22" fmla="*/ 2186384 h 2186384"/>
              <a:gd name="connsiteX6" fmla="*/ 0 w 12254953"/>
              <a:gd name="connsiteY6" fmla="*/ 2631 h 2186384"/>
              <a:gd name="connsiteX0-23" fmla="*/ 0 w 12254953"/>
              <a:gd name="connsiteY0-24" fmla="*/ 2631 h 2186384"/>
              <a:gd name="connsiteX1-25" fmla="*/ 5904086 w 12254953"/>
              <a:gd name="connsiteY1-26" fmla="*/ 3629 h 2186384"/>
              <a:gd name="connsiteX2-27" fmla="*/ 6118172 w 12254953"/>
              <a:gd name="connsiteY2-28" fmla="*/ 0 h 2186384"/>
              <a:gd name="connsiteX3-29" fmla="*/ 6346772 w 12254953"/>
              <a:gd name="connsiteY3-30" fmla="*/ 0 h 2186384"/>
              <a:gd name="connsiteX4-31" fmla="*/ 12254953 w 12254953"/>
              <a:gd name="connsiteY4-32" fmla="*/ 2631 h 2186384"/>
              <a:gd name="connsiteX5-33" fmla="*/ 12254953 w 12254953"/>
              <a:gd name="connsiteY5-34" fmla="*/ 2186384 h 2186384"/>
              <a:gd name="connsiteX6-35" fmla="*/ 0 w 12254953"/>
              <a:gd name="connsiteY6-36" fmla="*/ 2186384 h 2186384"/>
              <a:gd name="connsiteX7" fmla="*/ 0 w 12254953"/>
              <a:gd name="connsiteY7" fmla="*/ 2631 h 2186384"/>
              <a:gd name="connsiteX0-37" fmla="*/ 0 w 12254953"/>
              <a:gd name="connsiteY0-38" fmla="*/ 2631 h 2186384"/>
              <a:gd name="connsiteX1-39" fmla="*/ 5904086 w 12254953"/>
              <a:gd name="connsiteY1-40" fmla="*/ 3629 h 2186384"/>
              <a:gd name="connsiteX2-41" fmla="*/ 6132686 w 12254953"/>
              <a:gd name="connsiteY2-42" fmla="*/ 399143 h 2186384"/>
              <a:gd name="connsiteX3-43" fmla="*/ 6346772 w 12254953"/>
              <a:gd name="connsiteY3-44" fmla="*/ 0 h 2186384"/>
              <a:gd name="connsiteX4-45" fmla="*/ 12254953 w 12254953"/>
              <a:gd name="connsiteY4-46" fmla="*/ 2631 h 2186384"/>
              <a:gd name="connsiteX5-47" fmla="*/ 12254953 w 12254953"/>
              <a:gd name="connsiteY5-48" fmla="*/ 2186384 h 2186384"/>
              <a:gd name="connsiteX6-49" fmla="*/ 0 w 12254953"/>
              <a:gd name="connsiteY6-50" fmla="*/ 2186384 h 2186384"/>
              <a:gd name="connsiteX7-51" fmla="*/ 0 w 12254953"/>
              <a:gd name="connsiteY7-52" fmla="*/ 2631 h 2186384"/>
              <a:gd name="connsiteX0-53" fmla="*/ 0 w 12254953"/>
              <a:gd name="connsiteY0-54" fmla="*/ 2631 h 2186384"/>
              <a:gd name="connsiteX1-55" fmla="*/ 5904086 w 12254953"/>
              <a:gd name="connsiteY1-56" fmla="*/ 3629 h 2186384"/>
              <a:gd name="connsiteX2-57" fmla="*/ 6132686 w 12254953"/>
              <a:gd name="connsiteY2-58" fmla="*/ 320054 h 2186384"/>
              <a:gd name="connsiteX3-59" fmla="*/ 6346772 w 12254953"/>
              <a:gd name="connsiteY3-60" fmla="*/ 0 h 2186384"/>
              <a:gd name="connsiteX4-61" fmla="*/ 12254953 w 12254953"/>
              <a:gd name="connsiteY4-62" fmla="*/ 2631 h 2186384"/>
              <a:gd name="connsiteX5-63" fmla="*/ 12254953 w 12254953"/>
              <a:gd name="connsiteY5-64" fmla="*/ 2186384 h 2186384"/>
              <a:gd name="connsiteX6-65" fmla="*/ 0 w 12254953"/>
              <a:gd name="connsiteY6-66" fmla="*/ 2186384 h 2186384"/>
              <a:gd name="connsiteX7-67" fmla="*/ 0 w 12254953"/>
              <a:gd name="connsiteY7-68" fmla="*/ 2631 h 21863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2254953" h="2186384">
                <a:moveTo>
                  <a:pt x="0" y="2631"/>
                </a:moveTo>
                <a:lnTo>
                  <a:pt x="5904086" y="3629"/>
                </a:lnTo>
                <a:lnTo>
                  <a:pt x="6132686" y="320054"/>
                </a:lnTo>
                <a:lnTo>
                  <a:pt x="6346772" y="0"/>
                </a:lnTo>
                <a:lnTo>
                  <a:pt x="12254953" y="2631"/>
                </a:lnTo>
                <a:lnTo>
                  <a:pt x="12254953" y="2186384"/>
                </a:lnTo>
                <a:lnTo>
                  <a:pt x="0" y="2186384"/>
                </a:lnTo>
                <a:lnTo>
                  <a:pt x="0" y="2631"/>
                </a:lnTo>
                <a:close/>
              </a:path>
            </a:pathLst>
          </a:custGeom>
          <a:solidFill>
            <a:srgbClr val="FA783A"/>
          </a:solidFill>
          <a:ln>
            <a:noFill/>
          </a:ln>
          <a:effectLst>
            <a:outerShdw blurRad="1143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8736727" y="707882"/>
            <a:ext cx="3481540" cy="720080"/>
            <a:chOff x="8418008" y="4529445"/>
            <a:chExt cx="3481540" cy="720080"/>
          </a:xfrm>
          <a:effectLst>
            <a:outerShdw blurRad="50800" dist="38100" dir="8100000" algn="tr" rotWithShape="0">
              <a:prstClr val="black">
                <a:alpha val="40000"/>
              </a:prstClr>
            </a:outerShdw>
          </a:effectLst>
        </p:grpSpPr>
        <p:sp>
          <p:nvSpPr>
            <p:cNvPr id="31" name="任意多边形 30"/>
            <p:cNvSpPr/>
            <p:nvPr/>
          </p:nvSpPr>
          <p:spPr>
            <a:xfrm>
              <a:off x="8418008" y="4529445"/>
              <a:ext cx="3481540" cy="720080"/>
            </a:xfrm>
            <a:custGeom>
              <a:avLst/>
              <a:gdLst>
                <a:gd name="connsiteX0" fmla="*/ 646485 w 3481540"/>
                <a:gd name="connsiteY0" fmla="*/ 0 h 720080"/>
                <a:gd name="connsiteX1" fmla="*/ 3481540 w 3481540"/>
                <a:gd name="connsiteY1" fmla="*/ 0 h 720080"/>
                <a:gd name="connsiteX2" fmla="*/ 3481540 w 3481540"/>
                <a:gd name="connsiteY2" fmla="*/ 720080 h 720080"/>
                <a:gd name="connsiteX3" fmla="*/ 0 w 3481540"/>
                <a:gd name="connsiteY3" fmla="*/ 720080 h 720080"/>
                <a:gd name="connsiteX4" fmla="*/ 646485 w 3481540"/>
                <a:gd name="connsiteY4" fmla="*/ 0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1540" h="720080">
                  <a:moveTo>
                    <a:pt x="646485" y="0"/>
                  </a:moveTo>
                  <a:lnTo>
                    <a:pt x="3481540" y="0"/>
                  </a:lnTo>
                  <a:lnTo>
                    <a:pt x="3481540" y="720080"/>
                  </a:lnTo>
                  <a:lnTo>
                    <a:pt x="0" y="720080"/>
                  </a:lnTo>
                  <a:lnTo>
                    <a:pt x="646485" y="0"/>
                  </a:lnTo>
                  <a:close/>
                </a:path>
              </a:pathLst>
            </a:cu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32" name="矩形 31"/>
            <p:cNvSpPr/>
            <p:nvPr/>
          </p:nvSpPr>
          <p:spPr>
            <a:xfrm>
              <a:off x="9509595" y="4694947"/>
              <a:ext cx="1577340" cy="368300"/>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汇报人：</a:t>
              </a:r>
              <a:r>
                <a:rPr lang="en-US" b="1" dirty="0">
                  <a:solidFill>
                    <a:schemeClr val="bg1"/>
                  </a:solidFill>
                  <a:latin typeface="微软雅黑" panose="020B0503020204020204" pitchFamily="34" charset="-122"/>
                  <a:ea typeface="微软雅黑" panose="020B0503020204020204" pitchFamily="34" charset="-122"/>
                </a:rPr>
                <a:t>XXX</a:t>
              </a:r>
              <a:endParaRPr lang="en-US" b="1" dirty="0">
                <a:solidFill>
                  <a:schemeClr val="bg1"/>
                </a:solidFill>
                <a:latin typeface="微软雅黑" panose="020B0503020204020204" pitchFamily="34" charset="-122"/>
                <a:ea typeface="微软雅黑" panose="020B0503020204020204" pitchFamily="34" charset="-122"/>
              </a:endParaRPr>
            </a:p>
          </p:txBody>
        </p:sp>
      </p:grpSp>
      <p:sp>
        <p:nvSpPr>
          <p:cNvPr id="33" name="TextBox 32"/>
          <p:cNvSpPr txBox="1"/>
          <p:nvPr/>
        </p:nvSpPr>
        <p:spPr>
          <a:xfrm>
            <a:off x="3073251" y="4902259"/>
            <a:ext cx="6037324" cy="830997"/>
          </a:xfrm>
          <a:prstGeom prst="rect">
            <a:avLst/>
          </a:prstGeom>
          <a:noFill/>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创业</a:t>
            </a:r>
            <a:r>
              <a:rPr lang="en-US" altLang="zh-CN" sz="4800" b="1" dirty="0">
                <a:solidFill>
                  <a:schemeClr val="bg1"/>
                </a:solidFill>
                <a:latin typeface="微软雅黑" panose="020B0503020204020204" pitchFamily="34" charset="-122"/>
                <a:ea typeface="微软雅黑" panose="020B0503020204020204" pitchFamily="34" charset="-122"/>
              </a:rPr>
              <a:t>/</a:t>
            </a:r>
            <a:r>
              <a:rPr lang="zh-CN" altLang="en-US" sz="4800" b="1" dirty="0">
                <a:solidFill>
                  <a:schemeClr val="bg1"/>
                </a:solidFill>
                <a:latin typeface="微软雅黑" panose="020B0503020204020204" pitchFamily="34" charset="-122"/>
                <a:ea typeface="微软雅黑" panose="020B0503020204020204" pitchFamily="34" charset="-122"/>
              </a:rPr>
              <a:t>商业融资计划书</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34" name="标题 4"/>
          <p:cNvSpPr txBox="1"/>
          <p:nvPr/>
        </p:nvSpPr>
        <p:spPr>
          <a:xfrm>
            <a:off x="3942633" y="5724510"/>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简洁实用</a:t>
            </a:r>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适用于投资合作企业宣传等</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a:xfrm>
            <a:off x="4585562" y="1472811"/>
            <a:ext cx="505983" cy="505983"/>
          </a:xfrm>
          <a:prstGeom prst="ellipse">
            <a:avLst/>
          </a:prstGeom>
          <a:solidFill>
            <a:srgbClr val="FF6D6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316204" y="2816125"/>
            <a:ext cx="505983" cy="505983"/>
          </a:xfrm>
          <a:prstGeom prst="ellipse">
            <a:avLst/>
          </a:prstGeom>
          <a:solidFill>
            <a:srgbClr val="FF6D6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025722" y="3464196"/>
            <a:ext cx="505983" cy="505983"/>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584954" y="1593764"/>
            <a:ext cx="505983" cy="505983"/>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9570430" y="3069116"/>
            <a:ext cx="648072" cy="648072"/>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8113230" y="3588036"/>
            <a:ext cx="417028" cy="417028"/>
          </a:xfrm>
          <a:prstGeom prst="ellipse">
            <a:avLst/>
          </a:prstGeom>
          <a:solidFill>
            <a:srgbClr val="FF6D6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860097" y="3300160"/>
            <a:ext cx="287876" cy="287876"/>
          </a:xfrm>
          <a:prstGeom prst="ellipse">
            <a:avLst/>
          </a:prstGeom>
          <a:solidFill>
            <a:srgbClr val="00AF9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524116" y="2816125"/>
            <a:ext cx="252991" cy="252991"/>
          </a:xfrm>
          <a:prstGeom prst="ellipse">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3572075" y="1700808"/>
            <a:ext cx="252991" cy="25299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0741140" y="2942620"/>
            <a:ext cx="252991" cy="252991"/>
          </a:xfrm>
          <a:prstGeom prst="ellipse">
            <a:avLst/>
          </a:prstGeom>
          <a:solidFill>
            <a:srgbClr val="00B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790882" y="3389249"/>
            <a:ext cx="186565" cy="186565"/>
          </a:xfrm>
          <a:prstGeom prst="ellipse">
            <a:avLst/>
          </a:prstGeom>
          <a:solidFill>
            <a:srgbClr val="FA783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290">
                                          <p:stCondLst>
                                            <p:cond delay="0"/>
                                          </p:stCondLst>
                                        </p:cTn>
                                        <p:tgtEl>
                                          <p:spTgt spid="21"/>
                                        </p:tgtEl>
                                      </p:cBhvr>
                                    </p:animEffect>
                                    <p:anim calcmode="lin" valueType="num">
                                      <p:cBhvr>
                                        <p:cTn id="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3" dur="13">
                                          <p:stCondLst>
                                            <p:cond delay="325"/>
                                          </p:stCondLst>
                                        </p:cTn>
                                        <p:tgtEl>
                                          <p:spTgt spid="21"/>
                                        </p:tgtEl>
                                      </p:cBhvr>
                                      <p:to x="100000" y="60000"/>
                                    </p:animScale>
                                    <p:animScale>
                                      <p:cBhvr>
                                        <p:cTn id="14" dur="83" decel="50000">
                                          <p:stCondLst>
                                            <p:cond delay="338"/>
                                          </p:stCondLst>
                                        </p:cTn>
                                        <p:tgtEl>
                                          <p:spTgt spid="21"/>
                                        </p:tgtEl>
                                      </p:cBhvr>
                                      <p:to x="100000" y="100000"/>
                                    </p:animScale>
                                    <p:animScale>
                                      <p:cBhvr>
                                        <p:cTn id="15" dur="13">
                                          <p:stCondLst>
                                            <p:cond delay="656"/>
                                          </p:stCondLst>
                                        </p:cTn>
                                        <p:tgtEl>
                                          <p:spTgt spid="21"/>
                                        </p:tgtEl>
                                      </p:cBhvr>
                                      <p:to x="100000" y="80000"/>
                                    </p:animScale>
                                    <p:animScale>
                                      <p:cBhvr>
                                        <p:cTn id="16" dur="83" decel="50000">
                                          <p:stCondLst>
                                            <p:cond delay="669"/>
                                          </p:stCondLst>
                                        </p:cTn>
                                        <p:tgtEl>
                                          <p:spTgt spid="21"/>
                                        </p:tgtEl>
                                      </p:cBhvr>
                                      <p:to x="100000" y="100000"/>
                                    </p:animScale>
                                    <p:animScale>
                                      <p:cBhvr>
                                        <p:cTn id="17" dur="13">
                                          <p:stCondLst>
                                            <p:cond delay="821"/>
                                          </p:stCondLst>
                                        </p:cTn>
                                        <p:tgtEl>
                                          <p:spTgt spid="21"/>
                                        </p:tgtEl>
                                      </p:cBhvr>
                                      <p:to x="100000" y="90000"/>
                                    </p:animScale>
                                    <p:animScale>
                                      <p:cBhvr>
                                        <p:cTn id="18" dur="83" decel="50000">
                                          <p:stCondLst>
                                            <p:cond delay="834"/>
                                          </p:stCondLst>
                                        </p:cTn>
                                        <p:tgtEl>
                                          <p:spTgt spid="21"/>
                                        </p:tgtEl>
                                      </p:cBhvr>
                                      <p:to x="100000" y="100000"/>
                                    </p:animScale>
                                    <p:animScale>
                                      <p:cBhvr>
                                        <p:cTn id="19" dur="13">
                                          <p:stCondLst>
                                            <p:cond delay="904"/>
                                          </p:stCondLst>
                                        </p:cTn>
                                        <p:tgtEl>
                                          <p:spTgt spid="21"/>
                                        </p:tgtEl>
                                      </p:cBhvr>
                                      <p:to x="100000" y="95000"/>
                                    </p:animScale>
                                    <p:animScale>
                                      <p:cBhvr>
                                        <p:cTn id="20" dur="83" decel="50000">
                                          <p:stCondLst>
                                            <p:cond delay="917"/>
                                          </p:stCondLst>
                                        </p:cTn>
                                        <p:tgtEl>
                                          <p:spTgt spid="21"/>
                                        </p:tgtEl>
                                      </p:cBhvr>
                                      <p:to x="100000" y="100000"/>
                                    </p:animScale>
                                  </p:childTnLst>
                                </p:cTn>
                              </p:par>
                            </p:childTnLst>
                          </p:cTn>
                        </p:par>
                        <p:par>
                          <p:cTn id="21" fill="hold">
                            <p:stCondLst>
                              <p:cond delay="1000"/>
                            </p:stCondLst>
                            <p:childTnLst>
                              <p:par>
                                <p:cTn id="22" presetID="26"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290">
                                          <p:stCondLst>
                                            <p:cond delay="0"/>
                                          </p:stCondLst>
                                        </p:cTn>
                                        <p:tgtEl>
                                          <p:spTgt spid="12"/>
                                        </p:tgtEl>
                                      </p:cBhvr>
                                    </p:animEffect>
                                    <p:anim calcmode="lin" valueType="num">
                                      <p:cBhvr>
                                        <p:cTn id="25"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30" dur="13">
                                          <p:stCondLst>
                                            <p:cond delay="325"/>
                                          </p:stCondLst>
                                        </p:cTn>
                                        <p:tgtEl>
                                          <p:spTgt spid="12"/>
                                        </p:tgtEl>
                                      </p:cBhvr>
                                      <p:to x="100000" y="60000"/>
                                    </p:animScale>
                                    <p:animScale>
                                      <p:cBhvr>
                                        <p:cTn id="31" dur="83" decel="50000">
                                          <p:stCondLst>
                                            <p:cond delay="338"/>
                                          </p:stCondLst>
                                        </p:cTn>
                                        <p:tgtEl>
                                          <p:spTgt spid="12"/>
                                        </p:tgtEl>
                                      </p:cBhvr>
                                      <p:to x="100000" y="100000"/>
                                    </p:animScale>
                                    <p:animScale>
                                      <p:cBhvr>
                                        <p:cTn id="32" dur="13">
                                          <p:stCondLst>
                                            <p:cond delay="656"/>
                                          </p:stCondLst>
                                        </p:cTn>
                                        <p:tgtEl>
                                          <p:spTgt spid="12"/>
                                        </p:tgtEl>
                                      </p:cBhvr>
                                      <p:to x="100000" y="80000"/>
                                    </p:animScale>
                                    <p:animScale>
                                      <p:cBhvr>
                                        <p:cTn id="33" dur="83" decel="50000">
                                          <p:stCondLst>
                                            <p:cond delay="669"/>
                                          </p:stCondLst>
                                        </p:cTn>
                                        <p:tgtEl>
                                          <p:spTgt spid="12"/>
                                        </p:tgtEl>
                                      </p:cBhvr>
                                      <p:to x="100000" y="100000"/>
                                    </p:animScale>
                                    <p:animScale>
                                      <p:cBhvr>
                                        <p:cTn id="34" dur="13">
                                          <p:stCondLst>
                                            <p:cond delay="821"/>
                                          </p:stCondLst>
                                        </p:cTn>
                                        <p:tgtEl>
                                          <p:spTgt spid="12"/>
                                        </p:tgtEl>
                                      </p:cBhvr>
                                      <p:to x="100000" y="90000"/>
                                    </p:animScale>
                                    <p:animScale>
                                      <p:cBhvr>
                                        <p:cTn id="35" dur="83" decel="50000">
                                          <p:stCondLst>
                                            <p:cond delay="834"/>
                                          </p:stCondLst>
                                        </p:cTn>
                                        <p:tgtEl>
                                          <p:spTgt spid="12"/>
                                        </p:tgtEl>
                                      </p:cBhvr>
                                      <p:to x="100000" y="100000"/>
                                    </p:animScale>
                                    <p:animScale>
                                      <p:cBhvr>
                                        <p:cTn id="36" dur="13">
                                          <p:stCondLst>
                                            <p:cond delay="904"/>
                                          </p:stCondLst>
                                        </p:cTn>
                                        <p:tgtEl>
                                          <p:spTgt spid="12"/>
                                        </p:tgtEl>
                                      </p:cBhvr>
                                      <p:to x="100000" y="95000"/>
                                    </p:animScale>
                                    <p:animScale>
                                      <p:cBhvr>
                                        <p:cTn id="37" dur="83" decel="50000">
                                          <p:stCondLst>
                                            <p:cond delay="917"/>
                                          </p:stCondLst>
                                        </p:cTn>
                                        <p:tgtEl>
                                          <p:spTgt spid="12"/>
                                        </p:tgtEl>
                                      </p:cBhvr>
                                      <p:to x="100000" y="100000"/>
                                    </p:animScale>
                                  </p:childTnLst>
                                </p:cTn>
                              </p:par>
                            </p:childTnLst>
                          </p:cTn>
                        </p:par>
                        <p:par>
                          <p:cTn id="38" fill="hold">
                            <p:stCondLst>
                              <p:cond delay="2000"/>
                            </p:stCondLst>
                            <p:childTnLst>
                              <p:par>
                                <p:cTn id="39" presetID="26"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290">
                                          <p:stCondLst>
                                            <p:cond delay="0"/>
                                          </p:stCondLst>
                                        </p:cTn>
                                        <p:tgtEl>
                                          <p:spTgt spid="15"/>
                                        </p:tgtEl>
                                      </p:cBhvr>
                                    </p:animEffect>
                                    <p:anim calcmode="lin" valueType="num">
                                      <p:cBhvr>
                                        <p:cTn id="4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47" dur="13">
                                          <p:stCondLst>
                                            <p:cond delay="325"/>
                                          </p:stCondLst>
                                        </p:cTn>
                                        <p:tgtEl>
                                          <p:spTgt spid="15"/>
                                        </p:tgtEl>
                                      </p:cBhvr>
                                      <p:to x="100000" y="60000"/>
                                    </p:animScale>
                                    <p:animScale>
                                      <p:cBhvr>
                                        <p:cTn id="48" dur="83" decel="50000">
                                          <p:stCondLst>
                                            <p:cond delay="338"/>
                                          </p:stCondLst>
                                        </p:cTn>
                                        <p:tgtEl>
                                          <p:spTgt spid="15"/>
                                        </p:tgtEl>
                                      </p:cBhvr>
                                      <p:to x="100000" y="100000"/>
                                    </p:animScale>
                                    <p:animScale>
                                      <p:cBhvr>
                                        <p:cTn id="49" dur="13">
                                          <p:stCondLst>
                                            <p:cond delay="656"/>
                                          </p:stCondLst>
                                        </p:cTn>
                                        <p:tgtEl>
                                          <p:spTgt spid="15"/>
                                        </p:tgtEl>
                                      </p:cBhvr>
                                      <p:to x="100000" y="80000"/>
                                    </p:animScale>
                                    <p:animScale>
                                      <p:cBhvr>
                                        <p:cTn id="50" dur="83" decel="50000">
                                          <p:stCondLst>
                                            <p:cond delay="669"/>
                                          </p:stCondLst>
                                        </p:cTn>
                                        <p:tgtEl>
                                          <p:spTgt spid="15"/>
                                        </p:tgtEl>
                                      </p:cBhvr>
                                      <p:to x="100000" y="100000"/>
                                    </p:animScale>
                                    <p:animScale>
                                      <p:cBhvr>
                                        <p:cTn id="51" dur="13">
                                          <p:stCondLst>
                                            <p:cond delay="821"/>
                                          </p:stCondLst>
                                        </p:cTn>
                                        <p:tgtEl>
                                          <p:spTgt spid="15"/>
                                        </p:tgtEl>
                                      </p:cBhvr>
                                      <p:to x="100000" y="90000"/>
                                    </p:animScale>
                                    <p:animScale>
                                      <p:cBhvr>
                                        <p:cTn id="52" dur="83" decel="50000">
                                          <p:stCondLst>
                                            <p:cond delay="834"/>
                                          </p:stCondLst>
                                        </p:cTn>
                                        <p:tgtEl>
                                          <p:spTgt spid="15"/>
                                        </p:tgtEl>
                                      </p:cBhvr>
                                      <p:to x="100000" y="100000"/>
                                    </p:animScale>
                                    <p:animScale>
                                      <p:cBhvr>
                                        <p:cTn id="53" dur="13">
                                          <p:stCondLst>
                                            <p:cond delay="904"/>
                                          </p:stCondLst>
                                        </p:cTn>
                                        <p:tgtEl>
                                          <p:spTgt spid="15"/>
                                        </p:tgtEl>
                                      </p:cBhvr>
                                      <p:to x="100000" y="95000"/>
                                    </p:animScale>
                                    <p:animScale>
                                      <p:cBhvr>
                                        <p:cTn id="54" dur="83" decel="50000">
                                          <p:stCondLst>
                                            <p:cond delay="917"/>
                                          </p:stCondLst>
                                        </p:cTn>
                                        <p:tgtEl>
                                          <p:spTgt spid="15"/>
                                        </p:tgtEl>
                                      </p:cBhvr>
                                      <p:to x="100000" y="100000"/>
                                    </p:animScale>
                                  </p:childTnLst>
                                </p:cTn>
                              </p:par>
                            </p:childTnLst>
                          </p:cTn>
                        </p:par>
                        <p:par>
                          <p:cTn id="55" fill="hold">
                            <p:stCondLst>
                              <p:cond delay="3000"/>
                            </p:stCondLst>
                            <p:childTnLst>
                              <p:par>
                                <p:cTn id="56" presetID="26" presetClass="entr" presetSubtype="0"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290">
                                          <p:stCondLst>
                                            <p:cond delay="0"/>
                                          </p:stCondLst>
                                        </p:cTn>
                                        <p:tgtEl>
                                          <p:spTgt spid="18"/>
                                        </p:tgtEl>
                                      </p:cBhvr>
                                    </p:animEffect>
                                    <p:anim calcmode="lin" valueType="num">
                                      <p:cBhvr>
                                        <p:cTn id="59"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62"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63"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64" dur="13">
                                          <p:stCondLst>
                                            <p:cond delay="325"/>
                                          </p:stCondLst>
                                        </p:cTn>
                                        <p:tgtEl>
                                          <p:spTgt spid="18"/>
                                        </p:tgtEl>
                                      </p:cBhvr>
                                      <p:to x="100000" y="60000"/>
                                    </p:animScale>
                                    <p:animScale>
                                      <p:cBhvr>
                                        <p:cTn id="65" dur="83" decel="50000">
                                          <p:stCondLst>
                                            <p:cond delay="338"/>
                                          </p:stCondLst>
                                        </p:cTn>
                                        <p:tgtEl>
                                          <p:spTgt spid="18"/>
                                        </p:tgtEl>
                                      </p:cBhvr>
                                      <p:to x="100000" y="100000"/>
                                    </p:animScale>
                                    <p:animScale>
                                      <p:cBhvr>
                                        <p:cTn id="66" dur="13">
                                          <p:stCondLst>
                                            <p:cond delay="656"/>
                                          </p:stCondLst>
                                        </p:cTn>
                                        <p:tgtEl>
                                          <p:spTgt spid="18"/>
                                        </p:tgtEl>
                                      </p:cBhvr>
                                      <p:to x="100000" y="80000"/>
                                    </p:animScale>
                                    <p:animScale>
                                      <p:cBhvr>
                                        <p:cTn id="67" dur="83" decel="50000">
                                          <p:stCondLst>
                                            <p:cond delay="669"/>
                                          </p:stCondLst>
                                        </p:cTn>
                                        <p:tgtEl>
                                          <p:spTgt spid="18"/>
                                        </p:tgtEl>
                                      </p:cBhvr>
                                      <p:to x="100000" y="100000"/>
                                    </p:animScale>
                                    <p:animScale>
                                      <p:cBhvr>
                                        <p:cTn id="68" dur="13">
                                          <p:stCondLst>
                                            <p:cond delay="821"/>
                                          </p:stCondLst>
                                        </p:cTn>
                                        <p:tgtEl>
                                          <p:spTgt spid="18"/>
                                        </p:tgtEl>
                                      </p:cBhvr>
                                      <p:to x="100000" y="90000"/>
                                    </p:animScale>
                                    <p:animScale>
                                      <p:cBhvr>
                                        <p:cTn id="69" dur="83" decel="50000">
                                          <p:stCondLst>
                                            <p:cond delay="834"/>
                                          </p:stCondLst>
                                        </p:cTn>
                                        <p:tgtEl>
                                          <p:spTgt spid="18"/>
                                        </p:tgtEl>
                                      </p:cBhvr>
                                      <p:to x="100000" y="100000"/>
                                    </p:animScale>
                                    <p:animScale>
                                      <p:cBhvr>
                                        <p:cTn id="70" dur="13">
                                          <p:stCondLst>
                                            <p:cond delay="904"/>
                                          </p:stCondLst>
                                        </p:cTn>
                                        <p:tgtEl>
                                          <p:spTgt spid="18"/>
                                        </p:tgtEl>
                                      </p:cBhvr>
                                      <p:to x="100000" y="95000"/>
                                    </p:animScale>
                                    <p:animScale>
                                      <p:cBhvr>
                                        <p:cTn id="71" dur="83" decel="50000">
                                          <p:stCondLst>
                                            <p:cond delay="917"/>
                                          </p:stCondLst>
                                        </p:cTn>
                                        <p:tgtEl>
                                          <p:spTgt spid="18"/>
                                        </p:tgtEl>
                                      </p:cBhvr>
                                      <p:to x="100000" y="100000"/>
                                    </p:animScale>
                                  </p:childTnLst>
                                </p:cTn>
                              </p:par>
                              <p:par>
                                <p:cTn id="72" presetID="42" presetClass="entr" presetSubtype="0" fill="hold" grpId="0" nodeType="withEffect">
                                  <p:stCondLst>
                                    <p:cond delay="100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1000"/>
                                        <p:tgtEl>
                                          <p:spTgt spid="24"/>
                                        </p:tgtEl>
                                      </p:cBhvr>
                                    </p:animEffect>
                                    <p:anim calcmode="lin" valueType="num">
                                      <p:cBhvr>
                                        <p:cTn id="75" dur="1000" fill="hold"/>
                                        <p:tgtEl>
                                          <p:spTgt spid="24"/>
                                        </p:tgtEl>
                                        <p:attrNameLst>
                                          <p:attrName>ppt_x</p:attrName>
                                        </p:attrNameLst>
                                      </p:cBhvr>
                                      <p:tavLst>
                                        <p:tav tm="0">
                                          <p:val>
                                            <p:strVal val="#ppt_x"/>
                                          </p:val>
                                        </p:tav>
                                        <p:tav tm="100000">
                                          <p:val>
                                            <p:strVal val="#ppt_x"/>
                                          </p:val>
                                        </p:tav>
                                      </p:tavLst>
                                    </p:anim>
                                    <p:anim calcmode="lin" valueType="num">
                                      <p:cBhvr>
                                        <p:cTn id="76" dur="1000" fill="hold"/>
                                        <p:tgtEl>
                                          <p:spTgt spid="2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1000"/>
                                        <p:tgtEl>
                                          <p:spTgt spid="25"/>
                                        </p:tgtEl>
                                      </p:cBhvr>
                                    </p:animEffect>
                                    <p:anim calcmode="lin" valueType="num">
                                      <p:cBhvr>
                                        <p:cTn id="80" dur="1000" fill="hold"/>
                                        <p:tgtEl>
                                          <p:spTgt spid="25"/>
                                        </p:tgtEl>
                                        <p:attrNameLst>
                                          <p:attrName>ppt_x</p:attrName>
                                        </p:attrNameLst>
                                      </p:cBhvr>
                                      <p:tavLst>
                                        <p:tav tm="0">
                                          <p:val>
                                            <p:strVal val="#ppt_x"/>
                                          </p:val>
                                        </p:tav>
                                        <p:tav tm="100000">
                                          <p:val>
                                            <p:strVal val="#ppt_x"/>
                                          </p:val>
                                        </p:tav>
                                      </p:tavLst>
                                    </p:anim>
                                    <p:anim calcmode="lin" valueType="num">
                                      <p:cBhvr>
                                        <p:cTn id="81" dur="1000" fill="hold"/>
                                        <p:tgtEl>
                                          <p:spTgt spid="2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1000" fill="hold"/>
                                        <p:tgtEl>
                                          <p:spTgt spid="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00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1000"/>
                                        <p:tgtEl>
                                          <p:spTgt spid="27"/>
                                        </p:tgtEl>
                                      </p:cBhvr>
                                    </p:animEffect>
                                    <p:anim calcmode="lin" valueType="num">
                                      <p:cBhvr>
                                        <p:cTn id="90" dur="1000" fill="hold"/>
                                        <p:tgtEl>
                                          <p:spTgt spid="27"/>
                                        </p:tgtEl>
                                        <p:attrNameLst>
                                          <p:attrName>ppt_x</p:attrName>
                                        </p:attrNameLst>
                                      </p:cBhvr>
                                      <p:tavLst>
                                        <p:tav tm="0">
                                          <p:val>
                                            <p:strVal val="#ppt_x"/>
                                          </p:val>
                                        </p:tav>
                                        <p:tav tm="100000">
                                          <p:val>
                                            <p:strVal val="#ppt_x"/>
                                          </p:val>
                                        </p:tav>
                                      </p:tavLst>
                                    </p:anim>
                                    <p:anim calcmode="lin" valueType="num">
                                      <p:cBhvr>
                                        <p:cTn id="91" dur="1000" fill="hold"/>
                                        <p:tgtEl>
                                          <p:spTgt spid="27"/>
                                        </p:tgtEl>
                                        <p:attrNameLst>
                                          <p:attrName>ppt_y</p:attrName>
                                        </p:attrNameLst>
                                      </p:cBhvr>
                                      <p:tavLst>
                                        <p:tav tm="0">
                                          <p:val>
                                            <p:strVal val="#ppt_y+.1"/>
                                          </p:val>
                                        </p:tav>
                                        <p:tav tm="100000">
                                          <p:val>
                                            <p:strVal val="#ppt_y"/>
                                          </p:val>
                                        </p:tav>
                                      </p:tavLst>
                                    </p:anim>
                                  </p:childTnLst>
                                </p:cTn>
                              </p:par>
                              <p:par>
                                <p:cTn id="92" presetID="53" presetClass="entr" presetSubtype="16" fill="hold" grpId="0" nodeType="withEffect">
                                  <p:stCondLst>
                                    <p:cond delay="500"/>
                                  </p:stCondLst>
                                  <p:childTnLst>
                                    <p:set>
                                      <p:cBhvr>
                                        <p:cTn id="93" dur="1" fill="hold">
                                          <p:stCondLst>
                                            <p:cond delay="0"/>
                                          </p:stCondLst>
                                        </p:cTn>
                                        <p:tgtEl>
                                          <p:spTgt spid="35"/>
                                        </p:tgtEl>
                                        <p:attrNameLst>
                                          <p:attrName>style.visibility</p:attrName>
                                        </p:attrNameLst>
                                      </p:cBhvr>
                                      <p:to>
                                        <p:strVal val="visible"/>
                                      </p:to>
                                    </p:set>
                                    <p:anim calcmode="lin" valueType="num">
                                      <p:cBhvr>
                                        <p:cTn id="94" dur="500" fill="hold"/>
                                        <p:tgtEl>
                                          <p:spTgt spid="35"/>
                                        </p:tgtEl>
                                        <p:attrNameLst>
                                          <p:attrName>ppt_w</p:attrName>
                                        </p:attrNameLst>
                                      </p:cBhvr>
                                      <p:tavLst>
                                        <p:tav tm="0">
                                          <p:val>
                                            <p:fltVal val="0"/>
                                          </p:val>
                                        </p:tav>
                                        <p:tav tm="100000">
                                          <p:val>
                                            <p:strVal val="#ppt_w"/>
                                          </p:val>
                                        </p:tav>
                                      </p:tavLst>
                                    </p:anim>
                                    <p:anim calcmode="lin" valueType="num">
                                      <p:cBhvr>
                                        <p:cTn id="95" dur="500" fill="hold"/>
                                        <p:tgtEl>
                                          <p:spTgt spid="35"/>
                                        </p:tgtEl>
                                        <p:attrNameLst>
                                          <p:attrName>ppt_h</p:attrName>
                                        </p:attrNameLst>
                                      </p:cBhvr>
                                      <p:tavLst>
                                        <p:tav tm="0">
                                          <p:val>
                                            <p:fltVal val="0"/>
                                          </p:val>
                                        </p:tav>
                                        <p:tav tm="100000">
                                          <p:val>
                                            <p:strVal val="#ppt_h"/>
                                          </p:val>
                                        </p:tav>
                                      </p:tavLst>
                                    </p:anim>
                                    <p:animEffect transition="in" filter="fade">
                                      <p:cBhvr>
                                        <p:cTn id="96" dur="500"/>
                                        <p:tgtEl>
                                          <p:spTgt spid="35"/>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41"/>
                                        </p:tgtEl>
                                        <p:attrNameLst>
                                          <p:attrName>style.visibility</p:attrName>
                                        </p:attrNameLst>
                                      </p:cBhvr>
                                      <p:to>
                                        <p:strVal val="visible"/>
                                      </p:to>
                                    </p:set>
                                    <p:anim calcmode="lin" valueType="num">
                                      <p:cBhvr>
                                        <p:cTn id="99" dur="500" fill="hold"/>
                                        <p:tgtEl>
                                          <p:spTgt spid="41"/>
                                        </p:tgtEl>
                                        <p:attrNameLst>
                                          <p:attrName>ppt_w</p:attrName>
                                        </p:attrNameLst>
                                      </p:cBhvr>
                                      <p:tavLst>
                                        <p:tav tm="0">
                                          <p:val>
                                            <p:fltVal val="0"/>
                                          </p:val>
                                        </p:tav>
                                        <p:tav tm="100000">
                                          <p:val>
                                            <p:strVal val="#ppt_w"/>
                                          </p:val>
                                        </p:tav>
                                      </p:tavLst>
                                    </p:anim>
                                    <p:anim calcmode="lin" valueType="num">
                                      <p:cBhvr>
                                        <p:cTn id="100" dur="500" fill="hold"/>
                                        <p:tgtEl>
                                          <p:spTgt spid="41"/>
                                        </p:tgtEl>
                                        <p:attrNameLst>
                                          <p:attrName>ppt_h</p:attrName>
                                        </p:attrNameLst>
                                      </p:cBhvr>
                                      <p:tavLst>
                                        <p:tav tm="0">
                                          <p:val>
                                            <p:fltVal val="0"/>
                                          </p:val>
                                        </p:tav>
                                        <p:tav tm="100000">
                                          <p:val>
                                            <p:strVal val="#ppt_h"/>
                                          </p:val>
                                        </p:tav>
                                      </p:tavLst>
                                    </p:anim>
                                    <p:animEffect transition="in" filter="fade">
                                      <p:cBhvr>
                                        <p:cTn id="101" dur="500"/>
                                        <p:tgtEl>
                                          <p:spTgt spid="41"/>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8"/>
                                        </p:tgtEl>
                                        <p:attrNameLst>
                                          <p:attrName>style.visibility</p:attrName>
                                        </p:attrNameLst>
                                      </p:cBhvr>
                                      <p:to>
                                        <p:strVal val="visible"/>
                                      </p:to>
                                    </p:set>
                                    <p:anim calcmode="lin" valueType="num">
                                      <p:cBhvr>
                                        <p:cTn id="104" dur="500" fill="hold"/>
                                        <p:tgtEl>
                                          <p:spTgt spid="28"/>
                                        </p:tgtEl>
                                        <p:attrNameLst>
                                          <p:attrName>ppt_w</p:attrName>
                                        </p:attrNameLst>
                                      </p:cBhvr>
                                      <p:tavLst>
                                        <p:tav tm="0">
                                          <p:val>
                                            <p:fltVal val="0"/>
                                          </p:val>
                                        </p:tav>
                                        <p:tav tm="100000">
                                          <p:val>
                                            <p:strVal val="#ppt_w"/>
                                          </p:val>
                                        </p:tav>
                                      </p:tavLst>
                                    </p:anim>
                                    <p:anim calcmode="lin" valueType="num">
                                      <p:cBhvr>
                                        <p:cTn id="105" dur="500" fill="hold"/>
                                        <p:tgtEl>
                                          <p:spTgt spid="28"/>
                                        </p:tgtEl>
                                        <p:attrNameLst>
                                          <p:attrName>ppt_h</p:attrName>
                                        </p:attrNameLst>
                                      </p:cBhvr>
                                      <p:tavLst>
                                        <p:tav tm="0">
                                          <p:val>
                                            <p:fltVal val="0"/>
                                          </p:val>
                                        </p:tav>
                                        <p:tav tm="100000">
                                          <p:val>
                                            <p:strVal val="#ppt_h"/>
                                          </p:val>
                                        </p:tav>
                                      </p:tavLst>
                                    </p:anim>
                                    <p:animEffect transition="in" filter="fade">
                                      <p:cBhvr>
                                        <p:cTn id="106" dur="500"/>
                                        <p:tgtEl>
                                          <p:spTgt spid="28"/>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42"/>
                                        </p:tgtEl>
                                        <p:attrNameLst>
                                          <p:attrName>style.visibility</p:attrName>
                                        </p:attrNameLst>
                                      </p:cBhvr>
                                      <p:to>
                                        <p:strVal val="visible"/>
                                      </p:to>
                                    </p:set>
                                    <p:anim calcmode="lin" valueType="num">
                                      <p:cBhvr>
                                        <p:cTn id="109" dur="500" fill="hold"/>
                                        <p:tgtEl>
                                          <p:spTgt spid="42"/>
                                        </p:tgtEl>
                                        <p:attrNameLst>
                                          <p:attrName>ppt_w</p:attrName>
                                        </p:attrNameLst>
                                      </p:cBhvr>
                                      <p:tavLst>
                                        <p:tav tm="0">
                                          <p:val>
                                            <p:fltVal val="0"/>
                                          </p:val>
                                        </p:tav>
                                        <p:tav tm="100000">
                                          <p:val>
                                            <p:strVal val="#ppt_w"/>
                                          </p:val>
                                        </p:tav>
                                      </p:tavLst>
                                    </p:anim>
                                    <p:anim calcmode="lin" valueType="num">
                                      <p:cBhvr>
                                        <p:cTn id="110" dur="500" fill="hold"/>
                                        <p:tgtEl>
                                          <p:spTgt spid="42"/>
                                        </p:tgtEl>
                                        <p:attrNameLst>
                                          <p:attrName>ppt_h</p:attrName>
                                        </p:attrNameLst>
                                      </p:cBhvr>
                                      <p:tavLst>
                                        <p:tav tm="0">
                                          <p:val>
                                            <p:fltVal val="0"/>
                                          </p:val>
                                        </p:tav>
                                        <p:tav tm="100000">
                                          <p:val>
                                            <p:strVal val="#ppt_h"/>
                                          </p:val>
                                        </p:tav>
                                      </p:tavLst>
                                    </p:anim>
                                    <p:animEffect transition="in" filter="fade">
                                      <p:cBhvr>
                                        <p:cTn id="111" dur="500"/>
                                        <p:tgtEl>
                                          <p:spTgt spid="4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7"/>
                                        </p:tgtEl>
                                        <p:attrNameLst>
                                          <p:attrName>style.visibility</p:attrName>
                                        </p:attrNameLst>
                                      </p:cBhvr>
                                      <p:to>
                                        <p:strVal val="visible"/>
                                      </p:to>
                                    </p:set>
                                    <p:anim calcmode="lin" valueType="num">
                                      <p:cBhvr>
                                        <p:cTn id="114" dur="500" fill="hold"/>
                                        <p:tgtEl>
                                          <p:spTgt spid="37"/>
                                        </p:tgtEl>
                                        <p:attrNameLst>
                                          <p:attrName>ppt_w</p:attrName>
                                        </p:attrNameLst>
                                      </p:cBhvr>
                                      <p:tavLst>
                                        <p:tav tm="0">
                                          <p:val>
                                            <p:fltVal val="0"/>
                                          </p:val>
                                        </p:tav>
                                        <p:tav tm="100000">
                                          <p:val>
                                            <p:strVal val="#ppt_w"/>
                                          </p:val>
                                        </p:tav>
                                      </p:tavLst>
                                    </p:anim>
                                    <p:anim calcmode="lin" valueType="num">
                                      <p:cBhvr>
                                        <p:cTn id="115" dur="500" fill="hold"/>
                                        <p:tgtEl>
                                          <p:spTgt spid="37"/>
                                        </p:tgtEl>
                                        <p:attrNameLst>
                                          <p:attrName>ppt_h</p:attrName>
                                        </p:attrNameLst>
                                      </p:cBhvr>
                                      <p:tavLst>
                                        <p:tav tm="0">
                                          <p:val>
                                            <p:fltVal val="0"/>
                                          </p:val>
                                        </p:tav>
                                        <p:tav tm="100000">
                                          <p:val>
                                            <p:strVal val="#ppt_h"/>
                                          </p:val>
                                        </p:tav>
                                      </p:tavLst>
                                    </p:anim>
                                    <p:animEffect transition="in" filter="fade">
                                      <p:cBhvr>
                                        <p:cTn id="116" dur="500"/>
                                        <p:tgtEl>
                                          <p:spTgt spid="37"/>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36"/>
                                        </p:tgtEl>
                                        <p:attrNameLst>
                                          <p:attrName>style.visibility</p:attrName>
                                        </p:attrNameLst>
                                      </p:cBhvr>
                                      <p:to>
                                        <p:strVal val="visible"/>
                                      </p:to>
                                    </p:set>
                                    <p:anim calcmode="lin" valueType="num">
                                      <p:cBhvr>
                                        <p:cTn id="119" dur="500" fill="hold"/>
                                        <p:tgtEl>
                                          <p:spTgt spid="36"/>
                                        </p:tgtEl>
                                        <p:attrNameLst>
                                          <p:attrName>ppt_w</p:attrName>
                                        </p:attrNameLst>
                                      </p:cBhvr>
                                      <p:tavLst>
                                        <p:tav tm="0">
                                          <p:val>
                                            <p:fltVal val="0"/>
                                          </p:val>
                                        </p:tav>
                                        <p:tav tm="100000">
                                          <p:val>
                                            <p:strVal val="#ppt_w"/>
                                          </p:val>
                                        </p:tav>
                                      </p:tavLst>
                                    </p:anim>
                                    <p:anim calcmode="lin" valueType="num">
                                      <p:cBhvr>
                                        <p:cTn id="120" dur="500" fill="hold"/>
                                        <p:tgtEl>
                                          <p:spTgt spid="36"/>
                                        </p:tgtEl>
                                        <p:attrNameLst>
                                          <p:attrName>ppt_h</p:attrName>
                                        </p:attrNameLst>
                                      </p:cBhvr>
                                      <p:tavLst>
                                        <p:tav tm="0">
                                          <p:val>
                                            <p:fltVal val="0"/>
                                          </p:val>
                                        </p:tav>
                                        <p:tav tm="100000">
                                          <p:val>
                                            <p:strVal val="#ppt_h"/>
                                          </p:val>
                                        </p:tav>
                                      </p:tavLst>
                                    </p:anim>
                                    <p:animEffect transition="in" filter="fade">
                                      <p:cBhvr>
                                        <p:cTn id="121" dur="500"/>
                                        <p:tgtEl>
                                          <p:spTgt spid="36"/>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39"/>
                                        </p:tgtEl>
                                        <p:attrNameLst>
                                          <p:attrName>style.visibility</p:attrName>
                                        </p:attrNameLst>
                                      </p:cBhvr>
                                      <p:to>
                                        <p:strVal val="visible"/>
                                      </p:to>
                                    </p:set>
                                    <p:anim calcmode="lin" valueType="num">
                                      <p:cBhvr>
                                        <p:cTn id="124" dur="500" fill="hold"/>
                                        <p:tgtEl>
                                          <p:spTgt spid="39"/>
                                        </p:tgtEl>
                                        <p:attrNameLst>
                                          <p:attrName>ppt_w</p:attrName>
                                        </p:attrNameLst>
                                      </p:cBhvr>
                                      <p:tavLst>
                                        <p:tav tm="0">
                                          <p:val>
                                            <p:fltVal val="0"/>
                                          </p:val>
                                        </p:tav>
                                        <p:tav tm="100000">
                                          <p:val>
                                            <p:strVal val="#ppt_w"/>
                                          </p:val>
                                        </p:tav>
                                      </p:tavLst>
                                    </p:anim>
                                    <p:anim calcmode="lin" valueType="num">
                                      <p:cBhvr>
                                        <p:cTn id="125" dur="500" fill="hold"/>
                                        <p:tgtEl>
                                          <p:spTgt spid="39"/>
                                        </p:tgtEl>
                                        <p:attrNameLst>
                                          <p:attrName>ppt_h</p:attrName>
                                        </p:attrNameLst>
                                      </p:cBhvr>
                                      <p:tavLst>
                                        <p:tav tm="0">
                                          <p:val>
                                            <p:fltVal val="0"/>
                                          </p:val>
                                        </p:tav>
                                        <p:tav tm="100000">
                                          <p:val>
                                            <p:strVal val="#ppt_h"/>
                                          </p:val>
                                        </p:tav>
                                      </p:tavLst>
                                    </p:anim>
                                    <p:animEffect transition="in" filter="fade">
                                      <p:cBhvr>
                                        <p:cTn id="126" dur="500"/>
                                        <p:tgtEl>
                                          <p:spTgt spid="39"/>
                                        </p:tgtEl>
                                      </p:cBhvr>
                                    </p:animEffect>
                                  </p:childTnLst>
                                </p:cTn>
                              </p:par>
                              <p:par>
                                <p:cTn id="127" presetID="53" presetClass="entr" presetSubtype="16" fill="hold" grpId="0" nodeType="withEffect">
                                  <p:stCondLst>
                                    <p:cond delay="500"/>
                                  </p:stCondLst>
                                  <p:childTnLst>
                                    <p:set>
                                      <p:cBhvr>
                                        <p:cTn id="128" dur="1" fill="hold">
                                          <p:stCondLst>
                                            <p:cond delay="0"/>
                                          </p:stCondLst>
                                        </p:cTn>
                                        <p:tgtEl>
                                          <p:spTgt spid="40"/>
                                        </p:tgtEl>
                                        <p:attrNameLst>
                                          <p:attrName>style.visibility</p:attrName>
                                        </p:attrNameLst>
                                      </p:cBhvr>
                                      <p:to>
                                        <p:strVal val="visible"/>
                                      </p:to>
                                    </p:set>
                                    <p:anim calcmode="lin" valueType="num">
                                      <p:cBhvr>
                                        <p:cTn id="129" dur="500" fill="hold"/>
                                        <p:tgtEl>
                                          <p:spTgt spid="40"/>
                                        </p:tgtEl>
                                        <p:attrNameLst>
                                          <p:attrName>ppt_w</p:attrName>
                                        </p:attrNameLst>
                                      </p:cBhvr>
                                      <p:tavLst>
                                        <p:tav tm="0">
                                          <p:val>
                                            <p:fltVal val="0"/>
                                          </p:val>
                                        </p:tav>
                                        <p:tav tm="100000">
                                          <p:val>
                                            <p:strVal val="#ppt_w"/>
                                          </p:val>
                                        </p:tav>
                                      </p:tavLst>
                                    </p:anim>
                                    <p:anim calcmode="lin" valueType="num">
                                      <p:cBhvr>
                                        <p:cTn id="130" dur="500" fill="hold"/>
                                        <p:tgtEl>
                                          <p:spTgt spid="40"/>
                                        </p:tgtEl>
                                        <p:attrNameLst>
                                          <p:attrName>ppt_h</p:attrName>
                                        </p:attrNameLst>
                                      </p:cBhvr>
                                      <p:tavLst>
                                        <p:tav tm="0">
                                          <p:val>
                                            <p:fltVal val="0"/>
                                          </p:val>
                                        </p:tav>
                                        <p:tav tm="100000">
                                          <p:val>
                                            <p:strVal val="#ppt_h"/>
                                          </p:val>
                                        </p:tav>
                                      </p:tavLst>
                                    </p:anim>
                                    <p:animEffect transition="in" filter="fade">
                                      <p:cBhvr>
                                        <p:cTn id="131" dur="500"/>
                                        <p:tgtEl>
                                          <p:spTgt spid="40"/>
                                        </p:tgtEl>
                                      </p:cBhvr>
                                    </p:animEffect>
                                  </p:childTnLst>
                                </p:cTn>
                              </p:par>
                              <p:par>
                                <p:cTn id="132" presetID="53" presetClass="entr" presetSubtype="16" fill="hold" grpId="0" nodeType="withEffect">
                                  <p:stCondLst>
                                    <p:cond delay="500"/>
                                  </p:stCondLst>
                                  <p:childTnLst>
                                    <p:set>
                                      <p:cBhvr>
                                        <p:cTn id="133" dur="1" fill="hold">
                                          <p:stCondLst>
                                            <p:cond delay="0"/>
                                          </p:stCondLst>
                                        </p:cTn>
                                        <p:tgtEl>
                                          <p:spTgt spid="44"/>
                                        </p:tgtEl>
                                        <p:attrNameLst>
                                          <p:attrName>style.visibility</p:attrName>
                                        </p:attrNameLst>
                                      </p:cBhvr>
                                      <p:to>
                                        <p:strVal val="visible"/>
                                      </p:to>
                                    </p:set>
                                    <p:anim calcmode="lin" valueType="num">
                                      <p:cBhvr>
                                        <p:cTn id="134" dur="500" fill="hold"/>
                                        <p:tgtEl>
                                          <p:spTgt spid="44"/>
                                        </p:tgtEl>
                                        <p:attrNameLst>
                                          <p:attrName>ppt_w</p:attrName>
                                        </p:attrNameLst>
                                      </p:cBhvr>
                                      <p:tavLst>
                                        <p:tav tm="0">
                                          <p:val>
                                            <p:fltVal val="0"/>
                                          </p:val>
                                        </p:tav>
                                        <p:tav tm="100000">
                                          <p:val>
                                            <p:strVal val="#ppt_w"/>
                                          </p:val>
                                        </p:tav>
                                      </p:tavLst>
                                    </p:anim>
                                    <p:anim calcmode="lin" valueType="num">
                                      <p:cBhvr>
                                        <p:cTn id="135" dur="500" fill="hold"/>
                                        <p:tgtEl>
                                          <p:spTgt spid="44"/>
                                        </p:tgtEl>
                                        <p:attrNameLst>
                                          <p:attrName>ppt_h</p:attrName>
                                        </p:attrNameLst>
                                      </p:cBhvr>
                                      <p:tavLst>
                                        <p:tav tm="0">
                                          <p:val>
                                            <p:fltVal val="0"/>
                                          </p:val>
                                        </p:tav>
                                        <p:tav tm="100000">
                                          <p:val>
                                            <p:strVal val="#ppt_h"/>
                                          </p:val>
                                        </p:tav>
                                      </p:tavLst>
                                    </p:anim>
                                    <p:animEffect transition="in" filter="fade">
                                      <p:cBhvr>
                                        <p:cTn id="136" dur="500"/>
                                        <p:tgtEl>
                                          <p:spTgt spid="44"/>
                                        </p:tgtEl>
                                      </p:cBhvr>
                                    </p:animEffect>
                                  </p:childTnLst>
                                </p:cTn>
                              </p:par>
                              <p:par>
                                <p:cTn id="137" presetID="53" presetClass="entr" presetSubtype="16" fill="hold" grpId="0" nodeType="withEffect">
                                  <p:stCondLst>
                                    <p:cond delay="500"/>
                                  </p:stCondLst>
                                  <p:childTnLst>
                                    <p:set>
                                      <p:cBhvr>
                                        <p:cTn id="138" dur="1" fill="hold">
                                          <p:stCondLst>
                                            <p:cond delay="0"/>
                                          </p:stCondLst>
                                        </p:cTn>
                                        <p:tgtEl>
                                          <p:spTgt spid="38"/>
                                        </p:tgtEl>
                                        <p:attrNameLst>
                                          <p:attrName>style.visibility</p:attrName>
                                        </p:attrNameLst>
                                      </p:cBhvr>
                                      <p:to>
                                        <p:strVal val="visible"/>
                                      </p:to>
                                    </p:set>
                                    <p:anim calcmode="lin" valueType="num">
                                      <p:cBhvr>
                                        <p:cTn id="139" dur="500" fill="hold"/>
                                        <p:tgtEl>
                                          <p:spTgt spid="38"/>
                                        </p:tgtEl>
                                        <p:attrNameLst>
                                          <p:attrName>ppt_w</p:attrName>
                                        </p:attrNameLst>
                                      </p:cBhvr>
                                      <p:tavLst>
                                        <p:tav tm="0">
                                          <p:val>
                                            <p:fltVal val="0"/>
                                          </p:val>
                                        </p:tav>
                                        <p:tav tm="100000">
                                          <p:val>
                                            <p:strVal val="#ppt_w"/>
                                          </p:val>
                                        </p:tav>
                                      </p:tavLst>
                                    </p:anim>
                                    <p:anim calcmode="lin" valueType="num">
                                      <p:cBhvr>
                                        <p:cTn id="140" dur="500" fill="hold"/>
                                        <p:tgtEl>
                                          <p:spTgt spid="38"/>
                                        </p:tgtEl>
                                        <p:attrNameLst>
                                          <p:attrName>ppt_h</p:attrName>
                                        </p:attrNameLst>
                                      </p:cBhvr>
                                      <p:tavLst>
                                        <p:tav tm="0">
                                          <p:val>
                                            <p:fltVal val="0"/>
                                          </p:val>
                                        </p:tav>
                                        <p:tav tm="100000">
                                          <p:val>
                                            <p:strVal val="#ppt_h"/>
                                          </p:val>
                                        </p:tav>
                                      </p:tavLst>
                                    </p:anim>
                                    <p:animEffect transition="in" filter="fade">
                                      <p:cBhvr>
                                        <p:cTn id="141" dur="500"/>
                                        <p:tgtEl>
                                          <p:spTgt spid="38"/>
                                        </p:tgtEl>
                                      </p:cBhvr>
                                    </p:animEffect>
                                  </p:childTnLst>
                                </p:cTn>
                              </p:par>
                              <p:par>
                                <p:cTn id="142" presetID="53" presetClass="entr" presetSubtype="16" fill="hold" grpId="0" nodeType="withEffect">
                                  <p:stCondLst>
                                    <p:cond delay="500"/>
                                  </p:stCondLst>
                                  <p:childTnLst>
                                    <p:set>
                                      <p:cBhvr>
                                        <p:cTn id="143" dur="1" fill="hold">
                                          <p:stCondLst>
                                            <p:cond delay="0"/>
                                          </p:stCondLst>
                                        </p:cTn>
                                        <p:tgtEl>
                                          <p:spTgt spid="43"/>
                                        </p:tgtEl>
                                        <p:attrNameLst>
                                          <p:attrName>style.visibility</p:attrName>
                                        </p:attrNameLst>
                                      </p:cBhvr>
                                      <p:to>
                                        <p:strVal val="visible"/>
                                      </p:to>
                                    </p:set>
                                    <p:anim calcmode="lin" valueType="num">
                                      <p:cBhvr>
                                        <p:cTn id="144" dur="500" fill="hold"/>
                                        <p:tgtEl>
                                          <p:spTgt spid="43"/>
                                        </p:tgtEl>
                                        <p:attrNameLst>
                                          <p:attrName>ppt_w</p:attrName>
                                        </p:attrNameLst>
                                      </p:cBhvr>
                                      <p:tavLst>
                                        <p:tav tm="0">
                                          <p:val>
                                            <p:fltVal val="0"/>
                                          </p:val>
                                        </p:tav>
                                        <p:tav tm="100000">
                                          <p:val>
                                            <p:strVal val="#ppt_w"/>
                                          </p:val>
                                        </p:tav>
                                      </p:tavLst>
                                    </p:anim>
                                    <p:anim calcmode="lin" valueType="num">
                                      <p:cBhvr>
                                        <p:cTn id="145" dur="500" fill="hold"/>
                                        <p:tgtEl>
                                          <p:spTgt spid="43"/>
                                        </p:tgtEl>
                                        <p:attrNameLst>
                                          <p:attrName>ppt_h</p:attrName>
                                        </p:attrNameLst>
                                      </p:cBhvr>
                                      <p:tavLst>
                                        <p:tav tm="0">
                                          <p:val>
                                            <p:fltVal val="0"/>
                                          </p:val>
                                        </p:tav>
                                        <p:tav tm="100000">
                                          <p:val>
                                            <p:strVal val="#ppt_h"/>
                                          </p:val>
                                        </p:tav>
                                      </p:tavLst>
                                    </p:anim>
                                    <p:animEffect transition="in" filter="fade">
                                      <p:cBhvr>
                                        <p:cTn id="146" dur="500"/>
                                        <p:tgtEl>
                                          <p:spTgt spid="43"/>
                                        </p:tgtEl>
                                      </p:cBhvr>
                                    </p:animEffect>
                                  </p:childTnLst>
                                </p:cTn>
                              </p:par>
                            </p:childTnLst>
                          </p:cTn>
                        </p:par>
                        <p:par>
                          <p:cTn id="147" fill="hold">
                            <p:stCondLst>
                              <p:cond delay="4000"/>
                            </p:stCondLst>
                            <p:childTnLst>
                              <p:par>
                                <p:cTn id="148" presetID="42" presetClass="entr" presetSubtype="0" fill="hold" grpId="0" nodeType="afterEffect">
                                  <p:stCondLst>
                                    <p:cond delay="0"/>
                                  </p:stCondLst>
                                  <p:childTnLst>
                                    <p:set>
                                      <p:cBhvr>
                                        <p:cTn id="149" dur="1" fill="hold">
                                          <p:stCondLst>
                                            <p:cond delay="0"/>
                                          </p:stCondLst>
                                        </p:cTn>
                                        <p:tgtEl>
                                          <p:spTgt spid="29"/>
                                        </p:tgtEl>
                                        <p:attrNameLst>
                                          <p:attrName>style.visibility</p:attrName>
                                        </p:attrNameLst>
                                      </p:cBhvr>
                                      <p:to>
                                        <p:strVal val="visible"/>
                                      </p:to>
                                    </p:set>
                                    <p:animEffect transition="in" filter="fade">
                                      <p:cBhvr>
                                        <p:cTn id="150" dur="1000"/>
                                        <p:tgtEl>
                                          <p:spTgt spid="29"/>
                                        </p:tgtEl>
                                      </p:cBhvr>
                                    </p:animEffect>
                                    <p:anim calcmode="lin" valueType="num">
                                      <p:cBhvr>
                                        <p:cTn id="151" dur="1000" fill="hold"/>
                                        <p:tgtEl>
                                          <p:spTgt spid="29"/>
                                        </p:tgtEl>
                                        <p:attrNameLst>
                                          <p:attrName>ppt_x</p:attrName>
                                        </p:attrNameLst>
                                      </p:cBhvr>
                                      <p:tavLst>
                                        <p:tav tm="0">
                                          <p:val>
                                            <p:strVal val="#ppt_x"/>
                                          </p:val>
                                        </p:tav>
                                        <p:tav tm="100000">
                                          <p:val>
                                            <p:strVal val="#ppt_x"/>
                                          </p:val>
                                        </p:tav>
                                      </p:tavLst>
                                    </p:anim>
                                    <p:anim calcmode="lin" valueType="num">
                                      <p:cBhvr>
                                        <p:cTn id="152" dur="1000" fill="hold"/>
                                        <p:tgtEl>
                                          <p:spTgt spid="29"/>
                                        </p:tgtEl>
                                        <p:attrNameLst>
                                          <p:attrName>ppt_y</p:attrName>
                                        </p:attrNameLst>
                                      </p:cBhvr>
                                      <p:tavLst>
                                        <p:tav tm="0">
                                          <p:val>
                                            <p:strVal val="#ppt_y+.1"/>
                                          </p:val>
                                        </p:tav>
                                        <p:tav tm="100000">
                                          <p:val>
                                            <p:strVal val="#ppt_y"/>
                                          </p:val>
                                        </p:tav>
                                      </p:tavLst>
                                    </p:anim>
                                  </p:childTnLst>
                                </p:cTn>
                              </p:par>
                            </p:childTnLst>
                          </p:cTn>
                        </p:par>
                        <p:par>
                          <p:cTn id="153" fill="hold">
                            <p:stCondLst>
                              <p:cond delay="5000"/>
                            </p:stCondLst>
                            <p:childTnLst>
                              <p:par>
                                <p:cTn id="154" presetID="41" presetClass="entr" presetSubtype="0" fill="hold" grpId="0" nodeType="afterEffect">
                                  <p:stCondLst>
                                    <p:cond delay="0"/>
                                  </p:stCondLst>
                                  <p:iterate type="lt">
                                    <p:tmPct val="10000"/>
                                  </p:iterate>
                                  <p:childTnLst>
                                    <p:set>
                                      <p:cBhvr>
                                        <p:cTn id="155" dur="1" fill="hold">
                                          <p:stCondLst>
                                            <p:cond delay="0"/>
                                          </p:stCondLst>
                                        </p:cTn>
                                        <p:tgtEl>
                                          <p:spTgt spid="33"/>
                                        </p:tgtEl>
                                        <p:attrNameLst>
                                          <p:attrName>style.visibility</p:attrName>
                                        </p:attrNameLst>
                                      </p:cBhvr>
                                      <p:to>
                                        <p:strVal val="visible"/>
                                      </p:to>
                                    </p:set>
                                    <p:anim calcmode="lin" valueType="num">
                                      <p:cBhvr>
                                        <p:cTn id="156"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33"/>
                                        </p:tgtEl>
                                        <p:attrNameLst>
                                          <p:attrName>ppt_y</p:attrName>
                                        </p:attrNameLst>
                                      </p:cBhvr>
                                      <p:tavLst>
                                        <p:tav tm="0">
                                          <p:val>
                                            <p:strVal val="#ppt_y"/>
                                          </p:val>
                                        </p:tav>
                                        <p:tav tm="100000">
                                          <p:val>
                                            <p:strVal val="#ppt_y"/>
                                          </p:val>
                                        </p:tav>
                                      </p:tavLst>
                                    </p:anim>
                                    <p:anim calcmode="lin" valueType="num">
                                      <p:cBhvr>
                                        <p:cTn id="158"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33"/>
                                        </p:tgtEl>
                                      </p:cBhvr>
                                    </p:animEffect>
                                  </p:childTnLst>
                                </p:cTn>
                              </p:par>
                            </p:childTnLst>
                          </p:cTn>
                        </p:par>
                        <p:par>
                          <p:cTn id="161" fill="hold">
                            <p:stCondLst>
                              <p:cond delay="6949"/>
                            </p:stCondLst>
                            <p:childTnLst>
                              <p:par>
                                <p:cTn id="162" presetID="42" presetClass="entr" presetSubtype="0" fill="hold" grpId="0" nodeType="afterEffect">
                                  <p:stCondLst>
                                    <p:cond delay="0"/>
                                  </p:stCondLst>
                                  <p:childTnLst>
                                    <p:set>
                                      <p:cBhvr>
                                        <p:cTn id="163" dur="1" fill="hold">
                                          <p:stCondLst>
                                            <p:cond delay="0"/>
                                          </p:stCondLst>
                                        </p:cTn>
                                        <p:tgtEl>
                                          <p:spTgt spid="34"/>
                                        </p:tgtEl>
                                        <p:attrNameLst>
                                          <p:attrName>style.visibility</p:attrName>
                                        </p:attrNameLst>
                                      </p:cBhvr>
                                      <p:to>
                                        <p:strVal val="visible"/>
                                      </p:to>
                                    </p:set>
                                    <p:animEffect transition="in" filter="fade">
                                      <p:cBhvr>
                                        <p:cTn id="164" dur="1000"/>
                                        <p:tgtEl>
                                          <p:spTgt spid="34"/>
                                        </p:tgtEl>
                                      </p:cBhvr>
                                    </p:animEffect>
                                    <p:anim calcmode="lin" valueType="num">
                                      <p:cBhvr>
                                        <p:cTn id="165" dur="1000" fill="hold"/>
                                        <p:tgtEl>
                                          <p:spTgt spid="34"/>
                                        </p:tgtEl>
                                        <p:attrNameLst>
                                          <p:attrName>ppt_x</p:attrName>
                                        </p:attrNameLst>
                                      </p:cBhvr>
                                      <p:tavLst>
                                        <p:tav tm="0">
                                          <p:val>
                                            <p:strVal val="#ppt_x"/>
                                          </p:val>
                                        </p:tav>
                                        <p:tav tm="100000">
                                          <p:val>
                                            <p:strVal val="#ppt_x"/>
                                          </p:val>
                                        </p:tav>
                                      </p:tavLst>
                                    </p:anim>
                                    <p:anim calcmode="lin" valueType="num">
                                      <p:cBhvr>
                                        <p:cTn id="166" dur="1000" fill="hold"/>
                                        <p:tgtEl>
                                          <p:spTgt spid="34"/>
                                        </p:tgtEl>
                                        <p:attrNameLst>
                                          <p:attrName>ppt_y</p:attrName>
                                        </p:attrNameLst>
                                      </p:cBhvr>
                                      <p:tavLst>
                                        <p:tav tm="0">
                                          <p:val>
                                            <p:strVal val="#ppt_y+.1"/>
                                          </p:val>
                                        </p:tav>
                                        <p:tav tm="100000">
                                          <p:val>
                                            <p:strVal val="#ppt_y"/>
                                          </p:val>
                                        </p:tav>
                                      </p:tavLst>
                                    </p:anim>
                                  </p:childTnLst>
                                </p:cTn>
                              </p:par>
                            </p:childTnLst>
                          </p:cTn>
                        </p:par>
                        <p:par>
                          <p:cTn id="167" fill="hold">
                            <p:stCondLst>
                              <p:cond delay="7949"/>
                            </p:stCondLst>
                            <p:childTnLst>
                              <p:par>
                                <p:cTn id="168" presetID="2" presetClass="entr" presetSubtype="2" fill="hold" nodeType="afterEffect">
                                  <p:stCondLst>
                                    <p:cond delay="0"/>
                                  </p:stCondLst>
                                  <p:childTnLst>
                                    <p:set>
                                      <p:cBhvr>
                                        <p:cTn id="169" dur="1" fill="hold">
                                          <p:stCondLst>
                                            <p:cond delay="0"/>
                                          </p:stCondLst>
                                        </p:cTn>
                                        <p:tgtEl>
                                          <p:spTgt spid="30"/>
                                        </p:tgtEl>
                                        <p:attrNameLst>
                                          <p:attrName>style.visibility</p:attrName>
                                        </p:attrNameLst>
                                      </p:cBhvr>
                                      <p:to>
                                        <p:strVal val="visible"/>
                                      </p:to>
                                    </p:set>
                                    <p:anim calcmode="lin" valueType="num">
                                      <p:cBhvr additive="base">
                                        <p:cTn id="170" dur="500" fill="hold"/>
                                        <p:tgtEl>
                                          <p:spTgt spid="30"/>
                                        </p:tgtEl>
                                        <p:attrNameLst>
                                          <p:attrName>ppt_x</p:attrName>
                                        </p:attrNameLst>
                                      </p:cBhvr>
                                      <p:tavLst>
                                        <p:tav tm="0">
                                          <p:val>
                                            <p:strVal val="1+#ppt_w/2"/>
                                          </p:val>
                                        </p:tav>
                                        <p:tav tm="100000">
                                          <p:val>
                                            <p:strVal val="#ppt_x"/>
                                          </p:val>
                                        </p:tav>
                                      </p:tavLst>
                                    </p:anim>
                                    <p:anim calcmode="lin" valueType="num">
                                      <p:cBhvr additive="base">
                                        <p:cTn id="171"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9" grpId="0" animBg="1"/>
      <p:bldP spid="33" grpId="0"/>
      <p:bldP spid="34" grpId="0"/>
      <p:bldP spid="28"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8753</Words>
  <Application>WPS 演示</Application>
  <PresentationFormat>自定义</PresentationFormat>
  <Paragraphs>956</Paragraphs>
  <Slides>41</Slides>
  <Notes>34</Notes>
  <HiddenSlides>0</HiddenSlides>
  <MMClips>1</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41</vt:i4>
      </vt:variant>
    </vt:vector>
  </HeadingPairs>
  <TitlesOfParts>
    <vt:vector size="74" baseType="lpstr">
      <vt:lpstr>Arial</vt:lpstr>
      <vt:lpstr>宋体</vt:lpstr>
      <vt:lpstr>Wingdings</vt:lpstr>
      <vt:lpstr>Swis721 Hv BT</vt:lpstr>
      <vt:lpstr>微软雅黑</vt:lpstr>
      <vt:lpstr>Century Gothic</vt:lpstr>
      <vt:lpstr>方正粗雅宋长_GBK</vt:lpstr>
      <vt:lpstr>DIN-BoldItalic</vt:lpstr>
      <vt:lpstr>Impact MT Std</vt:lpstr>
      <vt:lpstr>Calibri</vt:lpstr>
      <vt:lpstr>等线</vt:lpstr>
      <vt:lpstr>Calibri</vt:lpstr>
      <vt:lpstr>Tw Cen MT</vt:lpstr>
      <vt:lpstr>DIN Mittelschrift Std</vt:lpstr>
      <vt:lpstr>Agency FB</vt:lpstr>
      <vt:lpstr>Arial Unicode MS</vt:lpstr>
      <vt:lpstr>Lato</vt:lpstr>
      <vt:lpstr>Segoe UI</vt:lpstr>
      <vt:lpstr>方正超粗黑简体</vt:lpstr>
      <vt:lpstr>Arial</vt:lpstr>
      <vt:lpstr>Impact</vt:lpstr>
      <vt:lpstr>方正兰亭大黑_GBK</vt:lpstr>
      <vt:lpstr>ITC Avant Garde Std XLt</vt:lpstr>
      <vt:lpstr>UKIJ Qolyazma</vt:lpstr>
      <vt:lpstr>Avenir LT 35 Light</vt:lpstr>
      <vt:lpstr>方正兰亭黑简体</vt:lpstr>
      <vt:lpstr>方正兰亭细黑_GBK_M</vt:lpstr>
      <vt:lpstr>方正兰亭黑_GBK</vt:lpstr>
      <vt:lpstr>Gill Sans</vt:lpstr>
      <vt:lpstr>Segoe Print</vt:lpstr>
      <vt:lpstr>Gill Sans MT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admin</cp:lastModifiedBy>
  <cp:revision>210</cp:revision>
  <dcterms:created xsi:type="dcterms:W3CDTF">2016-01-14T08:47:00Z</dcterms:created>
  <dcterms:modified xsi:type="dcterms:W3CDTF">2018-09-06T01:43:04Z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