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2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2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5AE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1" autoAdjust="0"/>
    <p:restoredTop sz="94660"/>
  </p:normalViewPr>
  <p:slideViewPr>
    <p:cSldViewPr snapToGrid="0">
      <p:cViewPr>
        <p:scale>
          <a:sx n="75" d="100"/>
          <a:sy n="75" d="100"/>
        </p:scale>
        <p:origin x="859" y="33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9" Type="http://schemas.openxmlformats.org/officeDocument/2006/relationships/theme" Target="../theme/theme1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themeOverride" Target="../theme/themeOverride9.xml"/><Relationship Id="rId10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6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92760" y="284480"/>
            <a:ext cx="11206480" cy="62280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0"/>
            <a:ext cx="3124200" cy="31527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5219700"/>
            <a:ext cx="3133725" cy="16383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67075" cy="24860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561649" y="4856479"/>
            <a:ext cx="2630350" cy="20015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512696" y="2397948"/>
            <a:ext cx="51666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2901696" y="3320694"/>
            <a:ext cx="6388608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为什么乐配视觉如此受欢迎，因为我们拒绝浮夸设计，讲究实战实用，每一套模板都是经过精心逻辑搭配，还有超值图标大礼包在尾页，感谢您的预览和选购。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5169031" y="4717979"/>
            <a:ext cx="1853938" cy="275590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40"/>
          <p:cNvSpPr/>
          <p:nvPr/>
        </p:nvSpPr>
        <p:spPr>
          <a:xfrm>
            <a:off x="6554880" y="2519460"/>
            <a:ext cx="2181225" cy="298450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96601"/>
              </a:cxn>
              <a:cxn ang="0">
                <a:pos x="3276321" y="289803"/>
              </a:cxn>
              <a:cxn ang="0">
                <a:pos x="3131351" y="44436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67084"/>
              </a:cxn>
              <a:cxn ang="0">
                <a:pos x="9665" y="173882"/>
              </a:cxn>
              <a:cxn ang="0">
                <a:pos x="154635" y="1932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41"/>
          <p:cNvSpPr/>
          <p:nvPr/>
        </p:nvSpPr>
        <p:spPr>
          <a:xfrm>
            <a:off x="6621555" y="2578198"/>
            <a:ext cx="2038350" cy="180975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5732"/>
              </a:cxn>
              <a:cxn ang="0">
                <a:pos x="3092450" y="135732"/>
              </a:cxn>
              <a:cxn ang="0">
                <a:pos x="2957155" y="271463"/>
              </a:cxn>
              <a:cxn ang="0">
                <a:pos x="135295" y="271463"/>
              </a:cxn>
              <a:cxn ang="0">
                <a:pos x="0" y="135732"/>
              </a:cxn>
              <a:cxn ang="0">
                <a:pos x="0" y="135732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Freeform 46"/>
          <p:cNvSpPr/>
          <p:nvPr/>
        </p:nvSpPr>
        <p:spPr>
          <a:xfrm>
            <a:off x="6621555" y="2578198"/>
            <a:ext cx="712788" cy="180975"/>
          </a:xfrm>
          <a:prstGeom prst="roundRect">
            <a:avLst>
              <a:gd name="adj" fmla="val 50000"/>
            </a:avLst>
          </a:prstGeom>
          <a:solidFill>
            <a:srgbClr val="4F85AE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6554880" y="4653815"/>
            <a:ext cx="2181225" cy="298450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86941"/>
              </a:cxn>
              <a:cxn ang="0">
                <a:pos x="3276321" y="280143"/>
              </a:cxn>
              <a:cxn ang="0">
                <a:pos x="3131351" y="44436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67084"/>
              </a:cxn>
              <a:cxn ang="0">
                <a:pos x="9665" y="164222"/>
              </a:cxn>
              <a:cxn ang="0">
                <a:pos x="154635" y="966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6621556" y="4707791"/>
            <a:ext cx="2038350" cy="188912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5649"/>
              </a:cxn>
              <a:cxn ang="0">
                <a:pos x="3092450" y="135649"/>
              </a:cxn>
              <a:cxn ang="0">
                <a:pos x="2957155" y="280988"/>
              </a:cxn>
              <a:cxn ang="0">
                <a:pos x="135295" y="280988"/>
              </a:cxn>
              <a:cxn ang="0">
                <a:pos x="0" y="135649"/>
              </a:cxn>
              <a:cxn ang="0">
                <a:pos x="0" y="135649"/>
              </a:cxn>
              <a:cxn ang="0">
                <a:pos x="135295" y="0"/>
              </a:cxn>
            </a:cxnLst>
            <a:rect l="0" t="0" r="0" b="0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Freeform 47"/>
          <p:cNvSpPr/>
          <p:nvPr/>
        </p:nvSpPr>
        <p:spPr>
          <a:xfrm>
            <a:off x="6621556" y="4707791"/>
            <a:ext cx="1733550" cy="18891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6554881" y="211866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6554880" y="2882998"/>
            <a:ext cx="391533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6554881" y="425557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6554880" y="5019908"/>
            <a:ext cx="391533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8798093" y="2079755"/>
            <a:ext cx="1482725" cy="87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18%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8798093" y="4226440"/>
            <a:ext cx="1482725" cy="87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85%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Freeform 37"/>
          <p:cNvSpPr/>
          <p:nvPr/>
        </p:nvSpPr>
        <p:spPr>
          <a:xfrm>
            <a:off x="3392580" y="2519461"/>
            <a:ext cx="2181225" cy="301625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86941"/>
              </a:cxn>
              <a:cxn ang="0">
                <a:pos x="3276321" y="280143"/>
              </a:cxn>
              <a:cxn ang="0">
                <a:pos x="3131351" y="43470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57424"/>
              </a:cxn>
              <a:cxn ang="0">
                <a:pos x="9665" y="164222"/>
              </a:cxn>
              <a:cxn ang="0">
                <a:pos x="154635" y="966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38"/>
          <p:cNvSpPr/>
          <p:nvPr/>
        </p:nvSpPr>
        <p:spPr>
          <a:xfrm>
            <a:off x="3459255" y="2581373"/>
            <a:ext cx="2038350" cy="177800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4938"/>
              </a:cxn>
              <a:cxn ang="0">
                <a:pos x="3092450" y="134938"/>
              </a:cxn>
              <a:cxn ang="0">
                <a:pos x="2957155" y="269875"/>
              </a:cxn>
              <a:cxn ang="0">
                <a:pos x="135295" y="269875"/>
              </a:cxn>
              <a:cxn ang="0">
                <a:pos x="0" y="134938"/>
              </a:cxn>
              <a:cxn ang="0">
                <a:pos x="0" y="134938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Freeform 39"/>
          <p:cNvSpPr/>
          <p:nvPr/>
        </p:nvSpPr>
        <p:spPr>
          <a:xfrm>
            <a:off x="4653811" y="2581373"/>
            <a:ext cx="846138" cy="17780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Freeform 44"/>
          <p:cNvSpPr/>
          <p:nvPr/>
        </p:nvSpPr>
        <p:spPr>
          <a:xfrm>
            <a:off x="3392580" y="4648102"/>
            <a:ext cx="2181225" cy="306387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96573"/>
              </a:cxn>
              <a:cxn ang="0">
                <a:pos x="3276321" y="289719"/>
              </a:cxn>
              <a:cxn ang="0">
                <a:pos x="3131351" y="444235"/>
              </a:cxn>
              <a:cxn ang="0">
                <a:pos x="3054033" y="463550"/>
              </a:cxn>
              <a:cxn ang="0">
                <a:pos x="222287" y="463550"/>
              </a:cxn>
              <a:cxn ang="0">
                <a:pos x="48323" y="366977"/>
              </a:cxn>
              <a:cxn ang="0">
                <a:pos x="9665" y="173831"/>
              </a:cxn>
              <a:cxn ang="0">
                <a:pos x="154635" y="19315"/>
              </a:cxn>
              <a:cxn ang="0">
                <a:pos x="231952" y="0"/>
              </a:cxn>
            </a:cxnLst>
            <a:rect l="0" t="0" r="0" b="0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Freeform 45"/>
          <p:cNvSpPr/>
          <p:nvPr/>
        </p:nvSpPr>
        <p:spPr>
          <a:xfrm>
            <a:off x="3459254" y="4713188"/>
            <a:ext cx="2038350" cy="176213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4938"/>
              </a:cxn>
              <a:cxn ang="0">
                <a:pos x="3092450" y="134938"/>
              </a:cxn>
              <a:cxn ang="0">
                <a:pos x="2957155" y="269875"/>
              </a:cxn>
              <a:cxn ang="0">
                <a:pos x="135295" y="269875"/>
              </a:cxn>
              <a:cxn ang="0">
                <a:pos x="0" y="134938"/>
              </a:cxn>
              <a:cxn ang="0">
                <a:pos x="0" y="134938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48"/>
          <p:cNvSpPr/>
          <p:nvPr/>
        </p:nvSpPr>
        <p:spPr>
          <a:xfrm>
            <a:off x="4126004" y="4713188"/>
            <a:ext cx="1371600" cy="176213"/>
          </a:xfrm>
          <a:prstGeom prst="roundRect">
            <a:avLst>
              <a:gd name="adj" fmla="val 50000"/>
            </a:avLst>
          </a:prstGeom>
          <a:solidFill>
            <a:srgbClr val="4F85AE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矩形 57"/>
          <p:cNvSpPr>
            <a:spLocks noChangeArrowheads="1"/>
          </p:cNvSpPr>
          <p:nvPr/>
        </p:nvSpPr>
        <p:spPr bwMode="auto">
          <a:xfrm>
            <a:off x="3773164" y="211866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矩形 57"/>
          <p:cNvSpPr>
            <a:spLocks noChangeArrowheads="1"/>
          </p:cNvSpPr>
          <p:nvPr/>
        </p:nvSpPr>
        <p:spPr bwMode="auto">
          <a:xfrm>
            <a:off x="3773164" y="425557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40"/>
          <p:cNvSpPr txBox="1"/>
          <p:nvPr/>
        </p:nvSpPr>
        <p:spPr>
          <a:xfrm>
            <a:off x="1658468" y="2882998"/>
            <a:ext cx="391533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1658468" y="5019908"/>
            <a:ext cx="391533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1845524" y="2079755"/>
            <a:ext cx="1482725" cy="87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25%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1845524" y="4226440"/>
            <a:ext cx="1482725" cy="87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65%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457695" y="2698716"/>
            <a:ext cx="1256290" cy="1256290"/>
          </a:xfrm>
          <a:prstGeom prst="ellips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梯形 13"/>
          <p:cNvSpPr/>
          <p:nvPr/>
        </p:nvSpPr>
        <p:spPr>
          <a:xfrm rot="7200000">
            <a:off x="4985917" y="3037169"/>
            <a:ext cx="1584530" cy="263144"/>
          </a:xfrm>
          <a:prstGeom prst="trapezoid">
            <a:avLst>
              <a:gd name="adj" fmla="val 16934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梯形 14"/>
          <p:cNvSpPr/>
          <p:nvPr/>
        </p:nvSpPr>
        <p:spPr>
          <a:xfrm rot="14400000">
            <a:off x="5621392" y="3037287"/>
            <a:ext cx="1584742" cy="263034"/>
          </a:xfrm>
          <a:prstGeom prst="trapezoid">
            <a:avLst>
              <a:gd name="adj" fmla="val 16934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梯形 18"/>
          <p:cNvSpPr/>
          <p:nvPr/>
        </p:nvSpPr>
        <p:spPr>
          <a:xfrm>
            <a:off x="5303627" y="3565736"/>
            <a:ext cx="1584746" cy="263852"/>
          </a:xfrm>
          <a:prstGeom prst="trapezoid">
            <a:avLst>
              <a:gd name="adj" fmla="val 16934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5784895" y="2982169"/>
            <a:ext cx="622210" cy="535942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7301621" y="2567701"/>
            <a:ext cx="1801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01621" y="2952042"/>
            <a:ext cx="3957637" cy="613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5195093" y="4355201"/>
            <a:ext cx="1801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17181" y="4739542"/>
            <a:ext cx="3957637" cy="613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3088517" y="2567701"/>
            <a:ext cx="1801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932692" y="2952042"/>
            <a:ext cx="3957637" cy="613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849092" y="2455524"/>
            <a:ext cx="2522537" cy="2519362"/>
            <a:chOff x="1163330" y="2546351"/>
            <a:chExt cx="2522537" cy="2519362"/>
          </a:xfrm>
        </p:grpSpPr>
        <p:sp>
          <p:nvSpPr>
            <p:cNvPr id="14" name="AutoShape 2"/>
            <p:cNvSpPr>
              <a:spLocks noChangeArrowheads="1"/>
            </p:cNvSpPr>
            <p:nvPr/>
          </p:nvSpPr>
          <p:spPr bwMode="auto">
            <a:xfrm>
              <a:off x="1349067" y="2546351"/>
              <a:ext cx="1031875" cy="881062"/>
            </a:xfrm>
            <a:custGeom>
              <a:avLst/>
              <a:gdLst>
                <a:gd name="T0" fmla="*/ 9600 w 21600"/>
                <a:gd name="T1" fmla="*/ 21600 h 21600"/>
                <a:gd name="T2" fmla="*/ 0 w 21600"/>
                <a:gd name="T3" fmla="*/ 14675 h 21600"/>
                <a:gd name="T4" fmla="*/ 20894 w 21600"/>
                <a:gd name="T5" fmla="*/ 0 h 21600"/>
                <a:gd name="T6" fmla="*/ 21600 w 21600"/>
                <a:gd name="T7" fmla="*/ 13191 h 21600"/>
                <a:gd name="T8" fmla="*/ 9600 w 21600"/>
                <a:gd name="T9" fmla="*/ 21600 h 21600"/>
                <a:gd name="T10" fmla="*/ 9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9600" y="21600"/>
                  </a:moveTo>
                  <a:cubicBezTo>
                    <a:pt x="0" y="14675"/>
                    <a:pt x="0" y="14675"/>
                    <a:pt x="0" y="14675"/>
                  </a:cubicBezTo>
                  <a:cubicBezTo>
                    <a:pt x="4518" y="6101"/>
                    <a:pt x="12282" y="577"/>
                    <a:pt x="20894" y="0"/>
                  </a:cubicBezTo>
                  <a:cubicBezTo>
                    <a:pt x="21600" y="13191"/>
                    <a:pt x="21600" y="13191"/>
                    <a:pt x="21600" y="13191"/>
                  </a:cubicBezTo>
                  <a:cubicBezTo>
                    <a:pt x="16518" y="13521"/>
                    <a:pt x="12141" y="16818"/>
                    <a:pt x="9600" y="21600"/>
                  </a:cubicBezTo>
                  <a:close/>
                  <a:moveTo>
                    <a:pt x="9600" y="21600"/>
                  </a:moveTo>
                </a:path>
              </a:pathLst>
            </a:custGeom>
            <a:solidFill>
              <a:srgbClr val="4F8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AutoShape 3"/>
            <p:cNvSpPr>
              <a:spLocks noChangeArrowheads="1"/>
            </p:cNvSpPr>
            <p:nvPr/>
          </p:nvSpPr>
          <p:spPr bwMode="auto">
            <a:xfrm>
              <a:off x="3066742" y="3222626"/>
              <a:ext cx="619125" cy="1163637"/>
            </a:xfrm>
            <a:custGeom>
              <a:avLst/>
              <a:gdLst>
                <a:gd name="T0" fmla="*/ 0 w 20053"/>
                <a:gd name="T1" fmla="*/ 4620 h 21600"/>
                <a:gd name="T2" fmla="*/ 15413 w 20053"/>
                <a:gd name="T3" fmla="*/ 0 h 21600"/>
                <a:gd name="T4" fmla="*/ 15413 w 20053"/>
                <a:gd name="T5" fmla="*/ 21600 h 21600"/>
                <a:gd name="T6" fmla="*/ 0 w 20053"/>
                <a:gd name="T7" fmla="*/ 16980 h 21600"/>
                <a:gd name="T8" fmla="*/ 2605 w 20053"/>
                <a:gd name="T9" fmla="*/ 10800 h 21600"/>
                <a:gd name="T10" fmla="*/ 0 w 20053"/>
                <a:gd name="T11" fmla="*/ 4620 h 21600"/>
                <a:gd name="T12" fmla="*/ 0 w 20053"/>
                <a:gd name="T13" fmla="*/ 462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53" h="21600">
                  <a:moveTo>
                    <a:pt x="0" y="4620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600" y="6742"/>
                    <a:pt x="21600" y="14858"/>
                    <a:pt x="15413" y="21600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7" y="15170"/>
                    <a:pt x="2605" y="13047"/>
                    <a:pt x="2605" y="10800"/>
                  </a:cubicBezTo>
                  <a:cubicBezTo>
                    <a:pt x="2605" y="8553"/>
                    <a:pt x="1737" y="6492"/>
                    <a:pt x="0" y="4620"/>
                  </a:cubicBezTo>
                  <a:close/>
                  <a:moveTo>
                    <a:pt x="0" y="4620"/>
                  </a:moveTo>
                </a:path>
              </a:pathLst>
            </a:custGeom>
            <a:solidFill>
              <a:srgbClr val="4F8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AutoShape 4"/>
            <p:cNvSpPr>
              <a:spLocks noChangeArrowheads="1"/>
            </p:cNvSpPr>
            <p:nvPr/>
          </p:nvSpPr>
          <p:spPr bwMode="auto">
            <a:xfrm>
              <a:off x="2471430" y="4181476"/>
              <a:ext cx="1030287" cy="879475"/>
            </a:xfrm>
            <a:custGeom>
              <a:avLst/>
              <a:gdLst>
                <a:gd name="T0" fmla="*/ 11961 w 21600"/>
                <a:gd name="T1" fmla="*/ 0 h 21600"/>
                <a:gd name="T2" fmla="*/ 21600 w 21600"/>
                <a:gd name="T3" fmla="*/ 6925 h 21600"/>
                <a:gd name="T4" fmla="*/ 704 w 21600"/>
                <a:gd name="T5" fmla="*/ 21600 h 21600"/>
                <a:gd name="T6" fmla="*/ 0 w 21600"/>
                <a:gd name="T7" fmla="*/ 8492 h 21600"/>
                <a:gd name="T8" fmla="*/ 11961 w 21600"/>
                <a:gd name="T9" fmla="*/ 0 h 21600"/>
                <a:gd name="T10" fmla="*/ 11961 w 21600"/>
                <a:gd name="T11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11961" y="0"/>
                  </a:moveTo>
                  <a:cubicBezTo>
                    <a:pt x="21600" y="6925"/>
                    <a:pt x="21600" y="6925"/>
                    <a:pt x="21600" y="6925"/>
                  </a:cubicBezTo>
                  <a:cubicBezTo>
                    <a:pt x="17097" y="15499"/>
                    <a:pt x="9287" y="21023"/>
                    <a:pt x="704" y="21600"/>
                  </a:cubicBezTo>
                  <a:cubicBezTo>
                    <a:pt x="0" y="8492"/>
                    <a:pt x="0" y="8492"/>
                    <a:pt x="0" y="8492"/>
                  </a:cubicBezTo>
                  <a:cubicBezTo>
                    <a:pt x="5066" y="8079"/>
                    <a:pt x="9498" y="4782"/>
                    <a:pt x="11961" y="0"/>
                  </a:cubicBezTo>
                  <a:close/>
                  <a:moveTo>
                    <a:pt x="11961" y="0"/>
                  </a:move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AutoShape 5"/>
            <p:cNvSpPr>
              <a:spLocks noChangeArrowheads="1"/>
            </p:cNvSpPr>
            <p:nvPr/>
          </p:nvSpPr>
          <p:spPr bwMode="auto">
            <a:xfrm>
              <a:off x="2788930" y="4476751"/>
              <a:ext cx="304800" cy="322262"/>
            </a:xfrm>
            <a:custGeom>
              <a:avLst/>
              <a:gdLst>
                <a:gd name="T0" fmla="*/ 13625 w 21104"/>
                <a:gd name="T1" fmla="*/ 14830 h 21600"/>
                <a:gd name="T2" fmla="*/ 21102 w 21104"/>
                <a:gd name="T3" fmla="*/ 4191 h 21600"/>
                <a:gd name="T4" fmla="*/ 21102 w 21104"/>
                <a:gd name="T5" fmla="*/ 3385 h 21600"/>
                <a:gd name="T6" fmla="*/ 19440 w 21104"/>
                <a:gd name="T7" fmla="*/ 1612 h 21600"/>
                <a:gd name="T8" fmla="*/ 18443 w 21104"/>
                <a:gd name="T9" fmla="*/ 1612 h 21600"/>
                <a:gd name="T10" fmla="*/ 17612 w 21104"/>
                <a:gd name="T11" fmla="*/ 2418 h 21600"/>
                <a:gd name="T12" fmla="*/ 16616 w 21104"/>
                <a:gd name="T13" fmla="*/ 2579 h 21600"/>
                <a:gd name="T14" fmla="*/ 16782 w 21104"/>
                <a:gd name="T15" fmla="*/ 0 h 21600"/>
                <a:gd name="T16" fmla="*/ 4486 w 21104"/>
                <a:gd name="T17" fmla="*/ 0 h 21600"/>
                <a:gd name="T18" fmla="*/ 4486 w 21104"/>
                <a:gd name="T19" fmla="*/ 2579 h 21600"/>
                <a:gd name="T20" fmla="*/ 3656 w 21104"/>
                <a:gd name="T21" fmla="*/ 2418 h 21600"/>
                <a:gd name="T22" fmla="*/ 2825 w 21104"/>
                <a:gd name="T23" fmla="*/ 1612 h 21600"/>
                <a:gd name="T24" fmla="*/ 1828 w 21104"/>
                <a:gd name="T25" fmla="*/ 1612 h 21600"/>
                <a:gd name="T26" fmla="*/ 0 w 21104"/>
                <a:gd name="T27" fmla="*/ 3385 h 21600"/>
                <a:gd name="T28" fmla="*/ 0 w 21104"/>
                <a:gd name="T29" fmla="*/ 4191 h 21600"/>
                <a:gd name="T30" fmla="*/ 7643 w 21104"/>
                <a:gd name="T31" fmla="*/ 14830 h 21600"/>
                <a:gd name="T32" fmla="*/ 9637 w 21104"/>
                <a:gd name="T33" fmla="*/ 15636 h 21600"/>
                <a:gd name="T34" fmla="*/ 9637 w 21104"/>
                <a:gd name="T35" fmla="*/ 16603 h 21600"/>
                <a:gd name="T36" fmla="*/ 8806 w 21104"/>
                <a:gd name="T37" fmla="*/ 16925 h 21600"/>
                <a:gd name="T38" fmla="*/ 9637 w 21104"/>
                <a:gd name="T39" fmla="*/ 17409 h 21600"/>
                <a:gd name="T40" fmla="*/ 9637 w 21104"/>
                <a:gd name="T41" fmla="*/ 18376 h 21600"/>
                <a:gd name="T42" fmla="*/ 8972 w 21104"/>
                <a:gd name="T43" fmla="*/ 19182 h 21600"/>
                <a:gd name="T44" fmla="*/ 7976 w 21104"/>
                <a:gd name="T45" fmla="*/ 19988 h 21600"/>
                <a:gd name="T46" fmla="*/ 7145 w 21104"/>
                <a:gd name="T47" fmla="*/ 20794 h 21600"/>
                <a:gd name="T48" fmla="*/ 7976 w 21104"/>
                <a:gd name="T49" fmla="*/ 21600 h 21600"/>
                <a:gd name="T50" fmla="*/ 13126 w 21104"/>
                <a:gd name="T51" fmla="*/ 21600 h 21600"/>
                <a:gd name="T52" fmla="*/ 14123 w 21104"/>
                <a:gd name="T53" fmla="*/ 20794 h 21600"/>
                <a:gd name="T54" fmla="*/ 13126 w 21104"/>
                <a:gd name="T55" fmla="*/ 19988 h 21600"/>
                <a:gd name="T56" fmla="*/ 12296 w 21104"/>
                <a:gd name="T57" fmla="*/ 19021 h 21600"/>
                <a:gd name="T58" fmla="*/ 11465 w 21104"/>
                <a:gd name="T59" fmla="*/ 18376 h 21600"/>
                <a:gd name="T60" fmla="*/ 11465 w 21104"/>
                <a:gd name="T61" fmla="*/ 17409 h 21600"/>
                <a:gd name="T62" fmla="*/ 12296 w 21104"/>
                <a:gd name="T63" fmla="*/ 16925 h 21600"/>
                <a:gd name="T64" fmla="*/ 11465 w 21104"/>
                <a:gd name="T65" fmla="*/ 16603 h 21600"/>
                <a:gd name="T66" fmla="*/ 11465 w 21104"/>
                <a:gd name="T67" fmla="*/ 15636 h 21600"/>
                <a:gd name="T68" fmla="*/ 13625 w 21104"/>
                <a:gd name="T69" fmla="*/ 14830 h 21600"/>
                <a:gd name="T70" fmla="*/ 16782 w 21104"/>
                <a:gd name="T71" fmla="*/ 3385 h 21600"/>
                <a:gd name="T72" fmla="*/ 17612 w 21104"/>
                <a:gd name="T73" fmla="*/ 3385 h 21600"/>
                <a:gd name="T74" fmla="*/ 18609 w 21104"/>
                <a:gd name="T75" fmla="*/ 2579 h 21600"/>
                <a:gd name="T76" fmla="*/ 19440 w 21104"/>
                <a:gd name="T77" fmla="*/ 3385 h 21600"/>
                <a:gd name="T78" fmla="*/ 19440 w 21104"/>
                <a:gd name="T79" fmla="*/ 4191 h 21600"/>
                <a:gd name="T80" fmla="*/ 14954 w 21104"/>
                <a:gd name="T81" fmla="*/ 11445 h 21600"/>
                <a:gd name="T82" fmla="*/ 16782 w 21104"/>
                <a:gd name="T83" fmla="*/ 3385 h 21600"/>
                <a:gd name="T84" fmla="*/ 5982 w 21104"/>
                <a:gd name="T85" fmla="*/ 11606 h 21600"/>
                <a:gd name="T86" fmla="*/ 1496 w 21104"/>
                <a:gd name="T87" fmla="*/ 4352 h 21600"/>
                <a:gd name="T88" fmla="*/ 1496 w 21104"/>
                <a:gd name="T89" fmla="*/ 3546 h 21600"/>
                <a:gd name="T90" fmla="*/ 2326 w 21104"/>
                <a:gd name="T91" fmla="*/ 2579 h 21600"/>
                <a:gd name="T92" fmla="*/ 3323 w 21104"/>
                <a:gd name="T93" fmla="*/ 3546 h 21600"/>
                <a:gd name="T94" fmla="*/ 4154 w 21104"/>
                <a:gd name="T95" fmla="*/ 3546 h 21600"/>
                <a:gd name="T96" fmla="*/ 5982 w 21104"/>
                <a:gd name="T97" fmla="*/ 11606 h 21600"/>
                <a:gd name="T98" fmla="*/ 5982 w 21104"/>
                <a:gd name="T99" fmla="*/ 1160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04" h="21600">
                  <a:moveTo>
                    <a:pt x="13625" y="14830"/>
                  </a:moveTo>
                  <a:cubicBezTo>
                    <a:pt x="21434" y="10155"/>
                    <a:pt x="21102" y="4191"/>
                    <a:pt x="21102" y="4191"/>
                  </a:cubicBezTo>
                  <a:cubicBezTo>
                    <a:pt x="21102" y="3385"/>
                    <a:pt x="21102" y="3385"/>
                    <a:pt x="21102" y="3385"/>
                  </a:cubicBezTo>
                  <a:cubicBezTo>
                    <a:pt x="21102" y="3385"/>
                    <a:pt x="21102" y="1612"/>
                    <a:pt x="19440" y="1612"/>
                  </a:cubicBezTo>
                  <a:cubicBezTo>
                    <a:pt x="18942" y="1612"/>
                    <a:pt x="18443" y="1612"/>
                    <a:pt x="18443" y="1612"/>
                  </a:cubicBezTo>
                  <a:cubicBezTo>
                    <a:pt x="17612" y="1612"/>
                    <a:pt x="17612" y="2418"/>
                    <a:pt x="17612" y="2418"/>
                  </a:cubicBezTo>
                  <a:cubicBezTo>
                    <a:pt x="17612" y="2418"/>
                    <a:pt x="17280" y="2579"/>
                    <a:pt x="16616" y="2579"/>
                  </a:cubicBezTo>
                  <a:cubicBezTo>
                    <a:pt x="16616" y="1934"/>
                    <a:pt x="16782" y="0"/>
                    <a:pt x="16782" y="0"/>
                  </a:cubicBezTo>
                  <a:cubicBezTo>
                    <a:pt x="9139" y="967"/>
                    <a:pt x="4486" y="0"/>
                    <a:pt x="4486" y="0"/>
                  </a:cubicBezTo>
                  <a:cubicBezTo>
                    <a:pt x="4486" y="2579"/>
                    <a:pt x="4486" y="2579"/>
                    <a:pt x="4486" y="2579"/>
                  </a:cubicBezTo>
                  <a:cubicBezTo>
                    <a:pt x="3822" y="2579"/>
                    <a:pt x="3656" y="2418"/>
                    <a:pt x="3656" y="2418"/>
                  </a:cubicBezTo>
                  <a:cubicBezTo>
                    <a:pt x="3656" y="2418"/>
                    <a:pt x="3489" y="1612"/>
                    <a:pt x="2825" y="1612"/>
                  </a:cubicBezTo>
                  <a:cubicBezTo>
                    <a:pt x="2825" y="1612"/>
                    <a:pt x="2326" y="1612"/>
                    <a:pt x="1828" y="1612"/>
                  </a:cubicBezTo>
                  <a:cubicBezTo>
                    <a:pt x="166" y="1612"/>
                    <a:pt x="0" y="3385"/>
                    <a:pt x="0" y="3385"/>
                  </a:cubicBezTo>
                  <a:cubicBezTo>
                    <a:pt x="0" y="4191"/>
                    <a:pt x="0" y="4191"/>
                    <a:pt x="0" y="4191"/>
                  </a:cubicBezTo>
                  <a:cubicBezTo>
                    <a:pt x="0" y="4191"/>
                    <a:pt x="-166" y="10155"/>
                    <a:pt x="7643" y="14830"/>
                  </a:cubicBezTo>
                  <a:cubicBezTo>
                    <a:pt x="7643" y="14830"/>
                    <a:pt x="8474" y="15636"/>
                    <a:pt x="9637" y="15636"/>
                  </a:cubicBezTo>
                  <a:cubicBezTo>
                    <a:pt x="9637" y="16603"/>
                    <a:pt x="9637" y="16603"/>
                    <a:pt x="9637" y="16603"/>
                  </a:cubicBezTo>
                  <a:cubicBezTo>
                    <a:pt x="9637" y="16603"/>
                    <a:pt x="8806" y="16442"/>
                    <a:pt x="8806" y="16925"/>
                  </a:cubicBezTo>
                  <a:cubicBezTo>
                    <a:pt x="8806" y="17570"/>
                    <a:pt x="9637" y="17409"/>
                    <a:pt x="9637" y="17409"/>
                  </a:cubicBezTo>
                  <a:cubicBezTo>
                    <a:pt x="9637" y="18376"/>
                    <a:pt x="9637" y="18376"/>
                    <a:pt x="9637" y="18376"/>
                  </a:cubicBezTo>
                  <a:cubicBezTo>
                    <a:pt x="9637" y="18376"/>
                    <a:pt x="9471" y="19182"/>
                    <a:pt x="8972" y="19182"/>
                  </a:cubicBezTo>
                  <a:cubicBezTo>
                    <a:pt x="8972" y="19988"/>
                    <a:pt x="7976" y="19988"/>
                    <a:pt x="7976" y="19988"/>
                  </a:cubicBezTo>
                  <a:cubicBezTo>
                    <a:pt x="7976" y="19988"/>
                    <a:pt x="7145" y="20149"/>
                    <a:pt x="7145" y="20794"/>
                  </a:cubicBezTo>
                  <a:cubicBezTo>
                    <a:pt x="7145" y="20794"/>
                    <a:pt x="6979" y="21600"/>
                    <a:pt x="7976" y="21600"/>
                  </a:cubicBezTo>
                  <a:cubicBezTo>
                    <a:pt x="9305" y="21600"/>
                    <a:pt x="13126" y="21600"/>
                    <a:pt x="13126" y="21600"/>
                  </a:cubicBezTo>
                  <a:cubicBezTo>
                    <a:pt x="13957" y="21600"/>
                    <a:pt x="14123" y="20794"/>
                    <a:pt x="14123" y="20794"/>
                  </a:cubicBezTo>
                  <a:cubicBezTo>
                    <a:pt x="14123" y="20794"/>
                    <a:pt x="14123" y="19988"/>
                    <a:pt x="13126" y="19988"/>
                  </a:cubicBezTo>
                  <a:cubicBezTo>
                    <a:pt x="12296" y="19988"/>
                    <a:pt x="12296" y="19021"/>
                    <a:pt x="12296" y="19021"/>
                  </a:cubicBezTo>
                  <a:cubicBezTo>
                    <a:pt x="12296" y="19021"/>
                    <a:pt x="11465" y="19182"/>
                    <a:pt x="11465" y="18376"/>
                  </a:cubicBezTo>
                  <a:cubicBezTo>
                    <a:pt x="11465" y="17409"/>
                    <a:pt x="11465" y="17409"/>
                    <a:pt x="11465" y="17409"/>
                  </a:cubicBezTo>
                  <a:cubicBezTo>
                    <a:pt x="11465" y="17409"/>
                    <a:pt x="12296" y="17570"/>
                    <a:pt x="12296" y="16925"/>
                  </a:cubicBezTo>
                  <a:cubicBezTo>
                    <a:pt x="12296" y="16442"/>
                    <a:pt x="11465" y="16603"/>
                    <a:pt x="11465" y="16603"/>
                  </a:cubicBezTo>
                  <a:cubicBezTo>
                    <a:pt x="11465" y="15636"/>
                    <a:pt x="11465" y="15636"/>
                    <a:pt x="11465" y="15636"/>
                  </a:cubicBezTo>
                  <a:cubicBezTo>
                    <a:pt x="12296" y="15636"/>
                    <a:pt x="12960" y="15313"/>
                    <a:pt x="13625" y="14830"/>
                  </a:cubicBezTo>
                  <a:close/>
                  <a:moveTo>
                    <a:pt x="16782" y="3385"/>
                  </a:moveTo>
                  <a:cubicBezTo>
                    <a:pt x="16948" y="3385"/>
                    <a:pt x="17612" y="3385"/>
                    <a:pt x="17612" y="3385"/>
                  </a:cubicBezTo>
                  <a:cubicBezTo>
                    <a:pt x="18443" y="3385"/>
                    <a:pt x="18609" y="2579"/>
                    <a:pt x="18609" y="2579"/>
                  </a:cubicBezTo>
                  <a:cubicBezTo>
                    <a:pt x="19440" y="2579"/>
                    <a:pt x="19440" y="3385"/>
                    <a:pt x="19440" y="3385"/>
                  </a:cubicBezTo>
                  <a:cubicBezTo>
                    <a:pt x="19440" y="4191"/>
                    <a:pt x="19440" y="4191"/>
                    <a:pt x="19440" y="4191"/>
                  </a:cubicBezTo>
                  <a:cubicBezTo>
                    <a:pt x="19440" y="4191"/>
                    <a:pt x="19108" y="7576"/>
                    <a:pt x="14954" y="11445"/>
                  </a:cubicBezTo>
                  <a:cubicBezTo>
                    <a:pt x="15951" y="9833"/>
                    <a:pt x="16782" y="6125"/>
                    <a:pt x="16782" y="3385"/>
                  </a:cubicBezTo>
                  <a:close/>
                  <a:moveTo>
                    <a:pt x="5982" y="11606"/>
                  </a:moveTo>
                  <a:cubicBezTo>
                    <a:pt x="1662" y="7737"/>
                    <a:pt x="1496" y="4352"/>
                    <a:pt x="1496" y="4352"/>
                  </a:cubicBezTo>
                  <a:cubicBezTo>
                    <a:pt x="1496" y="3546"/>
                    <a:pt x="1496" y="3546"/>
                    <a:pt x="1496" y="3546"/>
                  </a:cubicBezTo>
                  <a:cubicBezTo>
                    <a:pt x="1496" y="3546"/>
                    <a:pt x="1496" y="2579"/>
                    <a:pt x="2326" y="2579"/>
                  </a:cubicBezTo>
                  <a:cubicBezTo>
                    <a:pt x="2326" y="2579"/>
                    <a:pt x="2326" y="3546"/>
                    <a:pt x="3323" y="3546"/>
                  </a:cubicBezTo>
                  <a:cubicBezTo>
                    <a:pt x="3323" y="3546"/>
                    <a:pt x="3988" y="3546"/>
                    <a:pt x="4154" y="3546"/>
                  </a:cubicBezTo>
                  <a:cubicBezTo>
                    <a:pt x="4154" y="6287"/>
                    <a:pt x="4985" y="9994"/>
                    <a:pt x="5982" y="11606"/>
                  </a:cubicBezTo>
                  <a:close/>
                  <a:moveTo>
                    <a:pt x="5982" y="11606"/>
                  </a:moveTo>
                </a:path>
              </a:pathLst>
            </a:cu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AutoShape 6"/>
            <p:cNvSpPr>
              <a:spLocks noChangeArrowheads="1"/>
            </p:cNvSpPr>
            <p:nvPr/>
          </p:nvSpPr>
          <p:spPr bwMode="auto">
            <a:xfrm>
              <a:off x="2463492" y="2546351"/>
              <a:ext cx="1031875" cy="874712"/>
            </a:xfrm>
            <a:custGeom>
              <a:avLst/>
              <a:gdLst>
                <a:gd name="T0" fmla="*/ 0 w 21600"/>
                <a:gd name="T1" fmla="*/ 13292 h 21600"/>
                <a:gd name="T2" fmla="*/ 563 w 21600"/>
                <a:gd name="T3" fmla="*/ 0 h 21600"/>
                <a:gd name="T4" fmla="*/ 21600 w 21600"/>
                <a:gd name="T5" fmla="*/ 14538 h 21600"/>
                <a:gd name="T6" fmla="*/ 12031 w 21600"/>
                <a:gd name="T7" fmla="*/ 21600 h 21600"/>
                <a:gd name="T8" fmla="*/ 0 w 21600"/>
                <a:gd name="T9" fmla="*/ 13292 h 21600"/>
                <a:gd name="T10" fmla="*/ 0 w 21600"/>
                <a:gd name="T11" fmla="*/ 1329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3" y="0"/>
                    <a:pt x="563" y="0"/>
                    <a:pt x="563" y="0"/>
                  </a:cubicBezTo>
                  <a:cubicBezTo>
                    <a:pt x="9217" y="498"/>
                    <a:pt x="17027" y="5982"/>
                    <a:pt x="21600" y="14538"/>
                  </a:cubicBezTo>
                  <a:cubicBezTo>
                    <a:pt x="12031" y="21600"/>
                    <a:pt x="12031" y="21600"/>
                    <a:pt x="12031" y="21600"/>
                  </a:cubicBezTo>
                  <a:cubicBezTo>
                    <a:pt x="9498" y="16865"/>
                    <a:pt x="5066" y="13625"/>
                    <a:pt x="0" y="13292"/>
                  </a:cubicBezTo>
                  <a:close/>
                  <a:moveTo>
                    <a:pt x="0" y="13292"/>
                  </a:move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AutoShape 7"/>
            <p:cNvSpPr>
              <a:spLocks noChangeArrowheads="1"/>
            </p:cNvSpPr>
            <p:nvPr/>
          </p:nvSpPr>
          <p:spPr bwMode="auto">
            <a:xfrm>
              <a:off x="1374467" y="4200526"/>
              <a:ext cx="1031875" cy="865187"/>
            </a:xfrm>
            <a:custGeom>
              <a:avLst/>
              <a:gdLst>
                <a:gd name="T0" fmla="*/ 21600 w 21600"/>
                <a:gd name="T1" fmla="*/ 8153 h 21600"/>
                <a:gd name="T2" fmla="*/ 21248 w 21600"/>
                <a:gd name="T3" fmla="*/ 21600 h 21600"/>
                <a:gd name="T4" fmla="*/ 0 w 21600"/>
                <a:gd name="T5" fmla="*/ 7480 h 21600"/>
                <a:gd name="T6" fmla="*/ 9358 w 21600"/>
                <a:gd name="T7" fmla="*/ 0 h 21600"/>
                <a:gd name="T8" fmla="*/ 21600 w 21600"/>
                <a:gd name="T9" fmla="*/ 8153 h 21600"/>
                <a:gd name="T10" fmla="*/ 21600 w 21600"/>
                <a:gd name="T11" fmla="*/ 8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8153"/>
                  </a:moveTo>
                  <a:cubicBezTo>
                    <a:pt x="21248" y="21600"/>
                    <a:pt x="21248" y="21600"/>
                    <a:pt x="21248" y="21600"/>
                  </a:cubicBezTo>
                  <a:cubicBezTo>
                    <a:pt x="12664" y="21348"/>
                    <a:pt x="4714" y="16053"/>
                    <a:pt x="0" y="7480"/>
                  </a:cubicBezTo>
                  <a:cubicBezTo>
                    <a:pt x="9358" y="0"/>
                    <a:pt x="9358" y="0"/>
                    <a:pt x="9358" y="0"/>
                  </a:cubicBezTo>
                  <a:cubicBezTo>
                    <a:pt x="12031" y="4791"/>
                    <a:pt x="16464" y="7984"/>
                    <a:pt x="21600" y="8153"/>
                  </a:cubicBezTo>
                  <a:close/>
                  <a:moveTo>
                    <a:pt x="21600" y="8153"/>
                  </a:moveTo>
                </a:path>
              </a:pathLst>
            </a:custGeom>
            <a:solidFill>
              <a:srgbClr val="4F8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AutoShape 8"/>
            <p:cNvSpPr>
              <a:spLocks noChangeArrowheads="1"/>
            </p:cNvSpPr>
            <p:nvPr/>
          </p:nvSpPr>
          <p:spPr bwMode="auto">
            <a:xfrm>
              <a:off x="1771342" y="2819401"/>
              <a:ext cx="279400" cy="277812"/>
            </a:xfrm>
            <a:custGeom>
              <a:avLst/>
              <a:gdLst>
                <a:gd name="T0" fmla="*/ 0 w 21600"/>
                <a:gd name="T1" fmla="*/ 10800 h 21600"/>
                <a:gd name="T2" fmla="*/ 21600 w 21600"/>
                <a:gd name="T3" fmla="*/ 10800 h 21600"/>
                <a:gd name="T4" fmla="*/ 14940 w 21600"/>
                <a:gd name="T5" fmla="*/ 4320 h 21600"/>
                <a:gd name="T6" fmla="*/ 15480 w 21600"/>
                <a:gd name="T7" fmla="*/ 2520 h 21600"/>
                <a:gd name="T8" fmla="*/ 15480 w 21600"/>
                <a:gd name="T9" fmla="*/ 5040 h 21600"/>
                <a:gd name="T10" fmla="*/ 8460 w 21600"/>
                <a:gd name="T11" fmla="*/ 13860 h 21600"/>
                <a:gd name="T12" fmla="*/ 7380 w 21600"/>
                <a:gd name="T13" fmla="*/ 15840 h 21600"/>
                <a:gd name="T14" fmla="*/ 6840 w 21600"/>
                <a:gd name="T15" fmla="*/ 17100 h 21600"/>
                <a:gd name="T16" fmla="*/ 6660 w 21600"/>
                <a:gd name="T17" fmla="*/ 19800 h 21600"/>
                <a:gd name="T18" fmla="*/ 5580 w 21600"/>
                <a:gd name="T19" fmla="*/ 17820 h 21600"/>
                <a:gd name="T20" fmla="*/ 4680 w 21600"/>
                <a:gd name="T21" fmla="*/ 16020 h 21600"/>
                <a:gd name="T22" fmla="*/ 3060 w 21600"/>
                <a:gd name="T23" fmla="*/ 14760 h 21600"/>
                <a:gd name="T24" fmla="*/ 2880 w 21600"/>
                <a:gd name="T25" fmla="*/ 12240 h 21600"/>
                <a:gd name="T26" fmla="*/ 2700 w 21600"/>
                <a:gd name="T27" fmla="*/ 10800 h 21600"/>
                <a:gd name="T28" fmla="*/ 1800 w 21600"/>
                <a:gd name="T29" fmla="*/ 9720 h 21600"/>
                <a:gd name="T30" fmla="*/ 1800 w 21600"/>
                <a:gd name="T31" fmla="*/ 8100 h 21600"/>
                <a:gd name="T32" fmla="*/ 6840 w 21600"/>
                <a:gd name="T33" fmla="*/ 3600 h 21600"/>
                <a:gd name="T34" fmla="*/ 5580 w 21600"/>
                <a:gd name="T35" fmla="*/ 3600 h 21600"/>
                <a:gd name="T36" fmla="*/ 5040 w 21600"/>
                <a:gd name="T37" fmla="*/ 4680 h 21600"/>
                <a:gd name="T38" fmla="*/ 5760 w 21600"/>
                <a:gd name="T39" fmla="*/ 5040 h 21600"/>
                <a:gd name="T40" fmla="*/ 5580 w 21600"/>
                <a:gd name="T41" fmla="*/ 4320 h 21600"/>
                <a:gd name="T42" fmla="*/ 8460 w 21600"/>
                <a:gd name="T43" fmla="*/ 5400 h 21600"/>
                <a:gd name="T44" fmla="*/ 7380 w 21600"/>
                <a:gd name="T45" fmla="*/ 6120 h 21600"/>
                <a:gd name="T46" fmla="*/ 6660 w 21600"/>
                <a:gd name="T47" fmla="*/ 6480 h 21600"/>
                <a:gd name="T48" fmla="*/ 6840 w 21600"/>
                <a:gd name="T49" fmla="*/ 7740 h 21600"/>
                <a:gd name="T50" fmla="*/ 5940 w 21600"/>
                <a:gd name="T51" fmla="*/ 8820 h 21600"/>
                <a:gd name="T52" fmla="*/ 5220 w 21600"/>
                <a:gd name="T53" fmla="*/ 9180 h 21600"/>
                <a:gd name="T54" fmla="*/ 3780 w 21600"/>
                <a:gd name="T55" fmla="*/ 8820 h 21600"/>
                <a:gd name="T56" fmla="*/ 2700 w 21600"/>
                <a:gd name="T57" fmla="*/ 9720 h 21600"/>
                <a:gd name="T58" fmla="*/ 2880 w 21600"/>
                <a:gd name="T59" fmla="*/ 10440 h 21600"/>
                <a:gd name="T60" fmla="*/ 4860 w 21600"/>
                <a:gd name="T61" fmla="*/ 11160 h 21600"/>
                <a:gd name="T62" fmla="*/ 7380 w 21600"/>
                <a:gd name="T63" fmla="*/ 11880 h 21600"/>
                <a:gd name="T64" fmla="*/ 8460 w 21600"/>
                <a:gd name="T65" fmla="*/ 13860 h 21600"/>
                <a:gd name="T66" fmla="*/ 9900 w 21600"/>
                <a:gd name="T67" fmla="*/ 3780 h 21600"/>
                <a:gd name="T68" fmla="*/ 7920 w 21600"/>
                <a:gd name="T69" fmla="*/ 2700 h 21600"/>
                <a:gd name="T70" fmla="*/ 11340 w 21600"/>
                <a:gd name="T71" fmla="*/ 1800 h 21600"/>
                <a:gd name="T72" fmla="*/ 19260 w 21600"/>
                <a:gd name="T73" fmla="*/ 11160 h 21600"/>
                <a:gd name="T74" fmla="*/ 16560 w 21600"/>
                <a:gd name="T75" fmla="*/ 18360 h 21600"/>
                <a:gd name="T76" fmla="*/ 16380 w 21600"/>
                <a:gd name="T77" fmla="*/ 16560 h 21600"/>
                <a:gd name="T78" fmla="*/ 15120 w 21600"/>
                <a:gd name="T79" fmla="*/ 14580 h 21600"/>
                <a:gd name="T80" fmla="*/ 11880 w 21600"/>
                <a:gd name="T81" fmla="*/ 12060 h 21600"/>
                <a:gd name="T82" fmla="*/ 17460 w 21600"/>
                <a:gd name="T83" fmla="*/ 10080 h 21600"/>
                <a:gd name="T84" fmla="*/ 18900 w 21600"/>
                <a:gd name="T85" fmla="*/ 8820 h 21600"/>
                <a:gd name="T86" fmla="*/ 16740 w 21600"/>
                <a:gd name="T87" fmla="*/ 7020 h 21600"/>
                <a:gd name="T88" fmla="*/ 16380 w 21600"/>
                <a:gd name="T89" fmla="*/ 9360 h 21600"/>
                <a:gd name="T90" fmla="*/ 14220 w 21600"/>
                <a:gd name="T91" fmla="*/ 8820 h 21600"/>
                <a:gd name="T92" fmla="*/ 13140 w 21600"/>
                <a:gd name="T93" fmla="*/ 7920 h 21600"/>
                <a:gd name="T94" fmla="*/ 13680 w 21600"/>
                <a:gd name="T95" fmla="*/ 6300 h 21600"/>
                <a:gd name="T96" fmla="*/ 16200 w 21600"/>
                <a:gd name="T97" fmla="*/ 6480 h 21600"/>
                <a:gd name="T98" fmla="*/ 18000 w 21600"/>
                <a:gd name="T99" fmla="*/ 6480 h 21600"/>
                <a:gd name="T100" fmla="*/ 18900 w 21600"/>
                <a:gd name="T101" fmla="*/ 5760 h 21600"/>
                <a:gd name="T102" fmla="*/ 19800 w 21600"/>
                <a:gd name="T103" fmla="*/ 10260 h 21600"/>
                <a:gd name="T104" fmla="*/ 19260 w 21600"/>
                <a:gd name="T105" fmla="*/ 1116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1163330" y="3236913"/>
              <a:ext cx="623887" cy="1162050"/>
            </a:xfrm>
            <a:custGeom>
              <a:avLst/>
              <a:gdLst>
                <a:gd name="T0" fmla="*/ 20023 w 20023"/>
                <a:gd name="T1" fmla="*/ 16855 h 21600"/>
                <a:gd name="T2" fmla="*/ 4795 w 20023"/>
                <a:gd name="T3" fmla="*/ 21600 h 21600"/>
                <a:gd name="T4" fmla="*/ 4363 w 20023"/>
                <a:gd name="T5" fmla="*/ 0 h 21600"/>
                <a:gd name="T6" fmla="*/ 19807 w 20023"/>
                <a:gd name="T7" fmla="*/ 4495 h 21600"/>
                <a:gd name="T8" fmla="*/ 17323 w 20023"/>
                <a:gd name="T9" fmla="*/ 10550 h 21600"/>
                <a:gd name="T10" fmla="*/ 20023 w 20023"/>
                <a:gd name="T11" fmla="*/ 16855 h 21600"/>
                <a:gd name="T12" fmla="*/ 20023 w 20023"/>
                <a:gd name="T13" fmla="*/ 168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23" h="21600">
                  <a:moveTo>
                    <a:pt x="20023" y="16855"/>
                  </a:moveTo>
                  <a:cubicBezTo>
                    <a:pt x="4795" y="21600"/>
                    <a:pt x="4795" y="21600"/>
                    <a:pt x="4795" y="21600"/>
                  </a:cubicBezTo>
                  <a:cubicBezTo>
                    <a:pt x="-1469" y="14858"/>
                    <a:pt x="-1577" y="6805"/>
                    <a:pt x="4363" y="0"/>
                  </a:cubicBezTo>
                  <a:cubicBezTo>
                    <a:pt x="19807" y="4495"/>
                    <a:pt x="19807" y="4495"/>
                    <a:pt x="19807" y="4495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3"/>
                    <a:pt x="20023" y="16855"/>
                  </a:cubicBezTo>
                  <a:close/>
                  <a:moveTo>
                    <a:pt x="20023" y="16855"/>
                  </a:move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1771342" y="3152776"/>
              <a:ext cx="1308100" cy="1308100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  <a:gd name="T10" fmla="*/ 16796 w 19679"/>
                <a:gd name="T11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AutoShape 11"/>
            <p:cNvSpPr>
              <a:spLocks noChangeArrowheads="1"/>
            </p:cNvSpPr>
            <p:nvPr/>
          </p:nvSpPr>
          <p:spPr bwMode="auto">
            <a:xfrm>
              <a:off x="1317317" y="3721101"/>
              <a:ext cx="228600" cy="190500"/>
            </a:xfrm>
            <a:custGeom>
              <a:avLst/>
              <a:gdLst>
                <a:gd name="T0" fmla="*/ 20263 w 21600"/>
                <a:gd name="T1" fmla="*/ 3223 h 21600"/>
                <a:gd name="T2" fmla="*/ 21208 w 21600"/>
                <a:gd name="T3" fmla="*/ 3714 h 21600"/>
                <a:gd name="T4" fmla="*/ 21600 w 21600"/>
                <a:gd name="T5" fmla="*/ 4865 h 21600"/>
                <a:gd name="T6" fmla="*/ 21600 w 21600"/>
                <a:gd name="T7" fmla="*/ 19984 h 21600"/>
                <a:gd name="T8" fmla="*/ 21208 w 21600"/>
                <a:gd name="T9" fmla="*/ 21121 h 21600"/>
                <a:gd name="T10" fmla="*/ 20263 w 21600"/>
                <a:gd name="T11" fmla="*/ 21600 h 21600"/>
                <a:gd name="T12" fmla="*/ 1349 w 21600"/>
                <a:gd name="T13" fmla="*/ 21600 h 21600"/>
                <a:gd name="T14" fmla="*/ 399 w 21600"/>
                <a:gd name="T15" fmla="*/ 21121 h 21600"/>
                <a:gd name="T16" fmla="*/ 0 w 21600"/>
                <a:gd name="T17" fmla="*/ 19984 h 21600"/>
                <a:gd name="T18" fmla="*/ 0 w 21600"/>
                <a:gd name="T19" fmla="*/ 4865 h 21600"/>
                <a:gd name="T20" fmla="*/ 399 w 21600"/>
                <a:gd name="T21" fmla="*/ 3714 h 21600"/>
                <a:gd name="T22" fmla="*/ 1349 w 21600"/>
                <a:gd name="T23" fmla="*/ 3223 h 21600"/>
                <a:gd name="T24" fmla="*/ 5638 w 21600"/>
                <a:gd name="T25" fmla="*/ 3223 h 21600"/>
                <a:gd name="T26" fmla="*/ 6319 w 21600"/>
                <a:gd name="T27" fmla="*/ 1460 h 21600"/>
                <a:gd name="T28" fmla="*/ 7090 w 21600"/>
                <a:gd name="T29" fmla="*/ 426 h 21600"/>
                <a:gd name="T30" fmla="*/ 8204 w 21600"/>
                <a:gd name="T31" fmla="*/ 0 h 21600"/>
                <a:gd name="T32" fmla="*/ 13396 w 21600"/>
                <a:gd name="T33" fmla="*/ 0 h 21600"/>
                <a:gd name="T34" fmla="*/ 14510 w 21600"/>
                <a:gd name="T35" fmla="*/ 426 h 21600"/>
                <a:gd name="T36" fmla="*/ 15294 w 21600"/>
                <a:gd name="T37" fmla="*/ 1460 h 21600"/>
                <a:gd name="T38" fmla="*/ 15962 w 21600"/>
                <a:gd name="T39" fmla="*/ 3223 h 21600"/>
                <a:gd name="T40" fmla="*/ 20263 w 21600"/>
                <a:gd name="T41" fmla="*/ 3223 h 21600"/>
                <a:gd name="T42" fmla="*/ 10806 w 21600"/>
                <a:gd name="T43" fmla="*/ 19185 h 21600"/>
                <a:gd name="T44" fmla="*/ 12987 w 21600"/>
                <a:gd name="T45" fmla="*/ 18650 h 21600"/>
                <a:gd name="T46" fmla="*/ 14775 w 21600"/>
                <a:gd name="T47" fmla="*/ 17196 h 21600"/>
                <a:gd name="T48" fmla="*/ 15974 w 21600"/>
                <a:gd name="T49" fmla="*/ 15048 h 21600"/>
                <a:gd name="T50" fmla="*/ 16420 w 21600"/>
                <a:gd name="T51" fmla="*/ 12422 h 21600"/>
                <a:gd name="T52" fmla="*/ 15974 w 21600"/>
                <a:gd name="T53" fmla="*/ 9795 h 21600"/>
                <a:gd name="T54" fmla="*/ 14775 w 21600"/>
                <a:gd name="T55" fmla="*/ 7645 h 21600"/>
                <a:gd name="T56" fmla="*/ 12987 w 21600"/>
                <a:gd name="T57" fmla="*/ 6199 h 21600"/>
                <a:gd name="T58" fmla="*/ 10806 w 21600"/>
                <a:gd name="T59" fmla="*/ 5667 h 21600"/>
                <a:gd name="T60" fmla="*/ 8620 w 21600"/>
                <a:gd name="T61" fmla="*/ 6199 h 21600"/>
                <a:gd name="T62" fmla="*/ 6828 w 21600"/>
                <a:gd name="T63" fmla="*/ 7645 h 21600"/>
                <a:gd name="T64" fmla="*/ 5626 w 21600"/>
                <a:gd name="T65" fmla="*/ 9789 h 21600"/>
                <a:gd name="T66" fmla="*/ 5180 w 21600"/>
                <a:gd name="T67" fmla="*/ 12422 h 21600"/>
                <a:gd name="T68" fmla="*/ 5626 w 21600"/>
                <a:gd name="T69" fmla="*/ 15048 h 21600"/>
                <a:gd name="T70" fmla="*/ 6828 w 21600"/>
                <a:gd name="T71" fmla="*/ 17196 h 21600"/>
                <a:gd name="T72" fmla="*/ 8620 w 21600"/>
                <a:gd name="T73" fmla="*/ 18650 h 21600"/>
                <a:gd name="T74" fmla="*/ 10806 w 21600"/>
                <a:gd name="T75" fmla="*/ 19185 h 21600"/>
                <a:gd name="T76" fmla="*/ 10806 w 21600"/>
                <a:gd name="T77" fmla="*/ 7833 h 21600"/>
                <a:gd name="T78" fmla="*/ 12295 w 21600"/>
                <a:gd name="T79" fmla="*/ 8191 h 21600"/>
                <a:gd name="T80" fmla="*/ 13502 w 21600"/>
                <a:gd name="T81" fmla="*/ 9169 h 21600"/>
                <a:gd name="T82" fmla="*/ 14317 w 21600"/>
                <a:gd name="T83" fmla="*/ 10624 h 21600"/>
                <a:gd name="T84" fmla="*/ 14615 w 21600"/>
                <a:gd name="T85" fmla="*/ 12422 h 21600"/>
                <a:gd name="T86" fmla="*/ 14317 w 21600"/>
                <a:gd name="T87" fmla="*/ 14205 h 21600"/>
                <a:gd name="T88" fmla="*/ 13502 w 21600"/>
                <a:gd name="T89" fmla="*/ 15668 h 21600"/>
                <a:gd name="T90" fmla="*/ 12290 w 21600"/>
                <a:gd name="T91" fmla="*/ 16661 h 21600"/>
                <a:gd name="T92" fmla="*/ 10806 w 21600"/>
                <a:gd name="T93" fmla="*/ 17017 h 21600"/>
                <a:gd name="T94" fmla="*/ 9313 w 21600"/>
                <a:gd name="T95" fmla="*/ 16661 h 21600"/>
                <a:gd name="T96" fmla="*/ 8101 w 21600"/>
                <a:gd name="T97" fmla="*/ 15668 h 21600"/>
                <a:gd name="T98" fmla="*/ 7286 w 21600"/>
                <a:gd name="T99" fmla="*/ 14199 h 21600"/>
                <a:gd name="T100" fmla="*/ 6985 w 21600"/>
                <a:gd name="T101" fmla="*/ 12422 h 21600"/>
                <a:gd name="T102" fmla="*/ 7286 w 21600"/>
                <a:gd name="T103" fmla="*/ 10624 h 21600"/>
                <a:gd name="T104" fmla="*/ 8101 w 21600"/>
                <a:gd name="T105" fmla="*/ 9169 h 21600"/>
                <a:gd name="T106" fmla="*/ 9313 w 21600"/>
                <a:gd name="T107" fmla="*/ 8191 h 21600"/>
                <a:gd name="T108" fmla="*/ 10806 w 21600"/>
                <a:gd name="T109" fmla="*/ 783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00" h="21600">
                  <a:moveTo>
                    <a:pt x="20263" y="3223"/>
                  </a:moveTo>
                  <a:cubicBezTo>
                    <a:pt x="20633" y="3223"/>
                    <a:pt x="20946" y="3385"/>
                    <a:pt x="21208" y="3714"/>
                  </a:cubicBezTo>
                  <a:cubicBezTo>
                    <a:pt x="21470" y="4043"/>
                    <a:pt x="21600" y="4428"/>
                    <a:pt x="21600" y="4865"/>
                  </a:cubicBezTo>
                  <a:lnTo>
                    <a:pt x="21600" y="19984"/>
                  </a:lnTo>
                  <a:cubicBezTo>
                    <a:pt x="21600" y="20422"/>
                    <a:pt x="21470" y="20804"/>
                    <a:pt x="21208" y="21121"/>
                  </a:cubicBezTo>
                  <a:cubicBezTo>
                    <a:pt x="20946" y="21441"/>
                    <a:pt x="20633" y="21600"/>
                    <a:pt x="20263" y="21600"/>
                  </a:cubicBezTo>
                  <a:lnTo>
                    <a:pt x="1349" y="21600"/>
                  </a:lnTo>
                  <a:cubicBezTo>
                    <a:pt x="982" y="21600"/>
                    <a:pt x="663" y="21441"/>
                    <a:pt x="399" y="21121"/>
                  </a:cubicBezTo>
                  <a:cubicBezTo>
                    <a:pt x="135" y="20804"/>
                    <a:pt x="0" y="20422"/>
                    <a:pt x="0" y="19984"/>
                  </a:cubicBezTo>
                  <a:lnTo>
                    <a:pt x="0" y="4865"/>
                  </a:lnTo>
                  <a:cubicBezTo>
                    <a:pt x="0" y="4428"/>
                    <a:pt x="135" y="4043"/>
                    <a:pt x="399" y="3714"/>
                  </a:cubicBezTo>
                  <a:cubicBezTo>
                    <a:pt x="663" y="3385"/>
                    <a:pt x="982" y="3223"/>
                    <a:pt x="1349" y="3223"/>
                  </a:cubicBezTo>
                  <a:lnTo>
                    <a:pt x="5638" y="3223"/>
                  </a:lnTo>
                  <a:lnTo>
                    <a:pt x="6319" y="1460"/>
                  </a:lnTo>
                  <a:cubicBezTo>
                    <a:pt x="6458" y="1058"/>
                    <a:pt x="6718" y="714"/>
                    <a:pt x="7090" y="426"/>
                  </a:cubicBezTo>
                  <a:cubicBezTo>
                    <a:pt x="7467" y="144"/>
                    <a:pt x="7839" y="0"/>
                    <a:pt x="8204" y="0"/>
                  </a:cubicBezTo>
                  <a:lnTo>
                    <a:pt x="13396" y="0"/>
                  </a:lnTo>
                  <a:cubicBezTo>
                    <a:pt x="13763" y="0"/>
                    <a:pt x="14136" y="144"/>
                    <a:pt x="14510" y="426"/>
                  </a:cubicBezTo>
                  <a:cubicBezTo>
                    <a:pt x="14885" y="714"/>
                    <a:pt x="15147" y="1058"/>
                    <a:pt x="15294" y="1460"/>
                  </a:cubicBezTo>
                  <a:lnTo>
                    <a:pt x="15962" y="3223"/>
                  </a:lnTo>
                  <a:lnTo>
                    <a:pt x="20263" y="3223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3"/>
                    <a:pt x="12987" y="18650"/>
                  </a:cubicBezTo>
                  <a:cubicBezTo>
                    <a:pt x="13673" y="18295"/>
                    <a:pt x="14270" y="17810"/>
                    <a:pt x="14775" y="17196"/>
                  </a:cubicBezTo>
                  <a:cubicBezTo>
                    <a:pt x="15279" y="16582"/>
                    <a:pt x="15678" y="15862"/>
                    <a:pt x="15974" y="15048"/>
                  </a:cubicBezTo>
                  <a:cubicBezTo>
                    <a:pt x="16270" y="14235"/>
                    <a:pt x="16420" y="13356"/>
                    <a:pt x="16420" y="12422"/>
                  </a:cubicBezTo>
                  <a:cubicBezTo>
                    <a:pt x="16420" y="11499"/>
                    <a:pt x="16270" y="10624"/>
                    <a:pt x="15974" y="9795"/>
                  </a:cubicBezTo>
                  <a:cubicBezTo>
                    <a:pt x="15678" y="8967"/>
                    <a:pt x="15279" y="8250"/>
                    <a:pt x="14775" y="7645"/>
                  </a:cubicBezTo>
                  <a:cubicBezTo>
                    <a:pt x="14270" y="7036"/>
                    <a:pt x="13673" y="6558"/>
                    <a:pt x="12987" y="6199"/>
                  </a:cubicBezTo>
                  <a:cubicBezTo>
                    <a:pt x="12299" y="5844"/>
                    <a:pt x="11572" y="5667"/>
                    <a:pt x="10806" y="5667"/>
                  </a:cubicBezTo>
                  <a:cubicBezTo>
                    <a:pt x="10040" y="5667"/>
                    <a:pt x="9313" y="5847"/>
                    <a:pt x="8620" y="6199"/>
                  </a:cubicBezTo>
                  <a:cubicBezTo>
                    <a:pt x="7930" y="6558"/>
                    <a:pt x="7332" y="7036"/>
                    <a:pt x="6828" y="7645"/>
                  </a:cubicBezTo>
                  <a:cubicBezTo>
                    <a:pt x="6324" y="8250"/>
                    <a:pt x="5922" y="8964"/>
                    <a:pt x="5626" y="9789"/>
                  </a:cubicBezTo>
                  <a:cubicBezTo>
                    <a:pt x="5330" y="10612"/>
                    <a:pt x="5180" y="11491"/>
                    <a:pt x="5180" y="12422"/>
                  </a:cubicBezTo>
                  <a:cubicBezTo>
                    <a:pt x="5180" y="13356"/>
                    <a:pt x="5330" y="14235"/>
                    <a:pt x="5626" y="15048"/>
                  </a:cubicBezTo>
                  <a:cubicBezTo>
                    <a:pt x="5922" y="15862"/>
                    <a:pt x="6324" y="16582"/>
                    <a:pt x="6828" y="17196"/>
                  </a:cubicBezTo>
                  <a:cubicBezTo>
                    <a:pt x="7332" y="17810"/>
                    <a:pt x="7930" y="18295"/>
                    <a:pt x="8620" y="18650"/>
                  </a:cubicBezTo>
                  <a:cubicBezTo>
                    <a:pt x="9313" y="19006"/>
                    <a:pt x="10040" y="19185"/>
                    <a:pt x="10806" y="19185"/>
                  </a:cubicBezTo>
                  <a:moveTo>
                    <a:pt x="10806" y="7833"/>
                  </a:moveTo>
                  <a:cubicBezTo>
                    <a:pt x="11337" y="7833"/>
                    <a:pt x="11834" y="7953"/>
                    <a:pt x="12295" y="8191"/>
                  </a:cubicBezTo>
                  <a:cubicBezTo>
                    <a:pt x="12755" y="8432"/>
                    <a:pt x="13159" y="8755"/>
                    <a:pt x="13502" y="9169"/>
                  </a:cubicBezTo>
                  <a:cubicBezTo>
                    <a:pt x="13847" y="9584"/>
                    <a:pt x="14118" y="10069"/>
                    <a:pt x="14317" y="10624"/>
                  </a:cubicBezTo>
                  <a:cubicBezTo>
                    <a:pt x="14515" y="11185"/>
                    <a:pt x="14615" y="11781"/>
                    <a:pt x="14615" y="12422"/>
                  </a:cubicBezTo>
                  <a:cubicBezTo>
                    <a:pt x="14615" y="13056"/>
                    <a:pt x="14515" y="13650"/>
                    <a:pt x="14317" y="14205"/>
                  </a:cubicBezTo>
                  <a:cubicBezTo>
                    <a:pt x="14118" y="14757"/>
                    <a:pt x="13847" y="15245"/>
                    <a:pt x="13502" y="15668"/>
                  </a:cubicBezTo>
                  <a:cubicBezTo>
                    <a:pt x="13159" y="16091"/>
                    <a:pt x="12752" y="16420"/>
                    <a:pt x="12290" y="16661"/>
                  </a:cubicBezTo>
                  <a:cubicBezTo>
                    <a:pt x="11825" y="16899"/>
                    <a:pt x="11330" y="17017"/>
                    <a:pt x="10806" y="17017"/>
                  </a:cubicBezTo>
                  <a:cubicBezTo>
                    <a:pt x="10275" y="17017"/>
                    <a:pt x="9778" y="16899"/>
                    <a:pt x="9313" y="16661"/>
                  </a:cubicBezTo>
                  <a:cubicBezTo>
                    <a:pt x="8848" y="16420"/>
                    <a:pt x="8444" y="16091"/>
                    <a:pt x="8101" y="15668"/>
                  </a:cubicBezTo>
                  <a:cubicBezTo>
                    <a:pt x="7756" y="15245"/>
                    <a:pt x="7484" y="14755"/>
                    <a:pt x="7286" y="14199"/>
                  </a:cubicBezTo>
                  <a:cubicBezTo>
                    <a:pt x="7085" y="13641"/>
                    <a:pt x="6985" y="13045"/>
                    <a:pt x="6985" y="12422"/>
                  </a:cubicBezTo>
                  <a:cubicBezTo>
                    <a:pt x="6985" y="11781"/>
                    <a:pt x="7085" y="11185"/>
                    <a:pt x="7286" y="10624"/>
                  </a:cubicBezTo>
                  <a:cubicBezTo>
                    <a:pt x="7484" y="10068"/>
                    <a:pt x="7756" y="9584"/>
                    <a:pt x="8101" y="9169"/>
                  </a:cubicBezTo>
                  <a:cubicBezTo>
                    <a:pt x="8444" y="8755"/>
                    <a:pt x="8848" y="8432"/>
                    <a:pt x="9313" y="8191"/>
                  </a:cubicBezTo>
                  <a:cubicBezTo>
                    <a:pt x="9778" y="7953"/>
                    <a:pt x="10275" y="7833"/>
                    <a:pt x="10806" y="78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AutoShape 12"/>
            <p:cNvSpPr>
              <a:spLocks noChangeArrowheads="1"/>
            </p:cNvSpPr>
            <p:nvPr/>
          </p:nvSpPr>
          <p:spPr bwMode="auto">
            <a:xfrm>
              <a:off x="2838142" y="2882901"/>
              <a:ext cx="228600" cy="190500"/>
            </a:xfrm>
            <a:custGeom>
              <a:avLst/>
              <a:gdLst>
                <a:gd name="T0" fmla="*/ 21600 w 21600"/>
                <a:gd name="T1" fmla="*/ 9391 h 21579"/>
                <a:gd name="T2" fmla="*/ 21218 w 21600"/>
                <a:gd name="T3" fmla="*/ 10697 h 21579"/>
                <a:gd name="T4" fmla="*/ 20263 w 21600"/>
                <a:gd name="T5" fmla="*/ 11428 h 21579"/>
                <a:gd name="T6" fmla="*/ 20263 w 21600"/>
                <a:gd name="T7" fmla="*/ 16611 h 21579"/>
                <a:gd name="T8" fmla="*/ 19730 w 21600"/>
                <a:gd name="T9" fmla="*/ 18128 h 21579"/>
                <a:gd name="T10" fmla="*/ 18459 w 21600"/>
                <a:gd name="T11" fmla="*/ 18759 h 21579"/>
                <a:gd name="T12" fmla="*/ 16537 w 21600"/>
                <a:gd name="T13" fmla="*/ 16904 h 21579"/>
                <a:gd name="T14" fmla="*/ 14116 w 21600"/>
                <a:gd name="T15" fmla="*/ 15255 h 21579"/>
                <a:gd name="T16" fmla="*/ 11450 w 21600"/>
                <a:gd name="T17" fmla="*/ 13969 h 21579"/>
                <a:gd name="T18" fmla="*/ 8789 w 21600"/>
                <a:gd name="T19" fmla="*/ 13268 h 21579"/>
                <a:gd name="T20" fmla="*/ 7969 w 21600"/>
                <a:gd name="T21" fmla="*/ 13829 h 21579"/>
                <a:gd name="T22" fmla="*/ 7535 w 21600"/>
                <a:gd name="T23" fmla="*/ 14706 h 21579"/>
                <a:gd name="T24" fmla="*/ 7511 w 21600"/>
                <a:gd name="T25" fmla="*/ 15698 h 21579"/>
                <a:gd name="T26" fmla="*/ 7947 w 21600"/>
                <a:gd name="T27" fmla="*/ 16611 h 21579"/>
                <a:gd name="T28" fmla="*/ 7677 w 21600"/>
                <a:gd name="T29" fmla="*/ 17673 h 21579"/>
                <a:gd name="T30" fmla="*/ 7917 w 21600"/>
                <a:gd name="T31" fmla="*/ 18606 h 21579"/>
                <a:gd name="T32" fmla="*/ 8498 w 21600"/>
                <a:gd name="T33" fmla="*/ 19469 h 21579"/>
                <a:gd name="T34" fmla="*/ 9271 w 21600"/>
                <a:gd name="T35" fmla="*/ 20291 h 21579"/>
                <a:gd name="T36" fmla="*/ 8456 w 21600"/>
                <a:gd name="T37" fmla="*/ 21213 h 21579"/>
                <a:gd name="T38" fmla="*/ 7212 w 21600"/>
                <a:gd name="T39" fmla="*/ 21571 h 21579"/>
                <a:gd name="T40" fmla="*/ 5917 w 21600"/>
                <a:gd name="T41" fmla="*/ 21424 h 21579"/>
                <a:gd name="T42" fmla="*/ 4923 w 21600"/>
                <a:gd name="T43" fmla="*/ 20811 h 21579"/>
                <a:gd name="T44" fmla="*/ 4453 w 21600"/>
                <a:gd name="T45" fmla="*/ 19056 h 21579"/>
                <a:gd name="T46" fmla="*/ 4032 w 21600"/>
                <a:gd name="T47" fmla="*/ 17224 h 21579"/>
                <a:gd name="T48" fmla="*/ 3868 w 21600"/>
                <a:gd name="T49" fmla="*/ 15281 h 21579"/>
                <a:gd name="T50" fmla="*/ 4150 w 21600"/>
                <a:gd name="T51" fmla="*/ 13154 h 21579"/>
                <a:gd name="T52" fmla="*/ 1804 w 21600"/>
                <a:gd name="T53" fmla="*/ 13154 h 21579"/>
                <a:gd name="T54" fmla="*/ 534 w 21600"/>
                <a:gd name="T55" fmla="*/ 12523 h 21579"/>
                <a:gd name="T56" fmla="*/ 0 w 21600"/>
                <a:gd name="T57" fmla="*/ 10991 h 21579"/>
                <a:gd name="T58" fmla="*/ 0 w 21600"/>
                <a:gd name="T59" fmla="*/ 7774 h 21579"/>
                <a:gd name="T60" fmla="*/ 526 w 21600"/>
                <a:gd name="T61" fmla="*/ 6245 h 21579"/>
                <a:gd name="T62" fmla="*/ 1804 w 21600"/>
                <a:gd name="T63" fmla="*/ 5605 h 21579"/>
                <a:gd name="T64" fmla="*/ 7653 w 21600"/>
                <a:gd name="T65" fmla="*/ 5605 h 21579"/>
                <a:gd name="T66" fmla="*/ 10525 w 21600"/>
                <a:gd name="T67" fmla="*/ 5136 h 21579"/>
                <a:gd name="T68" fmla="*/ 13511 w 21600"/>
                <a:gd name="T69" fmla="*/ 3874 h 21579"/>
                <a:gd name="T70" fmla="*/ 16273 w 21600"/>
                <a:gd name="T71" fmla="*/ 2072 h 21579"/>
                <a:gd name="T72" fmla="*/ 18459 w 21600"/>
                <a:gd name="T73" fmla="*/ 0 h 21579"/>
                <a:gd name="T74" fmla="*/ 19730 w 21600"/>
                <a:gd name="T75" fmla="*/ 634 h 21579"/>
                <a:gd name="T76" fmla="*/ 20263 w 21600"/>
                <a:gd name="T77" fmla="*/ 2166 h 21579"/>
                <a:gd name="T78" fmla="*/ 20263 w 21600"/>
                <a:gd name="T79" fmla="*/ 7334 h 21579"/>
                <a:gd name="T80" fmla="*/ 21218 w 21600"/>
                <a:gd name="T81" fmla="*/ 8071 h 21579"/>
                <a:gd name="T82" fmla="*/ 21600 w 21600"/>
                <a:gd name="T83" fmla="*/ 9391 h 21579"/>
                <a:gd name="T84" fmla="*/ 18459 w 21600"/>
                <a:gd name="T85" fmla="*/ 2855 h 21579"/>
                <a:gd name="T86" fmla="*/ 16513 w 21600"/>
                <a:gd name="T87" fmla="*/ 4452 h 21579"/>
                <a:gd name="T88" fmla="*/ 14280 w 21600"/>
                <a:gd name="T89" fmla="*/ 5834 h 21579"/>
                <a:gd name="T90" fmla="*/ 11878 w 21600"/>
                <a:gd name="T91" fmla="*/ 6923 h 21579"/>
                <a:gd name="T92" fmla="*/ 9457 w 21600"/>
                <a:gd name="T93" fmla="*/ 7604 h 21579"/>
                <a:gd name="T94" fmla="*/ 9457 w 21600"/>
                <a:gd name="T95" fmla="*/ 11173 h 21579"/>
                <a:gd name="T96" fmla="*/ 11878 w 21600"/>
                <a:gd name="T97" fmla="*/ 11862 h 21579"/>
                <a:gd name="T98" fmla="*/ 14280 w 21600"/>
                <a:gd name="T99" fmla="*/ 12957 h 21579"/>
                <a:gd name="T100" fmla="*/ 16525 w 21600"/>
                <a:gd name="T101" fmla="*/ 14348 h 21579"/>
                <a:gd name="T102" fmla="*/ 18459 w 21600"/>
                <a:gd name="T103" fmla="*/ 15921 h 21579"/>
                <a:gd name="T104" fmla="*/ 18459 w 21600"/>
                <a:gd name="T105" fmla="*/ 2855 h 21579"/>
                <a:gd name="T106" fmla="*/ 18459 w 21600"/>
                <a:gd name="T107" fmla="*/ 2855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3" y="10321"/>
                    <a:pt x="21218" y="10697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1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1"/>
                    <a:pt x="18951" y="18759"/>
                    <a:pt x="18459" y="18759"/>
                  </a:cubicBezTo>
                  <a:cubicBezTo>
                    <a:pt x="17928" y="18122"/>
                    <a:pt x="17286" y="17506"/>
                    <a:pt x="16537" y="16904"/>
                  </a:cubicBezTo>
                  <a:cubicBezTo>
                    <a:pt x="15786" y="16306"/>
                    <a:pt x="14980" y="15757"/>
                    <a:pt x="14116" y="15255"/>
                  </a:cubicBezTo>
                  <a:cubicBezTo>
                    <a:pt x="13254" y="14756"/>
                    <a:pt x="12363" y="14325"/>
                    <a:pt x="11450" y="13969"/>
                  </a:cubicBezTo>
                  <a:cubicBezTo>
                    <a:pt x="10537" y="13614"/>
                    <a:pt x="9648" y="13380"/>
                    <a:pt x="8789" y="13268"/>
                  </a:cubicBezTo>
                  <a:cubicBezTo>
                    <a:pt x="8453" y="13379"/>
                    <a:pt x="8179" y="13564"/>
                    <a:pt x="7969" y="13829"/>
                  </a:cubicBezTo>
                  <a:cubicBezTo>
                    <a:pt x="7758" y="14093"/>
                    <a:pt x="7614" y="14386"/>
                    <a:pt x="7535" y="14706"/>
                  </a:cubicBezTo>
                  <a:cubicBezTo>
                    <a:pt x="7457" y="15029"/>
                    <a:pt x="7450" y="15361"/>
                    <a:pt x="7511" y="15698"/>
                  </a:cubicBezTo>
                  <a:cubicBezTo>
                    <a:pt x="7575" y="16036"/>
                    <a:pt x="7719" y="16341"/>
                    <a:pt x="7947" y="16611"/>
                  </a:cubicBezTo>
                  <a:cubicBezTo>
                    <a:pt x="7751" y="16992"/>
                    <a:pt x="7660" y="17347"/>
                    <a:pt x="7677" y="17673"/>
                  </a:cubicBezTo>
                  <a:cubicBezTo>
                    <a:pt x="7692" y="17993"/>
                    <a:pt x="7773" y="18307"/>
                    <a:pt x="7917" y="18606"/>
                  </a:cubicBezTo>
                  <a:cubicBezTo>
                    <a:pt x="8059" y="18909"/>
                    <a:pt x="8255" y="19193"/>
                    <a:pt x="8498" y="19469"/>
                  </a:cubicBezTo>
                  <a:cubicBezTo>
                    <a:pt x="8737" y="19745"/>
                    <a:pt x="8997" y="20021"/>
                    <a:pt x="9271" y="20291"/>
                  </a:cubicBezTo>
                  <a:cubicBezTo>
                    <a:pt x="9114" y="20696"/>
                    <a:pt x="8843" y="21001"/>
                    <a:pt x="8456" y="21213"/>
                  </a:cubicBezTo>
                  <a:cubicBezTo>
                    <a:pt x="8069" y="21424"/>
                    <a:pt x="7655" y="21541"/>
                    <a:pt x="7212" y="21571"/>
                  </a:cubicBezTo>
                  <a:cubicBezTo>
                    <a:pt x="6772" y="21600"/>
                    <a:pt x="6341" y="21550"/>
                    <a:pt x="5917" y="21424"/>
                  </a:cubicBezTo>
                  <a:cubicBezTo>
                    <a:pt x="5496" y="21295"/>
                    <a:pt x="5163" y="21092"/>
                    <a:pt x="4923" y="20811"/>
                  </a:cubicBezTo>
                  <a:cubicBezTo>
                    <a:pt x="4781" y="20241"/>
                    <a:pt x="4625" y="19657"/>
                    <a:pt x="4453" y="19056"/>
                  </a:cubicBezTo>
                  <a:cubicBezTo>
                    <a:pt x="4282" y="18454"/>
                    <a:pt x="4140" y="17843"/>
                    <a:pt x="4032" y="17224"/>
                  </a:cubicBezTo>
                  <a:cubicBezTo>
                    <a:pt x="3922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50" y="13154"/>
                  </a:cubicBezTo>
                  <a:lnTo>
                    <a:pt x="1804" y="13154"/>
                  </a:lnTo>
                  <a:cubicBezTo>
                    <a:pt x="1312" y="13154"/>
                    <a:pt x="889" y="12945"/>
                    <a:pt x="534" y="12523"/>
                  </a:cubicBezTo>
                  <a:cubicBezTo>
                    <a:pt x="176" y="12100"/>
                    <a:pt x="0" y="11592"/>
                    <a:pt x="0" y="10991"/>
                  </a:cubicBezTo>
                  <a:lnTo>
                    <a:pt x="0" y="7774"/>
                  </a:lnTo>
                  <a:cubicBezTo>
                    <a:pt x="0" y="7184"/>
                    <a:pt x="176" y="6677"/>
                    <a:pt x="526" y="6245"/>
                  </a:cubicBezTo>
                  <a:cubicBezTo>
                    <a:pt x="879" y="5820"/>
                    <a:pt x="1305" y="5605"/>
                    <a:pt x="1804" y="5605"/>
                  </a:cubicBezTo>
                  <a:lnTo>
                    <a:pt x="7653" y="5605"/>
                  </a:lnTo>
                  <a:cubicBezTo>
                    <a:pt x="8551" y="5605"/>
                    <a:pt x="9509" y="5450"/>
                    <a:pt x="10525" y="5136"/>
                  </a:cubicBezTo>
                  <a:cubicBezTo>
                    <a:pt x="11541" y="4822"/>
                    <a:pt x="12537" y="4399"/>
                    <a:pt x="13511" y="3874"/>
                  </a:cubicBezTo>
                  <a:cubicBezTo>
                    <a:pt x="14488" y="3343"/>
                    <a:pt x="15409" y="2744"/>
                    <a:pt x="16273" y="2072"/>
                  </a:cubicBezTo>
                  <a:cubicBezTo>
                    <a:pt x="17135" y="1406"/>
                    <a:pt x="17864" y="713"/>
                    <a:pt x="18459" y="0"/>
                  </a:cubicBezTo>
                  <a:cubicBezTo>
                    <a:pt x="18951" y="0"/>
                    <a:pt x="19375" y="214"/>
                    <a:pt x="19730" y="634"/>
                  </a:cubicBezTo>
                  <a:cubicBezTo>
                    <a:pt x="20087" y="1057"/>
                    <a:pt x="20263" y="1567"/>
                    <a:pt x="20263" y="2166"/>
                  </a:cubicBezTo>
                  <a:lnTo>
                    <a:pt x="20263" y="7334"/>
                  </a:lnTo>
                  <a:cubicBezTo>
                    <a:pt x="20648" y="7446"/>
                    <a:pt x="20963" y="7692"/>
                    <a:pt x="21218" y="8071"/>
                  </a:cubicBezTo>
                  <a:cubicBezTo>
                    <a:pt x="21473" y="8455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3" y="4452"/>
                  </a:cubicBezTo>
                  <a:cubicBezTo>
                    <a:pt x="15810" y="4963"/>
                    <a:pt x="15066" y="5423"/>
                    <a:pt x="14280" y="5834"/>
                  </a:cubicBezTo>
                  <a:cubicBezTo>
                    <a:pt x="13494" y="6245"/>
                    <a:pt x="12694" y="6609"/>
                    <a:pt x="11878" y="6923"/>
                  </a:cubicBezTo>
                  <a:cubicBezTo>
                    <a:pt x="11061" y="7237"/>
                    <a:pt x="10255" y="7463"/>
                    <a:pt x="9457" y="7604"/>
                  </a:cubicBezTo>
                  <a:lnTo>
                    <a:pt x="9457" y="11173"/>
                  </a:lnTo>
                  <a:cubicBezTo>
                    <a:pt x="10255" y="11325"/>
                    <a:pt x="11061" y="11554"/>
                    <a:pt x="11878" y="11862"/>
                  </a:cubicBezTo>
                  <a:cubicBezTo>
                    <a:pt x="12694" y="12170"/>
                    <a:pt x="13494" y="12537"/>
                    <a:pt x="14280" y="12957"/>
                  </a:cubicBezTo>
                  <a:cubicBezTo>
                    <a:pt x="15066" y="13379"/>
                    <a:pt x="15813" y="13843"/>
                    <a:pt x="16525" y="14348"/>
                  </a:cubicBezTo>
                  <a:cubicBezTo>
                    <a:pt x="17235" y="14856"/>
                    <a:pt x="17881" y="15381"/>
                    <a:pt x="18459" y="15921"/>
                  </a:cubicBezTo>
                  <a:lnTo>
                    <a:pt x="18459" y="2855"/>
                  </a:lnTo>
                  <a:close/>
                  <a:moveTo>
                    <a:pt x="18459" y="285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auto">
            <a:xfrm>
              <a:off x="3308042" y="3702051"/>
              <a:ext cx="228600" cy="231775"/>
            </a:xfrm>
            <a:custGeom>
              <a:avLst/>
              <a:gdLst>
                <a:gd name="T0" fmla="*/ 21357 w 21600"/>
                <a:gd name="T1" fmla="*/ 18802 h 21600"/>
                <a:gd name="T2" fmla="*/ 21600 w 21600"/>
                <a:gd name="T3" fmla="*/ 19437 h 21600"/>
                <a:gd name="T4" fmla="*/ 21357 w 21600"/>
                <a:gd name="T5" fmla="*/ 20019 h 21600"/>
                <a:gd name="T6" fmla="*/ 20747 w 21600"/>
                <a:gd name="T7" fmla="*/ 20741 h 21600"/>
                <a:gd name="T8" fmla="*/ 20023 w 21600"/>
                <a:gd name="T9" fmla="*/ 21349 h 21600"/>
                <a:gd name="T10" fmla="*/ 19447 w 21600"/>
                <a:gd name="T11" fmla="*/ 21600 h 21600"/>
                <a:gd name="T12" fmla="*/ 18811 w 21600"/>
                <a:gd name="T13" fmla="*/ 21343 h 21600"/>
                <a:gd name="T14" fmla="*/ 13957 w 21600"/>
                <a:gd name="T15" fmla="*/ 16503 h 21600"/>
                <a:gd name="T16" fmla="*/ 11590 w 21600"/>
                <a:gd name="T17" fmla="*/ 17604 h 21600"/>
                <a:gd name="T18" fmla="*/ 9007 w 21600"/>
                <a:gd name="T19" fmla="*/ 17991 h 21600"/>
                <a:gd name="T20" fmla="*/ 5518 w 21600"/>
                <a:gd name="T21" fmla="*/ 17291 h 21600"/>
                <a:gd name="T22" fmla="*/ 2645 w 21600"/>
                <a:gd name="T23" fmla="*/ 15354 h 21600"/>
                <a:gd name="T24" fmla="*/ 701 w 21600"/>
                <a:gd name="T25" fmla="*/ 12487 h 21600"/>
                <a:gd name="T26" fmla="*/ 0 w 21600"/>
                <a:gd name="T27" fmla="*/ 9000 h 21600"/>
                <a:gd name="T28" fmla="*/ 701 w 21600"/>
                <a:gd name="T29" fmla="*/ 5515 h 21600"/>
                <a:gd name="T30" fmla="*/ 2645 w 21600"/>
                <a:gd name="T31" fmla="*/ 2646 h 21600"/>
                <a:gd name="T32" fmla="*/ 5512 w 21600"/>
                <a:gd name="T33" fmla="*/ 709 h 21600"/>
                <a:gd name="T34" fmla="*/ 9007 w 21600"/>
                <a:gd name="T35" fmla="*/ 0 h 21600"/>
                <a:gd name="T36" fmla="*/ 12488 w 21600"/>
                <a:gd name="T37" fmla="*/ 709 h 21600"/>
                <a:gd name="T38" fmla="*/ 15359 w 21600"/>
                <a:gd name="T39" fmla="*/ 2646 h 21600"/>
                <a:gd name="T40" fmla="*/ 17300 w 21600"/>
                <a:gd name="T41" fmla="*/ 5515 h 21600"/>
                <a:gd name="T42" fmla="*/ 18003 w 21600"/>
                <a:gd name="T43" fmla="*/ 9000 h 21600"/>
                <a:gd name="T44" fmla="*/ 17616 w 21600"/>
                <a:gd name="T45" fmla="*/ 11589 h 21600"/>
                <a:gd name="T46" fmla="*/ 16514 w 21600"/>
                <a:gd name="T47" fmla="*/ 13947 h 21600"/>
                <a:gd name="T48" fmla="*/ 21357 w 21600"/>
                <a:gd name="T49" fmla="*/ 18802 h 21600"/>
                <a:gd name="T50" fmla="*/ 3597 w 21600"/>
                <a:gd name="T51" fmla="*/ 9000 h 21600"/>
                <a:gd name="T52" fmla="*/ 4029 w 21600"/>
                <a:gd name="T53" fmla="*/ 11118 h 21600"/>
                <a:gd name="T54" fmla="*/ 5193 w 21600"/>
                <a:gd name="T55" fmla="*/ 12821 h 21600"/>
                <a:gd name="T56" fmla="*/ 6908 w 21600"/>
                <a:gd name="T57" fmla="*/ 13970 h 21600"/>
                <a:gd name="T58" fmla="*/ 9004 w 21600"/>
                <a:gd name="T59" fmla="*/ 14394 h 21600"/>
                <a:gd name="T60" fmla="*/ 11092 w 21600"/>
                <a:gd name="T61" fmla="*/ 13970 h 21600"/>
                <a:gd name="T62" fmla="*/ 12802 w 21600"/>
                <a:gd name="T63" fmla="*/ 12821 h 21600"/>
                <a:gd name="T64" fmla="*/ 13966 w 21600"/>
                <a:gd name="T65" fmla="*/ 11118 h 21600"/>
                <a:gd name="T66" fmla="*/ 14398 w 21600"/>
                <a:gd name="T67" fmla="*/ 9000 h 21600"/>
                <a:gd name="T68" fmla="*/ 13966 w 21600"/>
                <a:gd name="T69" fmla="*/ 6913 h 21600"/>
                <a:gd name="T70" fmla="*/ 12802 w 21600"/>
                <a:gd name="T71" fmla="*/ 5193 h 21600"/>
                <a:gd name="T72" fmla="*/ 11092 w 21600"/>
                <a:gd name="T73" fmla="*/ 4032 h 21600"/>
                <a:gd name="T74" fmla="*/ 9004 w 21600"/>
                <a:gd name="T75" fmla="*/ 3606 h 21600"/>
                <a:gd name="T76" fmla="*/ 6908 w 21600"/>
                <a:gd name="T77" fmla="*/ 4032 h 21600"/>
                <a:gd name="T78" fmla="*/ 5193 w 21600"/>
                <a:gd name="T79" fmla="*/ 5193 h 21600"/>
                <a:gd name="T80" fmla="*/ 4029 w 21600"/>
                <a:gd name="T81" fmla="*/ 6913 h 21600"/>
                <a:gd name="T82" fmla="*/ 3597 w 21600"/>
                <a:gd name="T83" fmla="*/ 9000 h 21600"/>
                <a:gd name="T84" fmla="*/ 9007 w 21600"/>
                <a:gd name="T85" fmla="*/ 5591 h 21600"/>
                <a:gd name="T86" fmla="*/ 9473 w 21600"/>
                <a:gd name="T87" fmla="*/ 5786 h 21600"/>
                <a:gd name="T88" fmla="*/ 9668 w 21600"/>
                <a:gd name="T89" fmla="*/ 6280 h 21600"/>
                <a:gd name="T90" fmla="*/ 9473 w 21600"/>
                <a:gd name="T91" fmla="*/ 6746 h 21600"/>
                <a:gd name="T92" fmla="*/ 9007 w 21600"/>
                <a:gd name="T93" fmla="*/ 6944 h 21600"/>
                <a:gd name="T94" fmla="*/ 7552 w 21600"/>
                <a:gd name="T95" fmla="*/ 7537 h 21600"/>
                <a:gd name="T96" fmla="*/ 6950 w 21600"/>
                <a:gd name="T97" fmla="*/ 8997 h 21600"/>
                <a:gd name="T98" fmla="*/ 6755 w 21600"/>
                <a:gd name="T99" fmla="*/ 9466 h 21600"/>
                <a:gd name="T100" fmla="*/ 6289 w 21600"/>
                <a:gd name="T101" fmla="*/ 9658 h 21600"/>
                <a:gd name="T102" fmla="*/ 5786 w 21600"/>
                <a:gd name="T103" fmla="*/ 9466 h 21600"/>
                <a:gd name="T104" fmla="*/ 5600 w 21600"/>
                <a:gd name="T105" fmla="*/ 8997 h 21600"/>
                <a:gd name="T106" fmla="*/ 5863 w 21600"/>
                <a:gd name="T107" fmla="*/ 7686 h 21600"/>
                <a:gd name="T108" fmla="*/ 6597 w 21600"/>
                <a:gd name="T109" fmla="*/ 6591 h 21600"/>
                <a:gd name="T110" fmla="*/ 7677 w 21600"/>
                <a:gd name="T111" fmla="*/ 5857 h 21600"/>
                <a:gd name="T112" fmla="*/ 9007 w 21600"/>
                <a:gd name="T113" fmla="*/ 55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600" h="21600">
                  <a:moveTo>
                    <a:pt x="21357" y="18802"/>
                  </a:moveTo>
                  <a:cubicBezTo>
                    <a:pt x="21518" y="18965"/>
                    <a:pt x="21600" y="19177"/>
                    <a:pt x="21600" y="19437"/>
                  </a:cubicBezTo>
                  <a:cubicBezTo>
                    <a:pt x="21600" y="19581"/>
                    <a:pt x="21518" y="19776"/>
                    <a:pt x="21357" y="20019"/>
                  </a:cubicBezTo>
                  <a:cubicBezTo>
                    <a:pt x="21193" y="20261"/>
                    <a:pt x="20990" y="20504"/>
                    <a:pt x="20747" y="20741"/>
                  </a:cubicBezTo>
                  <a:cubicBezTo>
                    <a:pt x="20504" y="20979"/>
                    <a:pt x="20261" y="21185"/>
                    <a:pt x="20023" y="21349"/>
                  </a:cubicBezTo>
                  <a:cubicBezTo>
                    <a:pt x="19783" y="21518"/>
                    <a:pt x="19594" y="21600"/>
                    <a:pt x="19447" y="21600"/>
                  </a:cubicBezTo>
                  <a:cubicBezTo>
                    <a:pt x="19190" y="21600"/>
                    <a:pt x="18975" y="21515"/>
                    <a:pt x="18811" y="21343"/>
                  </a:cubicBezTo>
                  <a:lnTo>
                    <a:pt x="13957" y="16503"/>
                  </a:lnTo>
                  <a:cubicBezTo>
                    <a:pt x="13217" y="16980"/>
                    <a:pt x="12429" y="17350"/>
                    <a:pt x="11590" y="17604"/>
                  </a:cubicBezTo>
                  <a:cubicBezTo>
                    <a:pt x="10751" y="17864"/>
                    <a:pt x="9892" y="17991"/>
                    <a:pt x="9007" y="17991"/>
                  </a:cubicBezTo>
                  <a:cubicBezTo>
                    <a:pt x="7770" y="17991"/>
                    <a:pt x="6609" y="17760"/>
                    <a:pt x="5518" y="17291"/>
                  </a:cubicBezTo>
                  <a:cubicBezTo>
                    <a:pt x="4427" y="16822"/>
                    <a:pt x="3470" y="16175"/>
                    <a:pt x="2645" y="15354"/>
                  </a:cubicBezTo>
                  <a:cubicBezTo>
                    <a:pt x="1817" y="14535"/>
                    <a:pt x="1173" y="13580"/>
                    <a:pt x="701" y="12487"/>
                  </a:cubicBezTo>
                  <a:cubicBezTo>
                    <a:pt x="232" y="11400"/>
                    <a:pt x="0" y="10237"/>
                    <a:pt x="0" y="9000"/>
                  </a:cubicBezTo>
                  <a:cubicBezTo>
                    <a:pt x="0" y="7769"/>
                    <a:pt x="232" y="6602"/>
                    <a:pt x="701" y="5515"/>
                  </a:cubicBezTo>
                  <a:cubicBezTo>
                    <a:pt x="1170" y="4422"/>
                    <a:pt x="1817" y="3468"/>
                    <a:pt x="2645" y="2646"/>
                  </a:cubicBezTo>
                  <a:cubicBezTo>
                    <a:pt x="3470" y="1827"/>
                    <a:pt x="4425" y="1180"/>
                    <a:pt x="5512" y="709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5" y="0"/>
                    <a:pt x="11403" y="237"/>
                    <a:pt x="12488" y="709"/>
                  </a:cubicBezTo>
                  <a:cubicBezTo>
                    <a:pt x="13573" y="1180"/>
                    <a:pt x="14531" y="1827"/>
                    <a:pt x="15359" y="2646"/>
                  </a:cubicBezTo>
                  <a:cubicBezTo>
                    <a:pt x="16184" y="3468"/>
                    <a:pt x="16831" y="4422"/>
                    <a:pt x="17300" y="5515"/>
                  </a:cubicBezTo>
                  <a:cubicBezTo>
                    <a:pt x="17769" y="6602"/>
                    <a:pt x="18003" y="7769"/>
                    <a:pt x="18003" y="9000"/>
                  </a:cubicBezTo>
                  <a:cubicBezTo>
                    <a:pt x="18003" y="9887"/>
                    <a:pt x="17873" y="10748"/>
                    <a:pt x="17616" y="11589"/>
                  </a:cubicBezTo>
                  <a:cubicBezTo>
                    <a:pt x="17359" y="12434"/>
                    <a:pt x="16992" y="13219"/>
                    <a:pt x="16514" y="13947"/>
                  </a:cubicBezTo>
                  <a:lnTo>
                    <a:pt x="21357" y="18802"/>
                  </a:lnTo>
                  <a:close/>
                  <a:moveTo>
                    <a:pt x="3597" y="9000"/>
                  </a:moveTo>
                  <a:cubicBezTo>
                    <a:pt x="3597" y="9759"/>
                    <a:pt x="3741" y="10465"/>
                    <a:pt x="4029" y="11118"/>
                  </a:cubicBezTo>
                  <a:cubicBezTo>
                    <a:pt x="4317" y="11770"/>
                    <a:pt x="4707" y="12338"/>
                    <a:pt x="5193" y="12821"/>
                  </a:cubicBezTo>
                  <a:cubicBezTo>
                    <a:pt x="5679" y="13301"/>
                    <a:pt x="6253" y="13685"/>
                    <a:pt x="6908" y="13970"/>
                  </a:cubicBezTo>
                  <a:cubicBezTo>
                    <a:pt x="7566" y="14252"/>
                    <a:pt x="8264" y="14394"/>
                    <a:pt x="9004" y="14394"/>
                  </a:cubicBezTo>
                  <a:cubicBezTo>
                    <a:pt x="9745" y="14394"/>
                    <a:pt x="10440" y="14252"/>
                    <a:pt x="11092" y="13970"/>
                  </a:cubicBezTo>
                  <a:cubicBezTo>
                    <a:pt x="11745" y="13685"/>
                    <a:pt x="12319" y="13301"/>
                    <a:pt x="12802" y="12821"/>
                  </a:cubicBezTo>
                  <a:cubicBezTo>
                    <a:pt x="13291" y="12338"/>
                    <a:pt x="13678" y="11770"/>
                    <a:pt x="13966" y="11118"/>
                  </a:cubicBezTo>
                  <a:cubicBezTo>
                    <a:pt x="14254" y="10465"/>
                    <a:pt x="14398" y="9759"/>
                    <a:pt x="14398" y="9000"/>
                  </a:cubicBezTo>
                  <a:cubicBezTo>
                    <a:pt x="14398" y="8260"/>
                    <a:pt x="14254" y="7565"/>
                    <a:pt x="13966" y="6913"/>
                  </a:cubicBezTo>
                  <a:cubicBezTo>
                    <a:pt x="13675" y="6258"/>
                    <a:pt x="13291" y="5684"/>
                    <a:pt x="12802" y="5193"/>
                  </a:cubicBezTo>
                  <a:cubicBezTo>
                    <a:pt x="12316" y="4704"/>
                    <a:pt x="11745" y="4317"/>
                    <a:pt x="11092" y="4032"/>
                  </a:cubicBezTo>
                  <a:cubicBezTo>
                    <a:pt x="10440" y="3750"/>
                    <a:pt x="9742" y="3606"/>
                    <a:pt x="9004" y="3606"/>
                  </a:cubicBezTo>
                  <a:cubicBezTo>
                    <a:pt x="8267" y="3606"/>
                    <a:pt x="7566" y="3750"/>
                    <a:pt x="6908" y="4032"/>
                  </a:cubicBezTo>
                  <a:cubicBezTo>
                    <a:pt x="6253" y="4317"/>
                    <a:pt x="5676" y="4704"/>
                    <a:pt x="5193" y="5193"/>
                  </a:cubicBezTo>
                  <a:cubicBezTo>
                    <a:pt x="4707" y="5684"/>
                    <a:pt x="4317" y="6258"/>
                    <a:pt x="4029" y="6913"/>
                  </a:cubicBezTo>
                  <a:cubicBezTo>
                    <a:pt x="3741" y="7565"/>
                    <a:pt x="3597" y="8257"/>
                    <a:pt x="3597" y="9000"/>
                  </a:cubicBezTo>
                  <a:moveTo>
                    <a:pt x="9007" y="5591"/>
                  </a:moveTo>
                  <a:cubicBezTo>
                    <a:pt x="9185" y="5591"/>
                    <a:pt x="9344" y="5656"/>
                    <a:pt x="9473" y="5786"/>
                  </a:cubicBezTo>
                  <a:cubicBezTo>
                    <a:pt x="9603" y="5919"/>
                    <a:pt x="9668" y="6082"/>
                    <a:pt x="9668" y="6280"/>
                  </a:cubicBezTo>
                  <a:cubicBezTo>
                    <a:pt x="9668" y="6461"/>
                    <a:pt x="9603" y="6616"/>
                    <a:pt x="9473" y="6746"/>
                  </a:cubicBezTo>
                  <a:cubicBezTo>
                    <a:pt x="9344" y="6879"/>
                    <a:pt x="9185" y="6944"/>
                    <a:pt x="9007" y="6944"/>
                  </a:cubicBezTo>
                  <a:cubicBezTo>
                    <a:pt x="8439" y="6944"/>
                    <a:pt x="7953" y="7144"/>
                    <a:pt x="7552" y="7537"/>
                  </a:cubicBezTo>
                  <a:cubicBezTo>
                    <a:pt x="7151" y="7935"/>
                    <a:pt x="6950" y="8423"/>
                    <a:pt x="6950" y="8997"/>
                  </a:cubicBezTo>
                  <a:cubicBezTo>
                    <a:pt x="6950" y="9180"/>
                    <a:pt x="6885" y="9333"/>
                    <a:pt x="6755" y="9466"/>
                  </a:cubicBezTo>
                  <a:cubicBezTo>
                    <a:pt x="6623" y="9596"/>
                    <a:pt x="6467" y="9658"/>
                    <a:pt x="6289" y="9658"/>
                  </a:cubicBezTo>
                  <a:cubicBezTo>
                    <a:pt x="6080" y="9658"/>
                    <a:pt x="5914" y="9596"/>
                    <a:pt x="5786" y="9466"/>
                  </a:cubicBezTo>
                  <a:cubicBezTo>
                    <a:pt x="5659" y="9333"/>
                    <a:pt x="5600" y="9180"/>
                    <a:pt x="5600" y="8997"/>
                  </a:cubicBezTo>
                  <a:cubicBezTo>
                    <a:pt x="5600" y="8539"/>
                    <a:pt x="5685" y="8104"/>
                    <a:pt x="5863" y="7686"/>
                  </a:cubicBezTo>
                  <a:cubicBezTo>
                    <a:pt x="6038" y="7271"/>
                    <a:pt x="6281" y="6907"/>
                    <a:pt x="6597" y="6591"/>
                  </a:cubicBezTo>
                  <a:cubicBezTo>
                    <a:pt x="6905" y="6277"/>
                    <a:pt x="7264" y="6029"/>
                    <a:pt x="7677" y="5857"/>
                  </a:cubicBezTo>
                  <a:cubicBezTo>
                    <a:pt x="8086" y="5681"/>
                    <a:pt x="8530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AutoShape 14"/>
            <p:cNvSpPr>
              <a:spLocks noChangeArrowheads="1"/>
            </p:cNvSpPr>
            <p:nvPr/>
          </p:nvSpPr>
          <p:spPr bwMode="auto">
            <a:xfrm>
              <a:off x="1857067" y="4559301"/>
              <a:ext cx="228600" cy="228600"/>
            </a:xfrm>
            <a:custGeom>
              <a:avLst/>
              <a:gdLst>
                <a:gd name="T0" fmla="*/ 18898 w 21600"/>
                <a:gd name="T1" fmla="*/ 0 h 21600"/>
                <a:gd name="T2" fmla="*/ 20813 w 21600"/>
                <a:gd name="T3" fmla="*/ 796 h 21600"/>
                <a:gd name="T4" fmla="*/ 21600 w 21600"/>
                <a:gd name="T5" fmla="*/ 2711 h 21600"/>
                <a:gd name="T6" fmla="*/ 21600 w 21600"/>
                <a:gd name="T7" fmla="*/ 18883 h 21600"/>
                <a:gd name="T8" fmla="*/ 21383 w 21600"/>
                <a:gd name="T9" fmla="*/ 19952 h 21600"/>
                <a:gd name="T10" fmla="*/ 20804 w 21600"/>
                <a:gd name="T11" fmla="*/ 20804 h 21600"/>
                <a:gd name="T12" fmla="*/ 19940 w 21600"/>
                <a:gd name="T13" fmla="*/ 21377 h 21600"/>
                <a:gd name="T14" fmla="*/ 18898 w 21600"/>
                <a:gd name="T15" fmla="*/ 21594 h 21600"/>
                <a:gd name="T16" fmla="*/ 12066 w 21600"/>
                <a:gd name="T17" fmla="*/ 21594 h 21600"/>
                <a:gd name="T18" fmla="*/ 12066 w 21600"/>
                <a:gd name="T19" fmla="*/ 12552 h 21600"/>
                <a:gd name="T20" fmla="*/ 14486 w 21600"/>
                <a:gd name="T21" fmla="*/ 12552 h 21600"/>
                <a:gd name="T22" fmla="*/ 14789 w 21600"/>
                <a:gd name="T23" fmla="*/ 12441 h 21600"/>
                <a:gd name="T24" fmla="*/ 14921 w 21600"/>
                <a:gd name="T25" fmla="*/ 12144 h 21600"/>
                <a:gd name="T26" fmla="*/ 15088 w 21600"/>
                <a:gd name="T27" fmla="*/ 9779 h 21600"/>
                <a:gd name="T28" fmla="*/ 14977 w 21600"/>
                <a:gd name="T29" fmla="*/ 9444 h 21600"/>
                <a:gd name="T30" fmla="*/ 14654 w 21600"/>
                <a:gd name="T31" fmla="*/ 9303 h 21600"/>
                <a:gd name="T32" fmla="*/ 12066 w 21600"/>
                <a:gd name="T33" fmla="*/ 9303 h 21600"/>
                <a:gd name="T34" fmla="*/ 12066 w 21600"/>
                <a:gd name="T35" fmla="*/ 8263 h 21600"/>
                <a:gd name="T36" fmla="*/ 12216 w 21600"/>
                <a:gd name="T37" fmla="*/ 7497 h 21600"/>
                <a:gd name="T38" fmla="*/ 12965 w 21600"/>
                <a:gd name="T39" fmla="*/ 7309 h 21600"/>
                <a:gd name="T40" fmla="*/ 13746 w 21600"/>
                <a:gd name="T41" fmla="*/ 7367 h 21600"/>
                <a:gd name="T42" fmla="*/ 14568 w 21600"/>
                <a:gd name="T43" fmla="*/ 7520 h 21600"/>
                <a:gd name="T44" fmla="*/ 14759 w 21600"/>
                <a:gd name="T45" fmla="*/ 7499 h 21600"/>
                <a:gd name="T46" fmla="*/ 14921 w 21600"/>
                <a:gd name="T47" fmla="*/ 7423 h 21600"/>
                <a:gd name="T48" fmla="*/ 15118 w 21600"/>
                <a:gd name="T49" fmla="*/ 7115 h 21600"/>
                <a:gd name="T50" fmla="*/ 15438 w 21600"/>
                <a:gd name="T51" fmla="*/ 4838 h 21600"/>
                <a:gd name="T52" fmla="*/ 15088 w 21600"/>
                <a:gd name="T53" fmla="*/ 4347 h 21600"/>
                <a:gd name="T54" fmla="*/ 12445 w 21600"/>
                <a:gd name="T55" fmla="*/ 4010 h 21600"/>
                <a:gd name="T56" fmla="*/ 8212 w 21600"/>
                <a:gd name="T57" fmla="*/ 8128 h 21600"/>
                <a:gd name="T58" fmla="*/ 8212 w 21600"/>
                <a:gd name="T59" fmla="*/ 9309 h 21600"/>
                <a:gd name="T60" fmla="*/ 6764 w 21600"/>
                <a:gd name="T61" fmla="*/ 9309 h 21600"/>
                <a:gd name="T62" fmla="*/ 6318 w 21600"/>
                <a:gd name="T63" fmla="*/ 9758 h 21600"/>
                <a:gd name="T64" fmla="*/ 6318 w 21600"/>
                <a:gd name="T65" fmla="*/ 12120 h 21600"/>
                <a:gd name="T66" fmla="*/ 6444 w 21600"/>
                <a:gd name="T67" fmla="*/ 12426 h 21600"/>
                <a:gd name="T68" fmla="*/ 6764 w 21600"/>
                <a:gd name="T69" fmla="*/ 12558 h 21600"/>
                <a:gd name="T70" fmla="*/ 8212 w 21600"/>
                <a:gd name="T71" fmla="*/ 12558 h 21600"/>
                <a:gd name="T72" fmla="*/ 8212 w 21600"/>
                <a:gd name="T73" fmla="*/ 21600 h 21600"/>
                <a:gd name="T74" fmla="*/ 2685 w 21600"/>
                <a:gd name="T75" fmla="*/ 21600 h 21600"/>
                <a:gd name="T76" fmla="*/ 1648 w 21600"/>
                <a:gd name="T77" fmla="*/ 21383 h 21600"/>
                <a:gd name="T78" fmla="*/ 796 w 21600"/>
                <a:gd name="T79" fmla="*/ 20810 h 21600"/>
                <a:gd name="T80" fmla="*/ 220 w 21600"/>
                <a:gd name="T81" fmla="*/ 19958 h 21600"/>
                <a:gd name="T82" fmla="*/ 0 w 21600"/>
                <a:gd name="T83" fmla="*/ 18889 h 21600"/>
                <a:gd name="T84" fmla="*/ 0 w 21600"/>
                <a:gd name="T85" fmla="*/ 2717 h 21600"/>
                <a:gd name="T86" fmla="*/ 220 w 21600"/>
                <a:gd name="T87" fmla="*/ 1662 h 21600"/>
                <a:gd name="T88" fmla="*/ 796 w 21600"/>
                <a:gd name="T89" fmla="*/ 802 h 21600"/>
                <a:gd name="T90" fmla="*/ 1648 w 21600"/>
                <a:gd name="T91" fmla="*/ 223 h 21600"/>
                <a:gd name="T92" fmla="*/ 2685 w 21600"/>
                <a:gd name="T93" fmla="*/ 6 h 21600"/>
                <a:gd name="T94" fmla="*/ 18898 w 21600"/>
                <a:gd name="T95" fmla="*/ 6 h 21600"/>
                <a:gd name="T96" fmla="*/ 18898 w 21600"/>
                <a:gd name="T97" fmla="*/ 0 h 21600"/>
                <a:gd name="T98" fmla="*/ 18898 w 21600"/>
                <a:gd name="T9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600" h="21600">
                  <a:moveTo>
                    <a:pt x="18898" y="0"/>
                  </a:moveTo>
                  <a:cubicBezTo>
                    <a:pt x="19650" y="0"/>
                    <a:pt x="20287" y="264"/>
                    <a:pt x="20813" y="796"/>
                  </a:cubicBezTo>
                  <a:cubicBezTo>
                    <a:pt x="21336" y="1322"/>
                    <a:pt x="21600" y="1962"/>
                    <a:pt x="21600" y="2711"/>
                  </a:cubicBezTo>
                  <a:lnTo>
                    <a:pt x="21600" y="18883"/>
                  </a:lnTo>
                  <a:cubicBezTo>
                    <a:pt x="21600" y="19268"/>
                    <a:pt x="21527" y="19623"/>
                    <a:pt x="21383" y="19952"/>
                  </a:cubicBezTo>
                  <a:cubicBezTo>
                    <a:pt x="21236" y="20281"/>
                    <a:pt x="21042" y="20563"/>
                    <a:pt x="20804" y="20804"/>
                  </a:cubicBezTo>
                  <a:cubicBezTo>
                    <a:pt x="20566" y="21042"/>
                    <a:pt x="20278" y="21233"/>
                    <a:pt x="19940" y="21377"/>
                  </a:cubicBezTo>
                  <a:cubicBezTo>
                    <a:pt x="19603" y="21524"/>
                    <a:pt x="19256" y="21594"/>
                    <a:pt x="18898" y="21594"/>
                  </a:cubicBezTo>
                  <a:lnTo>
                    <a:pt x="12066" y="21594"/>
                  </a:lnTo>
                  <a:lnTo>
                    <a:pt x="12066" y="12552"/>
                  </a:lnTo>
                  <a:lnTo>
                    <a:pt x="14486" y="12552"/>
                  </a:lnTo>
                  <a:cubicBezTo>
                    <a:pt x="14595" y="12552"/>
                    <a:pt x="14698" y="12517"/>
                    <a:pt x="14789" y="12441"/>
                  </a:cubicBezTo>
                  <a:cubicBezTo>
                    <a:pt x="14877" y="12367"/>
                    <a:pt x="14921" y="12267"/>
                    <a:pt x="14921" y="12144"/>
                  </a:cubicBezTo>
                  <a:lnTo>
                    <a:pt x="15088" y="9779"/>
                  </a:lnTo>
                  <a:cubicBezTo>
                    <a:pt x="15088" y="9650"/>
                    <a:pt x="15050" y="9538"/>
                    <a:pt x="14977" y="9444"/>
                  </a:cubicBezTo>
                  <a:cubicBezTo>
                    <a:pt x="14883" y="9350"/>
                    <a:pt x="14774" y="9303"/>
                    <a:pt x="14654" y="9303"/>
                  </a:cubicBezTo>
                  <a:lnTo>
                    <a:pt x="12066" y="9303"/>
                  </a:lnTo>
                  <a:lnTo>
                    <a:pt x="12066" y="8263"/>
                  </a:lnTo>
                  <a:cubicBezTo>
                    <a:pt x="12066" y="7879"/>
                    <a:pt x="12116" y="7623"/>
                    <a:pt x="12216" y="7497"/>
                  </a:cubicBezTo>
                  <a:cubicBezTo>
                    <a:pt x="12313" y="7370"/>
                    <a:pt x="12565" y="7309"/>
                    <a:pt x="12965" y="7309"/>
                  </a:cubicBezTo>
                  <a:cubicBezTo>
                    <a:pt x="13203" y="7309"/>
                    <a:pt x="13458" y="7326"/>
                    <a:pt x="13746" y="7367"/>
                  </a:cubicBezTo>
                  <a:cubicBezTo>
                    <a:pt x="14034" y="7406"/>
                    <a:pt x="14307" y="7456"/>
                    <a:pt x="14568" y="7520"/>
                  </a:cubicBezTo>
                  <a:cubicBezTo>
                    <a:pt x="14624" y="7520"/>
                    <a:pt x="14686" y="7514"/>
                    <a:pt x="14759" y="7499"/>
                  </a:cubicBezTo>
                  <a:cubicBezTo>
                    <a:pt x="14830" y="7485"/>
                    <a:pt x="14883" y="7458"/>
                    <a:pt x="14921" y="7423"/>
                  </a:cubicBezTo>
                  <a:cubicBezTo>
                    <a:pt x="15015" y="7367"/>
                    <a:pt x="15079" y="7264"/>
                    <a:pt x="15118" y="7115"/>
                  </a:cubicBezTo>
                  <a:lnTo>
                    <a:pt x="15438" y="4838"/>
                  </a:lnTo>
                  <a:cubicBezTo>
                    <a:pt x="15479" y="4565"/>
                    <a:pt x="15361" y="4403"/>
                    <a:pt x="15088" y="4347"/>
                  </a:cubicBezTo>
                  <a:cubicBezTo>
                    <a:pt x="14245" y="4112"/>
                    <a:pt x="13364" y="4001"/>
                    <a:pt x="12445" y="4010"/>
                  </a:cubicBezTo>
                  <a:cubicBezTo>
                    <a:pt x="9625" y="4010"/>
                    <a:pt x="8212" y="5384"/>
                    <a:pt x="8212" y="8128"/>
                  </a:cubicBezTo>
                  <a:lnTo>
                    <a:pt x="8212" y="9309"/>
                  </a:lnTo>
                  <a:lnTo>
                    <a:pt x="6764" y="9309"/>
                  </a:lnTo>
                  <a:cubicBezTo>
                    <a:pt x="6456" y="9309"/>
                    <a:pt x="6306" y="9459"/>
                    <a:pt x="6318" y="9758"/>
                  </a:cubicBezTo>
                  <a:lnTo>
                    <a:pt x="6318" y="12120"/>
                  </a:lnTo>
                  <a:cubicBezTo>
                    <a:pt x="6318" y="12235"/>
                    <a:pt x="6356" y="12335"/>
                    <a:pt x="6444" y="12426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5" y="21600"/>
                  </a:lnTo>
                  <a:cubicBezTo>
                    <a:pt x="2320" y="21600"/>
                    <a:pt x="1974" y="21530"/>
                    <a:pt x="1648" y="21383"/>
                  </a:cubicBezTo>
                  <a:cubicBezTo>
                    <a:pt x="1322" y="21239"/>
                    <a:pt x="1034" y="21048"/>
                    <a:pt x="796" y="20810"/>
                  </a:cubicBezTo>
                  <a:cubicBezTo>
                    <a:pt x="558" y="20569"/>
                    <a:pt x="364" y="20287"/>
                    <a:pt x="220" y="19958"/>
                  </a:cubicBezTo>
                  <a:cubicBezTo>
                    <a:pt x="76" y="19629"/>
                    <a:pt x="0" y="19274"/>
                    <a:pt x="0" y="18889"/>
                  </a:cubicBezTo>
                  <a:lnTo>
                    <a:pt x="0" y="2717"/>
                  </a:lnTo>
                  <a:cubicBezTo>
                    <a:pt x="0" y="2353"/>
                    <a:pt x="76" y="2000"/>
                    <a:pt x="220" y="1662"/>
                  </a:cubicBezTo>
                  <a:cubicBezTo>
                    <a:pt x="364" y="1328"/>
                    <a:pt x="558" y="1037"/>
                    <a:pt x="796" y="802"/>
                  </a:cubicBezTo>
                  <a:cubicBezTo>
                    <a:pt x="1034" y="558"/>
                    <a:pt x="1322" y="370"/>
                    <a:pt x="1648" y="223"/>
                  </a:cubicBezTo>
                  <a:cubicBezTo>
                    <a:pt x="1974" y="76"/>
                    <a:pt x="2320" y="6"/>
                    <a:pt x="2685" y="6"/>
                  </a:cubicBezTo>
                  <a:lnTo>
                    <a:pt x="18898" y="6"/>
                  </a:lnTo>
                  <a:lnTo>
                    <a:pt x="18898" y="0"/>
                  </a:lnTo>
                  <a:close/>
                  <a:moveTo>
                    <a:pt x="1889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AutoShape 25"/>
            <p:cNvSpPr>
              <a:spLocks noChangeArrowheads="1"/>
            </p:cNvSpPr>
            <p:nvPr/>
          </p:nvSpPr>
          <p:spPr bwMode="auto">
            <a:xfrm>
              <a:off x="2187267" y="3613151"/>
              <a:ext cx="488950" cy="406400"/>
            </a:xfrm>
            <a:custGeom>
              <a:avLst/>
              <a:gdLst>
                <a:gd name="T0" fmla="*/ 21600 w 21600"/>
                <a:gd name="T1" fmla="*/ 1618 h 21600"/>
                <a:gd name="T2" fmla="*/ 20263 w 21600"/>
                <a:gd name="T3" fmla="*/ 21600 h 21600"/>
                <a:gd name="T4" fmla="*/ 0 w 21600"/>
                <a:gd name="T5" fmla="*/ 19982 h 21600"/>
                <a:gd name="T6" fmla="*/ 1346 w 21600"/>
                <a:gd name="T7" fmla="*/ 0 h 21600"/>
                <a:gd name="T8" fmla="*/ 3924 w 21600"/>
                <a:gd name="T9" fmla="*/ 1783 h 21600"/>
                <a:gd name="T10" fmla="*/ 1481 w 21600"/>
                <a:gd name="T11" fmla="*/ 1777 h 21600"/>
                <a:gd name="T12" fmla="*/ 1474 w 21600"/>
                <a:gd name="T13" fmla="*/ 4708 h 21600"/>
                <a:gd name="T14" fmla="*/ 3917 w 21600"/>
                <a:gd name="T15" fmla="*/ 4717 h 21600"/>
                <a:gd name="T16" fmla="*/ 4052 w 21600"/>
                <a:gd name="T17" fmla="*/ 7202 h 21600"/>
                <a:gd name="T18" fmla="*/ 1802 w 21600"/>
                <a:gd name="T19" fmla="*/ 6656 h 21600"/>
                <a:gd name="T20" fmla="*/ 1344 w 21600"/>
                <a:gd name="T21" fmla="*/ 9370 h 21600"/>
                <a:gd name="T22" fmla="*/ 3594 w 21600"/>
                <a:gd name="T23" fmla="*/ 9916 h 21600"/>
                <a:gd name="T24" fmla="*/ 4052 w 21600"/>
                <a:gd name="T25" fmla="*/ 7202 h 21600"/>
                <a:gd name="T26" fmla="*/ 3594 w 21600"/>
                <a:gd name="T27" fmla="*/ 11687 h 21600"/>
                <a:gd name="T28" fmla="*/ 1344 w 21600"/>
                <a:gd name="T29" fmla="*/ 12233 h 21600"/>
                <a:gd name="T30" fmla="*/ 1802 w 21600"/>
                <a:gd name="T31" fmla="*/ 14947 h 21600"/>
                <a:gd name="T32" fmla="*/ 4052 w 21600"/>
                <a:gd name="T33" fmla="*/ 14401 h 21600"/>
                <a:gd name="T34" fmla="*/ 3924 w 21600"/>
                <a:gd name="T35" fmla="*/ 16898 h 21600"/>
                <a:gd name="T36" fmla="*/ 1481 w 21600"/>
                <a:gd name="T37" fmla="*/ 16892 h 21600"/>
                <a:gd name="T38" fmla="*/ 1474 w 21600"/>
                <a:gd name="T39" fmla="*/ 19823 h 21600"/>
                <a:gd name="T40" fmla="*/ 3917 w 21600"/>
                <a:gd name="T41" fmla="*/ 19829 h 21600"/>
                <a:gd name="T42" fmla="*/ 16194 w 21600"/>
                <a:gd name="T43" fmla="*/ 2171 h 21600"/>
                <a:gd name="T44" fmla="*/ 5858 w 21600"/>
                <a:gd name="T45" fmla="*/ 1621 h 21600"/>
                <a:gd name="T46" fmla="*/ 5401 w 21600"/>
                <a:gd name="T47" fmla="*/ 9370 h 21600"/>
                <a:gd name="T48" fmla="*/ 15737 w 21600"/>
                <a:gd name="T49" fmla="*/ 9916 h 21600"/>
                <a:gd name="T50" fmla="*/ 16194 w 21600"/>
                <a:gd name="T51" fmla="*/ 2171 h 21600"/>
                <a:gd name="T52" fmla="*/ 15737 w 21600"/>
                <a:gd name="T53" fmla="*/ 11687 h 21600"/>
                <a:gd name="T54" fmla="*/ 5401 w 21600"/>
                <a:gd name="T55" fmla="*/ 12233 h 21600"/>
                <a:gd name="T56" fmla="*/ 5858 w 21600"/>
                <a:gd name="T57" fmla="*/ 19982 h 21600"/>
                <a:gd name="T58" fmla="*/ 16194 w 21600"/>
                <a:gd name="T59" fmla="*/ 19432 h 21600"/>
                <a:gd name="T60" fmla="*/ 20129 w 21600"/>
                <a:gd name="T61" fmla="*/ 1783 h 21600"/>
                <a:gd name="T62" fmla="*/ 17678 w 21600"/>
                <a:gd name="T63" fmla="*/ 1777 h 21600"/>
                <a:gd name="T64" fmla="*/ 17678 w 21600"/>
                <a:gd name="T65" fmla="*/ 4708 h 21600"/>
                <a:gd name="T66" fmla="*/ 20129 w 21600"/>
                <a:gd name="T67" fmla="*/ 4717 h 21600"/>
                <a:gd name="T68" fmla="*/ 20263 w 21600"/>
                <a:gd name="T69" fmla="*/ 7202 h 21600"/>
                <a:gd name="T70" fmla="*/ 18001 w 21600"/>
                <a:gd name="T71" fmla="*/ 6656 h 21600"/>
                <a:gd name="T72" fmla="*/ 17546 w 21600"/>
                <a:gd name="T73" fmla="*/ 9370 h 21600"/>
                <a:gd name="T74" fmla="*/ 19806 w 21600"/>
                <a:gd name="T75" fmla="*/ 9916 h 21600"/>
                <a:gd name="T76" fmla="*/ 20263 w 21600"/>
                <a:gd name="T77" fmla="*/ 7202 h 21600"/>
                <a:gd name="T78" fmla="*/ 19806 w 21600"/>
                <a:gd name="T79" fmla="*/ 11687 h 21600"/>
                <a:gd name="T80" fmla="*/ 17546 w 21600"/>
                <a:gd name="T81" fmla="*/ 12233 h 21600"/>
                <a:gd name="T82" fmla="*/ 18001 w 21600"/>
                <a:gd name="T83" fmla="*/ 14947 h 21600"/>
                <a:gd name="T84" fmla="*/ 20263 w 21600"/>
                <a:gd name="T85" fmla="*/ 14401 h 21600"/>
                <a:gd name="T86" fmla="*/ 20129 w 21600"/>
                <a:gd name="T87" fmla="*/ 16898 h 21600"/>
                <a:gd name="T88" fmla="*/ 17678 w 21600"/>
                <a:gd name="T89" fmla="*/ 16892 h 21600"/>
                <a:gd name="T90" fmla="*/ 17678 w 21600"/>
                <a:gd name="T91" fmla="*/ 19823 h 21600"/>
                <a:gd name="T92" fmla="*/ 20129 w 21600"/>
                <a:gd name="T93" fmla="*/ 19829 h 21600"/>
                <a:gd name="T94" fmla="*/ 20263 w 21600"/>
                <a:gd name="T95" fmla="*/ 1728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1" y="0"/>
                    <a:pt x="20944" y="162"/>
                    <a:pt x="21206" y="479"/>
                  </a:cubicBezTo>
                  <a:cubicBezTo>
                    <a:pt x="21468" y="799"/>
                    <a:pt x="21600" y="1178"/>
                    <a:pt x="21600" y="1618"/>
                  </a:cubicBezTo>
                  <a:lnTo>
                    <a:pt x="21600" y="19982"/>
                  </a:lnTo>
                  <a:cubicBezTo>
                    <a:pt x="21600" y="20422"/>
                    <a:pt x="21468" y="20801"/>
                    <a:pt x="21206" y="21121"/>
                  </a:cubicBezTo>
                  <a:cubicBezTo>
                    <a:pt x="20944" y="21438"/>
                    <a:pt x="20631" y="21600"/>
                    <a:pt x="20263" y="21600"/>
                  </a:cubicBezTo>
                  <a:lnTo>
                    <a:pt x="1346" y="21600"/>
                  </a:lnTo>
                  <a:cubicBezTo>
                    <a:pt x="982" y="21600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2"/>
                  </a:cubicBezTo>
                  <a:lnTo>
                    <a:pt x="0" y="1618"/>
                  </a:lnTo>
                  <a:cubicBezTo>
                    <a:pt x="0" y="1178"/>
                    <a:pt x="132" y="799"/>
                    <a:pt x="399" y="479"/>
                  </a:cubicBezTo>
                  <a:cubicBezTo>
                    <a:pt x="663" y="162"/>
                    <a:pt x="982" y="0"/>
                    <a:pt x="1346" y="0"/>
                  </a:cubicBezTo>
                  <a:lnTo>
                    <a:pt x="20263" y="0"/>
                  </a:lnTo>
                  <a:close/>
                  <a:moveTo>
                    <a:pt x="4052" y="2171"/>
                  </a:moveTo>
                  <a:cubicBezTo>
                    <a:pt x="4052" y="2021"/>
                    <a:pt x="4010" y="1892"/>
                    <a:pt x="3924" y="1783"/>
                  </a:cubicBezTo>
                  <a:cubicBezTo>
                    <a:pt x="3839" y="1677"/>
                    <a:pt x="3729" y="1621"/>
                    <a:pt x="3594" y="1621"/>
                  </a:cubicBezTo>
                  <a:lnTo>
                    <a:pt x="1802" y="1621"/>
                  </a:lnTo>
                  <a:cubicBezTo>
                    <a:pt x="1677" y="1621"/>
                    <a:pt x="1569" y="1674"/>
                    <a:pt x="1481" y="1777"/>
                  </a:cubicBezTo>
                  <a:cubicBezTo>
                    <a:pt x="1391" y="1880"/>
                    <a:pt x="1344" y="2012"/>
                    <a:pt x="1344" y="2171"/>
                  </a:cubicBezTo>
                  <a:lnTo>
                    <a:pt x="1344" y="4321"/>
                  </a:lnTo>
                  <a:cubicBezTo>
                    <a:pt x="1344" y="4470"/>
                    <a:pt x="1388" y="4603"/>
                    <a:pt x="1474" y="4708"/>
                  </a:cubicBezTo>
                  <a:cubicBezTo>
                    <a:pt x="1559" y="4817"/>
                    <a:pt x="1670" y="4867"/>
                    <a:pt x="1802" y="4867"/>
                  </a:cubicBezTo>
                  <a:lnTo>
                    <a:pt x="3594" y="4867"/>
                  </a:lnTo>
                  <a:cubicBezTo>
                    <a:pt x="3721" y="4867"/>
                    <a:pt x="3829" y="4820"/>
                    <a:pt x="3917" y="4717"/>
                  </a:cubicBezTo>
                  <a:cubicBezTo>
                    <a:pt x="4008" y="4614"/>
                    <a:pt x="4052" y="4482"/>
                    <a:pt x="4052" y="4321"/>
                  </a:cubicBezTo>
                  <a:lnTo>
                    <a:pt x="4052" y="2171"/>
                  </a:lnTo>
                  <a:close/>
                  <a:moveTo>
                    <a:pt x="4052" y="7202"/>
                  </a:moveTo>
                  <a:cubicBezTo>
                    <a:pt x="4052" y="7055"/>
                    <a:pt x="4010" y="6926"/>
                    <a:pt x="3924" y="6817"/>
                  </a:cubicBezTo>
                  <a:cubicBezTo>
                    <a:pt x="3839" y="6709"/>
                    <a:pt x="3729" y="6656"/>
                    <a:pt x="3594" y="6656"/>
                  </a:cubicBezTo>
                  <a:lnTo>
                    <a:pt x="1802" y="6656"/>
                  </a:lnTo>
                  <a:cubicBezTo>
                    <a:pt x="1677" y="6656"/>
                    <a:pt x="1569" y="6709"/>
                    <a:pt x="1481" y="6817"/>
                  </a:cubicBezTo>
                  <a:cubicBezTo>
                    <a:pt x="1391" y="6926"/>
                    <a:pt x="1344" y="7055"/>
                    <a:pt x="1344" y="7202"/>
                  </a:cubicBezTo>
                  <a:lnTo>
                    <a:pt x="1344" y="9370"/>
                  </a:lnTo>
                  <a:cubicBezTo>
                    <a:pt x="1344" y="9516"/>
                    <a:pt x="1388" y="9646"/>
                    <a:pt x="1474" y="9757"/>
                  </a:cubicBezTo>
                  <a:cubicBezTo>
                    <a:pt x="1559" y="9863"/>
                    <a:pt x="1670" y="9916"/>
                    <a:pt x="1802" y="9916"/>
                  </a:cubicBezTo>
                  <a:lnTo>
                    <a:pt x="3594" y="9916"/>
                  </a:lnTo>
                  <a:cubicBezTo>
                    <a:pt x="3721" y="9916"/>
                    <a:pt x="3829" y="9863"/>
                    <a:pt x="3917" y="9757"/>
                  </a:cubicBezTo>
                  <a:cubicBezTo>
                    <a:pt x="4008" y="9646"/>
                    <a:pt x="4052" y="9516"/>
                    <a:pt x="4052" y="9370"/>
                  </a:cubicBezTo>
                  <a:lnTo>
                    <a:pt x="4052" y="7202"/>
                  </a:lnTo>
                  <a:close/>
                  <a:moveTo>
                    <a:pt x="4052" y="12233"/>
                  </a:moveTo>
                  <a:cubicBezTo>
                    <a:pt x="4052" y="12084"/>
                    <a:pt x="4010" y="11957"/>
                    <a:pt x="3924" y="11846"/>
                  </a:cubicBezTo>
                  <a:cubicBezTo>
                    <a:pt x="3839" y="11740"/>
                    <a:pt x="3729" y="11687"/>
                    <a:pt x="3594" y="11687"/>
                  </a:cubicBezTo>
                  <a:lnTo>
                    <a:pt x="1802" y="11687"/>
                  </a:lnTo>
                  <a:cubicBezTo>
                    <a:pt x="1677" y="11687"/>
                    <a:pt x="1569" y="11740"/>
                    <a:pt x="1481" y="11846"/>
                  </a:cubicBezTo>
                  <a:cubicBezTo>
                    <a:pt x="1391" y="11957"/>
                    <a:pt x="1344" y="12084"/>
                    <a:pt x="1344" y="12233"/>
                  </a:cubicBezTo>
                  <a:lnTo>
                    <a:pt x="1344" y="14401"/>
                  </a:lnTo>
                  <a:cubicBezTo>
                    <a:pt x="1344" y="14548"/>
                    <a:pt x="1388" y="14677"/>
                    <a:pt x="1474" y="14786"/>
                  </a:cubicBezTo>
                  <a:cubicBezTo>
                    <a:pt x="1559" y="14894"/>
                    <a:pt x="1670" y="14947"/>
                    <a:pt x="1802" y="14947"/>
                  </a:cubicBezTo>
                  <a:lnTo>
                    <a:pt x="3594" y="14947"/>
                  </a:lnTo>
                  <a:cubicBezTo>
                    <a:pt x="3721" y="14947"/>
                    <a:pt x="3829" y="14894"/>
                    <a:pt x="3917" y="14786"/>
                  </a:cubicBezTo>
                  <a:cubicBezTo>
                    <a:pt x="4008" y="14677"/>
                    <a:pt x="4052" y="14548"/>
                    <a:pt x="4052" y="14401"/>
                  </a:cubicBezTo>
                  <a:lnTo>
                    <a:pt x="4052" y="12233"/>
                  </a:lnTo>
                  <a:close/>
                  <a:moveTo>
                    <a:pt x="4052" y="17285"/>
                  </a:moveTo>
                  <a:cubicBezTo>
                    <a:pt x="4052" y="17136"/>
                    <a:pt x="4010" y="17006"/>
                    <a:pt x="3924" y="16898"/>
                  </a:cubicBezTo>
                  <a:cubicBezTo>
                    <a:pt x="3839" y="16792"/>
                    <a:pt x="3729" y="16736"/>
                    <a:pt x="3594" y="16736"/>
                  </a:cubicBezTo>
                  <a:lnTo>
                    <a:pt x="1802" y="16736"/>
                  </a:lnTo>
                  <a:cubicBezTo>
                    <a:pt x="1677" y="16736"/>
                    <a:pt x="1569" y="16789"/>
                    <a:pt x="1481" y="16892"/>
                  </a:cubicBezTo>
                  <a:cubicBezTo>
                    <a:pt x="1391" y="16995"/>
                    <a:pt x="1344" y="17124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4" y="19823"/>
                  </a:cubicBezTo>
                  <a:cubicBezTo>
                    <a:pt x="1559" y="19929"/>
                    <a:pt x="1670" y="19985"/>
                    <a:pt x="1802" y="19985"/>
                  </a:cubicBezTo>
                  <a:lnTo>
                    <a:pt x="3594" y="19985"/>
                  </a:lnTo>
                  <a:cubicBezTo>
                    <a:pt x="3721" y="19985"/>
                    <a:pt x="3829" y="19932"/>
                    <a:pt x="3917" y="19829"/>
                  </a:cubicBezTo>
                  <a:cubicBezTo>
                    <a:pt x="4008" y="19726"/>
                    <a:pt x="4052" y="19597"/>
                    <a:pt x="4052" y="19435"/>
                  </a:cubicBezTo>
                  <a:lnTo>
                    <a:pt x="4052" y="17285"/>
                  </a:lnTo>
                  <a:close/>
                  <a:moveTo>
                    <a:pt x="16194" y="2171"/>
                  </a:moveTo>
                  <a:cubicBezTo>
                    <a:pt x="16194" y="2021"/>
                    <a:pt x="16150" y="1892"/>
                    <a:pt x="16065" y="1783"/>
                  </a:cubicBezTo>
                  <a:cubicBezTo>
                    <a:pt x="15979" y="1677"/>
                    <a:pt x="15871" y="1621"/>
                    <a:pt x="15737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7"/>
                  </a:cubicBezTo>
                  <a:cubicBezTo>
                    <a:pt x="5445" y="1880"/>
                    <a:pt x="5401" y="2012"/>
                    <a:pt x="5401" y="2171"/>
                  </a:cubicBezTo>
                  <a:lnTo>
                    <a:pt x="5401" y="9370"/>
                  </a:lnTo>
                  <a:cubicBezTo>
                    <a:pt x="5401" y="9516"/>
                    <a:pt x="5442" y="9646"/>
                    <a:pt x="5528" y="9757"/>
                  </a:cubicBezTo>
                  <a:cubicBezTo>
                    <a:pt x="5616" y="9863"/>
                    <a:pt x="5724" y="9916"/>
                    <a:pt x="5858" y="9916"/>
                  </a:cubicBezTo>
                  <a:lnTo>
                    <a:pt x="15737" y="9916"/>
                  </a:lnTo>
                  <a:cubicBezTo>
                    <a:pt x="15862" y="9916"/>
                    <a:pt x="15969" y="9863"/>
                    <a:pt x="16060" y="9757"/>
                  </a:cubicBezTo>
                  <a:cubicBezTo>
                    <a:pt x="16148" y="9646"/>
                    <a:pt x="16194" y="9516"/>
                    <a:pt x="16194" y="9370"/>
                  </a:cubicBezTo>
                  <a:lnTo>
                    <a:pt x="16194" y="2171"/>
                  </a:lnTo>
                  <a:close/>
                  <a:moveTo>
                    <a:pt x="16194" y="12233"/>
                  </a:moveTo>
                  <a:cubicBezTo>
                    <a:pt x="16194" y="12084"/>
                    <a:pt x="16150" y="11957"/>
                    <a:pt x="16065" y="11846"/>
                  </a:cubicBezTo>
                  <a:cubicBezTo>
                    <a:pt x="15979" y="11740"/>
                    <a:pt x="15871" y="11687"/>
                    <a:pt x="15737" y="11687"/>
                  </a:cubicBezTo>
                  <a:lnTo>
                    <a:pt x="5858" y="11687"/>
                  </a:lnTo>
                  <a:cubicBezTo>
                    <a:pt x="5731" y="11687"/>
                    <a:pt x="5623" y="11740"/>
                    <a:pt x="5535" y="11846"/>
                  </a:cubicBezTo>
                  <a:cubicBezTo>
                    <a:pt x="5445" y="11957"/>
                    <a:pt x="5401" y="12084"/>
                    <a:pt x="5401" y="12233"/>
                  </a:cubicBezTo>
                  <a:lnTo>
                    <a:pt x="5401" y="19432"/>
                  </a:lnTo>
                  <a:cubicBezTo>
                    <a:pt x="5401" y="19582"/>
                    <a:pt x="5442" y="19711"/>
                    <a:pt x="5528" y="19820"/>
                  </a:cubicBezTo>
                  <a:cubicBezTo>
                    <a:pt x="5616" y="19926"/>
                    <a:pt x="5724" y="19982"/>
                    <a:pt x="5858" y="19982"/>
                  </a:cubicBezTo>
                  <a:lnTo>
                    <a:pt x="15737" y="19982"/>
                  </a:lnTo>
                  <a:cubicBezTo>
                    <a:pt x="15862" y="19982"/>
                    <a:pt x="15969" y="19929"/>
                    <a:pt x="16060" y="19826"/>
                  </a:cubicBezTo>
                  <a:cubicBezTo>
                    <a:pt x="16148" y="19723"/>
                    <a:pt x="16194" y="19594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1"/>
                  </a:moveTo>
                  <a:cubicBezTo>
                    <a:pt x="20263" y="2021"/>
                    <a:pt x="20217" y="1892"/>
                    <a:pt x="20129" y="1783"/>
                  </a:cubicBezTo>
                  <a:cubicBezTo>
                    <a:pt x="20038" y="1677"/>
                    <a:pt x="19930" y="1621"/>
                    <a:pt x="19806" y="1621"/>
                  </a:cubicBezTo>
                  <a:lnTo>
                    <a:pt x="18001" y="1621"/>
                  </a:lnTo>
                  <a:cubicBezTo>
                    <a:pt x="17876" y="1621"/>
                    <a:pt x="17769" y="1674"/>
                    <a:pt x="17678" y="1777"/>
                  </a:cubicBezTo>
                  <a:cubicBezTo>
                    <a:pt x="17590" y="1880"/>
                    <a:pt x="17546" y="2012"/>
                    <a:pt x="17546" y="2171"/>
                  </a:cubicBezTo>
                  <a:lnTo>
                    <a:pt x="17546" y="4321"/>
                  </a:lnTo>
                  <a:cubicBezTo>
                    <a:pt x="17546" y="4470"/>
                    <a:pt x="17590" y="4603"/>
                    <a:pt x="17678" y="4708"/>
                  </a:cubicBezTo>
                  <a:cubicBezTo>
                    <a:pt x="17769" y="4817"/>
                    <a:pt x="17876" y="4867"/>
                    <a:pt x="18001" y="4867"/>
                  </a:cubicBezTo>
                  <a:lnTo>
                    <a:pt x="19806" y="4867"/>
                  </a:lnTo>
                  <a:cubicBezTo>
                    <a:pt x="19930" y="4867"/>
                    <a:pt x="20038" y="4820"/>
                    <a:pt x="20129" y="4717"/>
                  </a:cubicBezTo>
                  <a:cubicBezTo>
                    <a:pt x="20217" y="4614"/>
                    <a:pt x="20263" y="4482"/>
                    <a:pt x="20263" y="4321"/>
                  </a:cubicBezTo>
                  <a:lnTo>
                    <a:pt x="20263" y="2171"/>
                  </a:lnTo>
                  <a:close/>
                  <a:moveTo>
                    <a:pt x="20263" y="7202"/>
                  </a:moveTo>
                  <a:cubicBezTo>
                    <a:pt x="20263" y="7055"/>
                    <a:pt x="20217" y="6926"/>
                    <a:pt x="20129" y="6817"/>
                  </a:cubicBezTo>
                  <a:cubicBezTo>
                    <a:pt x="20038" y="6709"/>
                    <a:pt x="19930" y="6656"/>
                    <a:pt x="19806" y="6656"/>
                  </a:cubicBezTo>
                  <a:lnTo>
                    <a:pt x="18001" y="6656"/>
                  </a:lnTo>
                  <a:cubicBezTo>
                    <a:pt x="17876" y="6656"/>
                    <a:pt x="17769" y="6709"/>
                    <a:pt x="17678" y="6817"/>
                  </a:cubicBezTo>
                  <a:cubicBezTo>
                    <a:pt x="17590" y="6926"/>
                    <a:pt x="17546" y="7055"/>
                    <a:pt x="17546" y="7202"/>
                  </a:cubicBezTo>
                  <a:lnTo>
                    <a:pt x="17546" y="9370"/>
                  </a:lnTo>
                  <a:cubicBezTo>
                    <a:pt x="17546" y="9516"/>
                    <a:pt x="17590" y="9646"/>
                    <a:pt x="17678" y="9757"/>
                  </a:cubicBezTo>
                  <a:cubicBezTo>
                    <a:pt x="17769" y="9863"/>
                    <a:pt x="17876" y="9916"/>
                    <a:pt x="18001" y="9916"/>
                  </a:cubicBezTo>
                  <a:lnTo>
                    <a:pt x="19806" y="9916"/>
                  </a:lnTo>
                  <a:cubicBezTo>
                    <a:pt x="19930" y="9916"/>
                    <a:pt x="20038" y="9863"/>
                    <a:pt x="20129" y="9757"/>
                  </a:cubicBezTo>
                  <a:cubicBezTo>
                    <a:pt x="20217" y="9646"/>
                    <a:pt x="20263" y="9516"/>
                    <a:pt x="20263" y="9370"/>
                  </a:cubicBezTo>
                  <a:lnTo>
                    <a:pt x="20263" y="7202"/>
                  </a:lnTo>
                  <a:close/>
                  <a:moveTo>
                    <a:pt x="20263" y="12233"/>
                  </a:moveTo>
                  <a:cubicBezTo>
                    <a:pt x="20263" y="12084"/>
                    <a:pt x="20217" y="11957"/>
                    <a:pt x="20129" y="11846"/>
                  </a:cubicBezTo>
                  <a:cubicBezTo>
                    <a:pt x="20038" y="11740"/>
                    <a:pt x="19930" y="11687"/>
                    <a:pt x="19806" y="11687"/>
                  </a:cubicBezTo>
                  <a:lnTo>
                    <a:pt x="18001" y="11687"/>
                  </a:lnTo>
                  <a:cubicBezTo>
                    <a:pt x="17876" y="11687"/>
                    <a:pt x="17769" y="11740"/>
                    <a:pt x="17678" y="11846"/>
                  </a:cubicBezTo>
                  <a:cubicBezTo>
                    <a:pt x="17590" y="11957"/>
                    <a:pt x="17546" y="12084"/>
                    <a:pt x="17546" y="12233"/>
                  </a:cubicBezTo>
                  <a:lnTo>
                    <a:pt x="17546" y="14401"/>
                  </a:lnTo>
                  <a:cubicBezTo>
                    <a:pt x="17546" y="14548"/>
                    <a:pt x="17590" y="14677"/>
                    <a:pt x="17678" y="14786"/>
                  </a:cubicBezTo>
                  <a:cubicBezTo>
                    <a:pt x="17769" y="14894"/>
                    <a:pt x="17876" y="14947"/>
                    <a:pt x="18001" y="14947"/>
                  </a:cubicBezTo>
                  <a:lnTo>
                    <a:pt x="19806" y="14947"/>
                  </a:lnTo>
                  <a:cubicBezTo>
                    <a:pt x="19930" y="14947"/>
                    <a:pt x="20038" y="14894"/>
                    <a:pt x="20129" y="14786"/>
                  </a:cubicBezTo>
                  <a:cubicBezTo>
                    <a:pt x="20217" y="14677"/>
                    <a:pt x="20263" y="14548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6"/>
                    <a:pt x="20217" y="17006"/>
                    <a:pt x="20129" y="16898"/>
                  </a:cubicBezTo>
                  <a:cubicBezTo>
                    <a:pt x="20038" y="16792"/>
                    <a:pt x="19930" y="16736"/>
                    <a:pt x="19806" y="16736"/>
                  </a:cubicBezTo>
                  <a:lnTo>
                    <a:pt x="18001" y="16736"/>
                  </a:lnTo>
                  <a:cubicBezTo>
                    <a:pt x="17876" y="16736"/>
                    <a:pt x="17769" y="16789"/>
                    <a:pt x="17678" y="16892"/>
                  </a:cubicBezTo>
                  <a:cubicBezTo>
                    <a:pt x="17590" y="16995"/>
                    <a:pt x="17546" y="17124"/>
                    <a:pt x="17546" y="17285"/>
                  </a:cubicBezTo>
                  <a:lnTo>
                    <a:pt x="17546" y="19435"/>
                  </a:lnTo>
                  <a:cubicBezTo>
                    <a:pt x="17546" y="19585"/>
                    <a:pt x="17590" y="19714"/>
                    <a:pt x="17678" y="19823"/>
                  </a:cubicBezTo>
                  <a:cubicBezTo>
                    <a:pt x="17769" y="19929"/>
                    <a:pt x="17876" y="19985"/>
                    <a:pt x="18001" y="19985"/>
                  </a:cubicBezTo>
                  <a:lnTo>
                    <a:pt x="19806" y="19985"/>
                  </a:lnTo>
                  <a:cubicBezTo>
                    <a:pt x="19930" y="19985"/>
                    <a:pt x="20038" y="19932"/>
                    <a:pt x="20129" y="19829"/>
                  </a:cubicBezTo>
                  <a:cubicBezTo>
                    <a:pt x="20217" y="19726"/>
                    <a:pt x="20263" y="19597"/>
                    <a:pt x="20263" y="19435"/>
                  </a:cubicBezTo>
                  <a:lnTo>
                    <a:pt x="20263" y="17285"/>
                  </a:lnTo>
                  <a:close/>
                  <a:moveTo>
                    <a:pt x="20263" y="1728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4144837" y="2002070"/>
            <a:ext cx="279400" cy="277812"/>
          </a:xfrm>
          <a:custGeom>
            <a:avLst/>
            <a:gdLst>
              <a:gd name="T0" fmla="*/ 0 w 21600"/>
              <a:gd name="T1" fmla="*/ 10800 h 21600"/>
              <a:gd name="T2" fmla="*/ 21600 w 21600"/>
              <a:gd name="T3" fmla="*/ 10800 h 21600"/>
              <a:gd name="T4" fmla="*/ 14940 w 21600"/>
              <a:gd name="T5" fmla="*/ 4320 h 21600"/>
              <a:gd name="T6" fmla="*/ 15480 w 21600"/>
              <a:gd name="T7" fmla="*/ 2520 h 21600"/>
              <a:gd name="T8" fmla="*/ 15480 w 21600"/>
              <a:gd name="T9" fmla="*/ 5040 h 21600"/>
              <a:gd name="T10" fmla="*/ 8460 w 21600"/>
              <a:gd name="T11" fmla="*/ 13860 h 21600"/>
              <a:gd name="T12" fmla="*/ 7380 w 21600"/>
              <a:gd name="T13" fmla="*/ 15840 h 21600"/>
              <a:gd name="T14" fmla="*/ 6840 w 21600"/>
              <a:gd name="T15" fmla="*/ 17100 h 21600"/>
              <a:gd name="T16" fmla="*/ 6660 w 21600"/>
              <a:gd name="T17" fmla="*/ 19800 h 21600"/>
              <a:gd name="T18" fmla="*/ 5580 w 21600"/>
              <a:gd name="T19" fmla="*/ 17820 h 21600"/>
              <a:gd name="T20" fmla="*/ 4680 w 21600"/>
              <a:gd name="T21" fmla="*/ 16020 h 21600"/>
              <a:gd name="T22" fmla="*/ 3060 w 21600"/>
              <a:gd name="T23" fmla="*/ 14760 h 21600"/>
              <a:gd name="T24" fmla="*/ 2880 w 21600"/>
              <a:gd name="T25" fmla="*/ 12240 h 21600"/>
              <a:gd name="T26" fmla="*/ 2700 w 21600"/>
              <a:gd name="T27" fmla="*/ 10800 h 21600"/>
              <a:gd name="T28" fmla="*/ 1800 w 21600"/>
              <a:gd name="T29" fmla="*/ 9720 h 21600"/>
              <a:gd name="T30" fmla="*/ 1800 w 21600"/>
              <a:gd name="T31" fmla="*/ 8100 h 21600"/>
              <a:gd name="T32" fmla="*/ 6840 w 21600"/>
              <a:gd name="T33" fmla="*/ 3600 h 21600"/>
              <a:gd name="T34" fmla="*/ 5580 w 21600"/>
              <a:gd name="T35" fmla="*/ 3600 h 21600"/>
              <a:gd name="T36" fmla="*/ 5040 w 21600"/>
              <a:gd name="T37" fmla="*/ 4680 h 21600"/>
              <a:gd name="T38" fmla="*/ 5760 w 21600"/>
              <a:gd name="T39" fmla="*/ 5040 h 21600"/>
              <a:gd name="T40" fmla="*/ 5580 w 21600"/>
              <a:gd name="T41" fmla="*/ 4320 h 21600"/>
              <a:gd name="T42" fmla="*/ 8460 w 21600"/>
              <a:gd name="T43" fmla="*/ 5400 h 21600"/>
              <a:gd name="T44" fmla="*/ 7380 w 21600"/>
              <a:gd name="T45" fmla="*/ 6120 h 21600"/>
              <a:gd name="T46" fmla="*/ 6660 w 21600"/>
              <a:gd name="T47" fmla="*/ 6480 h 21600"/>
              <a:gd name="T48" fmla="*/ 6840 w 21600"/>
              <a:gd name="T49" fmla="*/ 7740 h 21600"/>
              <a:gd name="T50" fmla="*/ 5940 w 21600"/>
              <a:gd name="T51" fmla="*/ 8820 h 21600"/>
              <a:gd name="T52" fmla="*/ 5220 w 21600"/>
              <a:gd name="T53" fmla="*/ 9180 h 21600"/>
              <a:gd name="T54" fmla="*/ 3780 w 21600"/>
              <a:gd name="T55" fmla="*/ 8820 h 21600"/>
              <a:gd name="T56" fmla="*/ 2700 w 21600"/>
              <a:gd name="T57" fmla="*/ 9720 h 21600"/>
              <a:gd name="T58" fmla="*/ 2880 w 21600"/>
              <a:gd name="T59" fmla="*/ 10440 h 21600"/>
              <a:gd name="T60" fmla="*/ 4860 w 21600"/>
              <a:gd name="T61" fmla="*/ 11160 h 21600"/>
              <a:gd name="T62" fmla="*/ 7380 w 21600"/>
              <a:gd name="T63" fmla="*/ 11880 h 21600"/>
              <a:gd name="T64" fmla="*/ 8460 w 21600"/>
              <a:gd name="T65" fmla="*/ 13860 h 21600"/>
              <a:gd name="T66" fmla="*/ 9900 w 21600"/>
              <a:gd name="T67" fmla="*/ 3780 h 21600"/>
              <a:gd name="T68" fmla="*/ 7920 w 21600"/>
              <a:gd name="T69" fmla="*/ 2700 h 21600"/>
              <a:gd name="T70" fmla="*/ 11340 w 21600"/>
              <a:gd name="T71" fmla="*/ 1800 h 21600"/>
              <a:gd name="T72" fmla="*/ 19260 w 21600"/>
              <a:gd name="T73" fmla="*/ 11160 h 21600"/>
              <a:gd name="T74" fmla="*/ 16560 w 21600"/>
              <a:gd name="T75" fmla="*/ 18360 h 21600"/>
              <a:gd name="T76" fmla="*/ 16380 w 21600"/>
              <a:gd name="T77" fmla="*/ 16560 h 21600"/>
              <a:gd name="T78" fmla="*/ 15120 w 21600"/>
              <a:gd name="T79" fmla="*/ 14580 h 21600"/>
              <a:gd name="T80" fmla="*/ 11880 w 21600"/>
              <a:gd name="T81" fmla="*/ 12060 h 21600"/>
              <a:gd name="T82" fmla="*/ 17460 w 21600"/>
              <a:gd name="T83" fmla="*/ 10080 h 21600"/>
              <a:gd name="T84" fmla="*/ 18900 w 21600"/>
              <a:gd name="T85" fmla="*/ 8820 h 21600"/>
              <a:gd name="T86" fmla="*/ 16740 w 21600"/>
              <a:gd name="T87" fmla="*/ 7020 h 21600"/>
              <a:gd name="T88" fmla="*/ 16380 w 21600"/>
              <a:gd name="T89" fmla="*/ 9360 h 21600"/>
              <a:gd name="T90" fmla="*/ 14220 w 21600"/>
              <a:gd name="T91" fmla="*/ 8820 h 21600"/>
              <a:gd name="T92" fmla="*/ 13140 w 21600"/>
              <a:gd name="T93" fmla="*/ 7920 h 21600"/>
              <a:gd name="T94" fmla="*/ 13680 w 21600"/>
              <a:gd name="T95" fmla="*/ 6300 h 21600"/>
              <a:gd name="T96" fmla="*/ 16200 w 21600"/>
              <a:gd name="T97" fmla="*/ 6480 h 21600"/>
              <a:gd name="T98" fmla="*/ 18000 w 21600"/>
              <a:gd name="T99" fmla="*/ 6480 h 21600"/>
              <a:gd name="T100" fmla="*/ 18900 w 21600"/>
              <a:gd name="T101" fmla="*/ 5760 h 21600"/>
              <a:gd name="T102" fmla="*/ 19800 w 21600"/>
              <a:gd name="T103" fmla="*/ 10260 h 21600"/>
              <a:gd name="T104" fmla="*/ 19260 w 21600"/>
              <a:gd name="T105" fmla="*/ 1116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auto">
          <a:xfrm>
            <a:off x="4144837" y="3372018"/>
            <a:ext cx="228600" cy="190500"/>
          </a:xfrm>
          <a:custGeom>
            <a:avLst/>
            <a:gdLst>
              <a:gd name="T0" fmla="*/ 21600 w 21600"/>
              <a:gd name="T1" fmla="*/ 9391 h 21579"/>
              <a:gd name="T2" fmla="*/ 21218 w 21600"/>
              <a:gd name="T3" fmla="*/ 10697 h 21579"/>
              <a:gd name="T4" fmla="*/ 20263 w 21600"/>
              <a:gd name="T5" fmla="*/ 11428 h 21579"/>
              <a:gd name="T6" fmla="*/ 20263 w 21600"/>
              <a:gd name="T7" fmla="*/ 16611 h 21579"/>
              <a:gd name="T8" fmla="*/ 19730 w 21600"/>
              <a:gd name="T9" fmla="*/ 18128 h 21579"/>
              <a:gd name="T10" fmla="*/ 18459 w 21600"/>
              <a:gd name="T11" fmla="*/ 18759 h 21579"/>
              <a:gd name="T12" fmla="*/ 16537 w 21600"/>
              <a:gd name="T13" fmla="*/ 16904 h 21579"/>
              <a:gd name="T14" fmla="*/ 14116 w 21600"/>
              <a:gd name="T15" fmla="*/ 15255 h 21579"/>
              <a:gd name="T16" fmla="*/ 11450 w 21600"/>
              <a:gd name="T17" fmla="*/ 13969 h 21579"/>
              <a:gd name="T18" fmla="*/ 8789 w 21600"/>
              <a:gd name="T19" fmla="*/ 13268 h 21579"/>
              <a:gd name="T20" fmla="*/ 7969 w 21600"/>
              <a:gd name="T21" fmla="*/ 13829 h 21579"/>
              <a:gd name="T22" fmla="*/ 7535 w 21600"/>
              <a:gd name="T23" fmla="*/ 14706 h 21579"/>
              <a:gd name="T24" fmla="*/ 7511 w 21600"/>
              <a:gd name="T25" fmla="*/ 15698 h 21579"/>
              <a:gd name="T26" fmla="*/ 7947 w 21600"/>
              <a:gd name="T27" fmla="*/ 16611 h 21579"/>
              <a:gd name="T28" fmla="*/ 7677 w 21600"/>
              <a:gd name="T29" fmla="*/ 17673 h 21579"/>
              <a:gd name="T30" fmla="*/ 7917 w 21600"/>
              <a:gd name="T31" fmla="*/ 18606 h 21579"/>
              <a:gd name="T32" fmla="*/ 8498 w 21600"/>
              <a:gd name="T33" fmla="*/ 19469 h 21579"/>
              <a:gd name="T34" fmla="*/ 9271 w 21600"/>
              <a:gd name="T35" fmla="*/ 20291 h 21579"/>
              <a:gd name="T36" fmla="*/ 8456 w 21600"/>
              <a:gd name="T37" fmla="*/ 21213 h 21579"/>
              <a:gd name="T38" fmla="*/ 7212 w 21600"/>
              <a:gd name="T39" fmla="*/ 21571 h 21579"/>
              <a:gd name="T40" fmla="*/ 5917 w 21600"/>
              <a:gd name="T41" fmla="*/ 21424 h 21579"/>
              <a:gd name="T42" fmla="*/ 4923 w 21600"/>
              <a:gd name="T43" fmla="*/ 20811 h 21579"/>
              <a:gd name="T44" fmla="*/ 4453 w 21600"/>
              <a:gd name="T45" fmla="*/ 19056 h 21579"/>
              <a:gd name="T46" fmla="*/ 4032 w 21600"/>
              <a:gd name="T47" fmla="*/ 17224 h 21579"/>
              <a:gd name="T48" fmla="*/ 3868 w 21600"/>
              <a:gd name="T49" fmla="*/ 15281 h 21579"/>
              <a:gd name="T50" fmla="*/ 4150 w 21600"/>
              <a:gd name="T51" fmla="*/ 13154 h 21579"/>
              <a:gd name="T52" fmla="*/ 1804 w 21600"/>
              <a:gd name="T53" fmla="*/ 13154 h 21579"/>
              <a:gd name="T54" fmla="*/ 534 w 21600"/>
              <a:gd name="T55" fmla="*/ 12523 h 21579"/>
              <a:gd name="T56" fmla="*/ 0 w 21600"/>
              <a:gd name="T57" fmla="*/ 10991 h 21579"/>
              <a:gd name="T58" fmla="*/ 0 w 21600"/>
              <a:gd name="T59" fmla="*/ 7774 h 21579"/>
              <a:gd name="T60" fmla="*/ 526 w 21600"/>
              <a:gd name="T61" fmla="*/ 6245 h 21579"/>
              <a:gd name="T62" fmla="*/ 1804 w 21600"/>
              <a:gd name="T63" fmla="*/ 5605 h 21579"/>
              <a:gd name="T64" fmla="*/ 7653 w 21600"/>
              <a:gd name="T65" fmla="*/ 5605 h 21579"/>
              <a:gd name="T66" fmla="*/ 10525 w 21600"/>
              <a:gd name="T67" fmla="*/ 5136 h 21579"/>
              <a:gd name="T68" fmla="*/ 13511 w 21600"/>
              <a:gd name="T69" fmla="*/ 3874 h 21579"/>
              <a:gd name="T70" fmla="*/ 16273 w 21600"/>
              <a:gd name="T71" fmla="*/ 2072 h 21579"/>
              <a:gd name="T72" fmla="*/ 18459 w 21600"/>
              <a:gd name="T73" fmla="*/ 0 h 21579"/>
              <a:gd name="T74" fmla="*/ 19730 w 21600"/>
              <a:gd name="T75" fmla="*/ 634 h 21579"/>
              <a:gd name="T76" fmla="*/ 20263 w 21600"/>
              <a:gd name="T77" fmla="*/ 2166 h 21579"/>
              <a:gd name="T78" fmla="*/ 20263 w 21600"/>
              <a:gd name="T79" fmla="*/ 7334 h 21579"/>
              <a:gd name="T80" fmla="*/ 21218 w 21600"/>
              <a:gd name="T81" fmla="*/ 8071 h 21579"/>
              <a:gd name="T82" fmla="*/ 21600 w 21600"/>
              <a:gd name="T83" fmla="*/ 9391 h 21579"/>
              <a:gd name="T84" fmla="*/ 18459 w 21600"/>
              <a:gd name="T85" fmla="*/ 2855 h 21579"/>
              <a:gd name="T86" fmla="*/ 16513 w 21600"/>
              <a:gd name="T87" fmla="*/ 4452 h 21579"/>
              <a:gd name="T88" fmla="*/ 14280 w 21600"/>
              <a:gd name="T89" fmla="*/ 5834 h 21579"/>
              <a:gd name="T90" fmla="*/ 11878 w 21600"/>
              <a:gd name="T91" fmla="*/ 6923 h 21579"/>
              <a:gd name="T92" fmla="*/ 9457 w 21600"/>
              <a:gd name="T93" fmla="*/ 7604 h 21579"/>
              <a:gd name="T94" fmla="*/ 9457 w 21600"/>
              <a:gd name="T95" fmla="*/ 11173 h 21579"/>
              <a:gd name="T96" fmla="*/ 11878 w 21600"/>
              <a:gd name="T97" fmla="*/ 11862 h 21579"/>
              <a:gd name="T98" fmla="*/ 14280 w 21600"/>
              <a:gd name="T99" fmla="*/ 12957 h 21579"/>
              <a:gd name="T100" fmla="*/ 16525 w 21600"/>
              <a:gd name="T101" fmla="*/ 14348 h 21579"/>
              <a:gd name="T102" fmla="*/ 18459 w 21600"/>
              <a:gd name="T103" fmla="*/ 15921 h 21579"/>
              <a:gd name="T104" fmla="*/ 18459 w 21600"/>
              <a:gd name="T105" fmla="*/ 2855 h 21579"/>
              <a:gd name="T106" fmla="*/ 18459 w 21600"/>
              <a:gd name="T107" fmla="*/ 2855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4144837" y="4613032"/>
            <a:ext cx="228600" cy="231775"/>
          </a:xfrm>
          <a:custGeom>
            <a:avLst/>
            <a:gdLst>
              <a:gd name="T0" fmla="*/ 21357 w 21600"/>
              <a:gd name="T1" fmla="*/ 18802 h 21600"/>
              <a:gd name="T2" fmla="*/ 21600 w 21600"/>
              <a:gd name="T3" fmla="*/ 19437 h 21600"/>
              <a:gd name="T4" fmla="*/ 21357 w 21600"/>
              <a:gd name="T5" fmla="*/ 20019 h 21600"/>
              <a:gd name="T6" fmla="*/ 20747 w 21600"/>
              <a:gd name="T7" fmla="*/ 20741 h 21600"/>
              <a:gd name="T8" fmla="*/ 20023 w 21600"/>
              <a:gd name="T9" fmla="*/ 21349 h 21600"/>
              <a:gd name="T10" fmla="*/ 19447 w 21600"/>
              <a:gd name="T11" fmla="*/ 21600 h 21600"/>
              <a:gd name="T12" fmla="*/ 18811 w 21600"/>
              <a:gd name="T13" fmla="*/ 21343 h 21600"/>
              <a:gd name="T14" fmla="*/ 13957 w 21600"/>
              <a:gd name="T15" fmla="*/ 16503 h 21600"/>
              <a:gd name="T16" fmla="*/ 11590 w 21600"/>
              <a:gd name="T17" fmla="*/ 17604 h 21600"/>
              <a:gd name="T18" fmla="*/ 9007 w 21600"/>
              <a:gd name="T19" fmla="*/ 17991 h 21600"/>
              <a:gd name="T20" fmla="*/ 5518 w 21600"/>
              <a:gd name="T21" fmla="*/ 17291 h 21600"/>
              <a:gd name="T22" fmla="*/ 2645 w 21600"/>
              <a:gd name="T23" fmla="*/ 15354 h 21600"/>
              <a:gd name="T24" fmla="*/ 701 w 21600"/>
              <a:gd name="T25" fmla="*/ 12487 h 21600"/>
              <a:gd name="T26" fmla="*/ 0 w 21600"/>
              <a:gd name="T27" fmla="*/ 9000 h 21600"/>
              <a:gd name="T28" fmla="*/ 701 w 21600"/>
              <a:gd name="T29" fmla="*/ 5515 h 21600"/>
              <a:gd name="T30" fmla="*/ 2645 w 21600"/>
              <a:gd name="T31" fmla="*/ 2646 h 21600"/>
              <a:gd name="T32" fmla="*/ 5512 w 21600"/>
              <a:gd name="T33" fmla="*/ 709 h 21600"/>
              <a:gd name="T34" fmla="*/ 9007 w 21600"/>
              <a:gd name="T35" fmla="*/ 0 h 21600"/>
              <a:gd name="T36" fmla="*/ 12488 w 21600"/>
              <a:gd name="T37" fmla="*/ 709 h 21600"/>
              <a:gd name="T38" fmla="*/ 15359 w 21600"/>
              <a:gd name="T39" fmla="*/ 2646 h 21600"/>
              <a:gd name="T40" fmla="*/ 17300 w 21600"/>
              <a:gd name="T41" fmla="*/ 5515 h 21600"/>
              <a:gd name="T42" fmla="*/ 18003 w 21600"/>
              <a:gd name="T43" fmla="*/ 9000 h 21600"/>
              <a:gd name="T44" fmla="*/ 17616 w 21600"/>
              <a:gd name="T45" fmla="*/ 11589 h 21600"/>
              <a:gd name="T46" fmla="*/ 16514 w 21600"/>
              <a:gd name="T47" fmla="*/ 13947 h 21600"/>
              <a:gd name="T48" fmla="*/ 21357 w 21600"/>
              <a:gd name="T49" fmla="*/ 18802 h 21600"/>
              <a:gd name="T50" fmla="*/ 3597 w 21600"/>
              <a:gd name="T51" fmla="*/ 9000 h 21600"/>
              <a:gd name="T52" fmla="*/ 4029 w 21600"/>
              <a:gd name="T53" fmla="*/ 11118 h 21600"/>
              <a:gd name="T54" fmla="*/ 5193 w 21600"/>
              <a:gd name="T55" fmla="*/ 12821 h 21600"/>
              <a:gd name="T56" fmla="*/ 6908 w 21600"/>
              <a:gd name="T57" fmla="*/ 13970 h 21600"/>
              <a:gd name="T58" fmla="*/ 9004 w 21600"/>
              <a:gd name="T59" fmla="*/ 14394 h 21600"/>
              <a:gd name="T60" fmla="*/ 11092 w 21600"/>
              <a:gd name="T61" fmla="*/ 13970 h 21600"/>
              <a:gd name="T62" fmla="*/ 12802 w 21600"/>
              <a:gd name="T63" fmla="*/ 12821 h 21600"/>
              <a:gd name="T64" fmla="*/ 13966 w 21600"/>
              <a:gd name="T65" fmla="*/ 11118 h 21600"/>
              <a:gd name="T66" fmla="*/ 14398 w 21600"/>
              <a:gd name="T67" fmla="*/ 9000 h 21600"/>
              <a:gd name="T68" fmla="*/ 13966 w 21600"/>
              <a:gd name="T69" fmla="*/ 6913 h 21600"/>
              <a:gd name="T70" fmla="*/ 12802 w 21600"/>
              <a:gd name="T71" fmla="*/ 5193 h 21600"/>
              <a:gd name="T72" fmla="*/ 11092 w 21600"/>
              <a:gd name="T73" fmla="*/ 4032 h 21600"/>
              <a:gd name="T74" fmla="*/ 9004 w 21600"/>
              <a:gd name="T75" fmla="*/ 3606 h 21600"/>
              <a:gd name="T76" fmla="*/ 6908 w 21600"/>
              <a:gd name="T77" fmla="*/ 4032 h 21600"/>
              <a:gd name="T78" fmla="*/ 5193 w 21600"/>
              <a:gd name="T79" fmla="*/ 5193 h 21600"/>
              <a:gd name="T80" fmla="*/ 4029 w 21600"/>
              <a:gd name="T81" fmla="*/ 6913 h 21600"/>
              <a:gd name="T82" fmla="*/ 3597 w 21600"/>
              <a:gd name="T83" fmla="*/ 9000 h 21600"/>
              <a:gd name="T84" fmla="*/ 9007 w 21600"/>
              <a:gd name="T85" fmla="*/ 5591 h 21600"/>
              <a:gd name="T86" fmla="*/ 9473 w 21600"/>
              <a:gd name="T87" fmla="*/ 5786 h 21600"/>
              <a:gd name="T88" fmla="*/ 9668 w 21600"/>
              <a:gd name="T89" fmla="*/ 6280 h 21600"/>
              <a:gd name="T90" fmla="*/ 9473 w 21600"/>
              <a:gd name="T91" fmla="*/ 6746 h 21600"/>
              <a:gd name="T92" fmla="*/ 9007 w 21600"/>
              <a:gd name="T93" fmla="*/ 6944 h 21600"/>
              <a:gd name="T94" fmla="*/ 7552 w 21600"/>
              <a:gd name="T95" fmla="*/ 7537 h 21600"/>
              <a:gd name="T96" fmla="*/ 6950 w 21600"/>
              <a:gd name="T97" fmla="*/ 8997 h 21600"/>
              <a:gd name="T98" fmla="*/ 6755 w 21600"/>
              <a:gd name="T99" fmla="*/ 9466 h 21600"/>
              <a:gd name="T100" fmla="*/ 6289 w 21600"/>
              <a:gd name="T101" fmla="*/ 9658 h 21600"/>
              <a:gd name="T102" fmla="*/ 5786 w 21600"/>
              <a:gd name="T103" fmla="*/ 9466 h 21600"/>
              <a:gd name="T104" fmla="*/ 5600 w 21600"/>
              <a:gd name="T105" fmla="*/ 8997 h 21600"/>
              <a:gd name="T106" fmla="*/ 5863 w 21600"/>
              <a:gd name="T107" fmla="*/ 7686 h 21600"/>
              <a:gd name="T108" fmla="*/ 6597 w 21600"/>
              <a:gd name="T109" fmla="*/ 6591 h 21600"/>
              <a:gd name="T110" fmla="*/ 7677 w 21600"/>
              <a:gd name="T111" fmla="*/ 5857 h 21600"/>
              <a:gd name="T112" fmla="*/ 9007 w 21600"/>
              <a:gd name="T113" fmla="*/ 55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7662141" y="4567788"/>
            <a:ext cx="304800" cy="322262"/>
          </a:xfrm>
          <a:custGeom>
            <a:avLst/>
            <a:gdLst>
              <a:gd name="T0" fmla="*/ 13625 w 21104"/>
              <a:gd name="T1" fmla="*/ 14830 h 21600"/>
              <a:gd name="T2" fmla="*/ 21102 w 21104"/>
              <a:gd name="T3" fmla="*/ 4191 h 21600"/>
              <a:gd name="T4" fmla="*/ 21102 w 21104"/>
              <a:gd name="T5" fmla="*/ 3385 h 21600"/>
              <a:gd name="T6" fmla="*/ 19440 w 21104"/>
              <a:gd name="T7" fmla="*/ 1612 h 21600"/>
              <a:gd name="T8" fmla="*/ 18443 w 21104"/>
              <a:gd name="T9" fmla="*/ 1612 h 21600"/>
              <a:gd name="T10" fmla="*/ 17612 w 21104"/>
              <a:gd name="T11" fmla="*/ 2418 h 21600"/>
              <a:gd name="T12" fmla="*/ 16616 w 21104"/>
              <a:gd name="T13" fmla="*/ 2579 h 21600"/>
              <a:gd name="T14" fmla="*/ 16782 w 21104"/>
              <a:gd name="T15" fmla="*/ 0 h 21600"/>
              <a:gd name="T16" fmla="*/ 4486 w 21104"/>
              <a:gd name="T17" fmla="*/ 0 h 21600"/>
              <a:gd name="T18" fmla="*/ 4486 w 21104"/>
              <a:gd name="T19" fmla="*/ 2579 h 21600"/>
              <a:gd name="T20" fmla="*/ 3656 w 21104"/>
              <a:gd name="T21" fmla="*/ 2418 h 21600"/>
              <a:gd name="T22" fmla="*/ 2825 w 21104"/>
              <a:gd name="T23" fmla="*/ 1612 h 21600"/>
              <a:gd name="T24" fmla="*/ 1828 w 21104"/>
              <a:gd name="T25" fmla="*/ 1612 h 21600"/>
              <a:gd name="T26" fmla="*/ 0 w 21104"/>
              <a:gd name="T27" fmla="*/ 3385 h 21600"/>
              <a:gd name="T28" fmla="*/ 0 w 21104"/>
              <a:gd name="T29" fmla="*/ 4191 h 21600"/>
              <a:gd name="T30" fmla="*/ 7643 w 21104"/>
              <a:gd name="T31" fmla="*/ 14830 h 21600"/>
              <a:gd name="T32" fmla="*/ 9637 w 21104"/>
              <a:gd name="T33" fmla="*/ 15636 h 21600"/>
              <a:gd name="T34" fmla="*/ 9637 w 21104"/>
              <a:gd name="T35" fmla="*/ 16603 h 21600"/>
              <a:gd name="T36" fmla="*/ 8806 w 21104"/>
              <a:gd name="T37" fmla="*/ 16925 h 21600"/>
              <a:gd name="T38" fmla="*/ 9637 w 21104"/>
              <a:gd name="T39" fmla="*/ 17409 h 21600"/>
              <a:gd name="T40" fmla="*/ 9637 w 21104"/>
              <a:gd name="T41" fmla="*/ 18376 h 21600"/>
              <a:gd name="T42" fmla="*/ 8972 w 21104"/>
              <a:gd name="T43" fmla="*/ 19182 h 21600"/>
              <a:gd name="T44" fmla="*/ 7976 w 21104"/>
              <a:gd name="T45" fmla="*/ 19988 h 21600"/>
              <a:gd name="T46" fmla="*/ 7145 w 21104"/>
              <a:gd name="T47" fmla="*/ 20794 h 21600"/>
              <a:gd name="T48" fmla="*/ 7976 w 21104"/>
              <a:gd name="T49" fmla="*/ 21600 h 21600"/>
              <a:gd name="T50" fmla="*/ 13126 w 21104"/>
              <a:gd name="T51" fmla="*/ 21600 h 21600"/>
              <a:gd name="T52" fmla="*/ 14123 w 21104"/>
              <a:gd name="T53" fmla="*/ 20794 h 21600"/>
              <a:gd name="T54" fmla="*/ 13126 w 21104"/>
              <a:gd name="T55" fmla="*/ 19988 h 21600"/>
              <a:gd name="T56" fmla="*/ 12296 w 21104"/>
              <a:gd name="T57" fmla="*/ 19021 h 21600"/>
              <a:gd name="T58" fmla="*/ 11465 w 21104"/>
              <a:gd name="T59" fmla="*/ 18376 h 21600"/>
              <a:gd name="T60" fmla="*/ 11465 w 21104"/>
              <a:gd name="T61" fmla="*/ 17409 h 21600"/>
              <a:gd name="T62" fmla="*/ 12296 w 21104"/>
              <a:gd name="T63" fmla="*/ 16925 h 21600"/>
              <a:gd name="T64" fmla="*/ 11465 w 21104"/>
              <a:gd name="T65" fmla="*/ 16603 h 21600"/>
              <a:gd name="T66" fmla="*/ 11465 w 21104"/>
              <a:gd name="T67" fmla="*/ 15636 h 21600"/>
              <a:gd name="T68" fmla="*/ 13625 w 21104"/>
              <a:gd name="T69" fmla="*/ 14830 h 21600"/>
              <a:gd name="T70" fmla="*/ 16782 w 21104"/>
              <a:gd name="T71" fmla="*/ 3385 h 21600"/>
              <a:gd name="T72" fmla="*/ 17612 w 21104"/>
              <a:gd name="T73" fmla="*/ 3385 h 21600"/>
              <a:gd name="T74" fmla="*/ 18609 w 21104"/>
              <a:gd name="T75" fmla="*/ 2579 h 21600"/>
              <a:gd name="T76" fmla="*/ 19440 w 21104"/>
              <a:gd name="T77" fmla="*/ 3385 h 21600"/>
              <a:gd name="T78" fmla="*/ 19440 w 21104"/>
              <a:gd name="T79" fmla="*/ 4191 h 21600"/>
              <a:gd name="T80" fmla="*/ 14954 w 21104"/>
              <a:gd name="T81" fmla="*/ 11445 h 21600"/>
              <a:gd name="T82" fmla="*/ 16782 w 21104"/>
              <a:gd name="T83" fmla="*/ 3385 h 21600"/>
              <a:gd name="T84" fmla="*/ 5982 w 21104"/>
              <a:gd name="T85" fmla="*/ 11606 h 21600"/>
              <a:gd name="T86" fmla="*/ 1496 w 21104"/>
              <a:gd name="T87" fmla="*/ 4352 h 21600"/>
              <a:gd name="T88" fmla="*/ 1496 w 21104"/>
              <a:gd name="T89" fmla="*/ 3546 h 21600"/>
              <a:gd name="T90" fmla="*/ 2326 w 21104"/>
              <a:gd name="T91" fmla="*/ 2579 h 21600"/>
              <a:gd name="T92" fmla="*/ 3323 w 21104"/>
              <a:gd name="T93" fmla="*/ 3546 h 21600"/>
              <a:gd name="T94" fmla="*/ 4154 w 21104"/>
              <a:gd name="T95" fmla="*/ 3546 h 21600"/>
              <a:gd name="T96" fmla="*/ 5982 w 21104"/>
              <a:gd name="T97" fmla="*/ 11606 h 21600"/>
              <a:gd name="T98" fmla="*/ 5982 w 21104"/>
              <a:gd name="T99" fmla="*/ 1160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AutoShape 11"/>
          <p:cNvSpPr>
            <a:spLocks noChangeArrowheads="1"/>
          </p:cNvSpPr>
          <p:nvPr/>
        </p:nvSpPr>
        <p:spPr bwMode="auto">
          <a:xfrm>
            <a:off x="7700241" y="2045726"/>
            <a:ext cx="228600" cy="190500"/>
          </a:xfrm>
          <a:custGeom>
            <a:avLst/>
            <a:gdLst>
              <a:gd name="T0" fmla="*/ 20263 w 21600"/>
              <a:gd name="T1" fmla="*/ 3223 h 21600"/>
              <a:gd name="T2" fmla="*/ 21208 w 21600"/>
              <a:gd name="T3" fmla="*/ 3714 h 21600"/>
              <a:gd name="T4" fmla="*/ 21600 w 21600"/>
              <a:gd name="T5" fmla="*/ 4865 h 21600"/>
              <a:gd name="T6" fmla="*/ 21600 w 21600"/>
              <a:gd name="T7" fmla="*/ 19984 h 21600"/>
              <a:gd name="T8" fmla="*/ 21208 w 21600"/>
              <a:gd name="T9" fmla="*/ 21121 h 21600"/>
              <a:gd name="T10" fmla="*/ 20263 w 21600"/>
              <a:gd name="T11" fmla="*/ 21600 h 21600"/>
              <a:gd name="T12" fmla="*/ 1349 w 21600"/>
              <a:gd name="T13" fmla="*/ 21600 h 21600"/>
              <a:gd name="T14" fmla="*/ 399 w 21600"/>
              <a:gd name="T15" fmla="*/ 21121 h 21600"/>
              <a:gd name="T16" fmla="*/ 0 w 21600"/>
              <a:gd name="T17" fmla="*/ 19984 h 21600"/>
              <a:gd name="T18" fmla="*/ 0 w 21600"/>
              <a:gd name="T19" fmla="*/ 4865 h 21600"/>
              <a:gd name="T20" fmla="*/ 399 w 21600"/>
              <a:gd name="T21" fmla="*/ 3714 h 21600"/>
              <a:gd name="T22" fmla="*/ 1349 w 21600"/>
              <a:gd name="T23" fmla="*/ 3223 h 21600"/>
              <a:gd name="T24" fmla="*/ 5638 w 21600"/>
              <a:gd name="T25" fmla="*/ 3223 h 21600"/>
              <a:gd name="T26" fmla="*/ 6319 w 21600"/>
              <a:gd name="T27" fmla="*/ 1460 h 21600"/>
              <a:gd name="T28" fmla="*/ 7090 w 21600"/>
              <a:gd name="T29" fmla="*/ 426 h 21600"/>
              <a:gd name="T30" fmla="*/ 8204 w 21600"/>
              <a:gd name="T31" fmla="*/ 0 h 21600"/>
              <a:gd name="T32" fmla="*/ 13396 w 21600"/>
              <a:gd name="T33" fmla="*/ 0 h 21600"/>
              <a:gd name="T34" fmla="*/ 14510 w 21600"/>
              <a:gd name="T35" fmla="*/ 426 h 21600"/>
              <a:gd name="T36" fmla="*/ 15294 w 21600"/>
              <a:gd name="T37" fmla="*/ 1460 h 21600"/>
              <a:gd name="T38" fmla="*/ 15962 w 21600"/>
              <a:gd name="T39" fmla="*/ 3223 h 21600"/>
              <a:gd name="T40" fmla="*/ 20263 w 21600"/>
              <a:gd name="T41" fmla="*/ 3223 h 21600"/>
              <a:gd name="T42" fmla="*/ 10806 w 21600"/>
              <a:gd name="T43" fmla="*/ 19185 h 21600"/>
              <a:gd name="T44" fmla="*/ 12987 w 21600"/>
              <a:gd name="T45" fmla="*/ 18650 h 21600"/>
              <a:gd name="T46" fmla="*/ 14775 w 21600"/>
              <a:gd name="T47" fmla="*/ 17196 h 21600"/>
              <a:gd name="T48" fmla="*/ 15974 w 21600"/>
              <a:gd name="T49" fmla="*/ 15048 h 21600"/>
              <a:gd name="T50" fmla="*/ 16420 w 21600"/>
              <a:gd name="T51" fmla="*/ 12422 h 21600"/>
              <a:gd name="T52" fmla="*/ 15974 w 21600"/>
              <a:gd name="T53" fmla="*/ 9795 h 21600"/>
              <a:gd name="T54" fmla="*/ 14775 w 21600"/>
              <a:gd name="T55" fmla="*/ 7645 h 21600"/>
              <a:gd name="T56" fmla="*/ 12987 w 21600"/>
              <a:gd name="T57" fmla="*/ 6199 h 21600"/>
              <a:gd name="T58" fmla="*/ 10806 w 21600"/>
              <a:gd name="T59" fmla="*/ 5667 h 21600"/>
              <a:gd name="T60" fmla="*/ 8620 w 21600"/>
              <a:gd name="T61" fmla="*/ 6199 h 21600"/>
              <a:gd name="T62" fmla="*/ 6828 w 21600"/>
              <a:gd name="T63" fmla="*/ 7645 h 21600"/>
              <a:gd name="T64" fmla="*/ 5626 w 21600"/>
              <a:gd name="T65" fmla="*/ 9789 h 21600"/>
              <a:gd name="T66" fmla="*/ 5180 w 21600"/>
              <a:gd name="T67" fmla="*/ 12422 h 21600"/>
              <a:gd name="T68" fmla="*/ 5626 w 21600"/>
              <a:gd name="T69" fmla="*/ 15048 h 21600"/>
              <a:gd name="T70" fmla="*/ 6828 w 21600"/>
              <a:gd name="T71" fmla="*/ 17196 h 21600"/>
              <a:gd name="T72" fmla="*/ 8620 w 21600"/>
              <a:gd name="T73" fmla="*/ 18650 h 21600"/>
              <a:gd name="T74" fmla="*/ 10806 w 21600"/>
              <a:gd name="T75" fmla="*/ 19185 h 21600"/>
              <a:gd name="T76" fmla="*/ 10806 w 21600"/>
              <a:gd name="T77" fmla="*/ 7833 h 21600"/>
              <a:gd name="T78" fmla="*/ 12295 w 21600"/>
              <a:gd name="T79" fmla="*/ 8191 h 21600"/>
              <a:gd name="T80" fmla="*/ 13502 w 21600"/>
              <a:gd name="T81" fmla="*/ 9169 h 21600"/>
              <a:gd name="T82" fmla="*/ 14317 w 21600"/>
              <a:gd name="T83" fmla="*/ 10624 h 21600"/>
              <a:gd name="T84" fmla="*/ 14615 w 21600"/>
              <a:gd name="T85" fmla="*/ 12422 h 21600"/>
              <a:gd name="T86" fmla="*/ 14317 w 21600"/>
              <a:gd name="T87" fmla="*/ 14205 h 21600"/>
              <a:gd name="T88" fmla="*/ 13502 w 21600"/>
              <a:gd name="T89" fmla="*/ 15668 h 21600"/>
              <a:gd name="T90" fmla="*/ 12290 w 21600"/>
              <a:gd name="T91" fmla="*/ 16661 h 21600"/>
              <a:gd name="T92" fmla="*/ 10806 w 21600"/>
              <a:gd name="T93" fmla="*/ 17017 h 21600"/>
              <a:gd name="T94" fmla="*/ 9313 w 21600"/>
              <a:gd name="T95" fmla="*/ 16661 h 21600"/>
              <a:gd name="T96" fmla="*/ 8101 w 21600"/>
              <a:gd name="T97" fmla="*/ 15668 h 21600"/>
              <a:gd name="T98" fmla="*/ 7286 w 21600"/>
              <a:gd name="T99" fmla="*/ 14199 h 21600"/>
              <a:gd name="T100" fmla="*/ 6985 w 21600"/>
              <a:gd name="T101" fmla="*/ 12422 h 21600"/>
              <a:gd name="T102" fmla="*/ 7286 w 21600"/>
              <a:gd name="T103" fmla="*/ 10624 h 21600"/>
              <a:gd name="T104" fmla="*/ 8101 w 21600"/>
              <a:gd name="T105" fmla="*/ 9169 h 21600"/>
              <a:gd name="T106" fmla="*/ 9313 w 21600"/>
              <a:gd name="T107" fmla="*/ 8191 h 21600"/>
              <a:gd name="T108" fmla="*/ 10806 w 21600"/>
              <a:gd name="T109" fmla="*/ 783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AutoShape 14"/>
          <p:cNvSpPr>
            <a:spLocks noChangeArrowheads="1"/>
          </p:cNvSpPr>
          <p:nvPr/>
        </p:nvSpPr>
        <p:spPr bwMode="auto">
          <a:xfrm>
            <a:off x="7700241" y="3355636"/>
            <a:ext cx="228600" cy="228600"/>
          </a:xfrm>
          <a:custGeom>
            <a:avLst/>
            <a:gdLst>
              <a:gd name="T0" fmla="*/ 18898 w 21600"/>
              <a:gd name="T1" fmla="*/ 0 h 21600"/>
              <a:gd name="T2" fmla="*/ 20813 w 21600"/>
              <a:gd name="T3" fmla="*/ 796 h 21600"/>
              <a:gd name="T4" fmla="*/ 21600 w 21600"/>
              <a:gd name="T5" fmla="*/ 2711 h 21600"/>
              <a:gd name="T6" fmla="*/ 21600 w 21600"/>
              <a:gd name="T7" fmla="*/ 18883 h 21600"/>
              <a:gd name="T8" fmla="*/ 21383 w 21600"/>
              <a:gd name="T9" fmla="*/ 19952 h 21600"/>
              <a:gd name="T10" fmla="*/ 20804 w 21600"/>
              <a:gd name="T11" fmla="*/ 20804 h 21600"/>
              <a:gd name="T12" fmla="*/ 19940 w 21600"/>
              <a:gd name="T13" fmla="*/ 21377 h 21600"/>
              <a:gd name="T14" fmla="*/ 18898 w 21600"/>
              <a:gd name="T15" fmla="*/ 21594 h 21600"/>
              <a:gd name="T16" fmla="*/ 12066 w 21600"/>
              <a:gd name="T17" fmla="*/ 21594 h 21600"/>
              <a:gd name="T18" fmla="*/ 12066 w 21600"/>
              <a:gd name="T19" fmla="*/ 12552 h 21600"/>
              <a:gd name="T20" fmla="*/ 14486 w 21600"/>
              <a:gd name="T21" fmla="*/ 12552 h 21600"/>
              <a:gd name="T22" fmla="*/ 14789 w 21600"/>
              <a:gd name="T23" fmla="*/ 12441 h 21600"/>
              <a:gd name="T24" fmla="*/ 14921 w 21600"/>
              <a:gd name="T25" fmla="*/ 12144 h 21600"/>
              <a:gd name="T26" fmla="*/ 15088 w 21600"/>
              <a:gd name="T27" fmla="*/ 9779 h 21600"/>
              <a:gd name="T28" fmla="*/ 14977 w 21600"/>
              <a:gd name="T29" fmla="*/ 9444 h 21600"/>
              <a:gd name="T30" fmla="*/ 14654 w 21600"/>
              <a:gd name="T31" fmla="*/ 9303 h 21600"/>
              <a:gd name="T32" fmla="*/ 12066 w 21600"/>
              <a:gd name="T33" fmla="*/ 9303 h 21600"/>
              <a:gd name="T34" fmla="*/ 12066 w 21600"/>
              <a:gd name="T35" fmla="*/ 8263 h 21600"/>
              <a:gd name="T36" fmla="*/ 12216 w 21600"/>
              <a:gd name="T37" fmla="*/ 7497 h 21600"/>
              <a:gd name="T38" fmla="*/ 12965 w 21600"/>
              <a:gd name="T39" fmla="*/ 7309 h 21600"/>
              <a:gd name="T40" fmla="*/ 13746 w 21600"/>
              <a:gd name="T41" fmla="*/ 7367 h 21600"/>
              <a:gd name="T42" fmla="*/ 14568 w 21600"/>
              <a:gd name="T43" fmla="*/ 7520 h 21600"/>
              <a:gd name="T44" fmla="*/ 14759 w 21600"/>
              <a:gd name="T45" fmla="*/ 7499 h 21600"/>
              <a:gd name="T46" fmla="*/ 14921 w 21600"/>
              <a:gd name="T47" fmla="*/ 7423 h 21600"/>
              <a:gd name="T48" fmla="*/ 15118 w 21600"/>
              <a:gd name="T49" fmla="*/ 7115 h 21600"/>
              <a:gd name="T50" fmla="*/ 15438 w 21600"/>
              <a:gd name="T51" fmla="*/ 4838 h 21600"/>
              <a:gd name="T52" fmla="*/ 15088 w 21600"/>
              <a:gd name="T53" fmla="*/ 4347 h 21600"/>
              <a:gd name="T54" fmla="*/ 12445 w 21600"/>
              <a:gd name="T55" fmla="*/ 4010 h 21600"/>
              <a:gd name="T56" fmla="*/ 8212 w 21600"/>
              <a:gd name="T57" fmla="*/ 8128 h 21600"/>
              <a:gd name="T58" fmla="*/ 8212 w 21600"/>
              <a:gd name="T59" fmla="*/ 9309 h 21600"/>
              <a:gd name="T60" fmla="*/ 6764 w 21600"/>
              <a:gd name="T61" fmla="*/ 9309 h 21600"/>
              <a:gd name="T62" fmla="*/ 6318 w 21600"/>
              <a:gd name="T63" fmla="*/ 9758 h 21600"/>
              <a:gd name="T64" fmla="*/ 6318 w 21600"/>
              <a:gd name="T65" fmla="*/ 12120 h 21600"/>
              <a:gd name="T66" fmla="*/ 6444 w 21600"/>
              <a:gd name="T67" fmla="*/ 12426 h 21600"/>
              <a:gd name="T68" fmla="*/ 6764 w 21600"/>
              <a:gd name="T69" fmla="*/ 12558 h 21600"/>
              <a:gd name="T70" fmla="*/ 8212 w 21600"/>
              <a:gd name="T71" fmla="*/ 12558 h 21600"/>
              <a:gd name="T72" fmla="*/ 8212 w 21600"/>
              <a:gd name="T73" fmla="*/ 21600 h 21600"/>
              <a:gd name="T74" fmla="*/ 2685 w 21600"/>
              <a:gd name="T75" fmla="*/ 21600 h 21600"/>
              <a:gd name="T76" fmla="*/ 1648 w 21600"/>
              <a:gd name="T77" fmla="*/ 21383 h 21600"/>
              <a:gd name="T78" fmla="*/ 796 w 21600"/>
              <a:gd name="T79" fmla="*/ 20810 h 21600"/>
              <a:gd name="T80" fmla="*/ 220 w 21600"/>
              <a:gd name="T81" fmla="*/ 19958 h 21600"/>
              <a:gd name="T82" fmla="*/ 0 w 21600"/>
              <a:gd name="T83" fmla="*/ 18889 h 21600"/>
              <a:gd name="T84" fmla="*/ 0 w 21600"/>
              <a:gd name="T85" fmla="*/ 2717 h 21600"/>
              <a:gd name="T86" fmla="*/ 220 w 21600"/>
              <a:gd name="T87" fmla="*/ 1662 h 21600"/>
              <a:gd name="T88" fmla="*/ 796 w 21600"/>
              <a:gd name="T89" fmla="*/ 802 h 21600"/>
              <a:gd name="T90" fmla="*/ 1648 w 21600"/>
              <a:gd name="T91" fmla="*/ 223 h 21600"/>
              <a:gd name="T92" fmla="*/ 2685 w 21600"/>
              <a:gd name="T93" fmla="*/ 6 h 21600"/>
              <a:gd name="T94" fmla="*/ 18898 w 21600"/>
              <a:gd name="T95" fmla="*/ 6 h 21600"/>
              <a:gd name="T96" fmla="*/ 18898 w 21600"/>
              <a:gd name="T97" fmla="*/ 0 h 21600"/>
              <a:gd name="T98" fmla="*/ 18898 w 21600"/>
              <a:gd name="T9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57"/>
          <p:cNvSpPr>
            <a:spLocks noChangeArrowheads="1"/>
          </p:cNvSpPr>
          <p:nvPr/>
        </p:nvSpPr>
        <p:spPr bwMode="auto">
          <a:xfrm>
            <a:off x="2303469" y="197169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2"/>
          <p:cNvSpPr txBox="1"/>
          <p:nvPr/>
        </p:nvSpPr>
        <p:spPr>
          <a:xfrm>
            <a:off x="576072" y="2325568"/>
            <a:ext cx="40053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9" name="矩形 57"/>
          <p:cNvSpPr>
            <a:spLocks noChangeArrowheads="1"/>
          </p:cNvSpPr>
          <p:nvPr/>
        </p:nvSpPr>
        <p:spPr bwMode="auto">
          <a:xfrm>
            <a:off x="7966941" y="197169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文本框 2"/>
          <p:cNvSpPr txBox="1"/>
          <p:nvPr/>
        </p:nvSpPr>
        <p:spPr>
          <a:xfrm>
            <a:off x="7687540" y="2325568"/>
            <a:ext cx="393448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1" name="矩形 57"/>
          <p:cNvSpPr>
            <a:spLocks noChangeArrowheads="1"/>
          </p:cNvSpPr>
          <p:nvPr/>
        </p:nvSpPr>
        <p:spPr bwMode="auto">
          <a:xfrm>
            <a:off x="7966941" y="326662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文本框 2"/>
          <p:cNvSpPr txBox="1"/>
          <p:nvPr/>
        </p:nvSpPr>
        <p:spPr>
          <a:xfrm>
            <a:off x="7687540" y="3620495"/>
            <a:ext cx="393448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3" name="矩形 57"/>
          <p:cNvSpPr>
            <a:spLocks noChangeArrowheads="1"/>
          </p:cNvSpPr>
          <p:nvPr/>
        </p:nvSpPr>
        <p:spPr bwMode="auto">
          <a:xfrm>
            <a:off x="7966941" y="455782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文本框 2"/>
          <p:cNvSpPr txBox="1"/>
          <p:nvPr/>
        </p:nvSpPr>
        <p:spPr>
          <a:xfrm>
            <a:off x="7687540" y="4911693"/>
            <a:ext cx="393448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5" name="矩形 57"/>
          <p:cNvSpPr>
            <a:spLocks noChangeArrowheads="1"/>
          </p:cNvSpPr>
          <p:nvPr/>
        </p:nvSpPr>
        <p:spPr bwMode="auto">
          <a:xfrm>
            <a:off x="2299045" y="326662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文本框 2"/>
          <p:cNvSpPr txBox="1"/>
          <p:nvPr/>
        </p:nvSpPr>
        <p:spPr>
          <a:xfrm>
            <a:off x="571648" y="3620495"/>
            <a:ext cx="40053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7" name="矩形 57"/>
          <p:cNvSpPr>
            <a:spLocks noChangeArrowheads="1"/>
          </p:cNvSpPr>
          <p:nvPr/>
        </p:nvSpPr>
        <p:spPr bwMode="auto">
          <a:xfrm>
            <a:off x="2299045" y="455782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文本框 2"/>
          <p:cNvSpPr txBox="1"/>
          <p:nvPr/>
        </p:nvSpPr>
        <p:spPr>
          <a:xfrm>
            <a:off x="571648" y="4911693"/>
            <a:ext cx="40053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42671" y="1763123"/>
            <a:ext cx="3757147" cy="3553006"/>
            <a:chOff x="7420361" y="1653429"/>
            <a:chExt cx="3757147" cy="3553006"/>
          </a:xfrm>
        </p:grpSpPr>
        <p:sp>
          <p:nvSpPr>
            <p:cNvPr id="14" name="任意多边形 8"/>
            <p:cNvSpPr/>
            <p:nvPr/>
          </p:nvSpPr>
          <p:spPr>
            <a:xfrm>
              <a:off x="8656694" y="2567354"/>
              <a:ext cx="1274583" cy="290146"/>
            </a:xfrm>
            <a:custGeom>
              <a:avLst/>
              <a:gdLst>
                <a:gd name="connsiteX0" fmla="*/ 180975 w 1276350"/>
                <a:gd name="connsiteY0" fmla="*/ 0 h 266700"/>
                <a:gd name="connsiteX1" fmla="*/ 0 w 1276350"/>
                <a:gd name="connsiteY1" fmla="*/ 80963 h 266700"/>
                <a:gd name="connsiteX2" fmla="*/ 638175 w 1276350"/>
                <a:gd name="connsiteY2" fmla="*/ 266700 h 266700"/>
                <a:gd name="connsiteX3" fmla="*/ 1276350 w 1276350"/>
                <a:gd name="connsiteY3" fmla="*/ 80963 h 266700"/>
                <a:gd name="connsiteX4" fmla="*/ 1090612 w 1276350"/>
                <a:gd name="connsiteY4" fmla="*/ 14288 h 266700"/>
                <a:gd name="connsiteX5" fmla="*/ 638175 w 1276350"/>
                <a:gd name="connsiteY5" fmla="*/ 138113 h 266700"/>
                <a:gd name="connsiteX6" fmla="*/ 180975 w 1276350"/>
                <a:gd name="connsiteY6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6350" h="266700">
                  <a:moveTo>
                    <a:pt x="180975" y="0"/>
                  </a:moveTo>
                  <a:lnTo>
                    <a:pt x="0" y="80963"/>
                  </a:lnTo>
                  <a:lnTo>
                    <a:pt x="638175" y="266700"/>
                  </a:lnTo>
                  <a:lnTo>
                    <a:pt x="1276350" y="80963"/>
                  </a:lnTo>
                  <a:lnTo>
                    <a:pt x="1090612" y="14288"/>
                  </a:lnTo>
                  <a:lnTo>
                    <a:pt x="638175" y="138113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3C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063446">
              <a:off x="8815332" y="1662982"/>
              <a:ext cx="646961" cy="986595"/>
            </a:xfrm>
            <a:prstGeom prst="triangle">
              <a:avLst/>
            </a:prstGeom>
            <a:solidFill>
              <a:srgbClr val="019B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20643460">
              <a:off x="9137137" y="1653429"/>
              <a:ext cx="680345" cy="993232"/>
            </a:xfrm>
            <a:prstGeom prst="triangle">
              <a:avLst>
                <a:gd name="adj" fmla="val 41522"/>
              </a:avLst>
            </a:prstGeom>
            <a:solidFill>
              <a:srgbClr val="0088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梯形 19"/>
            <p:cNvSpPr/>
            <p:nvPr/>
          </p:nvSpPr>
          <p:spPr>
            <a:xfrm rot="1073030">
              <a:off x="8286360" y="2735823"/>
              <a:ext cx="1145126" cy="752874"/>
            </a:xfrm>
            <a:prstGeom prst="trapezoid">
              <a:avLst>
                <a:gd name="adj" fmla="val 31835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梯形 20"/>
            <p:cNvSpPr/>
            <p:nvPr/>
          </p:nvSpPr>
          <p:spPr>
            <a:xfrm rot="20547857">
              <a:off x="9138237" y="2735573"/>
              <a:ext cx="1161769" cy="758883"/>
            </a:xfrm>
            <a:prstGeom prst="trapezoid">
              <a:avLst>
                <a:gd name="adj" fmla="val 31835"/>
              </a:avLst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任意多边形 12"/>
            <p:cNvSpPr/>
            <p:nvPr/>
          </p:nvSpPr>
          <p:spPr>
            <a:xfrm>
              <a:off x="8207952" y="3361114"/>
              <a:ext cx="2198112" cy="406023"/>
            </a:xfrm>
            <a:custGeom>
              <a:avLst/>
              <a:gdLst>
                <a:gd name="connsiteX0" fmla="*/ 0 w 2171700"/>
                <a:gd name="connsiteY0" fmla="*/ 61913 h 400050"/>
                <a:gd name="connsiteX1" fmla="*/ 1047750 w 2171700"/>
                <a:gd name="connsiteY1" fmla="*/ 400050 h 400050"/>
                <a:gd name="connsiteX2" fmla="*/ 2171700 w 2171700"/>
                <a:gd name="connsiteY2" fmla="*/ 76200 h 400050"/>
                <a:gd name="connsiteX3" fmla="*/ 1938337 w 2171700"/>
                <a:gd name="connsiteY3" fmla="*/ 4763 h 400050"/>
                <a:gd name="connsiteX4" fmla="*/ 1052512 w 2171700"/>
                <a:gd name="connsiteY4" fmla="*/ 276225 h 400050"/>
                <a:gd name="connsiteX5" fmla="*/ 195262 w 2171700"/>
                <a:gd name="connsiteY5" fmla="*/ 0 h 400050"/>
                <a:gd name="connsiteX6" fmla="*/ 0 w 2171700"/>
                <a:gd name="connsiteY6" fmla="*/ 61913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1700" h="400050">
                  <a:moveTo>
                    <a:pt x="0" y="61913"/>
                  </a:moveTo>
                  <a:lnTo>
                    <a:pt x="1047750" y="400050"/>
                  </a:lnTo>
                  <a:lnTo>
                    <a:pt x="2171700" y="76200"/>
                  </a:lnTo>
                  <a:lnTo>
                    <a:pt x="1938337" y="4763"/>
                  </a:lnTo>
                  <a:lnTo>
                    <a:pt x="1052512" y="276225"/>
                  </a:lnTo>
                  <a:lnTo>
                    <a:pt x="195262" y="0"/>
                  </a:lnTo>
                  <a:lnTo>
                    <a:pt x="0" y="61913"/>
                  </a:lnTo>
                  <a:close/>
                </a:path>
              </a:pathLst>
            </a:custGeom>
            <a:solidFill>
              <a:srgbClr val="3C413D"/>
            </a:solidFill>
            <a:ln>
              <a:solidFill>
                <a:srgbClr val="3C41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梯形 22"/>
            <p:cNvSpPr/>
            <p:nvPr/>
          </p:nvSpPr>
          <p:spPr>
            <a:xfrm rot="1038236">
              <a:off x="7832308" y="3587992"/>
              <a:ext cx="1599085" cy="776878"/>
            </a:xfrm>
            <a:prstGeom prst="trapezoid">
              <a:avLst>
                <a:gd name="adj" fmla="val 30249"/>
              </a:avLst>
            </a:prstGeom>
            <a:solidFill>
              <a:srgbClr val="7E7E7E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梯形 23"/>
            <p:cNvSpPr/>
            <p:nvPr/>
          </p:nvSpPr>
          <p:spPr>
            <a:xfrm rot="20642616">
              <a:off x="9138704" y="3587014"/>
              <a:ext cx="1648461" cy="787636"/>
            </a:xfrm>
            <a:prstGeom prst="trapezoid">
              <a:avLst>
                <a:gd name="adj" fmla="val 29833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任意多边形 15"/>
            <p:cNvSpPr/>
            <p:nvPr/>
          </p:nvSpPr>
          <p:spPr>
            <a:xfrm>
              <a:off x="7791450" y="4174747"/>
              <a:ext cx="3013950" cy="525841"/>
            </a:xfrm>
            <a:custGeom>
              <a:avLst/>
              <a:gdLst>
                <a:gd name="connsiteX0" fmla="*/ 209550 w 3000375"/>
                <a:gd name="connsiteY0" fmla="*/ 0 h 504825"/>
                <a:gd name="connsiteX1" fmla="*/ 0 w 3000375"/>
                <a:gd name="connsiteY1" fmla="*/ 66675 h 504825"/>
                <a:gd name="connsiteX2" fmla="*/ 1481137 w 3000375"/>
                <a:gd name="connsiteY2" fmla="*/ 504825 h 504825"/>
                <a:gd name="connsiteX3" fmla="*/ 3000375 w 3000375"/>
                <a:gd name="connsiteY3" fmla="*/ 57150 h 504825"/>
                <a:gd name="connsiteX4" fmla="*/ 2809875 w 3000375"/>
                <a:gd name="connsiteY4" fmla="*/ 4762 h 504825"/>
                <a:gd name="connsiteX5" fmla="*/ 1490662 w 3000375"/>
                <a:gd name="connsiteY5" fmla="*/ 390525 h 504825"/>
                <a:gd name="connsiteX6" fmla="*/ 209550 w 3000375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0375" h="504825">
                  <a:moveTo>
                    <a:pt x="209550" y="0"/>
                  </a:moveTo>
                  <a:lnTo>
                    <a:pt x="0" y="66675"/>
                  </a:lnTo>
                  <a:lnTo>
                    <a:pt x="1481137" y="504825"/>
                  </a:lnTo>
                  <a:lnTo>
                    <a:pt x="3000375" y="57150"/>
                  </a:lnTo>
                  <a:lnTo>
                    <a:pt x="2809875" y="4762"/>
                  </a:lnTo>
                  <a:lnTo>
                    <a:pt x="1490662" y="390525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3C413D"/>
            </a:solidFill>
            <a:ln>
              <a:solidFill>
                <a:srgbClr val="3C41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梯形 25"/>
            <p:cNvSpPr/>
            <p:nvPr/>
          </p:nvSpPr>
          <p:spPr>
            <a:xfrm rot="1019972">
              <a:off x="7420361" y="4453785"/>
              <a:ext cx="2010448" cy="747504"/>
            </a:xfrm>
            <a:prstGeom prst="trapezoid">
              <a:avLst>
                <a:gd name="adj" fmla="val 30249"/>
              </a:avLst>
            </a:prstGeom>
            <a:solidFill>
              <a:srgbClr val="7E7E7E"/>
            </a:solidFill>
            <a:ln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梯形 26"/>
            <p:cNvSpPr/>
            <p:nvPr/>
          </p:nvSpPr>
          <p:spPr>
            <a:xfrm rot="20620648">
              <a:off x="9142001" y="4457359"/>
              <a:ext cx="2035507" cy="749076"/>
            </a:xfrm>
            <a:prstGeom prst="trapezoid">
              <a:avLst>
                <a:gd name="adj" fmla="val 29833"/>
              </a:avLst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3534638" y="2417788"/>
            <a:ext cx="2379900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193"/>
          <p:cNvSpPr>
            <a:spLocks noChangeArrowheads="1"/>
          </p:cNvSpPr>
          <p:nvPr/>
        </p:nvSpPr>
        <p:spPr bwMode="auto">
          <a:xfrm>
            <a:off x="2887605" y="2266421"/>
            <a:ext cx="414405" cy="351849"/>
          </a:xfrm>
          <a:custGeom>
            <a:avLst/>
            <a:gdLst>
              <a:gd name="T0" fmla="*/ 117 w 232"/>
              <a:gd name="T1" fmla="*/ 196 h 197"/>
              <a:gd name="T2" fmla="*/ 25 w 232"/>
              <a:gd name="T3" fmla="*/ 104 h 197"/>
              <a:gd name="T4" fmla="*/ 25 w 232"/>
              <a:gd name="T5" fmla="*/ 104 h 197"/>
              <a:gd name="T6" fmla="*/ 25 w 232"/>
              <a:gd name="T7" fmla="*/ 22 h 197"/>
              <a:gd name="T8" fmla="*/ 25 w 232"/>
              <a:gd name="T9" fmla="*/ 22 h 197"/>
              <a:gd name="T10" fmla="*/ 107 w 232"/>
              <a:gd name="T11" fmla="*/ 22 h 197"/>
              <a:gd name="T12" fmla="*/ 117 w 232"/>
              <a:gd name="T13" fmla="*/ 32 h 197"/>
              <a:gd name="T14" fmla="*/ 127 w 232"/>
              <a:gd name="T15" fmla="*/ 22 h 197"/>
              <a:gd name="T16" fmla="*/ 127 w 232"/>
              <a:gd name="T17" fmla="*/ 22 h 197"/>
              <a:gd name="T18" fmla="*/ 209 w 232"/>
              <a:gd name="T19" fmla="*/ 22 h 197"/>
              <a:gd name="T20" fmla="*/ 209 w 232"/>
              <a:gd name="T21" fmla="*/ 22 h 197"/>
              <a:gd name="T22" fmla="*/ 209 w 232"/>
              <a:gd name="T23" fmla="*/ 104 h 197"/>
              <a:gd name="T24" fmla="*/ 117 w 232"/>
              <a:gd name="T25" fmla="*/ 196 h 197"/>
              <a:gd name="T26" fmla="*/ 66 w 232"/>
              <a:gd name="T27" fmla="*/ 14 h 197"/>
              <a:gd name="T28" fmla="*/ 66 w 232"/>
              <a:gd name="T29" fmla="*/ 14 h 197"/>
              <a:gd name="T30" fmla="*/ 31 w 232"/>
              <a:gd name="T31" fmla="*/ 98 h 197"/>
              <a:gd name="T32" fmla="*/ 117 w 232"/>
              <a:gd name="T33" fmla="*/ 184 h 197"/>
              <a:gd name="T34" fmla="*/ 203 w 232"/>
              <a:gd name="T35" fmla="*/ 98 h 197"/>
              <a:gd name="T36" fmla="*/ 203 w 232"/>
              <a:gd name="T37" fmla="*/ 98 h 197"/>
              <a:gd name="T38" fmla="*/ 203 w 232"/>
              <a:gd name="T39" fmla="*/ 28 h 197"/>
              <a:gd name="T40" fmla="*/ 203 w 232"/>
              <a:gd name="T41" fmla="*/ 28 h 197"/>
              <a:gd name="T42" fmla="*/ 133 w 232"/>
              <a:gd name="T43" fmla="*/ 28 h 197"/>
              <a:gd name="T44" fmla="*/ 117 w 232"/>
              <a:gd name="T45" fmla="*/ 44 h 197"/>
              <a:gd name="T46" fmla="*/ 101 w 232"/>
              <a:gd name="T47" fmla="*/ 28 h 197"/>
              <a:gd name="T48" fmla="*/ 101 w 232"/>
              <a:gd name="T49" fmla="*/ 28 h 197"/>
              <a:gd name="T50" fmla="*/ 66 w 232"/>
              <a:gd name="T51" fmla="*/ 1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2" h="197">
                <a:moveTo>
                  <a:pt x="117" y="196"/>
                </a:moveTo>
                <a:lnTo>
                  <a:pt x="25" y="104"/>
                </a:lnTo>
                <a:lnTo>
                  <a:pt x="25" y="104"/>
                </a:lnTo>
                <a:cubicBezTo>
                  <a:pt x="3" y="81"/>
                  <a:pt x="3" y="45"/>
                  <a:pt x="25" y="22"/>
                </a:cubicBezTo>
                <a:lnTo>
                  <a:pt x="25" y="22"/>
                </a:lnTo>
                <a:cubicBezTo>
                  <a:pt x="48" y="0"/>
                  <a:pt x="84" y="0"/>
                  <a:pt x="107" y="22"/>
                </a:cubicBezTo>
                <a:lnTo>
                  <a:pt x="117" y="32"/>
                </a:lnTo>
                <a:lnTo>
                  <a:pt x="127" y="22"/>
                </a:lnTo>
                <a:lnTo>
                  <a:pt x="127" y="22"/>
                </a:lnTo>
                <a:cubicBezTo>
                  <a:pt x="149" y="0"/>
                  <a:pt x="186" y="0"/>
                  <a:pt x="209" y="22"/>
                </a:cubicBezTo>
                <a:lnTo>
                  <a:pt x="209" y="22"/>
                </a:lnTo>
                <a:cubicBezTo>
                  <a:pt x="231" y="45"/>
                  <a:pt x="231" y="81"/>
                  <a:pt x="209" y="104"/>
                </a:cubicBezTo>
                <a:lnTo>
                  <a:pt x="117" y="196"/>
                </a:lnTo>
                <a:close/>
                <a:moveTo>
                  <a:pt x="66" y="14"/>
                </a:moveTo>
                <a:lnTo>
                  <a:pt x="66" y="14"/>
                </a:lnTo>
                <a:cubicBezTo>
                  <a:pt x="22" y="14"/>
                  <a:pt x="0" y="67"/>
                  <a:pt x="31" y="98"/>
                </a:cubicBezTo>
                <a:lnTo>
                  <a:pt x="117" y="184"/>
                </a:lnTo>
                <a:lnTo>
                  <a:pt x="203" y="98"/>
                </a:lnTo>
                <a:lnTo>
                  <a:pt x="203" y="98"/>
                </a:lnTo>
                <a:cubicBezTo>
                  <a:pt x="221" y="79"/>
                  <a:pt x="221" y="47"/>
                  <a:pt x="203" y="28"/>
                </a:cubicBezTo>
                <a:lnTo>
                  <a:pt x="203" y="28"/>
                </a:lnTo>
                <a:cubicBezTo>
                  <a:pt x="183" y="9"/>
                  <a:pt x="152" y="9"/>
                  <a:pt x="133" y="28"/>
                </a:cubicBezTo>
                <a:lnTo>
                  <a:pt x="117" y="44"/>
                </a:lnTo>
                <a:lnTo>
                  <a:pt x="101" y="28"/>
                </a:lnTo>
                <a:lnTo>
                  <a:pt x="101" y="28"/>
                </a:lnTo>
                <a:cubicBezTo>
                  <a:pt x="92" y="19"/>
                  <a:pt x="79" y="14"/>
                  <a:pt x="66" y="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Freeform 217"/>
          <p:cNvSpPr>
            <a:spLocks noChangeArrowheads="1"/>
          </p:cNvSpPr>
          <p:nvPr/>
        </p:nvSpPr>
        <p:spPr bwMode="auto">
          <a:xfrm>
            <a:off x="3360334" y="3813863"/>
            <a:ext cx="383131" cy="304935"/>
          </a:xfrm>
          <a:custGeom>
            <a:avLst/>
            <a:gdLst>
              <a:gd name="T0" fmla="*/ 25 w 216"/>
              <a:gd name="T1" fmla="*/ 171 h 172"/>
              <a:gd name="T2" fmla="*/ 0 w 216"/>
              <a:gd name="T3" fmla="*/ 146 h 172"/>
              <a:gd name="T4" fmla="*/ 0 w 216"/>
              <a:gd name="T5" fmla="*/ 44 h 172"/>
              <a:gd name="T6" fmla="*/ 59 w 216"/>
              <a:gd name="T7" fmla="*/ 19 h 172"/>
              <a:gd name="T8" fmla="*/ 62 w 216"/>
              <a:gd name="T9" fmla="*/ 9 h 172"/>
              <a:gd name="T10" fmla="*/ 141 w 216"/>
              <a:gd name="T11" fmla="*/ 0 h 172"/>
              <a:gd name="T12" fmla="*/ 153 w 216"/>
              <a:gd name="T13" fmla="*/ 9 h 172"/>
              <a:gd name="T14" fmla="*/ 156 w 216"/>
              <a:gd name="T15" fmla="*/ 19 h 172"/>
              <a:gd name="T16" fmla="*/ 190 w 216"/>
              <a:gd name="T17" fmla="*/ 19 h 172"/>
              <a:gd name="T18" fmla="*/ 215 w 216"/>
              <a:gd name="T19" fmla="*/ 146 h 172"/>
              <a:gd name="T20" fmla="*/ 190 w 216"/>
              <a:gd name="T21" fmla="*/ 171 h 172"/>
              <a:gd name="T22" fmla="*/ 25 w 216"/>
              <a:gd name="T23" fmla="*/ 28 h 172"/>
              <a:gd name="T24" fmla="*/ 8 w 216"/>
              <a:gd name="T25" fmla="*/ 146 h 172"/>
              <a:gd name="T26" fmla="*/ 25 w 216"/>
              <a:gd name="T27" fmla="*/ 163 h 172"/>
              <a:gd name="T28" fmla="*/ 190 w 216"/>
              <a:gd name="T29" fmla="*/ 163 h 172"/>
              <a:gd name="T30" fmla="*/ 207 w 216"/>
              <a:gd name="T31" fmla="*/ 44 h 172"/>
              <a:gd name="T32" fmla="*/ 190 w 216"/>
              <a:gd name="T33" fmla="*/ 28 h 172"/>
              <a:gd name="T34" fmla="*/ 145 w 216"/>
              <a:gd name="T35" fmla="*/ 11 h 172"/>
              <a:gd name="T36" fmla="*/ 141 w 216"/>
              <a:gd name="T37" fmla="*/ 8 h 172"/>
              <a:gd name="T38" fmla="*/ 74 w 216"/>
              <a:gd name="T39" fmla="*/ 8 h 172"/>
              <a:gd name="T40" fmla="*/ 65 w 216"/>
              <a:gd name="T41" fmla="*/ 28 h 172"/>
              <a:gd name="T42" fmla="*/ 108 w 216"/>
              <a:gd name="T43" fmla="*/ 146 h 172"/>
              <a:gd name="T44" fmla="*/ 70 w 216"/>
              <a:gd name="T45" fmla="*/ 55 h 172"/>
              <a:gd name="T46" fmla="*/ 160 w 216"/>
              <a:gd name="T47" fmla="*/ 93 h 172"/>
              <a:gd name="T48" fmla="*/ 108 w 216"/>
              <a:gd name="T49" fmla="*/ 146 h 172"/>
              <a:gd name="T50" fmla="*/ 108 w 216"/>
              <a:gd name="T51" fmla="*/ 48 h 172"/>
              <a:gd name="T52" fmla="*/ 76 w 216"/>
              <a:gd name="T53" fmla="*/ 124 h 172"/>
              <a:gd name="T54" fmla="*/ 152 w 216"/>
              <a:gd name="T55" fmla="*/ 93 h 172"/>
              <a:gd name="T56" fmla="*/ 185 w 216"/>
              <a:gd name="T57" fmla="*/ 43 h 172"/>
              <a:gd name="T58" fmla="*/ 180 w 216"/>
              <a:gd name="T59" fmla="*/ 56 h 172"/>
              <a:gd name="T60" fmla="*/ 193 w 216"/>
              <a:gd name="T61" fmla="*/ 51 h 172"/>
              <a:gd name="T62" fmla="*/ 185 w 216"/>
              <a:gd name="T63" fmla="*/ 43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6" h="172">
                <a:moveTo>
                  <a:pt x="190" y="171"/>
                </a:moveTo>
                <a:lnTo>
                  <a:pt x="25" y="171"/>
                </a:lnTo>
                <a:lnTo>
                  <a:pt x="25" y="171"/>
                </a:lnTo>
                <a:cubicBezTo>
                  <a:pt x="11" y="171"/>
                  <a:pt x="0" y="160"/>
                  <a:pt x="0" y="146"/>
                </a:cubicBezTo>
                <a:lnTo>
                  <a:pt x="0" y="44"/>
                </a:lnTo>
                <a:lnTo>
                  <a:pt x="0" y="44"/>
                </a:lnTo>
                <a:cubicBezTo>
                  <a:pt x="0" y="31"/>
                  <a:pt x="11" y="19"/>
                  <a:pt x="25" y="19"/>
                </a:cubicBezTo>
                <a:lnTo>
                  <a:pt x="59" y="19"/>
                </a:lnTo>
                <a:lnTo>
                  <a:pt x="62" y="9"/>
                </a:lnTo>
                <a:lnTo>
                  <a:pt x="62" y="9"/>
                </a:lnTo>
                <a:cubicBezTo>
                  <a:pt x="63" y="4"/>
                  <a:pt x="68" y="0"/>
                  <a:pt x="74" y="0"/>
                </a:cubicBezTo>
                <a:lnTo>
                  <a:pt x="141" y="0"/>
                </a:lnTo>
                <a:lnTo>
                  <a:pt x="141" y="0"/>
                </a:lnTo>
                <a:cubicBezTo>
                  <a:pt x="147" y="0"/>
                  <a:pt x="152" y="4"/>
                  <a:pt x="153" y="9"/>
                </a:cubicBezTo>
                <a:lnTo>
                  <a:pt x="154" y="10"/>
                </a:lnTo>
                <a:lnTo>
                  <a:pt x="156" y="19"/>
                </a:lnTo>
                <a:lnTo>
                  <a:pt x="190" y="19"/>
                </a:lnTo>
                <a:lnTo>
                  <a:pt x="190" y="19"/>
                </a:lnTo>
                <a:cubicBezTo>
                  <a:pt x="204" y="19"/>
                  <a:pt x="215" y="31"/>
                  <a:pt x="215" y="44"/>
                </a:cubicBezTo>
                <a:lnTo>
                  <a:pt x="215" y="146"/>
                </a:lnTo>
                <a:lnTo>
                  <a:pt x="215" y="146"/>
                </a:lnTo>
                <a:cubicBezTo>
                  <a:pt x="215" y="160"/>
                  <a:pt x="204" y="171"/>
                  <a:pt x="190" y="171"/>
                </a:cubicBezTo>
                <a:close/>
                <a:moveTo>
                  <a:pt x="25" y="28"/>
                </a:moveTo>
                <a:lnTo>
                  <a:pt x="25" y="28"/>
                </a:lnTo>
                <a:cubicBezTo>
                  <a:pt x="15" y="28"/>
                  <a:pt x="8" y="35"/>
                  <a:pt x="8" y="44"/>
                </a:cubicBezTo>
                <a:lnTo>
                  <a:pt x="8" y="146"/>
                </a:lnTo>
                <a:lnTo>
                  <a:pt x="8" y="146"/>
                </a:lnTo>
                <a:cubicBezTo>
                  <a:pt x="8" y="155"/>
                  <a:pt x="15" y="163"/>
                  <a:pt x="25" y="163"/>
                </a:cubicBezTo>
                <a:lnTo>
                  <a:pt x="190" y="163"/>
                </a:lnTo>
                <a:lnTo>
                  <a:pt x="190" y="163"/>
                </a:lnTo>
                <a:cubicBezTo>
                  <a:pt x="200" y="163"/>
                  <a:pt x="207" y="155"/>
                  <a:pt x="207" y="146"/>
                </a:cubicBezTo>
                <a:lnTo>
                  <a:pt x="207" y="44"/>
                </a:lnTo>
                <a:lnTo>
                  <a:pt x="207" y="44"/>
                </a:lnTo>
                <a:cubicBezTo>
                  <a:pt x="207" y="35"/>
                  <a:pt x="200" y="28"/>
                  <a:pt x="190" y="28"/>
                </a:cubicBezTo>
                <a:lnTo>
                  <a:pt x="150" y="28"/>
                </a:lnTo>
                <a:lnTo>
                  <a:pt x="145" y="11"/>
                </a:lnTo>
                <a:lnTo>
                  <a:pt x="145" y="11"/>
                </a:lnTo>
                <a:cubicBezTo>
                  <a:pt x="145" y="9"/>
                  <a:pt x="143" y="8"/>
                  <a:pt x="141" y="8"/>
                </a:cubicBezTo>
                <a:lnTo>
                  <a:pt x="74" y="8"/>
                </a:lnTo>
                <a:lnTo>
                  <a:pt x="74" y="8"/>
                </a:lnTo>
                <a:cubicBezTo>
                  <a:pt x="72" y="8"/>
                  <a:pt x="70" y="9"/>
                  <a:pt x="70" y="11"/>
                </a:cubicBezTo>
                <a:lnTo>
                  <a:pt x="65" y="28"/>
                </a:lnTo>
                <a:lnTo>
                  <a:pt x="25" y="28"/>
                </a:lnTo>
                <a:close/>
                <a:moveTo>
                  <a:pt x="108" y="146"/>
                </a:moveTo>
                <a:lnTo>
                  <a:pt x="108" y="146"/>
                </a:lnTo>
                <a:cubicBezTo>
                  <a:pt x="61" y="146"/>
                  <a:pt x="37" y="89"/>
                  <a:pt x="70" y="55"/>
                </a:cubicBezTo>
                <a:lnTo>
                  <a:pt x="70" y="55"/>
                </a:lnTo>
                <a:cubicBezTo>
                  <a:pt x="104" y="22"/>
                  <a:pt x="160" y="46"/>
                  <a:pt x="160" y="93"/>
                </a:cubicBezTo>
                <a:lnTo>
                  <a:pt x="160" y="93"/>
                </a:lnTo>
                <a:cubicBezTo>
                  <a:pt x="160" y="122"/>
                  <a:pt x="136" y="146"/>
                  <a:pt x="108" y="146"/>
                </a:cubicBezTo>
                <a:close/>
                <a:moveTo>
                  <a:pt x="108" y="48"/>
                </a:moveTo>
                <a:lnTo>
                  <a:pt x="108" y="48"/>
                </a:lnTo>
                <a:cubicBezTo>
                  <a:pt x="68" y="48"/>
                  <a:pt x="48" y="96"/>
                  <a:pt x="76" y="124"/>
                </a:cubicBezTo>
                <a:lnTo>
                  <a:pt x="76" y="124"/>
                </a:lnTo>
                <a:cubicBezTo>
                  <a:pt x="104" y="152"/>
                  <a:pt x="152" y="133"/>
                  <a:pt x="152" y="93"/>
                </a:cubicBezTo>
                <a:lnTo>
                  <a:pt x="152" y="93"/>
                </a:lnTo>
                <a:cubicBezTo>
                  <a:pt x="152" y="68"/>
                  <a:pt x="132" y="48"/>
                  <a:pt x="108" y="48"/>
                </a:cubicBezTo>
                <a:close/>
                <a:moveTo>
                  <a:pt x="185" y="43"/>
                </a:moveTo>
                <a:lnTo>
                  <a:pt x="185" y="43"/>
                </a:lnTo>
                <a:cubicBezTo>
                  <a:pt x="178" y="43"/>
                  <a:pt x="175" y="52"/>
                  <a:pt x="180" y="56"/>
                </a:cubicBezTo>
                <a:lnTo>
                  <a:pt x="180" y="56"/>
                </a:lnTo>
                <a:cubicBezTo>
                  <a:pt x="184" y="61"/>
                  <a:pt x="193" y="58"/>
                  <a:pt x="193" y="51"/>
                </a:cubicBezTo>
                <a:lnTo>
                  <a:pt x="193" y="51"/>
                </a:lnTo>
                <a:cubicBezTo>
                  <a:pt x="193" y="46"/>
                  <a:pt x="189" y="43"/>
                  <a:pt x="185" y="4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964265" y="224851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308877" y="2617173"/>
            <a:ext cx="297181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57"/>
          <p:cNvSpPr>
            <a:spLocks noChangeArrowheads="1"/>
          </p:cNvSpPr>
          <p:nvPr/>
        </p:nvSpPr>
        <p:spPr bwMode="auto">
          <a:xfrm>
            <a:off x="1421358" y="381386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40"/>
          <p:cNvSpPr txBox="1"/>
          <p:nvPr/>
        </p:nvSpPr>
        <p:spPr>
          <a:xfrm>
            <a:off x="933654" y="4182525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222"/>
          <p:cNvSpPr>
            <a:spLocks noChangeArrowheads="1"/>
          </p:cNvSpPr>
          <p:nvPr/>
        </p:nvSpPr>
        <p:spPr bwMode="auto">
          <a:xfrm>
            <a:off x="8756111" y="2979328"/>
            <a:ext cx="383131" cy="375309"/>
          </a:xfrm>
          <a:custGeom>
            <a:avLst/>
            <a:gdLst>
              <a:gd name="T0" fmla="*/ 186 w 216"/>
              <a:gd name="T1" fmla="*/ 0 h 210"/>
              <a:gd name="T2" fmla="*/ 29 w 216"/>
              <a:gd name="T3" fmla="*/ 0 h 210"/>
              <a:gd name="T4" fmla="*/ 29 w 216"/>
              <a:gd name="T5" fmla="*/ 0 h 210"/>
              <a:gd name="T6" fmla="*/ 0 w 216"/>
              <a:gd name="T7" fmla="*/ 29 h 210"/>
              <a:gd name="T8" fmla="*/ 0 w 216"/>
              <a:gd name="T9" fmla="*/ 136 h 210"/>
              <a:gd name="T10" fmla="*/ 0 w 216"/>
              <a:gd name="T11" fmla="*/ 136 h 210"/>
              <a:gd name="T12" fmla="*/ 29 w 216"/>
              <a:gd name="T13" fmla="*/ 165 h 210"/>
              <a:gd name="T14" fmla="*/ 32 w 216"/>
              <a:gd name="T15" fmla="*/ 165 h 210"/>
              <a:gd name="T16" fmla="*/ 32 w 216"/>
              <a:gd name="T17" fmla="*/ 209 h 210"/>
              <a:gd name="T18" fmla="*/ 96 w 216"/>
              <a:gd name="T19" fmla="*/ 165 h 210"/>
              <a:gd name="T20" fmla="*/ 186 w 216"/>
              <a:gd name="T21" fmla="*/ 165 h 210"/>
              <a:gd name="T22" fmla="*/ 186 w 216"/>
              <a:gd name="T23" fmla="*/ 165 h 210"/>
              <a:gd name="T24" fmla="*/ 215 w 216"/>
              <a:gd name="T25" fmla="*/ 136 h 210"/>
              <a:gd name="T26" fmla="*/ 215 w 216"/>
              <a:gd name="T27" fmla="*/ 29 h 210"/>
              <a:gd name="T28" fmla="*/ 215 w 216"/>
              <a:gd name="T29" fmla="*/ 29 h 210"/>
              <a:gd name="T30" fmla="*/ 186 w 216"/>
              <a:gd name="T31" fmla="*/ 0 h 210"/>
              <a:gd name="T32" fmla="*/ 207 w 216"/>
              <a:gd name="T33" fmla="*/ 136 h 210"/>
              <a:gd name="T34" fmla="*/ 207 w 216"/>
              <a:gd name="T35" fmla="*/ 136 h 210"/>
              <a:gd name="T36" fmla="*/ 186 w 216"/>
              <a:gd name="T37" fmla="*/ 157 h 210"/>
              <a:gd name="T38" fmla="*/ 93 w 216"/>
              <a:gd name="T39" fmla="*/ 157 h 210"/>
              <a:gd name="T40" fmla="*/ 40 w 216"/>
              <a:gd name="T41" fmla="*/ 193 h 210"/>
              <a:gd name="T42" fmla="*/ 41 w 216"/>
              <a:gd name="T43" fmla="*/ 157 h 210"/>
              <a:gd name="T44" fmla="*/ 29 w 216"/>
              <a:gd name="T45" fmla="*/ 157 h 210"/>
              <a:gd name="T46" fmla="*/ 29 w 216"/>
              <a:gd name="T47" fmla="*/ 157 h 210"/>
              <a:gd name="T48" fmla="*/ 8 w 216"/>
              <a:gd name="T49" fmla="*/ 136 h 210"/>
              <a:gd name="T50" fmla="*/ 8 w 216"/>
              <a:gd name="T51" fmla="*/ 29 h 210"/>
              <a:gd name="T52" fmla="*/ 8 w 216"/>
              <a:gd name="T53" fmla="*/ 29 h 210"/>
              <a:gd name="T54" fmla="*/ 29 w 216"/>
              <a:gd name="T55" fmla="*/ 8 h 210"/>
              <a:gd name="T56" fmla="*/ 186 w 216"/>
              <a:gd name="T57" fmla="*/ 8 h 210"/>
              <a:gd name="T58" fmla="*/ 186 w 216"/>
              <a:gd name="T59" fmla="*/ 8 h 210"/>
              <a:gd name="T60" fmla="*/ 207 w 216"/>
              <a:gd name="T61" fmla="*/ 29 h 210"/>
              <a:gd name="T62" fmla="*/ 207 w 216"/>
              <a:gd name="T63" fmla="*/ 136 h 210"/>
              <a:gd name="T64" fmla="*/ 78 w 216"/>
              <a:gd name="T65" fmla="*/ 80 h 210"/>
              <a:gd name="T66" fmla="*/ 78 w 216"/>
              <a:gd name="T67" fmla="*/ 80 h 210"/>
              <a:gd name="T68" fmla="*/ 57 w 216"/>
              <a:gd name="T69" fmla="*/ 88 h 210"/>
              <a:gd name="T70" fmla="*/ 57 w 216"/>
              <a:gd name="T71" fmla="*/ 88 h 210"/>
              <a:gd name="T72" fmla="*/ 65 w 216"/>
              <a:gd name="T73" fmla="*/ 67 h 210"/>
              <a:gd name="T74" fmla="*/ 65 w 216"/>
              <a:gd name="T75" fmla="*/ 67 h 210"/>
              <a:gd name="T76" fmla="*/ 78 w 216"/>
              <a:gd name="T77" fmla="*/ 80 h 210"/>
              <a:gd name="T78" fmla="*/ 120 w 216"/>
              <a:gd name="T79" fmla="*/ 80 h 210"/>
              <a:gd name="T80" fmla="*/ 120 w 216"/>
              <a:gd name="T81" fmla="*/ 80 h 210"/>
              <a:gd name="T82" fmla="*/ 99 w 216"/>
              <a:gd name="T83" fmla="*/ 88 h 210"/>
              <a:gd name="T84" fmla="*/ 99 w 216"/>
              <a:gd name="T85" fmla="*/ 88 h 210"/>
              <a:gd name="T86" fmla="*/ 108 w 216"/>
              <a:gd name="T87" fmla="*/ 67 h 210"/>
              <a:gd name="T88" fmla="*/ 108 w 216"/>
              <a:gd name="T89" fmla="*/ 67 h 210"/>
              <a:gd name="T90" fmla="*/ 120 w 216"/>
              <a:gd name="T91" fmla="*/ 80 h 210"/>
              <a:gd name="T92" fmla="*/ 162 w 216"/>
              <a:gd name="T93" fmla="*/ 81 h 210"/>
              <a:gd name="T94" fmla="*/ 162 w 216"/>
              <a:gd name="T95" fmla="*/ 81 h 210"/>
              <a:gd name="T96" fmla="*/ 141 w 216"/>
              <a:gd name="T97" fmla="*/ 90 h 210"/>
              <a:gd name="T98" fmla="*/ 141 w 216"/>
              <a:gd name="T99" fmla="*/ 90 h 210"/>
              <a:gd name="T100" fmla="*/ 150 w 216"/>
              <a:gd name="T101" fmla="*/ 69 h 210"/>
              <a:gd name="T102" fmla="*/ 150 w 216"/>
              <a:gd name="T103" fmla="*/ 69 h 210"/>
              <a:gd name="T104" fmla="*/ 162 w 216"/>
              <a:gd name="T105" fmla="*/ 8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" h="210">
                <a:moveTo>
                  <a:pt x="186" y="0"/>
                </a:moveTo>
                <a:lnTo>
                  <a:pt x="29" y="0"/>
                </a:lnTo>
                <a:lnTo>
                  <a:pt x="29" y="0"/>
                </a:lnTo>
                <a:cubicBezTo>
                  <a:pt x="13" y="0"/>
                  <a:pt x="0" y="13"/>
                  <a:pt x="0" y="29"/>
                </a:cubicBezTo>
                <a:lnTo>
                  <a:pt x="0" y="136"/>
                </a:lnTo>
                <a:lnTo>
                  <a:pt x="0" y="136"/>
                </a:lnTo>
                <a:cubicBezTo>
                  <a:pt x="0" y="152"/>
                  <a:pt x="13" y="165"/>
                  <a:pt x="29" y="165"/>
                </a:cubicBezTo>
                <a:lnTo>
                  <a:pt x="32" y="165"/>
                </a:lnTo>
                <a:lnTo>
                  <a:pt x="32" y="209"/>
                </a:lnTo>
                <a:lnTo>
                  <a:pt x="96" y="165"/>
                </a:lnTo>
                <a:lnTo>
                  <a:pt x="186" y="165"/>
                </a:lnTo>
                <a:lnTo>
                  <a:pt x="186" y="165"/>
                </a:lnTo>
                <a:cubicBezTo>
                  <a:pt x="202" y="165"/>
                  <a:pt x="215" y="152"/>
                  <a:pt x="215" y="136"/>
                </a:cubicBezTo>
                <a:lnTo>
                  <a:pt x="215" y="29"/>
                </a:lnTo>
                <a:lnTo>
                  <a:pt x="215" y="29"/>
                </a:lnTo>
                <a:cubicBezTo>
                  <a:pt x="215" y="13"/>
                  <a:pt x="202" y="0"/>
                  <a:pt x="186" y="0"/>
                </a:cubicBezTo>
                <a:close/>
                <a:moveTo>
                  <a:pt x="207" y="136"/>
                </a:moveTo>
                <a:lnTo>
                  <a:pt x="207" y="136"/>
                </a:lnTo>
                <a:cubicBezTo>
                  <a:pt x="207" y="147"/>
                  <a:pt x="198" y="157"/>
                  <a:pt x="186" y="157"/>
                </a:cubicBezTo>
                <a:lnTo>
                  <a:pt x="93" y="157"/>
                </a:lnTo>
                <a:lnTo>
                  <a:pt x="40" y="193"/>
                </a:lnTo>
                <a:lnTo>
                  <a:pt x="41" y="157"/>
                </a:lnTo>
                <a:lnTo>
                  <a:pt x="29" y="157"/>
                </a:lnTo>
                <a:lnTo>
                  <a:pt x="29" y="157"/>
                </a:lnTo>
                <a:cubicBezTo>
                  <a:pt x="17" y="157"/>
                  <a:pt x="8" y="147"/>
                  <a:pt x="8" y="136"/>
                </a:cubicBezTo>
                <a:lnTo>
                  <a:pt x="8" y="29"/>
                </a:lnTo>
                <a:lnTo>
                  <a:pt x="8" y="29"/>
                </a:lnTo>
                <a:cubicBezTo>
                  <a:pt x="8" y="17"/>
                  <a:pt x="17" y="8"/>
                  <a:pt x="29" y="8"/>
                </a:cubicBezTo>
                <a:lnTo>
                  <a:pt x="186" y="8"/>
                </a:lnTo>
                <a:lnTo>
                  <a:pt x="186" y="8"/>
                </a:lnTo>
                <a:cubicBezTo>
                  <a:pt x="198" y="8"/>
                  <a:pt x="207" y="17"/>
                  <a:pt x="207" y="29"/>
                </a:cubicBezTo>
                <a:lnTo>
                  <a:pt x="207" y="136"/>
                </a:lnTo>
                <a:close/>
                <a:moveTo>
                  <a:pt x="78" y="80"/>
                </a:moveTo>
                <a:lnTo>
                  <a:pt x="78" y="80"/>
                </a:lnTo>
                <a:cubicBezTo>
                  <a:pt x="78" y="91"/>
                  <a:pt x="65" y="97"/>
                  <a:pt x="57" y="88"/>
                </a:cubicBezTo>
                <a:lnTo>
                  <a:pt x="57" y="88"/>
                </a:lnTo>
                <a:cubicBezTo>
                  <a:pt x="49" y="81"/>
                  <a:pt x="54" y="67"/>
                  <a:pt x="65" y="67"/>
                </a:cubicBezTo>
                <a:lnTo>
                  <a:pt x="65" y="67"/>
                </a:lnTo>
                <a:cubicBezTo>
                  <a:pt x="72" y="67"/>
                  <a:pt x="78" y="73"/>
                  <a:pt x="78" y="80"/>
                </a:cubicBezTo>
                <a:close/>
                <a:moveTo>
                  <a:pt x="120" y="80"/>
                </a:moveTo>
                <a:lnTo>
                  <a:pt x="120" y="80"/>
                </a:lnTo>
                <a:cubicBezTo>
                  <a:pt x="120" y="91"/>
                  <a:pt x="107" y="97"/>
                  <a:pt x="99" y="88"/>
                </a:cubicBezTo>
                <a:lnTo>
                  <a:pt x="99" y="88"/>
                </a:lnTo>
                <a:cubicBezTo>
                  <a:pt x="91" y="81"/>
                  <a:pt x="97" y="67"/>
                  <a:pt x="108" y="67"/>
                </a:cubicBezTo>
                <a:lnTo>
                  <a:pt x="108" y="67"/>
                </a:lnTo>
                <a:cubicBezTo>
                  <a:pt x="114" y="67"/>
                  <a:pt x="120" y="73"/>
                  <a:pt x="120" y="80"/>
                </a:cubicBezTo>
                <a:close/>
                <a:moveTo>
                  <a:pt x="162" y="81"/>
                </a:moveTo>
                <a:lnTo>
                  <a:pt x="162" y="81"/>
                </a:lnTo>
                <a:cubicBezTo>
                  <a:pt x="162" y="93"/>
                  <a:pt x="149" y="98"/>
                  <a:pt x="141" y="90"/>
                </a:cubicBezTo>
                <a:lnTo>
                  <a:pt x="141" y="90"/>
                </a:lnTo>
                <a:cubicBezTo>
                  <a:pt x="133" y="82"/>
                  <a:pt x="138" y="69"/>
                  <a:pt x="150" y="69"/>
                </a:cubicBezTo>
                <a:lnTo>
                  <a:pt x="150" y="69"/>
                </a:lnTo>
                <a:cubicBezTo>
                  <a:pt x="156" y="69"/>
                  <a:pt x="162" y="74"/>
                  <a:pt x="162" y="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160"/>
          <p:cNvSpPr>
            <a:spLocks noChangeArrowheads="1"/>
          </p:cNvSpPr>
          <p:nvPr/>
        </p:nvSpPr>
        <p:spPr bwMode="auto">
          <a:xfrm>
            <a:off x="8756111" y="4567334"/>
            <a:ext cx="367491" cy="312757"/>
          </a:xfrm>
          <a:custGeom>
            <a:avLst/>
            <a:gdLst>
              <a:gd name="T0" fmla="*/ 0 w 209"/>
              <a:gd name="T1" fmla="*/ 175 h 176"/>
              <a:gd name="T2" fmla="*/ 39 w 209"/>
              <a:gd name="T3" fmla="*/ 175 h 176"/>
              <a:gd name="T4" fmla="*/ 39 w 209"/>
              <a:gd name="T5" fmla="*/ 103 h 176"/>
              <a:gd name="T6" fmla="*/ 0 w 209"/>
              <a:gd name="T7" fmla="*/ 103 h 176"/>
              <a:gd name="T8" fmla="*/ 0 w 209"/>
              <a:gd name="T9" fmla="*/ 175 h 176"/>
              <a:gd name="T10" fmla="*/ 9 w 209"/>
              <a:gd name="T11" fmla="*/ 112 h 176"/>
              <a:gd name="T12" fmla="*/ 31 w 209"/>
              <a:gd name="T13" fmla="*/ 112 h 176"/>
              <a:gd name="T14" fmla="*/ 31 w 209"/>
              <a:gd name="T15" fmla="*/ 166 h 176"/>
              <a:gd name="T16" fmla="*/ 9 w 209"/>
              <a:gd name="T17" fmla="*/ 166 h 176"/>
              <a:gd name="T18" fmla="*/ 9 w 209"/>
              <a:gd name="T19" fmla="*/ 112 h 176"/>
              <a:gd name="T20" fmla="*/ 57 w 209"/>
              <a:gd name="T21" fmla="*/ 175 h 176"/>
              <a:gd name="T22" fmla="*/ 96 w 209"/>
              <a:gd name="T23" fmla="*/ 175 h 176"/>
              <a:gd name="T24" fmla="*/ 96 w 209"/>
              <a:gd name="T25" fmla="*/ 38 h 176"/>
              <a:gd name="T26" fmla="*/ 57 w 209"/>
              <a:gd name="T27" fmla="*/ 38 h 176"/>
              <a:gd name="T28" fmla="*/ 57 w 209"/>
              <a:gd name="T29" fmla="*/ 175 h 176"/>
              <a:gd name="T30" fmla="*/ 65 w 209"/>
              <a:gd name="T31" fmla="*/ 47 h 176"/>
              <a:gd name="T32" fmla="*/ 87 w 209"/>
              <a:gd name="T33" fmla="*/ 47 h 176"/>
              <a:gd name="T34" fmla="*/ 87 w 209"/>
              <a:gd name="T35" fmla="*/ 166 h 176"/>
              <a:gd name="T36" fmla="*/ 65 w 209"/>
              <a:gd name="T37" fmla="*/ 166 h 176"/>
              <a:gd name="T38" fmla="*/ 65 w 209"/>
              <a:gd name="T39" fmla="*/ 47 h 176"/>
              <a:gd name="T40" fmla="*/ 169 w 209"/>
              <a:gd name="T41" fmla="*/ 69 h 176"/>
              <a:gd name="T42" fmla="*/ 169 w 209"/>
              <a:gd name="T43" fmla="*/ 175 h 176"/>
              <a:gd name="T44" fmla="*/ 208 w 209"/>
              <a:gd name="T45" fmla="*/ 175 h 176"/>
              <a:gd name="T46" fmla="*/ 208 w 209"/>
              <a:gd name="T47" fmla="*/ 69 h 176"/>
              <a:gd name="T48" fmla="*/ 169 w 209"/>
              <a:gd name="T49" fmla="*/ 69 h 176"/>
              <a:gd name="T50" fmla="*/ 200 w 209"/>
              <a:gd name="T51" fmla="*/ 166 h 176"/>
              <a:gd name="T52" fmla="*/ 177 w 209"/>
              <a:gd name="T53" fmla="*/ 166 h 176"/>
              <a:gd name="T54" fmla="*/ 177 w 209"/>
              <a:gd name="T55" fmla="*/ 77 h 176"/>
              <a:gd name="T56" fmla="*/ 200 w 209"/>
              <a:gd name="T57" fmla="*/ 77 h 176"/>
              <a:gd name="T58" fmla="*/ 200 w 209"/>
              <a:gd name="T59" fmla="*/ 166 h 176"/>
              <a:gd name="T60" fmla="*/ 113 w 209"/>
              <a:gd name="T61" fmla="*/ 175 h 176"/>
              <a:gd name="T62" fmla="*/ 152 w 209"/>
              <a:gd name="T63" fmla="*/ 175 h 176"/>
              <a:gd name="T64" fmla="*/ 152 w 209"/>
              <a:gd name="T65" fmla="*/ 0 h 176"/>
              <a:gd name="T66" fmla="*/ 113 w 209"/>
              <a:gd name="T67" fmla="*/ 0 h 176"/>
              <a:gd name="T68" fmla="*/ 113 w 209"/>
              <a:gd name="T69" fmla="*/ 175 h 176"/>
              <a:gd name="T70" fmla="*/ 121 w 209"/>
              <a:gd name="T71" fmla="*/ 8 h 176"/>
              <a:gd name="T72" fmla="*/ 144 w 209"/>
              <a:gd name="T73" fmla="*/ 8 h 176"/>
              <a:gd name="T74" fmla="*/ 144 w 209"/>
              <a:gd name="T75" fmla="*/ 166 h 176"/>
              <a:gd name="T76" fmla="*/ 121 w 209"/>
              <a:gd name="T77" fmla="*/ 166 h 176"/>
              <a:gd name="T78" fmla="*/ 121 w 209"/>
              <a:gd name="T79" fmla="*/ 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9" h="176">
                <a:moveTo>
                  <a:pt x="0" y="175"/>
                </a:moveTo>
                <a:lnTo>
                  <a:pt x="39" y="175"/>
                </a:lnTo>
                <a:lnTo>
                  <a:pt x="39" y="103"/>
                </a:lnTo>
                <a:lnTo>
                  <a:pt x="0" y="103"/>
                </a:lnTo>
                <a:lnTo>
                  <a:pt x="0" y="175"/>
                </a:lnTo>
                <a:close/>
                <a:moveTo>
                  <a:pt x="9" y="112"/>
                </a:moveTo>
                <a:lnTo>
                  <a:pt x="31" y="112"/>
                </a:lnTo>
                <a:lnTo>
                  <a:pt x="31" y="166"/>
                </a:lnTo>
                <a:lnTo>
                  <a:pt x="9" y="166"/>
                </a:lnTo>
                <a:lnTo>
                  <a:pt x="9" y="112"/>
                </a:lnTo>
                <a:close/>
                <a:moveTo>
                  <a:pt x="57" y="175"/>
                </a:moveTo>
                <a:lnTo>
                  <a:pt x="96" y="175"/>
                </a:lnTo>
                <a:lnTo>
                  <a:pt x="96" y="38"/>
                </a:lnTo>
                <a:lnTo>
                  <a:pt x="57" y="38"/>
                </a:lnTo>
                <a:lnTo>
                  <a:pt x="57" y="175"/>
                </a:lnTo>
                <a:close/>
                <a:moveTo>
                  <a:pt x="65" y="47"/>
                </a:moveTo>
                <a:lnTo>
                  <a:pt x="87" y="47"/>
                </a:lnTo>
                <a:lnTo>
                  <a:pt x="87" y="166"/>
                </a:lnTo>
                <a:lnTo>
                  <a:pt x="65" y="166"/>
                </a:lnTo>
                <a:lnTo>
                  <a:pt x="65" y="47"/>
                </a:lnTo>
                <a:close/>
                <a:moveTo>
                  <a:pt x="169" y="69"/>
                </a:moveTo>
                <a:lnTo>
                  <a:pt x="169" y="175"/>
                </a:lnTo>
                <a:lnTo>
                  <a:pt x="208" y="175"/>
                </a:lnTo>
                <a:lnTo>
                  <a:pt x="208" y="69"/>
                </a:lnTo>
                <a:lnTo>
                  <a:pt x="169" y="69"/>
                </a:lnTo>
                <a:close/>
                <a:moveTo>
                  <a:pt x="200" y="166"/>
                </a:moveTo>
                <a:lnTo>
                  <a:pt x="177" y="166"/>
                </a:lnTo>
                <a:lnTo>
                  <a:pt x="177" y="77"/>
                </a:lnTo>
                <a:lnTo>
                  <a:pt x="200" y="77"/>
                </a:lnTo>
                <a:lnTo>
                  <a:pt x="200" y="166"/>
                </a:lnTo>
                <a:close/>
                <a:moveTo>
                  <a:pt x="113" y="175"/>
                </a:moveTo>
                <a:lnTo>
                  <a:pt x="152" y="175"/>
                </a:lnTo>
                <a:lnTo>
                  <a:pt x="152" y="0"/>
                </a:lnTo>
                <a:lnTo>
                  <a:pt x="113" y="0"/>
                </a:lnTo>
                <a:lnTo>
                  <a:pt x="113" y="175"/>
                </a:lnTo>
                <a:close/>
                <a:moveTo>
                  <a:pt x="121" y="8"/>
                </a:moveTo>
                <a:lnTo>
                  <a:pt x="144" y="8"/>
                </a:lnTo>
                <a:lnTo>
                  <a:pt x="144" y="166"/>
                </a:lnTo>
                <a:lnTo>
                  <a:pt x="121" y="166"/>
                </a:lnTo>
                <a:lnTo>
                  <a:pt x="121" y="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151896" y="294922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8667841" y="3311666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963263" y="3957558"/>
            <a:ext cx="1255950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853587" y="3166983"/>
            <a:ext cx="1682233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625112" y="4741317"/>
            <a:ext cx="910708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9151896" y="455622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文本框 40"/>
          <p:cNvSpPr txBox="1"/>
          <p:nvPr/>
        </p:nvSpPr>
        <p:spPr>
          <a:xfrm>
            <a:off x="8667841" y="4918668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5958" y="2145782"/>
            <a:ext cx="1246954" cy="1246954"/>
          </a:xfrm>
          <a:prstGeom prst="ellipse">
            <a:avLst/>
          </a:prstGeom>
          <a:noFill/>
          <a:ln w="19050">
            <a:solidFill>
              <a:srgbClr val="4F85A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1502067" y="2238979"/>
            <a:ext cx="1074737" cy="1074737"/>
          </a:xfrm>
          <a:prstGeom prst="ellips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9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2012</a:t>
            </a:r>
            <a:endParaRPr kumimoji="0" lang="en-US" altLang="zh-CN" sz="20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MH_Other_4"/>
          <p:cNvSpPr/>
          <p:nvPr/>
        </p:nvSpPr>
        <p:spPr>
          <a:xfrm>
            <a:off x="3529781" y="2238979"/>
            <a:ext cx="1074737" cy="10747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9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2013</a:t>
            </a:r>
            <a:endParaRPr kumimoji="0" lang="en-US" altLang="zh-CN" sz="20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MH_Other_6"/>
          <p:cNvSpPr/>
          <p:nvPr/>
        </p:nvSpPr>
        <p:spPr>
          <a:xfrm>
            <a:off x="5557495" y="2238979"/>
            <a:ext cx="1077913" cy="1074737"/>
          </a:xfrm>
          <a:prstGeom prst="ellips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9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2014</a:t>
            </a:r>
            <a:endParaRPr kumimoji="0" lang="en-US" altLang="zh-CN" sz="20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MH_Other_8"/>
          <p:cNvSpPr/>
          <p:nvPr/>
        </p:nvSpPr>
        <p:spPr>
          <a:xfrm>
            <a:off x="7588385" y="2238979"/>
            <a:ext cx="1074738" cy="10747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9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2015</a:t>
            </a:r>
            <a:endParaRPr kumimoji="0" lang="en-US" altLang="zh-CN" sz="20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MH_Other_9"/>
          <p:cNvSpPr/>
          <p:nvPr/>
        </p:nvSpPr>
        <p:spPr>
          <a:xfrm>
            <a:off x="9616101" y="2238979"/>
            <a:ext cx="1076325" cy="1074737"/>
          </a:xfrm>
          <a:prstGeom prst="ellips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9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2016</a:t>
            </a:r>
            <a:endParaRPr kumimoji="0" lang="en-US" altLang="zh-CN" sz="20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等腰三角形 21"/>
          <p:cNvSpPr/>
          <p:nvPr/>
        </p:nvSpPr>
        <p:spPr>
          <a:xfrm rot="10800000">
            <a:off x="1935454" y="3510566"/>
            <a:ext cx="220663" cy="188913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等腰三角形 22"/>
          <p:cNvSpPr/>
          <p:nvPr/>
        </p:nvSpPr>
        <p:spPr>
          <a:xfrm rot="10800000">
            <a:off x="3965153" y="3510566"/>
            <a:ext cx="220663" cy="18891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等腰三角形 23"/>
          <p:cNvSpPr/>
          <p:nvPr/>
        </p:nvSpPr>
        <p:spPr>
          <a:xfrm rot="10800000">
            <a:off x="5994852" y="3510566"/>
            <a:ext cx="220663" cy="188913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等腰三角形 24"/>
          <p:cNvSpPr/>
          <p:nvPr/>
        </p:nvSpPr>
        <p:spPr>
          <a:xfrm rot="10800000">
            <a:off x="8024551" y="3510566"/>
            <a:ext cx="220663" cy="18891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等腰三角形 25"/>
          <p:cNvSpPr/>
          <p:nvPr/>
        </p:nvSpPr>
        <p:spPr>
          <a:xfrm rot="10800000">
            <a:off x="10054251" y="3510566"/>
            <a:ext cx="220663" cy="188913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1140845" y="393514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1140846" y="4361964"/>
            <a:ext cx="1801812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3172528" y="393514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40"/>
          <p:cNvSpPr txBox="1"/>
          <p:nvPr/>
        </p:nvSpPr>
        <p:spPr>
          <a:xfrm>
            <a:off x="3172529" y="4361964"/>
            <a:ext cx="1801812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5204211" y="393514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5204212" y="4361964"/>
            <a:ext cx="1801812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57"/>
          <p:cNvSpPr>
            <a:spLocks noChangeArrowheads="1"/>
          </p:cNvSpPr>
          <p:nvPr/>
        </p:nvSpPr>
        <p:spPr bwMode="auto">
          <a:xfrm>
            <a:off x="7235894" y="393514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40"/>
          <p:cNvSpPr txBox="1"/>
          <p:nvPr/>
        </p:nvSpPr>
        <p:spPr>
          <a:xfrm>
            <a:off x="7235895" y="4361964"/>
            <a:ext cx="1801812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9267575" y="393514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文本框 40"/>
          <p:cNvSpPr txBox="1"/>
          <p:nvPr/>
        </p:nvSpPr>
        <p:spPr>
          <a:xfrm>
            <a:off x="9267576" y="4361964"/>
            <a:ext cx="1801812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443672" y="2145782"/>
            <a:ext cx="1246954" cy="1246954"/>
          </a:xfrm>
          <a:prstGeom prst="ellips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471386" y="2145782"/>
            <a:ext cx="1246954" cy="1246954"/>
          </a:xfrm>
          <a:prstGeom prst="ellipse">
            <a:avLst/>
          </a:prstGeom>
          <a:noFill/>
          <a:ln w="19050">
            <a:solidFill>
              <a:srgbClr val="4F85A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499100" y="2145782"/>
            <a:ext cx="1246954" cy="1246954"/>
          </a:xfrm>
          <a:prstGeom prst="ellips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9526814" y="2145782"/>
            <a:ext cx="1246954" cy="1246954"/>
          </a:xfrm>
          <a:prstGeom prst="ellipse">
            <a:avLst/>
          </a:prstGeom>
          <a:noFill/>
          <a:ln w="19050">
            <a:solidFill>
              <a:srgbClr val="4F85A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5125"/>
          <p:cNvSpPr>
            <a:spLocks noChangeArrowheads="1"/>
          </p:cNvSpPr>
          <p:nvPr/>
        </p:nvSpPr>
        <p:spPr bwMode="auto">
          <a:xfrm>
            <a:off x="1254125" y="2658485"/>
            <a:ext cx="529216" cy="529215"/>
          </a:xfrm>
          <a:prstGeom prst="ellipse">
            <a:avLst/>
          </a:prstGeom>
          <a:solidFill>
            <a:srgbClr val="4F85AE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任意多边形 5126"/>
          <p:cNvSpPr>
            <a:spLocks noEditPoints="1" noChangeArrowheads="1"/>
          </p:cNvSpPr>
          <p:nvPr/>
        </p:nvSpPr>
        <p:spPr bwMode="auto">
          <a:xfrm>
            <a:off x="1410287" y="2803079"/>
            <a:ext cx="214000" cy="237135"/>
          </a:xfrm>
          <a:custGeom>
            <a:avLst/>
            <a:gdLst>
              <a:gd name="T0" fmla="*/ 67 w 71"/>
              <a:gd name="T1" fmla="*/ 10 h 79"/>
              <a:gd name="T2" fmla="*/ 69 w 71"/>
              <a:gd name="T3" fmla="*/ 3 h 79"/>
              <a:gd name="T4" fmla="*/ 71 w 71"/>
              <a:gd name="T5" fmla="*/ 8 h 79"/>
              <a:gd name="T6" fmla="*/ 7 w 71"/>
              <a:gd name="T7" fmla="*/ 3 h 79"/>
              <a:gd name="T8" fmla="*/ 29 w 71"/>
              <a:gd name="T9" fmla="*/ 0 h 79"/>
              <a:gd name="T10" fmla="*/ 43 w 71"/>
              <a:gd name="T11" fmla="*/ 3 h 79"/>
              <a:gd name="T12" fmla="*/ 65 w 71"/>
              <a:gd name="T13" fmla="*/ 10 h 79"/>
              <a:gd name="T14" fmla="*/ 7 w 71"/>
              <a:gd name="T15" fmla="*/ 3 h 79"/>
              <a:gd name="T16" fmla="*/ 0 w 71"/>
              <a:gd name="T17" fmla="*/ 5 h 79"/>
              <a:gd name="T18" fmla="*/ 5 w 71"/>
              <a:gd name="T19" fmla="*/ 3 h 79"/>
              <a:gd name="T20" fmla="*/ 3 w 71"/>
              <a:gd name="T21" fmla="*/ 10 h 79"/>
              <a:gd name="T22" fmla="*/ 64 w 71"/>
              <a:gd name="T23" fmla="*/ 13 h 79"/>
              <a:gd name="T24" fmla="*/ 8 w 71"/>
              <a:gd name="T25" fmla="*/ 57 h 79"/>
              <a:gd name="T26" fmla="*/ 64 w 71"/>
              <a:gd name="T27" fmla="*/ 13 h 79"/>
              <a:gd name="T28" fmla="*/ 52 w 71"/>
              <a:gd name="T29" fmla="*/ 49 h 79"/>
              <a:gd name="T30" fmla="*/ 41 w 71"/>
              <a:gd name="T31" fmla="*/ 46 h 79"/>
              <a:gd name="T32" fmla="*/ 41 w 71"/>
              <a:gd name="T33" fmla="*/ 43 h 79"/>
              <a:gd name="T34" fmla="*/ 59 w 71"/>
              <a:gd name="T35" fmla="*/ 40 h 79"/>
              <a:gd name="T36" fmla="*/ 41 w 71"/>
              <a:gd name="T37" fmla="*/ 43 h 79"/>
              <a:gd name="T38" fmla="*/ 59 w 71"/>
              <a:gd name="T39" fmla="*/ 35 h 79"/>
              <a:gd name="T40" fmla="*/ 41 w 71"/>
              <a:gd name="T41" fmla="*/ 32 h 79"/>
              <a:gd name="T42" fmla="*/ 25 w 71"/>
              <a:gd name="T43" fmla="*/ 52 h 79"/>
              <a:gd name="T44" fmla="*/ 23 w 71"/>
              <a:gd name="T45" fmla="*/ 43 h 79"/>
              <a:gd name="T46" fmla="*/ 14 w 71"/>
              <a:gd name="T47" fmla="*/ 41 h 79"/>
              <a:gd name="T48" fmla="*/ 38 w 71"/>
              <a:gd name="T49" fmla="*/ 40 h 79"/>
              <a:gd name="T50" fmla="*/ 26 w 71"/>
              <a:gd name="T51" fmla="*/ 40 h 79"/>
              <a:gd name="T52" fmla="*/ 13 w 71"/>
              <a:gd name="T53" fmla="*/ 22 h 79"/>
              <a:gd name="T54" fmla="*/ 38 w 71"/>
              <a:gd name="T55" fmla="*/ 17 h 79"/>
              <a:gd name="T56" fmla="*/ 13 w 71"/>
              <a:gd name="T57" fmla="*/ 22 h 79"/>
              <a:gd name="T58" fmla="*/ 5 w 71"/>
              <a:gd name="T59" fmla="*/ 65 h 79"/>
              <a:gd name="T60" fmla="*/ 68 w 71"/>
              <a:gd name="T61" fmla="*/ 60 h 79"/>
              <a:gd name="T62" fmla="*/ 31 w 71"/>
              <a:gd name="T63" fmla="*/ 67 h 79"/>
              <a:gd name="T64" fmla="*/ 16 w 71"/>
              <a:gd name="T65" fmla="*/ 79 h 79"/>
              <a:gd name="T66" fmla="*/ 31 w 71"/>
              <a:gd name="T67" fmla="*/ 67 h 79"/>
              <a:gd name="T68" fmla="*/ 48 w 71"/>
              <a:gd name="T69" fmla="*/ 79 h 79"/>
              <a:gd name="T70" fmla="*/ 48 w 71"/>
              <a:gd name="T71" fmla="*/ 67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79">
                <a:moveTo>
                  <a:pt x="69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67" y="3"/>
                  <a:pt x="67" y="3"/>
                  <a:pt x="67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71" y="5"/>
                  <a:pt x="71" y="5"/>
                  <a:pt x="71" y="5"/>
                </a:cubicBezTo>
                <a:cubicBezTo>
                  <a:pt x="71" y="8"/>
                  <a:pt x="71" y="8"/>
                  <a:pt x="71" y="8"/>
                </a:cubicBezTo>
                <a:lnTo>
                  <a:pt x="69" y="10"/>
                </a:lnTo>
                <a:close/>
                <a:moveTo>
                  <a:pt x="7" y="3"/>
                </a:moveTo>
                <a:cubicBezTo>
                  <a:pt x="29" y="3"/>
                  <a:pt x="29" y="3"/>
                  <a:pt x="29" y="3"/>
                </a:cubicBezTo>
                <a:cubicBezTo>
                  <a:pt x="29" y="0"/>
                  <a:pt x="29" y="0"/>
                  <a:pt x="2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3"/>
                  <a:pt x="43" y="3"/>
                  <a:pt x="43" y="3"/>
                </a:cubicBezTo>
                <a:cubicBezTo>
                  <a:pt x="65" y="3"/>
                  <a:pt x="65" y="3"/>
                  <a:pt x="65" y="3"/>
                </a:cubicBezTo>
                <a:cubicBezTo>
                  <a:pt x="65" y="10"/>
                  <a:pt x="65" y="10"/>
                  <a:pt x="65" y="10"/>
                </a:cubicBezTo>
                <a:cubicBezTo>
                  <a:pt x="7" y="10"/>
                  <a:pt x="7" y="10"/>
                  <a:pt x="7" y="10"/>
                </a:cubicBezTo>
                <a:lnTo>
                  <a:pt x="7" y="3"/>
                </a:lnTo>
                <a:close/>
                <a:moveTo>
                  <a:pt x="0" y="8"/>
                </a:moveTo>
                <a:cubicBezTo>
                  <a:pt x="0" y="5"/>
                  <a:pt x="0" y="5"/>
                  <a:pt x="0" y="5"/>
                </a:cubicBezTo>
                <a:cubicBezTo>
                  <a:pt x="3" y="3"/>
                  <a:pt x="3" y="3"/>
                  <a:pt x="3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10"/>
                  <a:pt x="5" y="10"/>
                  <a:pt x="5" y="10"/>
                </a:cubicBezTo>
                <a:cubicBezTo>
                  <a:pt x="3" y="10"/>
                  <a:pt x="3" y="10"/>
                  <a:pt x="3" y="10"/>
                </a:cubicBezTo>
                <a:lnTo>
                  <a:pt x="0" y="8"/>
                </a:lnTo>
                <a:close/>
                <a:moveTo>
                  <a:pt x="64" y="13"/>
                </a:moveTo>
                <a:cubicBezTo>
                  <a:pt x="64" y="57"/>
                  <a:pt x="64" y="57"/>
                  <a:pt x="64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13"/>
                  <a:pt x="8" y="13"/>
                  <a:pt x="8" y="13"/>
                </a:cubicBezTo>
                <a:lnTo>
                  <a:pt x="64" y="13"/>
                </a:lnTo>
                <a:close/>
                <a:moveTo>
                  <a:pt x="41" y="49"/>
                </a:moveTo>
                <a:cubicBezTo>
                  <a:pt x="52" y="49"/>
                  <a:pt x="52" y="49"/>
                  <a:pt x="52" y="49"/>
                </a:cubicBezTo>
                <a:cubicBezTo>
                  <a:pt x="52" y="46"/>
                  <a:pt x="52" y="46"/>
                  <a:pt x="52" y="46"/>
                </a:cubicBezTo>
                <a:cubicBezTo>
                  <a:pt x="41" y="46"/>
                  <a:pt x="41" y="46"/>
                  <a:pt x="41" y="46"/>
                </a:cubicBezTo>
                <a:lnTo>
                  <a:pt x="41" y="49"/>
                </a:lnTo>
                <a:close/>
                <a:moveTo>
                  <a:pt x="41" y="43"/>
                </a:moveTo>
                <a:cubicBezTo>
                  <a:pt x="59" y="43"/>
                  <a:pt x="59" y="43"/>
                  <a:pt x="59" y="43"/>
                </a:cubicBezTo>
                <a:cubicBezTo>
                  <a:pt x="59" y="40"/>
                  <a:pt x="59" y="40"/>
                  <a:pt x="59" y="40"/>
                </a:cubicBezTo>
                <a:cubicBezTo>
                  <a:pt x="41" y="40"/>
                  <a:pt x="41" y="40"/>
                  <a:pt x="41" y="40"/>
                </a:cubicBezTo>
                <a:lnTo>
                  <a:pt x="41" y="43"/>
                </a:lnTo>
                <a:close/>
                <a:moveTo>
                  <a:pt x="41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9" y="32"/>
                  <a:pt x="59" y="32"/>
                  <a:pt x="59" y="32"/>
                </a:cubicBezTo>
                <a:cubicBezTo>
                  <a:pt x="41" y="32"/>
                  <a:pt x="41" y="32"/>
                  <a:pt x="41" y="32"/>
                </a:cubicBezTo>
                <a:lnTo>
                  <a:pt x="41" y="35"/>
                </a:lnTo>
                <a:close/>
                <a:moveTo>
                  <a:pt x="25" y="52"/>
                </a:moveTo>
                <a:cubicBezTo>
                  <a:pt x="30" y="52"/>
                  <a:pt x="35" y="48"/>
                  <a:pt x="36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30"/>
                  <a:pt x="23" y="30"/>
                  <a:pt x="23" y="30"/>
                </a:cubicBezTo>
                <a:cubicBezTo>
                  <a:pt x="17" y="30"/>
                  <a:pt x="14" y="35"/>
                  <a:pt x="14" y="41"/>
                </a:cubicBezTo>
                <a:cubicBezTo>
                  <a:pt x="14" y="47"/>
                  <a:pt x="18" y="52"/>
                  <a:pt x="25" y="52"/>
                </a:cubicBezTo>
                <a:close/>
                <a:moveTo>
                  <a:pt x="38" y="40"/>
                </a:moveTo>
                <a:cubicBezTo>
                  <a:pt x="38" y="40"/>
                  <a:pt x="38" y="27"/>
                  <a:pt x="26" y="27"/>
                </a:cubicBezTo>
                <a:cubicBezTo>
                  <a:pt x="26" y="40"/>
                  <a:pt x="26" y="40"/>
                  <a:pt x="26" y="40"/>
                </a:cubicBezTo>
                <a:lnTo>
                  <a:pt x="38" y="40"/>
                </a:lnTo>
                <a:close/>
                <a:moveTo>
                  <a:pt x="13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8" y="17"/>
                  <a:pt x="38" y="17"/>
                  <a:pt x="38" y="17"/>
                </a:cubicBezTo>
                <a:cubicBezTo>
                  <a:pt x="13" y="17"/>
                  <a:pt x="13" y="17"/>
                  <a:pt x="13" y="17"/>
                </a:cubicBezTo>
                <a:lnTo>
                  <a:pt x="13" y="22"/>
                </a:lnTo>
                <a:close/>
                <a:moveTo>
                  <a:pt x="68" y="65"/>
                </a:moveTo>
                <a:cubicBezTo>
                  <a:pt x="5" y="65"/>
                  <a:pt x="5" y="65"/>
                  <a:pt x="5" y="65"/>
                </a:cubicBezTo>
                <a:cubicBezTo>
                  <a:pt x="5" y="60"/>
                  <a:pt x="5" y="60"/>
                  <a:pt x="5" y="60"/>
                </a:cubicBezTo>
                <a:cubicBezTo>
                  <a:pt x="68" y="60"/>
                  <a:pt x="68" y="60"/>
                  <a:pt x="68" y="60"/>
                </a:cubicBezTo>
                <a:lnTo>
                  <a:pt x="68" y="65"/>
                </a:lnTo>
                <a:close/>
                <a:moveTo>
                  <a:pt x="31" y="67"/>
                </a:moveTo>
                <a:cubicBezTo>
                  <a:pt x="23" y="79"/>
                  <a:pt x="23" y="79"/>
                  <a:pt x="23" y="79"/>
                </a:cubicBezTo>
                <a:cubicBezTo>
                  <a:pt x="16" y="79"/>
                  <a:pt x="16" y="79"/>
                  <a:pt x="16" y="79"/>
                </a:cubicBezTo>
                <a:cubicBezTo>
                  <a:pt x="23" y="67"/>
                  <a:pt x="23" y="67"/>
                  <a:pt x="23" y="67"/>
                </a:cubicBezTo>
                <a:lnTo>
                  <a:pt x="31" y="67"/>
                </a:lnTo>
                <a:close/>
                <a:moveTo>
                  <a:pt x="55" y="79"/>
                </a:moveTo>
                <a:cubicBezTo>
                  <a:pt x="48" y="79"/>
                  <a:pt x="48" y="79"/>
                  <a:pt x="48" y="79"/>
                </a:cubicBezTo>
                <a:cubicBezTo>
                  <a:pt x="41" y="67"/>
                  <a:pt x="41" y="67"/>
                  <a:pt x="41" y="67"/>
                </a:cubicBezTo>
                <a:cubicBezTo>
                  <a:pt x="48" y="67"/>
                  <a:pt x="48" y="67"/>
                  <a:pt x="48" y="67"/>
                </a:cubicBezTo>
                <a:lnTo>
                  <a:pt x="55" y="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5129"/>
          <p:cNvSpPr>
            <a:spLocks noChangeArrowheads="1"/>
          </p:cNvSpPr>
          <p:nvPr/>
        </p:nvSpPr>
        <p:spPr bwMode="auto">
          <a:xfrm>
            <a:off x="3541713" y="2658485"/>
            <a:ext cx="532394" cy="529215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任意多边形 5130"/>
          <p:cNvSpPr>
            <a:spLocks noEditPoints="1" noChangeArrowheads="1"/>
          </p:cNvSpPr>
          <p:nvPr/>
        </p:nvSpPr>
        <p:spPr bwMode="auto">
          <a:xfrm>
            <a:off x="3698813" y="2803079"/>
            <a:ext cx="221103" cy="237135"/>
          </a:xfrm>
          <a:custGeom>
            <a:avLst/>
            <a:gdLst>
              <a:gd name="T0" fmla="*/ 54 w 73"/>
              <a:gd name="T1" fmla="*/ 79 h 79"/>
              <a:gd name="T2" fmla="*/ 52 w 73"/>
              <a:gd name="T3" fmla="*/ 41 h 79"/>
              <a:gd name="T4" fmla="*/ 49 w 73"/>
              <a:gd name="T5" fmla="*/ 36 h 79"/>
              <a:gd name="T6" fmla="*/ 58 w 73"/>
              <a:gd name="T7" fmla="*/ 33 h 79"/>
              <a:gd name="T8" fmla="*/ 55 w 73"/>
              <a:gd name="T9" fmla="*/ 36 h 79"/>
              <a:gd name="T10" fmla="*/ 66 w 73"/>
              <a:gd name="T11" fmla="*/ 45 h 79"/>
              <a:gd name="T12" fmla="*/ 73 w 73"/>
              <a:gd name="T13" fmla="*/ 45 h 79"/>
              <a:gd name="T14" fmla="*/ 73 w 73"/>
              <a:gd name="T15" fmla="*/ 60 h 79"/>
              <a:gd name="T16" fmla="*/ 38 w 73"/>
              <a:gd name="T17" fmla="*/ 60 h 79"/>
              <a:gd name="T18" fmla="*/ 70 w 73"/>
              <a:gd name="T19" fmla="*/ 60 h 79"/>
              <a:gd name="T20" fmla="*/ 55 w 73"/>
              <a:gd name="T21" fmla="*/ 63 h 79"/>
              <a:gd name="T22" fmla="*/ 52 w 73"/>
              <a:gd name="T23" fmla="*/ 65 h 79"/>
              <a:gd name="T24" fmla="*/ 50 w 73"/>
              <a:gd name="T25" fmla="*/ 60 h 79"/>
              <a:gd name="T26" fmla="*/ 52 w 73"/>
              <a:gd name="T27" fmla="*/ 49 h 79"/>
              <a:gd name="T28" fmla="*/ 55 w 73"/>
              <a:gd name="T29" fmla="*/ 57 h 79"/>
              <a:gd name="T30" fmla="*/ 55 w 73"/>
              <a:gd name="T31" fmla="*/ 63 h 79"/>
              <a:gd name="T32" fmla="*/ 32 w 73"/>
              <a:gd name="T33" fmla="*/ 49 h 79"/>
              <a:gd name="T34" fmla="*/ 11 w 73"/>
              <a:gd name="T35" fmla="*/ 54 h 79"/>
              <a:gd name="T36" fmla="*/ 11 w 73"/>
              <a:gd name="T37" fmla="*/ 49 h 79"/>
              <a:gd name="T38" fmla="*/ 11 w 73"/>
              <a:gd name="T39" fmla="*/ 46 h 79"/>
              <a:gd name="T40" fmla="*/ 11 w 73"/>
              <a:gd name="T41" fmla="*/ 41 h 79"/>
              <a:gd name="T42" fmla="*/ 33 w 73"/>
              <a:gd name="T43" fmla="*/ 46 h 79"/>
              <a:gd name="T44" fmla="*/ 9 w 73"/>
              <a:gd name="T45" fmla="*/ 28 h 79"/>
              <a:gd name="T46" fmla="*/ 43 w 73"/>
              <a:gd name="T47" fmla="*/ 25 h 79"/>
              <a:gd name="T48" fmla="*/ 43 w 73"/>
              <a:gd name="T49" fmla="*/ 30 h 79"/>
              <a:gd name="T50" fmla="*/ 11 w 73"/>
              <a:gd name="T51" fmla="*/ 38 h 79"/>
              <a:gd name="T52" fmla="*/ 11 w 73"/>
              <a:gd name="T53" fmla="*/ 33 h 79"/>
              <a:gd name="T54" fmla="*/ 44 w 73"/>
              <a:gd name="T55" fmla="*/ 33 h 79"/>
              <a:gd name="T56" fmla="*/ 43 w 73"/>
              <a:gd name="T57" fmla="*/ 38 h 79"/>
              <a:gd name="T58" fmla="*/ 50 w 73"/>
              <a:gd name="T59" fmla="*/ 21 h 79"/>
              <a:gd name="T60" fmla="*/ 42 w 73"/>
              <a:gd name="T61" fmla="*/ 13 h 79"/>
              <a:gd name="T62" fmla="*/ 37 w 73"/>
              <a:gd name="T63" fmla="*/ 19 h 79"/>
              <a:gd name="T64" fmla="*/ 12 w 73"/>
              <a:gd name="T65" fmla="*/ 14 h 79"/>
              <a:gd name="T66" fmla="*/ 12 w 73"/>
              <a:gd name="T67" fmla="*/ 13 h 79"/>
              <a:gd name="T68" fmla="*/ 4 w 73"/>
              <a:gd name="T69" fmla="*/ 67 h 79"/>
              <a:gd name="T70" fmla="*/ 34 w 73"/>
              <a:gd name="T71" fmla="*/ 74 h 79"/>
              <a:gd name="T72" fmla="*/ 9 w 73"/>
              <a:gd name="T73" fmla="*/ 79 h 79"/>
              <a:gd name="T74" fmla="*/ 0 w 73"/>
              <a:gd name="T75" fmla="*/ 17 h 79"/>
              <a:gd name="T76" fmla="*/ 14 w 73"/>
              <a:gd name="T77" fmla="*/ 10 h 79"/>
              <a:gd name="T78" fmla="*/ 18 w 73"/>
              <a:gd name="T79" fmla="*/ 8 h 79"/>
              <a:gd name="T80" fmla="*/ 36 w 73"/>
              <a:gd name="T81" fmla="*/ 8 h 79"/>
              <a:gd name="T82" fmla="*/ 41 w 73"/>
              <a:gd name="T83" fmla="*/ 10 h 79"/>
              <a:gd name="T84" fmla="*/ 55 w 73"/>
              <a:gd name="T85" fmla="*/ 17 h 79"/>
              <a:gd name="T86" fmla="*/ 50 w 73"/>
              <a:gd name="T87" fmla="*/ 32 h 79"/>
              <a:gd name="T88" fmla="*/ 27 w 73"/>
              <a:gd name="T89" fmla="*/ 4 h 79"/>
              <a:gd name="T90" fmla="*/ 27 w 73"/>
              <a:gd name="T91" fmla="*/ 13 h 79"/>
              <a:gd name="T92" fmla="*/ 27 w 73"/>
              <a:gd name="T93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3" h="79">
                <a:moveTo>
                  <a:pt x="73" y="60"/>
                </a:moveTo>
                <a:cubicBezTo>
                  <a:pt x="73" y="71"/>
                  <a:pt x="65" y="79"/>
                  <a:pt x="54" y="79"/>
                </a:cubicBezTo>
                <a:cubicBezTo>
                  <a:pt x="43" y="79"/>
                  <a:pt x="35" y="71"/>
                  <a:pt x="35" y="60"/>
                </a:cubicBezTo>
                <a:cubicBezTo>
                  <a:pt x="35" y="50"/>
                  <a:pt x="42" y="42"/>
                  <a:pt x="52" y="41"/>
                </a:cubicBezTo>
                <a:cubicBezTo>
                  <a:pt x="52" y="36"/>
                  <a:pt x="52" y="36"/>
                  <a:pt x="52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3"/>
                  <a:pt x="49" y="33"/>
                  <a:pt x="49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6"/>
                  <a:pt x="58" y="36"/>
                  <a:pt x="58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1"/>
                  <a:pt x="55" y="41"/>
                  <a:pt x="55" y="41"/>
                </a:cubicBezTo>
                <a:cubicBezTo>
                  <a:pt x="59" y="41"/>
                  <a:pt x="63" y="43"/>
                  <a:pt x="66" y="45"/>
                </a:cubicBezTo>
                <a:cubicBezTo>
                  <a:pt x="69" y="41"/>
                  <a:pt x="69" y="41"/>
                  <a:pt x="69" y="41"/>
                </a:cubicBezTo>
                <a:cubicBezTo>
                  <a:pt x="73" y="45"/>
                  <a:pt x="73" y="45"/>
                  <a:pt x="73" y="45"/>
                </a:cubicBezTo>
                <a:cubicBezTo>
                  <a:pt x="69" y="48"/>
                  <a:pt x="69" y="48"/>
                  <a:pt x="69" y="48"/>
                </a:cubicBezTo>
                <a:cubicBezTo>
                  <a:pt x="72" y="52"/>
                  <a:pt x="73" y="56"/>
                  <a:pt x="73" y="60"/>
                </a:cubicBezTo>
                <a:close/>
                <a:moveTo>
                  <a:pt x="54" y="44"/>
                </a:moveTo>
                <a:cubicBezTo>
                  <a:pt x="45" y="44"/>
                  <a:pt x="38" y="51"/>
                  <a:pt x="38" y="60"/>
                </a:cubicBezTo>
                <a:cubicBezTo>
                  <a:pt x="38" y="69"/>
                  <a:pt x="45" y="76"/>
                  <a:pt x="54" y="76"/>
                </a:cubicBezTo>
                <a:cubicBezTo>
                  <a:pt x="63" y="76"/>
                  <a:pt x="70" y="69"/>
                  <a:pt x="70" y="60"/>
                </a:cubicBezTo>
                <a:cubicBezTo>
                  <a:pt x="70" y="51"/>
                  <a:pt x="63" y="44"/>
                  <a:pt x="54" y="44"/>
                </a:cubicBezTo>
                <a:close/>
                <a:moveTo>
                  <a:pt x="55" y="63"/>
                </a:moveTo>
                <a:cubicBezTo>
                  <a:pt x="55" y="65"/>
                  <a:pt x="55" y="65"/>
                  <a:pt x="55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2"/>
                  <a:pt x="50" y="61"/>
                  <a:pt x="50" y="60"/>
                </a:cubicBezTo>
                <a:cubicBezTo>
                  <a:pt x="50" y="59"/>
                  <a:pt x="51" y="58"/>
                  <a:pt x="52" y="57"/>
                </a:cubicBezTo>
                <a:cubicBezTo>
                  <a:pt x="52" y="49"/>
                  <a:pt x="52" y="49"/>
                  <a:pt x="52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8"/>
                  <a:pt x="57" y="59"/>
                  <a:pt x="57" y="60"/>
                </a:cubicBezTo>
                <a:cubicBezTo>
                  <a:pt x="57" y="61"/>
                  <a:pt x="56" y="62"/>
                  <a:pt x="55" y="63"/>
                </a:cubicBezTo>
                <a:close/>
                <a:moveTo>
                  <a:pt x="11" y="49"/>
                </a:moveTo>
                <a:cubicBezTo>
                  <a:pt x="32" y="49"/>
                  <a:pt x="32" y="49"/>
                  <a:pt x="32" y="49"/>
                </a:cubicBezTo>
                <a:cubicBezTo>
                  <a:pt x="31" y="51"/>
                  <a:pt x="30" y="52"/>
                  <a:pt x="30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9" y="53"/>
                  <a:pt x="9" y="51"/>
                </a:cubicBezTo>
                <a:cubicBezTo>
                  <a:pt x="9" y="50"/>
                  <a:pt x="10" y="49"/>
                  <a:pt x="11" y="49"/>
                </a:cubicBezTo>
                <a:close/>
                <a:moveTo>
                  <a:pt x="33" y="46"/>
                </a:moveTo>
                <a:cubicBezTo>
                  <a:pt x="11" y="46"/>
                  <a:pt x="11" y="46"/>
                  <a:pt x="11" y="46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2"/>
                  <a:pt x="10" y="41"/>
                  <a:pt x="11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6" y="43"/>
                  <a:pt x="35" y="44"/>
                  <a:pt x="33" y="46"/>
                </a:cubicBezTo>
                <a:close/>
                <a:moveTo>
                  <a:pt x="11" y="30"/>
                </a:moveTo>
                <a:cubicBezTo>
                  <a:pt x="10" y="30"/>
                  <a:pt x="9" y="29"/>
                  <a:pt x="9" y="28"/>
                </a:cubicBezTo>
                <a:cubicBezTo>
                  <a:pt x="9" y="26"/>
                  <a:pt x="10" y="25"/>
                  <a:pt x="11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5"/>
                  <a:pt x="45" y="26"/>
                  <a:pt x="45" y="28"/>
                </a:cubicBezTo>
                <a:cubicBezTo>
                  <a:pt x="45" y="29"/>
                  <a:pt x="44" y="30"/>
                  <a:pt x="43" y="30"/>
                </a:cubicBezTo>
                <a:lnTo>
                  <a:pt x="11" y="30"/>
                </a:lnTo>
                <a:close/>
                <a:moveTo>
                  <a:pt x="11" y="38"/>
                </a:moveTo>
                <a:cubicBezTo>
                  <a:pt x="10" y="38"/>
                  <a:pt x="9" y="37"/>
                  <a:pt x="9" y="36"/>
                </a:cubicBezTo>
                <a:cubicBezTo>
                  <a:pt x="9" y="34"/>
                  <a:pt x="10" y="33"/>
                  <a:pt x="11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3"/>
                  <a:pt x="44" y="33"/>
                  <a:pt x="44" y="33"/>
                </a:cubicBezTo>
                <a:cubicBezTo>
                  <a:pt x="44" y="37"/>
                  <a:pt x="44" y="37"/>
                  <a:pt x="44" y="37"/>
                </a:cubicBezTo>
                <a:cubicBezTo>
                  <a:pt x="43" y="38"/>
                  <a:pt x="43" y="38"/>
                  <a:pt x="43" y="38"/>
                </a:cubicBezTo>
                <a:lnTo>
                  <a:pt x="11" y="38"/>
                </a:lnTo>
                <a:close/>
                <a:moveTo>
                  <a:pt x="50" y="21"/>
                </a:moveTo>
                <a:cubicBezTo>
                  <a:pt x="50" y="16"/>
                  <a:pt x="47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4"/>
                </a:cubicBezTo>
                <a:cubicBezTo>
                  <a:pt x="42" y="17"/>
                  <a:pt x="40" y="19"/>
                  <a:pt x="37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5" y="19"/>
                  <a:pt x="12" y="17"/>
                  <a:pt x="12" y="14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3"/>
                  <a:pt x="4" y="16"/>
                  <a:pt x="4" y="21"/>
                </a:cubicBezTo>
                <a:cubicBezTo>
                  <a:pt x="4" y="67"/>
                  <a:pt x="4" y="67"/>
                  <a:pt x="4" y="67"/>
                </a:cubicBezTo>
                <a:cubicBezTo>
                  <a:pt x="4" y="71"/>
                  <a:pt x="8" y="74"/>
                  <a:pt x="12" y="74"/>
                </a:cubicBezTo>
                <a:cubicBezTo>
                  <a:pt x="34" y="74"/>
                  <a:pt x="34" y="74"/>
                  <a:pt x="34" y="74"/>
                </a:cubicBezTo>
                <a:cubicBezTo>
                  <a:pt x="36" y="76"/>
                  <a:pt x="38" y="78"/>
                  <a:pt x="39" y="79"/>
                </a:cubicBezTo>
                <a:cubicBezTo>
                  <a:pt x="9" y="79"/>
                  <a:pt x="9" y="79"/>
                  <a:pt x="9" y="79"/>
                </a:cubicBezTo>
                <a:cubicBezTo>
                  <a:pt x="5" y="79"/>
                  <a:pt x="0" y="76"/>
                  <a:pt x="0" y="7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5" y="10"/>
                  <a:pt x="9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6" y="8"/>
                  <a:pt x="18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9" y="4"/>
                  <a:pt x="23" y="0"/>
                  <a:pt x="27" y="0"/>
                </a:cubicBezTo>
                <a:cubicBezTo>
                  <a:pt x="32" y="0"/>
                  <a:pt x="35" y="4"/>
                  <a:pt x="36" y="8"/>
                </a:cubicBezTo>
                <a:cubicBezTo>
                  <a:pt x="37" y="8"/>
                  <a:pt x="37" y="8"/>
                  <a:pt x="37" y="8"/>
                </a:cubicBezTo>
                <a:cubicBezTo>
                  <a:pt x="38" y="8"/>
                  <a:pt x="40" y="9"/>
                  <a:pt x="41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0" y="10"/>
                  <a:pt x="55" y="13"/>
                  <a:pt x="55" y="17"/>
                </a:cubicBezTo>
                <a:cubicBezTo>
                  <a:pt x="55" y="32"/>
                  <a:pt x="55" y="32"/>
                  <a:pt x="55" y="32"/>
                </a:cubicBezTo>
                <a:cubicBezTo>
                  <a:pt x="50" y="32"/>
                  <a:pt x="50" y="32"/>
                  <a:pt x="50" y="32"/>
                </a:cubicBezTo>
                <a:lnTo>
                  <a:pt x="50" y="21"/>
                </a:lnTo>
                <a:close/>
                <a:moveTo>
                  <a:pt x="27" y="4"/>
                </a:moveTo>
                <a:cubicBezTo>
                  <a:pt x="25" y="4"/>
                  <a:pt x="23" y="6"/>
                  <a:pt x="23" y="9"/>
                </a:cubicBezTo>
                <a:cubicBezTo>
                  <a:pt x="23" y="11"/>
                  <a:pt x="25" y="13"/>
                  <a:pt x="27" y="13"/>
                </a:cubicBezTo>
                <a:cubicBezTo>
                  <a:pt x="30" y="13"/>
                  <a:pt x="32" y="11"/>
                  <a:pt x="32" y="9"/>
                </a:cubicBezTo>
                <a:cubicBezTo>
                  <a:pt x="32" y="6"/>
                  <a:pt x="30" y="4"/>
                  <a:pt x="27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5133"/>
          <p:cNvSpPr>
            <a:spLocks noChangeArrowheads="1"/>
          </p:cNvSpPr>
          <p:nvPr/>
        </p:nvSpPr>
        <p:spPr bwMode="auto">
          <a:xfrm>
            <a:off x="5829300" y="2658485"/>
            <a:ext cx="532395" cy="529215"/>
          </a:xfrm>
          <a:prstGeom prst="ellipse">
            <a:avLst/>
          </a:prstGeom>
          <a:solidFill>
            <a:srgbClr val="4F85AE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任意多边形 5134"/>
          <p:cNvSpPr>
            <a:spLocks noEditPoints="1" noChangeArrowheads="1"/>
          </p:cNvSpPr>
          <p:nvPr/>
        </p:nvSpPr>
        <p:spPr bwMode="auto">
          <a:xfrm>
            <a:off x="5977672" y="2805971"/>
            <a:ext cx="235650" cy="234243"/>
          </a:xfrm>
          <a:custGeom>
            <a:avLst/>
            <a:gdLst>
              <a:gd name="T0" fmla="*/ 50 w 78"/>
              <a:gd name="T1" fmla="*/ 40 h 78"/>
              <a:gd name="T2" fmla="*/ 58 w 78"/>
              <a:gd name="T3" fmla="*/ 41 h 78"/>
              <a:gd name="T4" fmla="*/ 78 w 78"/>
              <a:gd name="T5" fmla="*/ 21 h 78"/>
              <a:gd name="T6" fmla="*/ 78 w 78"/>
              <a:gd name="T7" fmla="*/ 18 h 78"/>
              <a:gd name="T8" fmla="*/ 64 w 78"/>
              <a:gd name="T9" fmla="*/ 33 h 78"/>
              <a:gd name="T10" fmla="*/ 50 w 78"/>
              <a:gd name="T11" fmla="*/ 31 h 78"/>
              <a:gd name="T12" fmla="*/ 46 w 78"/>
              <a:gd name="T13" fmla="*/ 18 h 78"/>
              <a:gd name="T14" fmla="*/ 61 w 78"/>
              <a:gd name="T15" fmla="*/ 2 h 78"/>
              <a:gd name="T16" fmla="*/ 58 w 78"/>
              <a:gd name="T17" fmla="*/ 1 h 78"/>
              <a:gd name="T18" fmla="*/ 38 w 78"/>
              <a:gd name="T19" fmla="*/ 21 h 78"/>
              <a:gd name="T20" fmla="*/ 40 w 78"/>
              <a:gd name="T21" fmla="*/ 29 h 78"/>
              <a:gd name="T22" fmla="*/ 21 w 78"/>
              <a:gd name="T23" fmla="*/ 53 h 78"/>
              <a:gd name="T24" fmla="*/ 17 w 78"/>
              <a:gd name="T25" fmla="*/ 52 h 78"/>
              <a:gd name="T26" fmla="*/ 5 w 78"/>
              <a:gd name="T27" fmla="*/ 64 h 78"/>
              <a:gd name="T28" fmla="*/ 17 w 78"/>
              <a:gd name="T29" fmla="*/ 77 h 78"/>
              <a:gd name="T30" fmla="*/ 29 w 78"/>
              <a:gd name="T31" fmla="*/ 64 h 78"/>
              <a:gd name="T32" fmla="*/ 29 w 78"/>
              <a:gd name="T33" fmla="*/ 60 h 78"/>
              <a:gd name="T34" fmla="*/ 50 w 78"/>
              <a:gd name="T35" fmla="*/ 40 h 78"/>
              <a:gd name="T36" fmla="*/ 17 w 78"/>
              <a:gd name="T37" fmla="*/ 71 h 78"/>
              <a:gd name="T38" fmla="*/ 11 w 78"/>
              <a:gd name="T39" fmla="*/ 64 h 78"/>
              <a:gd name="T40" fmla="*/ 17 w 78"/>
              <a:gd name="T41" fmla="*/ 58 h 78"/>
              <a:gd name="T42" fmla="*/ 24 w 78"/>
              <a:gd name="T43" fmla="*/ 64 h 78"/>
              <a:gd name="T44" fmla="*/ 17 w 78"/>
              <a:gd name="T45" fmla="*/ 71 h 78"/>
              <a:gd name="T46" fmla="*/ 18 w 78"/>
              <a:gd name="T47" fmla="*/ 24 h 78"/>
              <a:gd name="T48" fmla="*/ 30 w 78"/>
              <a:gd name="T49" fmla="*/ 36 h 78"/>
              <a:gd name="T50" fmla="*/ 36 w 78"/>
              <a:gd name="T51" fmla="*/ 31 h 78"/>
              <a:gd name="T52" fmla="*/ 24 w 78"/>
              <a:gd name="T53" fmla="*/ 19 h 78"/>
              <a:gd name="T54" fmla="*/ 27 w 78"/>
              <a:gd name="T55" fmla="*/ 16 h 78"/>
              <a:gd name="T56" fmla="*/ 11 w 78"/>
              <a:gd name="T57" fmla="*/ 0 h 78"/>
              <a:gd name="T58" fmla="*/ 0 w 78"/>
              <a:gd name="T59" fmla="*/ 12 h 78"/>
              <a:gd name="T60" fmla="*/ 16 w 78"/>
              <a:gd name="T61" fmla="*/ 27 h 78"/>
              <a:gd name="T62" fmla="*/ 18 w 78"/>
              <a:gd name="T63" fmla="*/ 24 h 78"/>
              <a:gd name="T64" fmla="*/ 55 w 78"/>
              <a:gd name="T65" fmla="*/ 42 h 78"/>
              <a:gd name="T66" fmla="*/ 38 w 78"/>
              <a:gd name="T67" fmla="*/ 57 h 78"/>
              <a:gd name="T68" fmla="*/ 56 w 78"/>
              <a:gd name="T69" fmla="*/ 75 h 78"/>
              <a:gd name="T70" fmla="*/ 67 w 78"/>
              <a:gd name="T71" fmla="*/ 75 h 78"/>
              <a:gd name="T72" fmla="*/ 72 w 78"/>
              <a:gd name="T73" fmla="*/ 70 h 78"/>
              <a:gd name="T74" fmla="*/ 72 w 78"/>
              <a:gd name="T75" fmla="*/ 59 h 78"/>
              <a:gd name="T76" fmla="*/ 55 w 78"/>
              <a:gd name="T77" fmla="*/ 42 h 78"/>
              <a:gd name="T78" fmla="*/ 62 w 78"/>
              <a:gd name="T79" fmla="*/ 71 h 78"/>
              <a:gd name="T80" fmla="*/ 60 w 78"/>
              <a:gd name="T81" fmla="*/ 71 h 78"/>
              <a:gd name="T82" fmla="*/ 45 w 78"/>
              <a:gd name="T83" fmla="*/ 57 h 78"/>
              <a:gd name="T84" fmla="*/ 45 w 78"/>
              <a:gd name="T85" fmla="*/ 54 h 78"/>
              <a:gd name="T86" fmla="*/ 48 w 78"/>
              <a:gd name="T87" fmla="*/ 54 h 78"/>
              <a:gd name="T88" fmla="*/ 62 w 78"/>
              <a:gd name="T89" fmla="*/ 69 h 78"/>
              <a:gd name="T90" fmla="*/ 62 w 78"/>
              <a:gd name="T91" fmla="*/ 71 h 78"/>
              <a:gd name="T92" fmla="*/ 69 w 78"/>
              <a:gd name="T93" fmla="*/ 65 h 78"/>
              <a:gd name="T94" fmla="*/ 66 w 78"/>
              <a:gd name="T95" fmla="*/ 65 h 78"/>
              <a:gd name="T96" fmla="*/ 52 w 78"/>
              <a:gd name="T97" fmla="*/ 51 h 78"/>
              <a:gd name="T98" fmla="*/ 52 w 78"/>
              <a:gd name="T99" fmla="*/ 48 h 78"/>
              <a:gd name="T100" fmla="*/ 54 w 78"/>
              <a:gd name="T101" fmla="*/ 48 h 78"/>
              <a:gd name="T102" fmla="*/ 69 w 78"/>
              <a:gd name="T103" fmla="*/ 62 h 78"/>
              <a:gd name="T104" fmla="*/ 69 w 78"/>
              <a:gd name="T105" fmla="*/ 65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8" h="78">
                <a:moveTo>
                  <a:pt x="50" y="40"/>
                </a:moveTo>
                <a:cubicBezTo>
                  <a:pt x="53" y="41"/>
                  <a:pt x="55" y="41"/>
                  <a:pt x="58" y="41"/>
                </a:cubicBezTo>
                <a:cubicBezTo>
                  <a:pt x="69" y="41"/>
                  <a:pt x="78" y="32"/>
                  <a:pt x="78" y="21"/>
                </a:cubicBezTo>
                <a:cubicBezTo>
                  <a:pt x="78" y="20"/>
                  <a:pt x="78" y="19"/>
                  <a:pt x="78" y="18"/>
                </a:cubicBezTo>
                <a:cubicBezTo>
                  <a:pt x="64" y="33"/>
                  <a:pt x="64" y="33"/>
                  <a:pt x="64" y="33"/>
                </a:cubicBezTo>
                <a:cubicBezTo>
                  <a:pt x="50" y="31"/>
                  <a:pt x="50" y="31"/>
                  <a:pt x="50" y="31"/>
                </a:cubicBezTo>
                <a:cubicBezTo>
                  <a:pt x="46" y="18"/>
                  <a:pt x="46" y="18"/>
                  <a:pt x="46" y="18"/>
                </a:cubicBezTo>
                <a:cubicBezTo>
                  <a:pt x="61" y="2"/>
                  <a:pt x="61" y="2"/>
                  <a:pt x="61" y="2"/>
                </a:cubicBezTo>
                <a:cubicBezTo>
                  <a:pt x="60" y="2"/>
                  <a:pt x="59" y="1"/>
                  <a:pt x="58" y="1"/>
                </a:cubicBezTo>
                <a:cubicBezTo>
                  <a:pt x="47" y="1"/>
                  <a:pt x="38" y="10"/>
                  <a:pt x="38" y="21"/>
                </a:cubicBezTo>
                <a:cubicBezTo>
                  <a:pt x="38" y="24"/>
                  <a:pt x="39" y="27"/>
                  <a:pt x="40" y="29"/>
                </a:cubicBezTo>
                <a:cubicBezTo>
                  <a:pt x="34" y="40"/>
                  <a:pt x="24" y="49"/>
                  <a:pt x="21" y="53"/>
                </a:cubicBezTo>
                <a:cubicBezTo>
                  <a:pt x="20" y="52"/>
                  <a:pt x="18" y="52"/>
                  <a:pt x="17" y="52"/>
                </a:cubicBezTo>
                <a:cubicBezTo>
                  <a:pt x="10" y="52"/>
                  <a:pt x="5" y="58"/>
                  <a:pt x="5" y="64"/>
                </a:cubicBezTo>
                <a:cubicBezTo>
                  <a:pt x="5" y="71"/>
                  <a:pt x="10" y="77"/>
                  <a:pt x="17" y="77"/>
                </a:cubicBezTo>
                <a:cubicBezTo>
                  <a:pt x="24" y="77"/>
                  <a:pt x="29" y="71"/>
                  <a:pt x="29" y="64"/>
                </a:cubicBezTo>
                <a:cubicBezTo>
                  <a:pt x="29" y="63"/>
                  <a:pt x="29" y="61"/>
                  <a:pt x="29" y="60"/>
                </a:cubicBezTo>
                <a:cubicBezTo>
                  <a:pt x="31" y="56"/>
                  <a:pt x="39" y="47"/>
                  <a:pt x="50" y="40"/>
                </a:cubicBezTo>
                <a:close/>
                <a:moveTo>
                  <a:pt x="17" y="71"/>
                </a:moveTo>
                <a:cubicBezTo>
                  <a:pt x="14" y="71"/>
                  <a:pt x="11" y="68"/>
                  <a:pt x="11" y="64"/>
                </a:cubicBezTo>
                <a:cubicBezTo>
                  <a:pt x="11" y="61"/>
                  <a:pt x="14" y="58"/>
                  <a:pt x="17" y="58"/>
                </a:cubicBezTo>
                <a:cubicBezTo>
                  <a:pt x="21" y="58"/>
                  <a:pt x="24" y="61"/>
                  <a:pt x="24" y="64"/>
                </a:cubicBezTo>
                <a:cubicBezTo>
                  <a:pt x="24" y="68"/>
                  <a:pt x="21" y="71"/>
                  <a:pt x="17" y="71"/>
                </a:cubicBezTo>
                <a:close/>
                <a:moveTo>
                  <a:pt x="18" y="24"/>
                </a:moveTo>
                <a:cubicBezTo>
                  <a:pt x="30" y="36"/>
                  <a:pt x="30" y="36"/>
                  <a:pt x="30" y="36"/>
                </a:cubicBezTo>
                <a:cubicBezTo>
                  <a:pt x="36" y="31"/>
                  <a:pt x="36" y="31"/>
                  <a:pt x="36" y="31"/>
                </a:cubicBezTo>
                <a:cubicBezTo>
                  <a:pt x="24" y="19"/>
                  <a:pt x="24" y="19"/>
                  <a:pt x="24" y="19"/>
                </a:cubicBezTo>
                <a:cubicBezTo>
                  <a:pt x="27" y="16"/>
                  <a:pt x="27" y="16"/>
                  <a:pt x="27" y="16"/>
                </a:cubicBezTo>
                <a:cubicBezTo>
                  <a:pt x="11" y="0"/>
                  <a:pt x="11" y="0"/>
                  <a:pt x="11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16" y="27"/>
                  <a:pt x="16" y="27"/>
                  <a:pt x="16" y="27"/>
                </a:cubicBezTo>
                <a:lnTo>
                  <a:pt x="18" y="24"/>
                </a:lnTo>
                <a:close/>
                <a:moveTo>
                  <a:pt x="55" y="42"/>
                </a:moveTo>
                <a:cubicBezTo>
                  <a:pt x="55" y="42"/>
                  <a:pt x="45" y="45"/>
                  <a:pt x="38" y="57"/>
                </a:cubicBezTo>
                <a:cubicBezTo>
                  <a:pt x="38" y="56"/>
                  <a:pt x="56" y="75"/>
                  <a:pt x="56" y="75"/>
                </a:cubicBezTo>
                <a:cubicBezTo>
                  <a:pt x="59" y="78"/>
                  <a:pt x="64" y="78"/>
                  <a:pt x="67" y="75"/>
                </a:cubicBezTo>
                <a:cubicBezTo>
                  <a:pt x="72" y="70"/>
                  <a:pt x="72" y="70"/>
                  <a:pt x="72" y="70"/>
                </a:cubicBezTo>
                <a:cubicBezTo>
                  <a:pt x="75" y="67"/>
                  <a:pt x="75" y="62"/>
                  <a:pt x="72" y="59"/>
                </a:cubicBezTo>
                <a:lnTo>
                  <a:pt x="55" y="42"/>
                </a:lnTo>
                <a:close/>
                <a:moveTo>
                  <a:pt x="62" y="71"/>
                </a:moveTo>
                <a:cubicBezTo>
                  <a:pt x="62" y="72"/>
                  <a:pt x="60" y="72"/>
                  <a:pt x="60" y="71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6"/>
                  <a:pt x="44" y="55"/>
                  <a:pt x="45" y="54"/>
                </a:cubicBezTo>
                <a:cubicBezTo>
                  <a:pt x="46" y="54"/>
                  <a:pt x="47" y="54"/>
                  <a:pt x="48" y="54"/>
                </a:cubicBezTo>
                <a:cubicBezTo>
                  <a:pt x="62" y="69"/>
                  <a:pt x="62" y="69"/>
                  <a:pt x="62" y="69"/>
                </a:cubicBezTo>
                <a:cubicBezTo>
                  <a:pt x="63" y="69"/>
                  <a:pt x="63" y="71"/>
                  <a:pt x="62" y="71"/>
                </a:cubicBezTo>
                <a:close/>
                <a:moveTo>
                  <a:pt x="69" y="65"/>
                </a:moveTo>
                <a:cubicBezTo>
                  <a:pt x="68" y="66"/>
                  <a:pt x="67" y="66"/>
                  <a:pt x="66" y="65"/>
                </a:cubicBezTo>
                <a:cubicBezTo>
                  <a:pt x="52" y="51"/>
                  <a:pt x="52" y="51"/>
                  <a:pt x="52" y="51"/>
                </a:cubicBezTo>
                <a:cubicBezTo>
                  <a:pt x="51" y="50"/>
                  <a:pt x="51" y="49"/>
                  <a:pt x="52" y="48"/>
                </a:cubicBezTo>
                <a:cubicBezTo>
                  <a:pt x="52" y="47"/>
                  <a:pt x="54" y="47"/>
                  <a:pt x="54" y="48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3"/>
                  <a:pt x="69" y="64"/>
                  <a:pt x="69" y="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5138"/>
          <p:cNvSpPr>
            <a:spLocks noChangeArrowheads="1"/>
          </p:cNvSpPr>
          <p:nvPr/>
        </p:nvSpPr>
        <p:spPr bwMode="auto">
          <a:xfrm>
            <a:off x="8119484" y="2659063"/>
            <a:ext cx="527050" cy="530805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任意多边形 5139"/>
          <p:cNvSpPr>
            <a:spLocks noEditPoints="1" noChangeArrowheads="1"/>
          </p:cNvSpPr>
          <p:nvPr/>
        </p:nvSpPr>
        <p:spPr bwMode="auto">
          <a:xfrm>
            <a:off x="8275861" y="2812793"/>
            <a:ext cx="214295" cy="223344"/>
          </a:xfrm>
          <a:custGeom>
            <a:avLst/>
            <a:gdLst>
              <a:gd name="T0" fmla="*/ 65 w 71"/>
              <a:gd name="T1" fmla="*/ 6 h 74"/>
              <a:gd name="T2" fmla="*/ 65 w 71"/>
              <a:gd name="T3" fmla="*/ 5 h 74"/>
              <a:gd name="T4" fmla="*/ 51 w 71"/>
              <a:gd name="T5" fmla="*/ 0 h 74"/>
              <a:gd name="T6" fmla="*/ 38 w 71"/>
              <a:gd name="T7" fmla="*/ 5 h 74"/>
              <a:gd name="T8" fmla="*/ 32 w 71"/>
              <a:gd name="T9" fmla="*/ 11 h 74"/>
              <a:gd name="T10" fmla="*/ 32 w 71"/>
              <a:gd name="T11" fmla="*/ 19 h 74"/>
              <a:gd name="T12" fmla="*/ 41 w 71"/>
              <a:gd name="T13" fmla="*/ 19 h 74"/>
              <a:gd name="T14" fmla="*/ 46 w 71"/>
              <a:gd name="T15" fmla="*/ 13 h 74"/>
              <a:gd name="T16" fmla="*/ 51 w 71"/>
              <a:gd name="T17" fmla="*/ 11 h 74"/>
              <a:gd name="T18" fmla="*/ 56 w 71"/>
              <a:gd name="T19" fmla="*/ 13 h 74"/>
              <a:gd name="T20" fmla="*/ 57 w 71"/>
              <a:gd name="T21" fmla="*/ 14 h 74"/>
              <a:gd name="T22" fmla="*/ 59 w 71"/>
              <a:gd name="T23" fmla="*/ 19 h 74"/>
              <a:gd name="T24" fmla="*/ 57 w 71"/>
              <a:gd name="T25" fmla="*/ 24 h 74"/>
              <a:gd name="T26" fmla="*/ 44 w 71"/>
              <a:gd name="T27" fmla="*/ 38 h 74"/>
              <a:gd name="T28" fmla="*/ 38 w 71"/>
              <a:gd name="T29" fmla="*/ 40 h 74"/>
              <a:gd name="T30" fmla="*/ 33 w 71"/>
              <a:gd name="T31" fmla="*/ 38 h 74"/>
              <a:gd name="T32" fmla="*/ 33 w 71"/>
              <a:gd name="T33" fmla="*/ 37 h 74"/>
              <a:gd name="T34" fmla="*/ 25 w 71"/>
              <a:gd name="T35" fmla="*/ 45 h 74"/>
              <a:gd name="T36" fmla="*/ 25 w 71"/>
              <a:gd name="T37" fmla="*/ 46 h 74"/>
              <a:gd name="T38" fmla="*/ 38 w 71"/>
              <a:gd name="T39" fmla="*/ 51 h 74"/>
              <a:gd name="T40" fmla="*/ 38 w 71"/>
              <a:gd name="T41" fmla="*/ 51 h 74"/>
              <a:gd name="T42" fmla="*/ 52 w 71"/>
              <a:gd name="T43" fmla="*/ 46 h 74"/>
              <a:gd name="T44" fmla="*/ 65 w 71"/>
              <a:gd name="T45" fmla="*/ 32 h 74"/>
              <a:gd name="T46" fmla="*/ 71 w 71"/>
              <a:gd name="T47" fmla="*/ 19 h 74"/>
              <a:gd name="T48" fmla="*/ 65 w 71"/>
              <a:gd name="T49" fmla="*/ 6 h 74"/>
              <a:gd name="T50" fmla="*/ 31 w 71"/>
              <a:gd name="T51" fmla="*/ 55 h 74"/>
              <a:gd name="T52" fmla="*/ 25 w 71"/>
              <a:gd name="T53" fmla="*/ 61 h 74"/>
              <a:gd name="T54" fmla="*/ 20 w 71"/>
              <a:gd name="T55" fmla="*/ 63 h 74"/>
              <a:gd name="T56" fmla="*/ 15 w 71"/>
              <a:gd name="T57" fmla="*/ 61 h 74"/>
              <a:gd name="T58" fmla="*/ 14 w 71"/>
              <a:gd name="T59" fmla="*/ 60 h 74"/>
              <a:gd name="T60" fmla="*/ 12 w 71"/>
              <a:gd name="T61" fmla="*/ 55 h 74"/>
              <a:gd name="T62" fmla="*/ 14 w 71"/>
              <a:gd name="T63" fmla="*/ 50 h 74"/>
              <a:gd name="T64" fmla="*/ 27 w 71"/>
              <a:gd name="T65" fmla="*/ 36 h 74"/>
              <a:gd name="T66" fmla="*/ 33 w 71"/>
              <a:gd name="T67" fmla="*/ 34 h 74"/>
              <a:gd name="T68" fmla="*/ 38 w 71"/>
              <a:gd name="T69" fmla="*/ 36 h 74"/>
              <a:gd name="T70" fmla="*/ 38 w 71"/>
              <a:gd name="T71" fmla="*/ 37 h 74"/>
              <a:gd name="T72" fmla="*/ 38 w 71"/>
              <a:gd name="T73" fmla="*/ 37 h 74"/>
              <a:gd name="T74" fmla="*/ 46 w 71"/>
              <a:gd name="T75" fmla="*/ 29 h 74"/>
              <a:gd name="T76" fmla="*/ 46 w 71"/>
              <a:gd name="T77" fmla="*/ 28 h 74"/>
              <a:gd name="T78" fmla="*/ 45 w 71"/>
              <a:gd name="T79" fmla="*/ 27 h 74"/>
              <a:gd name="T80" fmla="*/ 43 w 71"/>
              <a:gd name="T81" fmla="*/ 26 h 74"/>
              <a:gd name="T82" fmla="*/ 33 w 71"/>
              <a:gd name="T83" fmla="*/ 23 h 74"/>
              <a:gd name="T84" fmla="*/ 19 w 71"/>
              <a:gd name="T85" fmla="*/ 28 h 74"/>
              <a:gd name="T86" fmla="*/ 6 w 71"/>
              <a:gd name="T87" fmla="*/ 42 h 74"/>
              <a:gd name="T88" fmla="*/ 0 w 71"/>
              <a:gd name="T89" fmla="*/ 55 h 74"/>
              <a:gd name="T90" fmla="*/ 6 w 71"/>
              <a:gd name="T91" fmla="*/ 68 h 74"/>
              <a:gd name="T92" fmla="*/ 6 w 71"/>
              <a:gd name="T93" fmla="*/ 69 h 74"/>
              <a:gd name="T94" fmla="*/ 20 w 71"/>
              <a:gd name="T95" fmla="*/ 74 h 74"/>
              <a:gd name="T96" fmla="*/ 20 w 71"/>
              <a:gd name="T97" fmla="*/ 74 h 74"/>
              <a:gd name="T98" fmla="*/ 33 w 71"/>
              <a:gd name="T99" fmla="*/ 69 h 74"/>
              <a:gd name="T100" fmla="*/ 39 w 71"/>
              <a:gd name="T101" fmla="*/ 63 h 74"/>
              <a:gd name="T102" fmla="*/ 39 w 71"/>
              <a:gd name="T103" fmla="*/ 55 h 74"/>
              <a:gd name="T104" fmla="*/ 31 w 71"/>
              <a:gd name="T105" fmla="*/ 5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1" h="74">
                <a:moveTo>
                  <a:pt x="65" y="6"/>
                </a:moveTo>
                <a:cubicBezTo>
                  <a:pt x="65" y="5"/>
                  <a:pt x="65" y="5"/>
                  <a:pt x="65" y="5"/>
                </a:cubicBezTo>
                <a:cubicBezTo>
                  <a:pt x="61" y="1"/>
                  <a:pt x="56" y="0"/>
                  <a:pt x="51" y="0"/>
                </a:cubicBezTo>
                <a:cubicBezTo>
                  <a:pt x="47" y="0"/>
                  <a:pt x="42" y="1"/>
                  <a:pt x="38" y="5"/>
                </a:cubicBezTo>
                <a:cubicBezTo>
                  <a:pt x="32" y="11"/>
                  <a:pt x="32" y="11"/>
                  <a:pt x="32" y="11"/>
                </a:cubicBezTo>
                <a:cubicBezTo>
                  <a:pt x="30" y="13"/>
                  <a:pt x="30" y="17"/>
                  <a:pt x="32" y="19"/>
                </a:cubicBezTo>
                <a:cubicBezTo>
                  <a:pt x="35" y="21"/>
                  <a:pt x="38" y="21"/>
                  <a:pt x="41" y="19"/>
                </a:cubicBezTo>
                <a:cubicBezTo>
                  <a:pt x="46" y="13"/>
                  <a:pt x="46" y="13"/>
                  <a:pt x="46" y="13"/>
                </a:cubicBezTo>
                <a:cubicBezTo>
                  <a:pt x="48" y="12"/>
                  <a:pt x="50" y="11"/>
                  <a:pt x="51" y="11"/>
                </a:cubicBezTo>
                <a:cubicBezTo>
                  <a:pt x="53" y="11"/>
                  <a:pt x="55" y="12"/>
                  <a:pt x="56" y="13"/>
                </a:cubicBezTo>
                <a:cubicBezTo>
                  <a:pt x="57" y="14"/>
                  <a:pt x="57" y="14"/>
                  <a:pt x="57" y="14"/>
                </a:cubicBezTo>
                <a:cubicBezTo>
                  <a:pt x="58" y="15"/>
                  <a:pt x="59" y="17"/>
                  <a:pt x="59" y="19"/>
                </a:cubicBezTo>
                <a:cubicBezTo>
                  <a:pt x="59" y="21"/>
                  <a:pt x="58" y="23"/>
                  <a:pt x="57" y="24"/>
                </a:cubicBezTo>
                <a:cubicBezTo>
                  <a:pt x="44" y="38"/>
                  <a:pt x="44" y="38"/>
                  <a:pt x="44" y="38"/>
                </a:cubicBezTo>
                <a:cubicBezTo>
                  <a:pt x="42" y="39"/>
                  <a:pt x="40" y="40"/>
                  <a:pt x="38" y="40"/>
                </a:cubicBezTo>
                <a:cubicBezTo>
                  <a:pt x="37" y="40"/>
                  <a:pt x="35" y="39"/>
                  <a:pt x="33" y="38"/>
                </a:cubicBezTo>
                <a:cubicBezTo>
                  <a:pt x="33" y="37"/>
                  <a:pt x="33" y="37"/>
                  <a:pt x="33" y="37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6"/>
                  <a:pt x="25" y="46"/>
                  <a:pt x="25" y="46"/>
                </a:cubicBezTo>
                <a:cubicBezTo>
                  <a:pt x="29" y="50"/>
                  <a:pt x="34" y="51"/>
                  <a:pt x="38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3" y="51"/>
                  <a:pt x="48" y="50"/>
                  <a:pt x="52" y="46"/>
                </a:cubicBezTo>
                <a:cubicBezTo>
                  <a:pt x="65" y="32"/>
                  <a:pt x="65" y="32"/>
                  <a:pt x="65" y="32"/>
                </a:cubicBezTo>
                <a:cubicBezTo>
                  <a:pt x="69" y="29"/>
                  <a:pt x="71" y="24"/>
                  <a:pt x="71" y="19"/>
                </a:cubicBezTo>
                <a:cubicBezTo>
                  <a:pt x="71" y="14"/>
                  <a:pt x="69" y="9"/>
                  <a:pt x="65" y="6"/>
                </a:cubicBezTo>
                <a:close/>
                <a:moveTo>
                  <a:pt x="31" y="55"/>
                </a:moveTo>
                <a:cubicBezTo>
                  <a:pt x="25" y="61"/>
                  <a:pt x="25" y="61"/>
                  <a:pt x="25" y="61"/>
                </a:cubicBezTo>
                <a:cubicBezTo>
                  <a:pt x="23" y="62"/>
                  <a:pt x="21" y="63"/>
                  <a:pt x="20" y="63"/>
                </a:cubicBezTo>
                <a:cubicBezTo>
                  <a:pt x="18" y="63"/>
                  <a:pt x="16" y="62"/>
                  <a:pt x="15" y="61"/>
                </a:cubicBezTo>
                <a:cubicBezTo>
                  <a:pt x="14" y="60"/>
                  <a:pt x="14" y="60"/>
                  <a:pt x="14" y="60"/>
                </a:cubicBezTo>
                <a:cubicBezTo>
                  <a:pt x="13" y="59"/>
                  <a:pt x="12" y="57"/>
                  <a:pt x="12" y="55"/>
                </a:cubicBezTo>
                <a:cubicBezTo>
                  <a:pt x="12" y="53"/>
                  <a:pt x="13" y="51"/>
                  <a:pt x="14" y="50"/>
                </a:cubicBezTo>
                <a:cubicBezTo>
                  <a:pt x="27" y="36"/>
                  <a:pt x="27" y="36"/>
                  <a:pt x="27" y="36"/>
                </a:cubicBezTo>
                <a:cubicBezTo>
                  <a:pt x="29" y="35"/>
                  <a:pt x="31" y="34"/>
                  <a:pt x="33" y="34"/>
                </a:cubicBezTo>
                <a:cubicBezTo>
                  <a:pt x="34" y="34"/>
                  <a:pt x="36" y="35"/>
                  <a:pt x="38" y="36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8"/>
                  <a:pt x="46" y="28"/>
                  <a:pt x="46" y="28"/>
                </a:cubicBezTo>
                <a:cubicBezTo>
                  <a:pt x="45" y="27"/>
                  <a:pt x="45" y="27"/>
                  <a:pt x="45" y="27"/>
                </a:cubicBezTo>
                <a:cubicBezTo>
                  <a:pt x="44" y="27"/>
                  <a:pt x="44" y="26"/>
                  <a:pt x="43" y="26"/>
                </a:cubicBezTo>
                <a:cubicBezTo>
                  <a:pt x="40" y="24"/>
                  <a:pt x="36" y="23"/>
                  <a:pt x="33" y="23"/>
                </a:cubicBezTo>
                <a:cubicBezTo>
                  <a:pt x="28" y="23"/>
                  <a:pt x="23" y="24"/>
                  <a:pt x="19" y="28"/>
                </a:cubicBezTo>
                <a:cubicBezTo>
                  <a:pt x="6" y="42"/>
                  <a:pt x="6" y="42"/>
                  <a:pt x="6" y="42"/>
                </a:cubicBezTo>
                <a:cubicBezTo>
                  <a:pt x="2" y="45"/>
                  <a:pt x="0" y="50"/>
                  <a:pt x="0" y="55"/>
                </a:cubicBezTo>
                <a:cubicBezTo>
                  <a:pt x="0" y="60"/>
                  <a:pt x="2" y="65"/>
                  <a:pt x="6" y="68"/>
                </a:cubicBezTo>
                <a:cubicBezTo>
                  <a:pt x="6" y="69"/>
                  <a:pt x="6" y="69"/>
                  <a:pt x="6" y="69"/>
                </a:cubicBezTo>
                <a:cubicBezTo>
                  <a:pt x="10" y="73"/>
                  <a:pt x="15" y="74"/>
                  <a:pt x="20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24" y="74"/>
                  <a:pt x="29" y="73"/>
                  <a:pt x="33" y="69"/>
                </a:cubicBezTo>
                <a:cubicBezTo>
                  <a:pt x="39" y="63"/>
                  <a:pt x="39" y="63"/>
                  <a:pt x="39" y="63"/>
                </a:cubicBezTo>
                <a:cubicBezTo>
                  <a:pt x="41" y="61"/>
                  <a:pt x="41" y="57"/>
                  <a:pt x="39" y="55"/>
                </a:cubicBezTo>
                <a:cubicBezTo>
                  <a:pt x="37" y="53"/>
                  <a:pt x="33" y="53"/>
                  <a:pt x="31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5141"/>
          <p:cNvSpPr>
            <a:spLocks noChangeArrowheads="1"/>
          </p:cNvSpPr>
          <p:nvPr/>
        </p:nvSpPr>
        <p:spPr bwMode="auto">
          <a:xfrm>
            <a:off x="10406063" y="2658485"/>
            <a:ext cx="529215" cy="529215"/>
          </a:xfrm>
          <a:prstGeom prst="ellipse">
            <a:avLst/>
          </a:prstGeom>
          <a:solidFill>
            <a:srgbClr val="4F85AE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任意多边形 5142"/>
          <p:cNvSpPr>
            <a:spLocks noEditPoints="1" noChangeArrowheads="1"/>
          </p:cNvSpPr>
          <p:nvPr/>
        </p:nvSpPr>
        <p:spPr bwMode="auto">
          <a:xfrm>
            <a:off x="10550657" y="2811755"/>
            <a:ext cx="240027" cy="241183"/>
          </a:xfrm>
          <a:custGeom>
            <a:avLst/>
            <a:gdLst>
              <a:gd name="T0" fmla="*/ 79 w 80"/>
              <a:gd name="T1" fmla="*/ 14 h 80"/>
              <a:gd name="T2" fmla="*/ 75 w 80"/>
              <a:gd name="T3" fmla="*/ 18 h 80"/>
              <a:gd name="T4" fmla="*/ 63 w 80"/>
              <a:gd name="T5" fmla="*/ 5 h 80"/>
              <a:gd name="T6" fmla="*/ 66 w 80"/>
              <a:gd name="T7" fmla="*/ 2 h 80"/>
              <a:gd name="T8" fmla="*/ 71 w 80"/>
              <a:gd name="T9" fmla="*/ 2 h 80"/>
              <a:gd name="T10" fmla="*/ 79 w 80"/>
              <a:gd name="T11" fmla="*/ 9 h 80"/>
              <a:gd name="T12" fmla="*/ 79 w 80"/>
              <a:gd name="T13" fmla="*/ 14 h 80"/>
              <a:gd name="T14" fmla="*/ 46 w 80"/>
              <a:gd name="T15" fmla="*/ 46 h 80"/>
              <a:gd name="T16" fmla="*/ 34 w 80"/>
              <a:gd name="T17" fmla="*/ 34 h 80"/>
              <a:gd name="T18" fmla="*/ 61 w 80"/>
              <a:gd name="T19" fmla="*/ 7 h 80"/>
              <a:gd name="T20" fmla="*/ 73 w 80"/>
              <a:gd name="T21" fmla="*/ 20 h 80"/>
              <a:gd name="T22" fmla="*/ 46 w 80"/>
              <a:gd name="T23" fmla="*/ 46 h 80"/>
              <a:gd name="T24" fmla="*/ 44 w 80"/>
              <a:gd name="T25" fmla="*/ 48 h 80"/>
              <a:gd name="T26" fmla="*/ 27 w 80"/>
              <a:gd name="T27" fmla="*/ 53 h 80"/>
              <a:gd name="T28" fmla="*/ 32 w 80"/>
              <a:gd name="T29" fmla="*/ 36 h 80"/>
              <a:gd name="T30" fmla="*/ 44 w 80"/>
              <a:gd name="T31" fmla="*/ 48 h 80"/>
              <a:gd name="T32" fmla="*/ 16 w 80"/>
              <a:gd name="T33" fmla="*/ 10 h 80"/>
              <a:gd name="T34" fmla="*/ 8 w 80"/>
              <a:gd name="T35" fmla="*/ 18 h 80"/>
              <a:gd name="T36" fmla="*/ 8 w 80"/>
              <a:gd name="T37" fmla="*/ 64 h 80"/>
              <a:gd name="T38" fmla="*/ 16 w 80"/>
              <a:gd name="T39" fmla="*/ 72 h 80"/>
              <a:gd name="T40" fmla="*/ 62 w 80"/>
              <a:gd name="T41" fmla="*/ 72 h 80"/>
              <a:gd name="T42" fmla="*/ 70 w 80"/>
              <a:gd name="T43" fmla="*/ 64 h 80"/>
              <a:gd name="T44" fmla="*/ 70 w 80"/>
              <a:gd name="T45" fmla="*/ 34 h 80"/>
              <a:gd name="T46" fmla="*/ 78 w 80"/>
              <a:gd name="T47" fmla="*/ 26 h 80"/>
              <a:gd name="T48" fmla="*/ 78 w 80"/>
              <a:gd name="T49" fmla="*/ 67 h 80"/>
              <a:gd name="T50" fmla="*/ 65 w 80"/>
              <a:gd name="T51" fmla="*/ 80 h 80"/>
              <a:gd name="T52" fmla="*/ 13 w 80"/>
              <a:gd name="T53" fmla="*/ 80 h 80"/>
              <a:gd name="T54" fmla="*/ 0 w 80"/>
              <a:gd name="T55" fmla="*/ 67 h 80"/>
              <a:gd name="T56" fmla="*/ 0 w 80"/>
              <a:gd name="T57" fmla="*/ 16 h 80"/>
              <a:gd name="T58" fmla="*/ 13 w 80"/>
              <a:gd name="T59" fmla="*/ 3 h 80"/>
              <a:gd name="T60" fmla="*/ 54 w 80"/>
              <a:gd name="T61" fmla="*/ 3 h 80"/>
              <a:gd name="T62" fmla="*/ 46 w 80"/>
              <a:gd name="T63" fmla="*/ 10 h 80"/>
              <a:gd name="T64" fmla="*/ 16 w 80"/>
              <a:gd name="T65" fmla="*/ 1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0" h="80">
                <a:moveTo>
                  <a:pt x="79" y="14"/>
                </a:moveTo>
                <a:cubicBezTo>
                  <a:pt x="75" y="18"/>
                  <a:pt x="75" y="18"/>
                  <a:pt x="75" y="18"/>
                </a:cubicBezTo>
                <a:cubicBezTo>
                  <a:pt x="63" y="5"/>
                  <a:pt x="63" y="5"/>
                  <a:pt x="63" y="5"/>
                </a:cubicBezTo>
                <a:cubicBezTo>
                  <a:pt x="66" y="2"/>
                  <a:pt x="66" y="2"/>
                  <a:pt x="66" y="2"/>
                </a:cubicBezTo>
                <a:cubicBezTo>
                  <a:pt x="68" y="0"/>
                  <a:pt x="70" y="0"/>
                  <a:pt x="71" y="2"/>
                </a:cubicBezTo>
                <a:cubicBezTo>
                  <a:pt x="79" y="9"/>
                  <a:pt x="79" y="9"/>
                  <a:pt x="79" y="9"/>
                </a:cubicBezTo>
                <a:cubicBezTo>
                  <a:pt x="80" y="11"/>
                  <a:pt x="80" y="13"/>
                  <a:pt x="79" y="14"/>
                </a:cubicBezTo>
                <a:close/>
                <a:moveTo>
                  <a:pt x="46" y="46"/>
                </a:moveTo>
                <a:cubicBezTo>
                  <a:pt x="34" y="34"/>
                  <a:pt x="34" y="34"/>
                  <a:pt x="34" y="34"/>
                </a:cubicBezTo>
                <a:cubicBezTo>
                  <a:pt x="61" y="7"/>
                  <a:pt x="61" y="7"/>
                  <a:pt x="61" y="7"/>
                </a:cubicBezTo>
                <a:cubicBezTo>
                  <a:pt x="73" y="20"/>
                  <a:pt x="73" y="20"/>
                  <a:pt x="73" y="20"/>
                </a:cubicBezTo>
                <a:lnTo>
                  <a:pt x="46" y="46"/>
                </a:lnTo>
                <a:close/>
                <a:moveTo>
                  <a:pt x="44" y="48"/>
                </a:moveTo>
                <a:cubicBezTo>
                  <a:pt x="27" y="53"/>
                  <a:pt x="27" y="53"/>
                  <a:pt x="27" y="53"/>
                </a:cubicBezTo>
                <a:cubicBezTo>
                  <a:pt x="32" y="36"/>
                  <a:pt x="32" y="36"/>
                  <a:pt x="32" y="36"/>
                </a:cubicBezTo>
                <a:lnTo>
                  <a:pt x="44" y="48"/>
                </a:lnTo>
                <a:close/>
                <a:moveTo>
                  <a:pt x="16" y="10"/>
                </a:moveTo>
                <a:cubicBezTo>
                  <a:pt x="12" y="10"/>
                  <a:pt x="8" y="14"/>
                  <a:pt x="8" y="18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9"/>
                  <a:pt x="12" y="72"/>
                  <a:pt x="16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7" y="72"/>
                  <a:pt x="70" y="69"/>
                  <a:pt x="70" y="64"/>
                </a:cubicBezTo>
                <a:cubicBezTo>
                  <a:pt x="70" y="34"/>
                  <a:pt x="70" y="34"/>
                  <a:pt x="70" y="34"/>
                </a:cubicBezTo>
                <a:cubicBezTo>
                  <a:pt x="78" y="26"/>
                  <a:pt x="78" y="26"/>
                  <a:pt x="78" y="26"/>
                </a:cubicBezTo>
                <a:cubicBezTo>
                  <a:pt x="78" y="67"/>
                  <a:pt x="78" y="67"/>
                  <a:pt x="78" y="67"/>
                </a:cubicBezTo>
                <a:cubicBezTo>
                  <a:pt x="78" y="74"/>
                  <a:pt x="72" y="80"/>
                  <a:pt x="65" y="80"/>
                </a:cubicBezTo>
                <a:cubicBezTo>
                  <a:pt x="13" y="80"/>
                  <a:pt x="13" y="80"/>
                  <a:pt x="13" y="80"/>
                </a:cubicBezTo>
                <a:cubicBezTo>
                  <a:pt x="6" y="80"/>
                  <a:pt x="0" y="74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9"/>
                  <a:pt x="6" y="3"/>
                  <a:pt x="13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46" y="10"/>
                  <a:pt x="46" y="10"/>
                  <a:pt x="46" y="10"/>
                </a:cubicBezTo>
                <a:lnTo>
                  <a:pt x="16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410706" y="4204939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93587" y="3429000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等腰三角形 27"/>
          <p:cNvSpPr/>
          <p:nvPr/>
        </p:nvSpPr>
        <p:spPr>
          <a:xfrm rot="10800000">
            <a:off x="1410287" y="3929172"/>
            <a:ext cx="214000" cy="184482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文本框 40"/>
          <p:cNvSpPr txBox="1"/>
          <p:nvPr/>
        </p:nvSpPr>
        <p:spPr>
          <a:xfrm>
            <a:off x="2701329" y="4204939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84210" y="3429000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3700910" y="3929172"/>
            <a:ext cx="214000" cy="184482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4988916" y="4204939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171797" y="3429000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等腰三角形 33"/>
          <p:cNvSpPr/>
          <p:nvPr/>
        </p:nvSpPr>
        <p:spPr>
          <a:xfrm rot="10800000">
            <a:off x="5988497" y="3929172"/>
            <a:ext cx="214000" cy="184482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文本框 40"/>
          <p:cNvSpPr txBox="1"/>
          <p:nvPr/>
        </p:nvSpPr>
        <p:spPr>
          <a:xfrm>
            <a:off x="7276427" y="4204939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59308" y="3429000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等腰三角形 36"/>
          <p:cNvSpPr/>
          <p:nvPr/>
        </p:nvSpPr>
        <p:spPr>
          <a:xfrm rot="10800000">
            <a:off x="8276008" y="3929172"/>
            <a:ext cx="214000" cy="184482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9564089" y="4204939"/>
            <a:ext cx="221316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746970" y="3429000"/>
            <a:ext cx="1847400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等腰三角形 39"/>
          <p:cNvSpPr/>
          <p:nvPr/>
        </p:nvSpPr>
        <p:spPr>
          <a:xfrm rot="10800000">
            <a:off x="10563670" y="3929172"/>
            <a:ext cx="214000" cy="184482"/>
          </a:xfrm>
          <a:prstGeom prst="triangle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3"/>
          <p:cNvSpPr>
            <a:spLocks noEditPoints="1"/>
          </p:cNvSpPr>
          <p:nvPr/>
        </p:nvSpPr>
        <p:spPr bwMode="auto">
          <a:xfrm>
            <a:off x="1771253" y="2185138"/>
            <a:ext cx="890214" cy="1154812"/>
          </a:xfrm>
          <a:custGeom>
            <a:avLst/>
            <a:gdLst>
              <a:gd name="T0" fmla="*/ 149 w 297"/>
              <a:gd name="T1" fmla="*/ 0 h 384"/>
              <a:gd name="T2" fmla="*/ 0 w 297"/>
              <a:gd name="T3" fmla="*/ 149 h 384"/>
              <a:gd name="T4" fmla="*/ 149 w 297"/>
              <a:gd name="T5" fmla="*/ 384 h 384"/>
              <a:gd name="T6" fmla="*/ 297 w 297"/>
              <a:gd name="T7" fmla="*/ 149 h 384"/>
              <a:gd name="T8" fmla="*/ 149 w 297"/>
              <a:gd name="T9" fmla="*/ 0 h 384"/>
              <a:gd name="T10" fmla="*/ 149 w 297"/>
              <a:gd name="T11" fmla="*/ 267 h 384"/>
              <a:gd name="T12" fmla="*/ 24 w 297"/>
              <a:gd name="T13" fmla="*/ 142 h 384"/>
              <a:gd name="T14" fmla="*/ 149 w 297"/>
              <a:gd name="T15" fmla="*/ 17 h 384"/>
              <a:gd name="T16" fmla="*/ 274 w 297"/>
              <a:gd name="T17" fmla="*/ 142 h 384"/>
              <a:gd name="T18" fmla="*/ 149 w 297"/>
              <a:gd name="T19" fmla="*/ 26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7" h="384">
                <a:moveTo>
                  <a:pt x="149" y="0"/>
                </a:moveTo>
                <a:cubicBezTo>
                  <a:pt x="67" y="0"/>
                  <a:pt x="0" y="67"/>
                  <a:pt x="0" y="149"/>
                </a:cubicBezTo>
                <a:cubicBezTo>
                  <a:pt x="0" y="231"/>
                  <a:pt x="149" y="384"/>
                  <a:pt x="149" y="384"/>
                </a:cubicBezTo>
                <a:cubicBezTo>
                  <a:pt x="149" y="384"/>
                  <a:pt x="297" y="231"/>
                  <a:pt x="297" y="149"/>
                </a:cubicBezTo>
                <a:cubicBezTo>
                  <a:pt x="297" y="67"/>
                  <a:pt x="231" y="0"/>
                  <a:pt x="149" y="0"/>
                </a:cubicBezTo>
                <a:close/>
                <a:moveTo>
                  <a:pt x="149" y="267"/>
                </a:moveTo>
                <a:cubicBezTo>
                  <a:pt x="80" y="267"/>
                  <a:pt x="24" y="211"/>
                  <a:pt x="24" y="142"/>
                </a:cubicBezTo>
                <a:cubicBezTo>
                  <a:pt x="24" y="73"/>
                  <a:pt x="80" y="17"/>
                  <a:pt x="149" y="17"/>
                </a:cubicBezTo>
                <a:cubicBezTo>
                  <a:pt x="218" y="17"/>
                  <a:pt x="274" y="73"/>
                  <a:pt x="274" y="142"/>
                </a:cubicBezTo>
                <a:cubicBezTo>
                  <a:pt x="274" y="211"/>
                  <a:pt x="218" y="267"/>
                  <a:pt x="149" y="267"/>
                </a:cubicBezTo>
                <a:close/>
              </a:path>
            </a:pathLst>
          </a:custGeom>
          <a:solidFill>
            <a:srgbClr val="4F85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53"/>
          <p:cNvSpPr>
            <a:spLocks noEditPoints="1"/>
          </p:cNvSpPr>
          <p:nvPr/>
        </p:nvSpPr>
        <p:spPr bwMode="auto">
          <a:xfrm>
            <a:off x="3711073" y="2185138"/>
            <a:ext cx="890214" cy="1154812"/>
          </a:xfrm>
          <a:custGeom>
            <a:avLst/>
            <a:gdLst>
              <a:gd name="T0" fmla="*/ 149 w 297"/>
              <a:gd name="T1" fmla="*/ 0 h 384"/>
              <a:gd name="T2" fmla="*/ 0 w 297"/>
              <a:gd name="T3" fmla="*/ 149 h 384"/>
              <a:gd name="T4" fmla="*/ 149 w 297"/>
              <a:gd name="T5" fmla="*/ 384 h 384"/>
              <a:gd name="T6" fmla="*/ 297 w 297"/>
              <a:gd name="T7" fmla="*/ 149 h 384"/>
              <a:gd name="T8" fmla="*/ 149 w 297"/>
              <a:gd name="T9" fmla="*/ 0 h 384"/>
              <a:gd name="T10" fmla="*/ 149 w 297"/>
              <a:gd name="T11" fmla="*/ 267 h 384"/>
              <a:gd name="T12" fmla="*/ 24 w 297"/>
              <a:gd name="T13" fmla="*/ 142 h 384"/>
              <a:gd name="T14" fmla="*/ 149 w 297"/>
              <a:gd name="T15" fmla="*/ 17 h 384"/>
              <a:gd name="T16" fmla="*/ 274 w 297"/>
              <a:gd name="T17" fmla="*/ 142 h 384"/>
              <a:gd name="T18" fmla="*/ 149 w 297"/>
              <a:gd name="T19" fmla="*/ 26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7" h="384">
                <a:moveTo>
                  <a:pt x="149" y="0"/>
                </a:moveTo>
                <a:cubicBezTo>
                  <a:pt x="67" y="0"/>
                  <a:pt x="0" y="67"/>
                  <a:pt x="0" y="149"/>
                </a:cubicBezTo>
                <a:cubicBezTo>
                  <a:pt x="0" y="231"/>
                  <a:pt x="149" y="384"/>
                  <a:pt x="149" y="384"/>
                </a:cubicBezTo>
                <a:cubicBezTo>
                  <a:pt x="149" y="384"/>
                  <a:pt x="297" y="231"/>
                  <a:pt x="297" y="149"/>
                </a:cubicBezTo>
                <a:cubicBezTo>
                  <a:pt x="297" y="67"/>
                  <a:pt x="231" y="0"/>
                  <a:pt x="149" y="0"/>
                </a:cubicBezTo>
                <a:close/>
                <a:moveTo>
                  <a:pt x="149" y="267"/>
                </a:moveTo>
                <a:cubicBezTo>
                  <a:pt x="80" y="267"/>
                  <a:pt x="24" y="211"/>
                  <a:pt x="24" y="142"/>
                </a:cubicBezTo>
                <a:cubicBezTo>
                  <a:pt x="24" y="73"/>
                  <a:pt x="80" y="17"/>
                  <a:pt x="149" y="17"/>
                </a:cubicBezTo>
                <a:cubicBezTo>
                  <a:pt x="218" y="17"/>
                  <a:pt x="274" y="73"/>
                  <a:pt x="274" y="142"/>
                </a:cubicBezTo>
                <a:cubicBezTo>
                  <a:pt x="274" y="211"/>
                  <a:pt x="218" y="267"/>
                  <a:pt x="149" y="267"/>
                </a:cubicBezTo>
                <a:close/>
              </a:path>
            </a:pathLst>
          </a:custGeom>
          <a:solidFill>
            <a:srgbClr val="4F85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53"/>
          <p:cNvSpPr>
            <a:spLocks noEditPoints="1"/>
          </p:cNvSpPr>
          <p:nvPr/>
        </p:nvSpPr>
        <p:spPr bwMode="auto">
          <a:xfrm>
            <a:off x="5650893" y="2185138"/>
            <a:ext cx="890214" cy="1154812"/>
          </a:xfrm>
          <a:custGeom>
            <a:avLst/>
            <a:gdLst>
              <a:gd name="T0" fmla="*/ 149 w 297"/>
              <a:gd name="T1" fmla="*/ 0 h 384"/>
              <a:gd name="T2" fmla="*/ 0 w 297"/>
              <a:gd name="T3" fmla="*/ 149 h 384"/>
              <a:gd name="T4" fmla="*/ 149 w 297"/>
              <a:gd name="T5" fmla="*/ 384 h 384"/>
              <a:gd name="T6" fmla="*/ 297 w 297"/>
              <a:gd name="T7" fmla="*/ 149 h 384"/>
              <a:gd name="T8" fmla="*/ 149 w 297"/>
              <a:gd name="T9" fmla="*/ 0 h 384"/>
              <a:gd name="T10" fmla="*/ 149 w 297"/>
              <a:gd name="T11" fmla="*/ 267 h 384"/>
              <a:gd name="T12" fmla="*/ 24 w 297"/>
              <a:gd name="T13" fmla="*/ 142 h 384"/>
              <a:gd name="T14" fmla="*/ 149 w 297"/>
              <a:gd name="T15" fmla="*/ 17 h 384"/>
              <a:gd name="T16" fmla="*/ 274 w 297"/>
              <a:gd name="T17" fmla="*/ 142 h 384"/>
              <a:gd name="T18" fmla="*/ 149 w 297"/>
              <a:gd name="T19" fmla="*/ 26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7" h="384">
                <a:moveTo>
                  <a:pt x="149" y="0"/>
                </a:moveTo>
                <a:cubicBezTo>
                  <a:pt x="67" y="0"/>
                  <a:pt x="0" y="67"/>
                  <a:pt x="0" y="149"/>
                </a:cubicBezTo>
                <a:cubicBezTo>
                  <a:pt x="0" y="231"/>
                  <a:pt x="149" y="384"/>
                  <a:pt x="149" y="384"/>
                </a:cubicBezTo>
                <a:cubicBezTo>
                  <a:pt x="149" y="384"/>
                  <a:pt x="297" y="231"/>
                  <a:pt x="297" y="149"/>
                </a:cubicBezTo>
                <a:cubicBezTo>
                  <a:pt x="297" y="67"/>
                  <a:pt x="231" y="0"/>
                  <a:pt x="149" y="0"/>
                </a:cubicBezTo>
                <a:close/>
                <a:moveTo>
                  <a:pt x="149" y="267"/>
                </a:moveTo>
                <a:cubicBezTo>
                  <a:pt x="80" y="267"/>
                  <a:pt x="24" y="211"/>
                  <a:pt x="24" y="142"/>
                </a:cubicBezTo>
                <a:cubicBezTo>
                  <a:pt x="24" y="73"/>
                  <a:pt x="80" y="17"/>
                  <a:pt x="149" y="17"/>
                </a:cubicBezTo>
                <a:cubicBezTo>
                  <a:pt x="218" y="17"/>
                  <a:pt x="274" y="73"/>
                  <a:pt x="274" y="142"/>
                </a:cubicBezTo>
                <a:cubicBezTo>
                  <a:pt x="274" y="211"/>
                  <a:pt x="218" y="267"/>
                  <a:pt x="149" y="267"/>
                </a:cubicBezTo>
                <a:close/>
              </a:path>
            </a:pathLst>
          </a:custGeom>
          <a:solidFill>
            <a:srgbClr val="4F85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Freeform 53"/>
          <p:cNvSpPr>
            <a:spLocks noEditPoints="1"/>
          </p:cNvSpPr>
          <p:nvPr/>
        </p:nvSpPr>
        <p:spPr bwMode="auto">
          <a:xfrm>
            <a:off x="7590713" y="2185138"/>
            <a:ext cx="890214" cy="1154812"/>
          </a:xfrm>
          <a:custGeom>
            <a:avLst/>
            <a:gdLst>
              <a:gd name="T0" fmla="*/ 149 w 297"/>
              <a:gd name="T1" fmla="*/ 0 h 384"/>
              <a:gd name="T2" fmla="*/ 0 w 297"/>
              <a:gd name="T3" fmla="*/ 149 h 384"/>
              <a:gd name="T4" fmla="*/ 149 w 297"/>
              <a:gd name="T5" fmla="*/ 384 h 384"/>
              <a:gd name="T6" fmla="*/ 297 w 297"/>
              <a:gd name="T7" fmla="*/ 149 h 384"/>
              <a:gd name="T8" fmla="*/ 149 w 297"/>
              <a:gd name="T9" fmla="*/ 0 h 384"/>
              <a:gd name="T10" fmla="*/ 149 w 297"/>
              <a:gd name="T11" fmla="*/ 267 h 384"/>
              <a:gd name="T12" fmla="*/ 24 w 297"/>
              <a:gd name="T13" fmla="*/ 142 h 384"/>
              <a:gd name="T14" fmla="*/ 149 w 297"/>
              <a:gd name="T15" fmla="*/ 17 h 384"/>
              <a:gd name="T16" fmla="*/ 274 w 297"/>
              <a:gd name="T17" fmla="*/ 142 h 384"/>
              <a:gd name="T18" fmla="*/ 149 w 297"/>
              <a:gd name="T19" fmla="*/ 26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7" h="384">
                <a:moveTo>
                  <a:pt x="149" y="0"/>
                </a:moveTo>
                <a:cubicBezTo>
                  <a:pt x="67" y="0"/>
                  <a:pt x="0" y="67"/>
                  <a:pt x="0" y="149"/>
                </a:cubicBezTo>
                <a:cubicBezTo>
                  <a:pt x="0" y="231"/>
                  <a:pt x="149" y="384"/>
                  <a:pt x="149" y="384"/>
                </a:cubicBezTo>
                <a:cubicBezTo>
                  <a:pt x="149" y="384"/>
                  <a:pt x="297" y="231"/>
                  <a:pt x="297" y="149"/>
                </a:cubicBezTo>
                <a:cubicBezTo>
                  <a:pt x="297" y="67"/>
                  <a:pt x="231" y="0"/>
                  <a:pt x="149" y="0"/>
                </a:cubicBezTo>
                <a:close/>
                <a:moveTo>
                  <a:pt x="149" y="267"/>
                </a:moveTo>
                <a:cubicBezTo>
                  <a:pt x="80" y="267"/>
                  <a:pt x="24" y="211"/>
                  <a:pt x="24" y="142"/>
                </a:cubicBezTo>
                <a:cubicBezTo>
                  <a:pt x="24" y="73"/>
                  <a:pt x="80" y="17"/>
                  <a:pt x="149" y="17"/>
                </a:cubicBezTo>
                <a:cubicBezTo>
                  <a:pt x="218" y="17"/>
                  <a:pt x="274" y="73"/>
                  <a:pt x="274" y="142"/>
                </a:cubicBezTo>
                <a:cubicBezTo>
                  <a:pt x="274" y="211"/>
                  <a:pt x="218" y="267"/>
                  <a:pt x="149" y="267"/>
                </a:cubicBezTo>
                <a:close/>
              </a:path>
            </a:pathLst>
          </a:custGeom>
          <a:solidFill>
            <a:srgbClr val="4F85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53"/>
          <p:cNvSpPr>
            <a:spLocks noEditPoints="1"/>
          </p:cNvSpPr>
          <p:nvPr/>
        </p:nvSpPr>
        <p:spPr bwMode="auto">
          <a:xfrm>
            <a:off x="9530533" y="2185138"/>
            <a:ext cx="890214" cy="1154812"/>
          </a:xfrm>
          <a:custGeom>
            <a:avLst/>
            <a:gdLst>
              <a:gd name="T0" fmla="*/ 149 w 297"/>
              <a:gd name="T1" fmla="*/ 0 h 384"/>
              <a:gd name="T2" fmla="*/ 0 w 297"/>
              <a:gd name="T3" fmla="*/ 149 h 384"/>
              <a:gd name="T4" fmla="*/ 149 w 297"/>
              <a:gd name="T5" fmla="*/ 384 h 384"/>
              <a:gd name="T6" fmla="*/ 297 w 297"/>
              <a:gd name="T7" fmla="*/ 149 h 384"/>
              <a:gd name="T8" fmla="*/ 149 w 297"/>
              <a:gd name="T9" fmla="*/ 0 h 384"/>
              <a:gd name="T10" fmla="*/ 149 w 297"/>
              <a:gd name="T11" fmla="*/ 267 h 384"/>
              <a:gd name="T12" fmla="*/ 24 w 297"/>
              <a:gd name="T13" fmla="*/ 142 h 384"/>
              <a:gd name="T14" fmla="*/ 149 w 297"/>
              <a:gd name="T15" fmla="*/ 17 h 384"/>
              <a:gd name="T16" fmla="*/ 274 w 297"/>
              <a:gd name="T17" fmla="*/ 142 h 384"/>
              <a:gd name="T18" fmla="*/ 149 w 297"/>
              <a:gd name="T19" fmla="*/ 26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7" h="384">
                <a:moveTo>
                  <a:pt x="149" y="0"/>
                </a:moveTo>
                <a:cubicBezTo>
                  <a:pt x="67" y="0"/>
                  <a:pt x="0" y="67"/>
                  <a:pt x="0" y="149"/>
                </a:cubicBezTo>
                <a:cubicBezTo>
                  <a:pt x="0" y="231"/>
                  <a:pt x="149" y="384"/>
                  <a:pt x="149" y="384"/>
                </a:cubicBezTo>
                <a:cubicBezTo>
                  <a:pt x="149" y="384"/>
                  <a:pt x="297" y="231"/>
                  <a:pt x="297" y="149"/>
                </a:cubicBezTo>
                <a:cubicBezTo>
                  <a:pt x="297" y="67"/>
                  <a:pt x="231" y="0"/>
                  <a:pt x="149" y="0"/>
                </a:cubicBezTo>
                <a:close/>
                <a:moveTo>
                  <a:pt x="149" y="267"/>
                </a:moveTo>
                <a:cubicBezTo>
                  <a:pt x="80" y="267"/>
                  <a:pt x="24" y="211"/>
                  <a:pt x="24" y="142"/>
                </a:cubicBezTo>
                <a:cubicBezTo>
                  <a:pt x="24" y="73"/>
                  <a:pt x="80" y="17"/>
                  <a:pt x="149" y="17"/>
                </a:cubicBezTo>
                <a:cubicBezTo>
                  <a:pt x="218" y="17"/>
                  <a:pt x="274" y="73"/>
                  <a:pt x="274" y="142"/>
                </a:cubicBezTo>
                <a:cubicBezTo>
                  <a:pt x="274" y="211"/>
                  <a:pt x="218" y="267"/>
                  <a:pt x="149" y="267"/>
                </a:cubicBezTo>
                <a:close/>
              </a:path>
            </a:pathLst>
          </a:custGeom>
          <a:solidFill>
            <a:srgbClr val="4F85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1998078" y="2276578"/>
            <a:ext cx="436563" cy="656788"/>
          </a:xfrm>
          <a:prstGeom prst="rect">
            <a:avLst/>
          </a:prstGeom>
          <a:noFill/>
          <a:ln w="9525">
            <a:noFill/>
          </a:ln>
        </p:spPr>
        <p:txBody>
          <a:bodyPr lIns="90625" tIns="45310" rIns="90625" bIns="4531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3200" b="0" i="0" u="none" strike="noStrike" kern="1200" cap="none" spc="0" normalizeH="0" baseline="0" noProof="1">
                <a:ln>
                  <a:noFill/>
                </a:ln>
                <a:solidFill>
                  <a:srgbClr val="4F85A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1</a:t>
            </a:r>
            <a:endParaRPr kumimoji="0" lang="en-US" altLang="x-none" sz="3200" b="0" i="0" u="none" strike="noStrike" kern="1200" cap="none" spc="0" normalizeH="0" baseline="0" noProof="1">
              <a:ln>
                <a:noFill/>
              </a:ln>
              <a:solidFill>
                <a:srgbClr val="4F85A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3937898" y="2276578"/>
            <a:ext cx="436563" cy="656788"/>
          </a:xfrm>
          <a:prstGeom prst="rect">
            <a:avLst/>
          </a:prstGeom>
          <a:noFill/>
          <a:ln w="9525">
            <a:noFill/>
          </a:ln>
        </p:spPr>
        <p:txBody>
          <a:bodyPr lIns="90625" tIns="45310" rIns="90625" bIns="4531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3200" b="0" i="0" u="none" strike="noStrike" kern="1200" cap="none" spc="0" normalizeH="0" baseline="0" noProof="1">
                <a:ln>
                  <a:noFill/>
                </a:ln>
                <a:solidFill>
                  <a:srgbClr val="4F85A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2</a:t>
            </a:r>
            <a:endParaRPr kumimoji="0" lang="en-US" altLang="x-none" sz="3200" b="0" i="0" u="none" strike="noStrike" kern="1200" cap="none" spc="0" normalizeH="0" baseline="0" noProof="1">
              <a:ln>
                <a:noFill/>
              </a:ln>
              <a:solidFill>
                <a:srgbClr val="4F85A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5877718" y="2276578"/>
            <a:ext cx="436563" cy="656788"/>
          </a:xfrm>
          <a:prstGeom prst="rect">
            <a:avLst/>
          </a:prstGeom>
          <a:noFill/>
          <a:ln w="9525">
            <a:noFill/>
          </a:ln>
        </p:spPr>
        <p:txBody>
          <a:bodyPr lIns="90625" tIns="45310" rIns="90625" bIns="4531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3200" b="0" i="0" u="none" strike="noStrike" kern="1200" cap="none" spc="0" normalizeH="0" baseline="0" noProof="1">
                <a:ln>
                  <a:noFill/>
                </a:ln>
                <a:solidFill>
                  <a:srgbClr val="4F85A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3</a:t>
            </a:r>
            <a:endParaRPr kumimoji="0" lang="en-US" altLang="x-none" sz="3200" b="0" i="0" u="none" strike="noStrike" kern="1200" cap="none" spc="0" normalizeH="0" baseline="0" noProof="1">
              <a:ln>
                <a:noFill/>
              </a:ln>
              <a:solidFill>
                <a:srgbClr val="4F85A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7817538" y="2276578"/>
            <a:ext cx="436563" cy="656788"/>
          </a:xfrm>
          <a:prstGeom prst="rect">
            <a:avLst/>
          </a:prstGeom>
          <a:noFill/>
          <a:ln w="9525">
            <a:noFill/>
          </a:ln>
        </p:spPr>
        <p:txBody>
          <a:bodyPr lIns="90625" tIns="45310" rIns="90625" bIns="4531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3200" b="0" i="0" u="none" strike="noStrike" kern="1200" cap="none" spc="0" normalizeH="0" baseline="0" noProof="1">
                <a:ln>
                  <a:noFill/>
                </a:ln>
                <a:solidFill>
                  <a:srgbClr val="4F85A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4</a:t>
            </a:r>
            <a:endParaRPr kumimoji="0" lang="en-US" altLang="x-none" sz="3200" b="0" i="0" u="none" strike="noStrike" kern="1200" cap="none" spc="0" normalizeH="0" baseline="0" noProof="1">
              <a:ln>
                <a:noFill/>
              </a:ln>
              <a:solidFill>
                <a:srgbClr val="4F85A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标题 1"/>
          <p:cNvSpPr txBox="1"/>
          <p:nvPr/>
        </p:nvSpPr>
        <p:spPr>
          <a:xfrm>
            <a:off x="9757358" y="2276578"/>
            <a:ext cx="436563" cy="656788"/>
          </a:xfrm>
          <a:prstGeom prst="rect">
            <a:avLst/>
          </a:prstGeom>
          <a:noFill/>
          <a:ln w="9525">
            <a:noFill/>
          </a:ln>
        </p:spPr>
        <p:txBody>
          <a:bodyPr lIns="90625" tIns="45310" rIns="90625" bIns="4531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3200" b="0" i="0" u="none" strike="noStrike" kern="1200" cap="none" spc="0" normalizeH="0" baseline="0" noProof="1">
                <a:ln>
                  <a:noFill/>
                </a:ln>
                <a:solidFill>
                  <a:srgbClr val="4F85A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5</a:t>
            </a:r>
            <a:endParaRPr kumimoji="0" lang="en-US" altLang="x-none" sz="3200" b="0" i="0" u="none" strike="noStrike" kern="1200" cap="none" spc="0" normalizeH="0" baseline="0" noProof="1">
              <a:ln>
                <a:noFill/>
              </a:ln>
              <a:solidFill>
                <a:srgbClr val="4F85A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"/>
          <p:cNvSpPr txBox="1"/>
          <p:nvPr/>
        </p:nvSpPr>
        <p:spPr>
          <a:xfrm>
            <a:off x="1315452" y="4093692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1315453" y="36166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3255272" y="4093692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3255273" y="36166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195092" y="4093692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5195093" y="36166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文本框 2"/>
          <p:cNvSpPr txBox="1"/>
          <p:nvPr/>
        </p:nvSpPr>
        <p:spPr>
          <a:xfrm>
            <a:off x="7134912" y="4093692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3" name="矩形 57"/>
          <p:cNvSpPr>
            <a:spLocks noChangeArrowheads="1"/>
          </p:cNvSpPr>
          <p:nvPr/>
        </p:nvSpPr>
        <p:spPr bwMode="auto">
          <a:xfrm>
            <a:off x="7134913" y="36166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2"/>
          <p:cNvSpPr txBox="1"/>
          <p:nvPr/>
        </p:nvSpPr>
        <p:spPr>
          <a:xfrm>
            <a:off x="9074732" y="4093692"/>
            <a:ext cx="1801814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9074733" y="36166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42"/>
          <p:cNvSpPr>
            <a:spLocks noChangeAspect="1" noEditPoints="1" noChangeArrowheads="1"/>
          </p:cNvSpPr>
          <p:nvPr/>
        </p:nvSpPr>
        <p:spPr bwMode="auto">
          <a:xfrm>
            <a:off x="3084068" y="2066258"/>
            <a:ext cx="288925" cy="373062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21"/>
          <p:cNvSpPr>
            <a:spLocks noChangeAspect="1" noEditPoints="1" noChangeArrowheads="1"/>
          </p:cNvSpPr>
          <p:nvPr/>
        </p:nvSpPr>
        <p:spPr bwMode="auto">
          <a:xfrm>
            <a:off x="3062636" y="3907149"/>
            <a:ext cx="331788" cy="314325"/>
          </a:xfrm>
          <a:custGeom>
            <a:avLst/>
            <a:gdLst>
              <a:gd name="T0" fmla="*/ 189 w 243"/>
              <a:gd name="T1" fmla="*/ 0 h 228"/>
              <a:gd name="T2" fmla="*/ 196 w 243"/>
              <a:gd name="T3" fmla="*/ 190 h 228"/>
              <a:gd name="T4" fmla="*/ 201 w 243"/>
              <a:gd name="T5" fmla="*/ 207 h 228"/>
              <a:gd name="T6" fmla="*/ 224 w 243"/>
              <a:gd name="T7" fmla="*/ 208 h 228"/>
              <a:gd name="T8" fmla="*/ 228 w 243"/>
              <a:gd name="T9" fmla="*/ 184 h 228"/>
              <a:gd name="T10" fmla="*/ 235 w 243"/>
              <a:gd name="T11" fmla="*/ 11 h 228"/>
              <a:gd name="T12" fmla="*/ 243 w 243"/>
              <a:gd name="T13" fmla="*/ 184 h 228"/>
              <a:gd name="T14" fmla="*/ 236 w 243"/>
              <a:gd name="T15" fmla="*/ 215 h 228"/>
              <a:gd name="T16" fmla="*/ 216 w 243"/>
              <a:gd name="T17" fmla="*/ 228 h 228"/>
              <a:gd name="T18" fmla="*/ 35 w 243"/>
              <a:gd name="T19" fmla="*/ 228 h 228"/>
              <a:gd name="T20" fmla="*/ 10 w 243"/>
              <a:gd name="T21" fmla="*/ 219 h 228"/>
              <a:gd name="T22" fmla="*/ 0 w 243"/>
              <a:gd name="T23" fmla="*/ 191 h 228"/>
              <a:gd name="T24" fmla="*/ 8 w 243"/>
              <a:gd name="T25" fmla="*/ 0 h 228"/>
              <a:gd name="T26" fmla="*/ 34 w 243"/>
              <a:gd name="T27" fmla="*/ 188 h 228"/>
              <a:gd name="T28" fmla="*/ 72 w 243"/>
              <a:gd name="T29" fmla="*/ 179 h 228"/>
              <a:gd name="T30" fmla="*/ 34 w 243"/>
              <a:gd name="T31" fmla="*/ 157 h 228"/>
              <a:gd name="T32" fmla="*/ 161 w 243"/>
              <a:gd name="T33" fmla="*/ 166 h 228"/>
              <a:gd name="T34" fmla="*/ 34 w 243"/>
              <a:gd name="T35" fmla="*/ 157 h 228"/>
              <a:gd name="T36" fmla="*/ 34 w 243"/>
              <a:gd name="T37" fmla="*/ 142 h 228"/>
              <a:gd name="T38" fmla="*/ 161 w 243"/>
              <a:gd name="T39" fmla="*/ 132 h 228"/>
              <a:gd name="T40" fmla="*/ 34 w 243"/>
              <a:gd name="T41" fmla="*/ 109 h 228"/>
              <a:gd name="T42" fmla="*/ 161 w 243"/>
              <a:gd name="T43" fmla="*/ 119 h 228"/>
              <a:gd name="T44" fmla="*/ 34 w 243"/>
              <a:gd name="T45" fmla="*/ 109 h 228"/>
              <a:gd name="T46" fmla="*/ 64 w 243"/>
              <a:gd name="T47" fmla="*/ 38 h 228"/>
              <a:gd name="T48" fmla="*/ 54 w 243"/>
              <a:gd name="T49" fmla="*/ 62 h 228"/>
              <a:gd name="T50" fmla="*/ 34 w 243"/>
              <a:gd name="T51" fmla="*/ 38 h 228"/>
              <a:gd name="T52" fmla="*/ 44 w 243"/>
              <a:gd name="T53" fmla="*/ 90 h 228"/>
              <a:gd name="T54" fmla="*/ 52 w 243"/>
              <a:gd name="T55" fmla="*/ 90 h 228"/>
              <a:gd name="T56" fmla="*/ 89 w 243"/>
              <a:gd name="T57" fmla="*/ 90 h 228"/>
              <a:gd name="T58" fmla="*/ 78 w 243"/>
              <a:gd name="T59" fmla="*/ 84 h 228"/>
              <a:gd name="T60" fmla="*/ 87 w 243"/>
              <a:gd name="T61" fmla="*/ 65 h 228"/>
              <a:gd name="T62" fmla="*/ 78 w 243"/>
              <a:gd name="T63" fmla="*/ 59 h 228"/>
              <a:gd name="T64" fmla="*/ 89 w 243"/>
              <a:gd name="T65" fmla="*/ 45 h 228"/>
              <a:gd name="T66" fmla="*/ 66 w 243"/>
              <a:gd name="T67" fmla="*/ 38 h 228"/>
              <a:gd name="T68" fmla="*/ 89 w 243"/>
              <a:gd name="T69" fmla="*/ 90 h 228"/>
              <a:gd name="T70" fmla="*/ 127 w 243"/>
              <a:gd name="T71" fmla="*/ 38 h 228"/>
              <a:gd name="T72" fmla="*/ 120 w 243"/>
              <a:gd name="T73" fmla="*/ 38 h 228"/>
              <a:gd name="T74" fmla="*/ 103 w 243"/>
              <a:gd name="T75" fmla="*/ 62 h 228"/>
              <a:gd name="T76" fmla="*/ 90 w 243"/>
              <a:gd name="T77" fmla="*/ 38 h 228"/>
              <a:gd name="T78" fmla="*/ 108 w 243"/>
              <a:gd name="T79" fmla="*/ 90 h 228"/>
              <a:gd name="T80" fmla="*/ 116 w 243"/>
              <a:gd name="T81" fmla="*/ 90 h 228"/>
              <a:gd name="T82" fmla="*/ 136 w 243"/>
              <a:gd name="T83" fmla="*/ 38 h 228"/>
              <a:gd name="T84" fmla="*/ 138 w 243"/>
              <a:gd name="T85" fmla="*/ 81 h 228"/>
              <a:gd name="T86" fmla="*/ 164 w 243"/>
              <a:gd name="T87" fmla="*/ 81 h 228"/>
              <a:gd name="T88" fmla="*/ 162 w 243"/>
              <a:gd name="T89" fmla="*/ 68 h 228"/>
              <a:gd name="T90" fmla="*/ 149 w 243"/>
              <a:gd name="T91" fmla="*/ 51 h 228"/>
              <a:gd name="T92" fmla="*/ 150 w 243"/>
              <a:gd name="T93" fmla="*/ 45 h 228"/>
              <a:gd name="T94" fmla="*/ 152 w 243"/>
              <a:gd name="T95" fmla="*/ 56 h 228"/>
              <a:gd name="T96" fmla="*/ 163 w 243"/>
              <a:gd name="T97" fmla="*/ 47 h 228"/>
              <a:gd name="T98" fmla="*/ 138 w 243"/>
              <a:gd name="T99" fmla="*/ 48 h 228"/>
              <a:gd name="T100" fmla="*/ 139 w 243"/>
              <a:gd name="T101" fmla="*/ 59 h 228"/>
              <a:gd name="T102" fmla="*/ 152 w 243"/>
              <a:gd name="T103" fmla="*/ 75 h 228"/>
              <a:gd name="T104" fmla="*/ 150 w 243"/>
              <a:gd name="T105" fmla="*/ 83 h 228"/>
              <a:gd name="T106" fmla="*/ 148 w 243"/>
              <a:gd name="T107" fmla="*/ 70 h 228"/>
              <a:gd name="T108" fmla="*/ 206 w 243"/>
              <a:gd name="T109" fmla="*/ 12 h 228"/>
              <a:gd name="T110" fmla="*/ 213 w 243"/>
              <a:gd name="T111" fmla="*/ 200 h 228"/>
              <a:gd name="T112" fmla="*/ 220 w 243"/>
              <a:gd name="T113" fmla="*/ 12 h 228"/>
              <a:gd name="T114" fmla="*/ 206 w 243"/>
              <a:gd name="T115" fmla="*/ 12 h 228"/>
              <a:gd name="T116" fmla="*/ 15 w 243"/>
              <a:gd name="T117" fmla="*/ 15 h 228"/>
              <a:gd name="T118" fmla="*/ 15 w 243"/>
              <a:gd name="T119" fmla="*/ 191 h 228"/>
              <a:gd name="T120" fmla="*/ 35 w 243"/>
              <a:gd name="T121" fmla="*/ 213 h 228"/>
              <a:gd name="T122" fmla="*/ 188 w 243"/>
              <a:gd name="T123" fmla="*/ 213 h 228"/>
              <a:gd name="T124" fmla="*/ 182 w 243"/>
              <a:gd name="T125" fmla="*/ 19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3" h="228">
                <a:moveTo>
                  <a:pt x="8" y="0"/>
                </a:moveTo>
                <a:cubicBezTo>
                  <a:pt x="189" y="0"/>
                  <a:pt x="189" y="0"/>
                  <a:pt x="189" y="0"/>
                </a:cubicBezTo>
                <a:cubicBezTo>
                  <a:pt x="193" y="0"/>
                  <a:pt x="196" y="3"/>
                  <a:pt x="196" y="7"/>
                </a:cubicBezTo>
                <a:cubicBezTo>
                  <a:pt x="196" y="190"/>
                  <a:pt x="196" y="190"/>
                  <a:pt x="196" y="190"/>
                </a:cubicBezTo>
                <a:cubicBezTo>
                  <a:pt x="196" y="190"/>
                  <a:pt x="196" y="190"/>
                  <a:pt x="196" y="190"/>
                </a:cubicBezTo>
                <a:cubicBezTo>
                  <a:pt x="196" y="198"/>
                  <a:pt x="198" y="203"/>
                  <a:pt x="201" y="207"/>
                </a:cubicBezTo>
                <a:cubicBezTo>
                  <a:pt x="204" y="210"/>
                  <a:pt x="210" y="212"/>
                  <a:pt x="216" y="213"/>
                </a:cubicBezTo>
                <a:cubicBezTo>
                  <a:pt x="219" y="213"/>
                  <a:pt x="222" y="211"/>
                  <a:pt x="224" y="208"/>
                </a:cubicBezTo>
                <a:cubicBezTo>
                  <a:pt x="226" y="203"/>
                  <a:pt x="228" y="196"/>
                  <a:pt x="228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19"/>
                  <a:pt x="228" y="19"/>
                  <a:pt x="228" y="19"/>
                </a:cubicBezTo>
                <a:cubicBezTo>
                  <a:pt x="228" y="15"/>
                  <a:pt x="231" y="11"/>
                  <a:pt x="235" y="11"/>
                </a:cubicBezTo>
                <a:cubicBezTo>
                  <a:pt x="239" y="11"/>
                  <a:pt x="243" y="15"/>
                  <a:pt x="243" y="19"/>
                </a:cubicBezTo>
                <a:cubicBezTo>
                  <a:pt x="243" y="184"/>
                  <a:pt x="243" y="184"/>
                  <a:pt x="243" y="184"/>
                </a:cubicBezTo>
                <a:cubicBezTo>
                  <a:pt x="243" y="184"/>
                  <a:pt x="243" y="184"/>
                  <a:pt x="242" y="184"/>
                </a:cubicBezTo>
                <a:cubicBezTo>
                  <a:pt x="243" y="199"/>
                  <a:pt x="240" y="209"/>
                  <a:pt x="236" y="215"/>
                </a:cubicBezTo>
                <a:cubicBezTo>
                  <a:pt x="232" y="223"/>
                  <a:pt x="225" y="227"/>
                  <a:pt x="217" y="228"/>
                </a:cubicBezTo>
                <a:cubicBezTo>
                  <a:pt x="217" y="228"/>
                  <a:pt x="217" y="228"/>
                  <a:pt x="216" y="228"/>
                </a:cubicBezTo>
                <a:cubicBezTo>
                  <a:pt x="216" y="228"/>
                  <a:pt x="216" y="228"/>
                  <a:pt x="216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8"/>
                  <a:pt x="34" y="228"/>
                  <a:pt x="34" y="228"/>
                </a:cubicBezTo>
                <a:cubicBezTo>
                  <a:pt x="24" y="228"/>
                  <a:pt x="16" y="225"/>
                  <a:pt x="10" y="219"/>
                </a:cubicBezTo>
                <a:cubicBezTo>
                  <a:pt x="4" y="213"/>
                  <a:pt x="0" y="204"/>
                  <a:pt x="0" y="191"/>
                </a:cubicBezTo>
                <a:cubicBezTo>
                  <a:pt x="0" y="191"/>
                  <a:pt x="0" y="191"/>
                  <a:pt x="0" y="191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8" y="0"/>
                </a:cubicBezTo>
                <a:close/>
                <a:moveTo>
                  <a:pt x="34" y="179"/>
                </a:moveTo>
                <a:cubicBezTo>
                  <a:pt x="34" y="188"/>
                  <a:pt x="34" y="188"/>
                  <a:pt x="34" y="188"/>
                </a:cubicBezTo>
                <a:cubicBezTo>
                  <a:pt x="72" y="188"/>
                  <a:pt x="72" y="188"/>
                  <a:pt x="72" y="188"/>
                </a:cubicBezTo>
                <a:cubicBezTo>
                  <a:pt x="72" y="179"/>
                  <a:pt x="72" y="179"/>
                  <a:pt x="72" y="179"/>
                </a:cubicBezTo>
                <a:cubicBezTo>
                  <a:pt x="34" y="179"/>
                  <a:pt x="34" y="179"/>
                  <a:pt x="34" y="179"/>
                </a:cubicBezTo>
                <a:close/>
                <a:moveTo>
                  <a:pt x="34" y="157"/>
                </a:moveTo>
                <a:cubicBezTo>
                  <a:pt x="34" y="166"/>
                  <a:pt x="34" y="166"/>
                  <a:pt x="34" y="166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1" y="157"/>
                  <a:pt x="161" y="157"/>
                  <a:pt x="161" y="157"/>
                </a:cubicBezTo>
                <a:cubicBezTo>
                  <a:pt x="34" y="157"/>
                  <a:pt x="34" y="157"/>
                  <a:pt x="34" y="157"/>
                </a:cubicBezTo>
                <a:close/>
                <a:moveTo>
                  <a:pt x="34" y="132"/>
                </a:moveTo>
                <a:cubicBezTo>
                  <a:pt x="34" y="142"/>
                  <a:pt x="34" y="142"/>
                  <a:pt x="34" y="142"/>
                </a:cubicBezTo>
                <a:cubicBezTo>
                  <a:pt x="161" y="142"/>
                  <a:pt x="161" y="142"/>
                  <a:pt x="161" y="142"/>
                </a:cubicBezTo>
                <a:cubicBezTo>
                  <a:pt x="161" y="132"/>
                  <a:pt x="161" y="132"/>
                  <a:pt x="161" y="132"/>
                </a:cubicBezTo>
                <a:cubicBezTo>
                  <a:pt x="34" y="132"/>
                  <a:pt x="34" y="132"/>
                  <a:pt x="34" y="132"/>
                </a:cubicBezTo>
                <a:close/>
                <a:moveTo>
                  <a:pt x="34" y="109"/>
                </a:moveTo>
                <a:cubicBezTo>
                  <a:pt x="34" y="119"/>
                  <a:pt x="34" y="119"/>
                  <a:pt x="34" y="119"/>
                </a:cubicBezTo>
                <a:cubicBezTo>
                  <a:pt x="161" y="119"/>
                  <a:pt x="161" y="119"/>
                  <a:pt x="161" y="119"/>
                </a:cubicBezTo>
                <a:cubicBezTo>
                  <a:pt x="161" y="109"/>
                  <a:pt x="161" y="109"/>
                  <a:pt x="161" y="109"/>
                </a:cubicBezTo>
                <a:cubicBezTo>
                  <a:pt x="34" y="109"/>
                  <a:pt x="34" y="109"/>
                  <a:pt x="34" y="109"/>
                </a:cubicBezTo>
                <a:close/>
                <a:moveTo>
                  <a:pt x="64" y="90"/>
                </a:moveTo>
                <a:cubicBezTo>
                  <a:pt x="64" y="38"/>
                  <a:pt x="64" y="38"/>
                  <a:pt x="6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62"/>
                  <a:pt x="54" y="62"/>
                  <a:pt x="54" y="62"/>
                </a:cubicBezTo>
                <a:cubicBezTo>
                  <a:pt x="48" y="38"/>
                  <a:pt x="48" y="38"/>
                  <a:pt x="4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90"/>
                  <a:pt x="34" y="90"/>
                  <a:pt x="34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63"/>
                  <a:pt x="44" y="63"/>
                  <a:pt x="44" y="63"/>
                </a:cubicBezTo>
                <a:cubicBezTo>
                  <a:pt x="52" y="90"/>
                  <a:pt x="52" y="90"/>
                  <a:pt x="52" y="90"/>
                </a:cubicBezTo>
                <a:cubicBezTo>
                  <a:pt x="64" y="90"/>
                  <a:pt x="64" y="90"/>
                  <a:pt x="64" y="90"/>
                </a:cubicBezTo>
                <a:close/>
                <a:moveTo>
                  <a:pt x="89" y="90"/>
                </a:moveTo>
                <a:cubicBezTo>
                  <a:pt x="89" y="84"/>
                  <a:pt x="89" y="84"/>
                  <a:pt x="89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65"/>
                  <a:pt x="78" y="65"/>
                  <a:pt x="78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7" y="59"/>
                  <a:pt x="87" y="59"/>
                  <a:pt x="87" y="59"/>
                </a:cubicBezTo>
                <a:cubicBezTo>
                  <a:pt x="78" y="59"/>
                  <a:pt x="78" y="59"/>
                  <a:pt x="78" y="59"/>
                </a:cubicBezTo>
                <a:cubicBezTo>
                  <a:pt x="78" y="45"/>
                  <a:pt x="78" y="45"/>
                  <a:pt x="78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38"/>
                  <a:pt x="89" y="38"/>
                  <a:pt x="89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6" y="90"/>
                  <a:pt x="66" y="90"/>
                  <a:pt x="66" y="90"/>
                </a:cubicBezTo>
                <a:cubicBezTo>
                  <a:pt x="89" y="90"/>
                  <a:pt x="89" y="90"/>
                  <a:pt x="89" y="90"/>
                </a:cubicBezTo>
                <a:close/>
                <a:moveTo>
                  <a:pt x="136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0" y="38"/>
                  <a:pt x="90" y="38"/>
                  <a:pt x="90" y="38"/>
                </a:cubicBezTo>
                <a:cubicBezTo>
                  <a:pt x="96" y="90"/>
                  <a:pt x="96" y="90"/>
                  <a:pt x="96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2" y="62"/>
                  <a:pt x="112" y="62"/>
                  <a:pt x="112" y="62"/>
                </a:cubicBezTo>
                <a:cubicBezTo>
                  <a:pt x="116" y="90"/>
                  <a:pt x="116" y="90"/>
                  <a:pt x="116" y="90"/>
                </a:cubicBezTo>
                <a:cubicBezTo>
                  <a:pt x="129" y="90"/>
                  <a:pt x="129" y="90"/>
                  <a:pt x="129" y="90"/>
                </a:cubicBezTo>
                <a:cubicBezTo>
                  <a:pt x="136" y="38"/>
                  <a:pt x="136" y="38"/>
                  <a:pt x="136" y="38"/>
                </a:cubicBezTo>
                <a:close/>
                <a:moveTo>
                  <a:pt x="138" y="70"/>
                </a:moveTo>
                <a:cubicBezTo>
                  <a:pt x="138" y="81"/>
                  <a:pt x="138" y="81"/>
                  <a:pt x="138" y="81"/>
                </a:cubicBezTo>
                <a:cubicBezTo>
                  <a:pt x="138" y="88"/>
                  <a:pt x="142" y="91"/>
                  <a:pt x="150" y="91"/>
                </a:cubicBezTo>
                <a:cubicBezTo>
                  <a:pt x="159" y="91"/>
                  <a:pt x="164" y="87"/>
                  <a:pt x="164" y="81"/>
                </a:cubicBezTo>
                <a:cubicBezTo>
                  <a:pt x="164" y="74"/>
                  <a:pt x="164" y="74"/>
                  <a:pt x="164" y="74"/>
                </a:cubicBezTo>
                <a:cubicBezTo>
                  <a:pt x="164" y="72"/>
                  <a:pt x="163" y="69"/>
                  <a:pt x="162" y="68"/>
                </a:cubicBezTo>
                <a:cubicBezTo>
                  <a:pt x="160" y="66"/>
                  <a:pt x="157" y="63"/>
                  <a:pt x="153" y="58"/>
                </a:cubicBezTo>
                <a:cubicBezTo>
                  <a:pt x="150" y="55"/>
                  <a:pt x="149" y="53"/>
                  <a:pt x="149" y="51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8" y="46"/>
                  <a:pt x="149" y="45"/>
                  <a:pt x="150" y="45"/>
                </a:cubicBezTo>
                <a:cubicBezTo>
                  <a:pt x="152" y="45"/>
                  <a:pt x="152" y="45"/>
                  <a:pt x="152" y="46"/>
                </a:cubicBezTo>
                <a:cubicBezTo>
                  <a:pt x="152" y="56"/>
                  <a:pt x="152" y="56"/>
                  <a:pt x="152" y="56"/>
                </a:cubicBezTo>
                <a:cubicBezTo>
                  <a:pt x="163" y="56"/>
                  <a:pt x="163" y="56"/>
                  <a:pt x="163" y="56"/>
                </a:cubicBezTo>
                <a:cubicBezTo>
                  <a:pt x="163" y="47"/>
                  <a:pt x="163" y="47"/>
                  <a:pt x="163" y="47"/>
                </a:cubicBezTo>
                <a:cubicBezTo>
                  <a:pt x="163" y="41"/>
                  <a:pt x="159" y="38"/>
                  <a:pt x="151" y="38"/>
                </a:cubicBezTo>
                <a:cubicBezTo>
                  <a:pt x="142" y="38"/>
                  <a:pt x="138" y="41"/>
                  <a:pt x="138" y="48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38" y="56"/>
                  <a:pt x="138" y="57"/>
                  <a:pt x="139" y="59"/>
                </a:cubicBezTo>
                <a:cubicBezTo>
                  <a:pt x="140" y="61"/>
                  <a:pt x="144" y="64"/>
                  <a:pt x="148" y="69"/>
                </a:cubicBezTo>
                <a:cubicBezTo>
                  <a:pt x="151" y="71"/>
                  <a:pt x="152" y="73"/>
                  <a:pt x="152" y="75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152" y="83"/>
                  <a:pt x="152" y="83"/>
                  <a:pt x="150" y="83"/>
                </a:cubicBezTo>
                <a:cubicBezTo>
                  <a:pt x="149" y="83"/>
                  <a:pt x="148" y="83"/>
                  <a:pt x="148" y="82"/>
                </a:cubicBezTo>
                <a:cubicBezTo>
                  <a:pt x="148" y="70"/>
                  <a:pt x="148" y="70"/>
                  <a:pt x="148" y="70"/>
                </a:cubicBezTo>
                <a:cubicBezTo>
                  <a:pt x="138" y="70"/>
                  <a:pt x="138" y="70"/>
                  <a:pt x="138" y="70"/>
                </a:cubicBezTo>
                <a:close/>
                <a:moveTo>
                  <a:pt x="206" y="12"/>
                </a:moveTo>
                <a:cubicBezTo>
                  <a:pt x="206" y="192"/>
                  <a:pt x="206" y="192"/>
                  <a:pt x="206" y="192"/>
                </a:cubicBezTo>
                <a:cubicBezTo>
                  <a:pt x="206" y="196"/>
                  <a:pt x="209" y="200"/>
                  <a:pt x="213" y="200"/>
                </a:cubicBezTo>
                <a:cubicBezTo>
                  <a:pt x="217" y="200"/>
                  <a:pt x="220" y="196"/>
                  <a:pt x="220" y="192"/>
                </a:cubicBezTo>
                <a:cubicBezTo>
                  <a:pt x="220" y="12"/>
                  <a:pt x="220" y="12"/>
                  <a:pt x="220" y="12"/>
                </a:cubicBezTo>
                <a:cubicBezTo>
                  <a:pt x="220" y="8"/>
                  <a:pt x="217" y="4"/>
                  <a:pt x="213" y="4"/>
                </a:cubicBezTo>
                <a:cubicBezTo>
                  <a:pt x="209" y="4"/>
                  <a:pt x="206" y="8"/>
                  <a:pt x="206" y="12"/>
                </a:cubicBezTo>
                <a:close/>
                <a:moveTo>
                  <a:pt x="182" y="15"/>
                </a:moveTo>
                <a:cubicBezTo>
                  <a:pt x="15" y="15"/>
                  <a:pt x="15" y="15"/>
                  <a:pt x="15" y="15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5" y="200"/>
                  <a:pt x="17" y="205"/>
                  <a:pt x="20" y="208"/>
                </a:cubicBezTo>
                <a:cubicBezTo>
                  <a:pt x="23" y="211"/>
                  <a:pt x="29" y="213"/>
                  <a:pt x="35" y="213"/>
                </a:cubicBezTo>
                <a:cubicBezTo>
                  <a:pt x="35" y="213"/>
                  <a:pt x="35" y="213"/>
                  <a:pt x="35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84" y="207"/>
                  <a:pt x="181" y="200"/>
                  <a:pt x="182" y="190"/>
                </a:cubicBezTo>
                <a:cubicBezTo>
                  <a:pt x="182" y="190"/>
                  <a:pt x="182" y="190"/>
                  <a:pt x="182" y="190"/>
                </a:cubicBezTo>
                <a:lnTo>
                  <a:pt x="182" y="1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47"/>
          <p:cNvSpPr>
            <a:spLocks noChangeAspect="1" noEditPoints="1" noChangeArrowheads="1"/>
          </p:cNvSpPr>
          <p:nvPr/>
        </p:nvSpPr>
        <p:spPr bwMode="auto">
          <a:xfrm>
            <a:off x="8797575" y="2078164"/>
            <a:ext cx="431800" cy="34925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Freeform 37"/>
          <p:cNvSpPr>
            <a:spLocks noEditPoints="1" noChangeArrowheads="1"/>
          </p:cNvSpPr>
          <p:nvPr/>
        </p:nvSpPr>
        <p:spPr bwMode="auto">
          <a:xfrm>
            <a:off x="8838850" y="3916293"/>
            <a:ext cx="349250" cy="323850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57"/>
          <p:cNvSpPr>
            <a:spLocks noChangeArrowheads="1"/>
          </p:cNvSpPr>
          <p:nvPr/>
        </p:nvSpPr>
        <p:spPr bwMode="auto">
          <a:xfrm>
            <a:off x="1240185" y="210076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9229375" y="210076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文本框 40"/>
          <p:cNvSpPr txBox="1"/>
          <p:nvPr/>
        </p:nvSpPr>
        <p:spPr>
          <a:xfrm>
            <a:off x="637252" y="2488754"/>
            <a:ext cx="242922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40"/>
          <p:cNvSpPr txBox="1"/>
          <p:nvPr/>
        </p:nvSpPr>
        <p:spPr>
          <a:xfrm>
            <a:off x="9229375" y="2488754"/>
            <a:ext cx="242922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1240185" y="390158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9229375" y="390158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637252" y="4289577"/>
            <a:ext cx="242922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40"/>
          <p:cNvSpPr txBox="1"/>
          <p:nvPr/>
        </p:nvSpPr>
        <p:spPr>
          <a:xfrm>
            <a:off x="9229375" y="4289577"/>
            <a:ext cx="242922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77"/>
          <a:stretch>
            <a:fillRect/>
          </a:stretch>
        </p:blipFill>
        <p:spPr>
          <a:xfrm>
            <a:off x="3681263" y="2066887"/>
            <a:ext cx="2330181" cy="162219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8" b="3483"/>
          <a:stretch>
            <a:fillRect/>
          </a:stretch>
        </p:blipFill>
        <p:spPr>
          <a:xfrm>
            <a:off x="6185826" y="2066258"/>
            <a:ext cx="2324910" cy="16228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1"/>
          <a:stretch>
            <a:fillRect/>
          </a:stretch>
        </p:blipFill>
        <p:spPr>
          <a:xfrm>
            <a:off x="6185826" y="3901589"/>
            <a:ext cx="2324910" cy="162282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1"/>
          <a:stretch>
            <a:fillRect/>
          </a:stretch>
        </p:blipFill>
        <p:spPr>
          <a:xfrm>
            <a:off x="3681263" y="3901589"/>
            <a:ext cx="2324911" cy="16228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hape 2815"/>
          <p:cNvSpPr/>
          <p:nvPr/>
        </p:nvSpPr>
        <p:spPr>
          <a:xfrm>
            <a:off x="8119521" y="2113499"/>
            <a:ext cx="355532" cy="39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7" y="20618"/>
                </a:moveTo>
                <a:lnTo>
                  <a:pt x="1300" y="19636"/>
                </a:lnTo>
                <a:lnTo>
                  <a:pt x="20300" y="19636"/>
                </a:lnTo>
                <a:lnTo>
                  <a:pt x="20443" y="20618"/>
                </a:lnTo>
                <a:cubicBezTo>
                  <a:pt x="20443" y="20618"/>
                  <a:pt x="1157" y="20618"/>
                  <a:pt x="1157" y="20618"/>
                </a:cubicBezTo>
                <a:close/>
                <a:moveTo>
                  <a:pt x="3172" y="6873"/>
                </a:moveTo>
                <a:lnTo>
                  <a:pt x="6480" y="6873"/>
                </a:lnTo>
                <a:lnTo>
                  <a:pt x="6480" y="8973"/>
                </a:lnTo>
                <a:cubicBezTo>
                  <a:pt x="6158" y="9143"/>
                  <a:pt x="5940" y="9456"/>
                  <a:pt x="5940" y="9818"/>
                </a:cubicBezTo>
                <a:cubicBezTo>
                  <a:pt x="5940" y="10360"/>
                  <a:pt x="6424" y="10800"/>
                  <a:pt x="7020" y="10800"/>
                </a:cubicBezTo>
                <a:cubicBezTo>
                  <a:pt x="7616" y="10800"/>
                  <a:pt x="8100" y="10360"/>
                  <a:pt x="8100" y="9818"/>
                </a:cubicBezTo>
                <a:cubicBezTo>
                  <a:pt x="8100" y="9456"/>
                  <a:pt x="7882" y="9143"/>
                  <a:pt x="7560" y="8973"/>
                </a:cubicBezTo>
                <a:lnTo>
                  <a:pt x="7560" y="6873"/>
                </a:lnTo>
                <a:lnTo>
                  <a:pt x="14040" y="6873"/>
                </a:lnTo>
                <a:lnTo>
                  <a:pt x="14040" y="8973"/>
                </a:lnTo>
                <a:cubicBezTo>
                  <a:pt x="13718" y="9143"/>
                  <a:pt x="13500" y="9456"/>
                  <a:pt x="13500" y="9818"/>
                </a:cubicBezTo>
                <a:cubicBezTo>
                  <a:pt x="13500" y="10360"/>
                  <a:pt x="13984" y="10800"/>
                  <a:pt x="14580" y="10800"/>
                </a:cubicBezTo>
                <a:cubicBezTo>
                  <a:pt x="15176" y="10800"/>
                  <a:pt x="15660" y="10360"/>
                  <a:pt x="15660" y="9818"/>
                </a:cubicBezTo>
                <a:cubicBezTo>
                  <a:pt x="15660" y="9456"/>
                  <a:pt x="15442" y="9143"/>
                  <a:pt x="15120" y="8973"/>
                </a:cubicBezTo>
                <a:lnTo>
                  <a:pt x="15120" y="6873"/>
                </a:lnTo>
                <a:lnTo>
                  <a:pt x="18428" y="6873"/>
                </a:lnTo>
                <a:lnTo>
                  <a:pt x="20155" y="18655"/>
                </a:lnTo>
                <a:lnTo>
                  <a:pt x="1445" y="18655"/>
                </a:lnTo>
                <a:cubicBezTo>
                  <a:pt x="1445" y="18655"/>
                  <a:pt x="3172" y="6873"/>
                  <a:pt x="3172" y="6873"/>
                </a:cubicBezTo>
                <a:close/>
                <a:moveTo>
                  <a:pt x="7560" y="3927"/>
                </a:moveTo>
                <a:cubicBezTo>
                  <a:pt x="7560" y="2301"/>
                  <a:pt x="9011" y="982"/>
                  <a:pt x="10800" y="982"/>
                </a:cubicBezTo>
                <a:cubicBezTo>
                  <a:pt x="12590" y="982"/>
                  <a:pt x="14040" y="2301"/>
                  <a:pt x="14040" y="3927"/>
                </a:cubicBezTo>
                <a:lnTo>
                  <a:pt x="14040" y="5891"/>
                </a:lnTo>
                <a:lnTo>
                  <a:pt x="7560" y="5891"/>
                </a:lnTo>
                <a:cubicBezTo>
                  <a:pt x="7560" y="5891"/>
                  <a:pt x="7560" y="3927"/>
                  <a:pt x="7560" y="3927"/>
                </a:cubicBezTo>
                <a:close/>
                <a:moveTo>
                  <a:pt x="21586" y="21045"/>
                </a:moveTo>
                <a:lnTo>
                  <a:pt x="21595" y="21044"/>
                </a:lnTo>
                <a:lnTo>
                  <a:pt x="19435" y="6317"/>
                </a:lnTo>
                <a:lnTo>
                  <a:pt x="19426" y="6318"/>
                </a:lnTo>
                <a:cubicBezTo>
                  <a:pt x="19390" y="6079"/>
                  <a:pt x="19173" y="5891"/>
                  <a:pt x="18900" y="5891"/>
                </a:cubicBezTo>
                <a:lnTo>
                  <a:pt x="15120" y="5891"/>
                </a:lnTo>
                <a:lnTo>
                  <a:pt x="15120" y="3927"/>
                </a:lnTo>
                <a:cubicBezTo>
                  <a:pt x="15120" y="1758"/>
                  <a:pt x="13186" y="0"/>
                  <a:pt x="10800" y="0"/>
                </a:cubicBezTo>
                <a:cubicBezTo>
                  <a:pt x="8414" y="0"/>
                  <a:pt x="6480" y="1758"/>
                  <a:pt x="6480" y="3927"/>
                </a:cubicBezTo>
                <a:lnTo>
                  <a:pt x="6480" y="5891"/>
                </a:lnTo>
                <a:lnTo>
                  <a:pt x="2700" y="5891"/>
                </a:lnTo>
                <a:cubicBezTo>
                  <a:pt x="2427" y="5891"/>
                  <a:pt x="2210" y="6079"/>
                  <a:pt x="2174" y="6318"/>
                </a:cubicBezTo>
                <a:lnTo>
                  <a:pt x="2165" y="6317"/>
                </a:lnTo>
                <a:lnTo>
                  <a:pt x="5" y="21044"/>
                </a:lnTo>
                <a:lnTo>
                  <a:pt x="14" y="21045"/>
                </a:lnTo>
                <a:cubicBezTo>
                  <a:pt x="11" y="21067"/>
                  <a:pt x="0" y="21087"/>
                  <a:pt x="0" y="21109"/>
                </a:cubicBezTo>
                <a:cubicBezTo>
                  <a:pt x="0" y="21381"/>
                  <a:pt x="242" y="21600"/>
                  <a:pt x="540" y="21600"/>
                </a:cubicBezTo>
                <a:lnTo>
                  <a:pt x="21060" y="21600"/>
                </a:lnTo>
                <a:cubicBezTo>
                  <a:pt x="21358" y="21600"/>
                  <a:pt x="21600" y="21381"/>
                  <a:pt x="21600" y="21109"/>
                </a:cubicBezTo>
                <a:cubicBezTo>
                  <a:pt x="21600" y="21087"/>
                  <a:pt x="21589" y="21067"/>
                  <a:pt x="21586" y="21045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Shape 2553"/>
          <p:cNvSpPr/>
          <p:nvPr/>
        </p:nvSpPr>
        <p:spPr>
          <a:xfrm>
            <a:off x="5166771" y="2113498"/>
            <a:ext cx="355382" cy="323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Shape 2562"/>
          <p:cNvSpPr/>
          <p:nvPr/>
        </p:nvSpPr>
        <p:spPr>
          <a:xfrm>
            <a:off x="3704952" y="2113498"/>
            <a:ext cx="340875" cy="340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1" y="20619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294" y="17673"/>
                </a:moveTo>
                <a:lnTo>
                  <a:pt x="8376" y="10732"/>
                </a:lnTo>
                <a:lnTo>
                  <a:pt x="10838" y="14425"/>
                </a:lnTo>
                <a:cubicBezTo>
                  <a:pt x="10862" y="14484"/>
                  <a:pt x="10898" y="14536"/>
                  <a:pt x="10942" y="14581"/>
                </a:cubicBezTo>
                <a:lnTo>
                  <a:pt x="10944" y="14583"/>
                </a:lnTo>
                <a:cubicBezTo>
                  <a:pt x="11033" y="14673"/>
                  <a:pt x="11155" y="14727"/>
                  <a:pt x="11291" y="14727"/>
                </a:cubicBezTo>
                <a:cubicBezTo>
                  <a:pt x="11427" y="14727"/>
                  <a:pt x="11549" y="14673"/>
                  <a:pt x="11638" y="14583"/>
                </a:cubicBezTo>
                <a:lnTo>
                  <a:pt x="13686" y="12536"/>
                </a:lnTo>
                <a:lnTo>
                  <a:pt x="17242" y="17673"/>
                </a:lnTo>
                <a:cubicBezTo>
                  <a:pt x="17242" y="17673"/>
                  <a:pt x="4294" y="17673"/>
                  <a:pt x="4294" y="17673"/>
                </a:cubicBezTo>
                <a:close/>
                <a:moveTo>
                  <a:pt x="18620" y="17982"/>
                </a:moveTo>
                <a:lnTo>
                  <a:pt x="18617" y="17978"/>
                </a:lnTo>
                <a:cubicBezTo>
                  <a:pt x="18590" y="17913"/>
                  <a:pt x="18551" y="17858"/>
                  <a:pt x="18501" y="17810"/>
                </a:cubicBezTo>
                <a:lnTo>
                  <a:pt x="14201" y="11600"/>
                </a:lnTo>
                <a:lnTo>
                  <a:pt x="14200" y="11601"/>
                </a:lnTo>
                <a:cubicBezTo>
                  <a:pt x="14127" y="11420"/>
                  <a:pt x="13952" y="11291"/>
                  <a:pt x="13745" y="11291"/>
                </a:cubicBezTo>
                <a:cubicBezTo>
                  <a:pt x="13610" y="11291"/>
                  <a:pt x="13488" y="11346"/>
                  <a:pt x="13398" y="11435"/>
                </a:cubicBezTo>
                <a:lnTo>
                  <a:pt x="11360" y="13473"/>
                </a:lnTo>
                <a:lnTo>
                  <a:pt x="8798" y="9630"/>
                </a:lnTo>
                <a:cubicBezTo>
                  <a:pt x="8724" y="9453"/>
                  <a:pt x="8550" y="9327"/>
                  <a:pt x="8345" y="9327"/>
                </a:cubicBezTo>
                <a:cubicBezTo>
                  <a:pt x="8175" y="9327"/>
                  <a:pt x="8033" y="9420"/>
                  <a:pt x="7945" y="9551"/>
                </a:cubicBezTo>
                <a:lnTo>
                  <a:pt x="7937" y="9546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8164" y="18655"/>
                </a:lnTo>
                <a:cubicBezTo>
                  <a:pt x="18435" y="18655"/>
                  <a:pt x="18655" y="18435"/>
                  <a:pt x="18655" y="18164"/>
                </a:cubicBezTo>
                <a:cubicBezTo>
                  <a:pt x="18655" y="18099"/>
                  <a:pt x="18640" y="18039"/>
                  <a:pt x="18618" y="17983"/>
                </a:cubicBezTo>
                <a:cubicBezTo>
                  <a:pt x="18618" y="17983"/>
                  <a:pt x="18620" y="17982"/>
                  <a:pt x="18620" y="17982"/>
                </a:cubicBezTo>
                <a:close/>
                <a:moveTo>
                  <a:pt x="5400" y="3927"/>
                </a:moveTo>
                <a:cubicBezTo>
                  <a:pt x="6213" y="3927"/>
                  <a:pt x="6873" y="4587"/>
                  <a:pt x="6873" y="5400"/>
                </a:cubicBezTo>
                <a:cubicBezTo>
                  <a:pt x="6873" y="6214"/>
                  <a:pt x="6213" y="6873"/>
                  <a:pt x="5400" y="6873"/>
                </a:cubicBezTo>
                <a:cubicBezTo>
                  <a:pt x="4587" y="6873"/>
                  <a:pt x="3927" y="6214"/>
                  <a:pt x="3927" y="5400"/>
                </a:cubicBezTo>
                <a:cubicBezTo>
                  <a:pt x="3927" y="4587"/>
                  <a:pt x="4587" y="3927"/>
                  <a:pt x="5400" y="3927"/>
                </a:cubicBezTo>
                <a:moveTo>
                  <a:pt x="5400" y="7855"/>
                </a:moveTo>
                <a:cubicBezTo>
                  <a:pt x="6756" y="7855"/>
                  <a:pt x="7855" y="6756"/>
                  <a:pt x="7855" y="5400"/>
                </a:cubicBezTo>
                <a:cubicBezTo>
                  <a:pt x="7855" y="4045"/>
                  <a:pt x="6756" y="2945"/>
                  <a:pt x="5400" y="2945"/>
                </a:cubicBezTo>
                <a:cubicBezTo>
                  <a:pt x="4044" y="2945"/>
                  <a:pt x="2945" y="4045"/>
                  <a:pt x="2945" y="5400"/>
                </a:cubicBezTo>
                <a:cubicBezTo>
                  <a:pt x="2945" y="6756"/>
                  <a:pt x="4044" y="7855"/>
                  <a:pt x="5400" y="7855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Shape 2577"/>
          <p:cNvSpPr/>
          <p:nvPr/>
        </p:nvSpPr>
        <p:spPr>
          <a:xfrm>
            <a:off x="2260933" y="2113498"/>
            <a:ext cx="323075" cy="355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Shape 2629"/>
          <p:cNvSpPr/>
          <p:nvPr/>
        </p:nvSpPr>
        <p:spPr>
          <a:xfrm>
            <a:off x="6643097" y="2113498"/>
            <a:ext cx="355480" cy="355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Shape 2634"/>
          <p:cNvSpPr/>
          <p:nvPr/>
        </p:nvSpPr>
        <p:spPr>
          <a:xfrm>
            <a:off x="9595998" y="2113498"/>
            <a:ext cx="355382" cy="355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632705" y="4663735"/>
            <a:ext cx="8946903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260930" y="2694039"/>
            <a:ext cx="323078" cy="1954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704952" y="2694039"/>
            <a:ext cx="323078" cy="1954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182923" y="2694039"/>
            <a:ext cx="323078" cy="1954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659298" y="2694039"/>
            <a:ext cx="323078" cy="1954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135673" y="2694039"/>
            <a:ext cx="323078" cy="1954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612048" y="2694039"/>
            <a:ext cx="323078" cy="1954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260930" y="3840008"/>
            <a:ext cx="323078" cy="823727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704952" y="3077497"/>
            <a:ext cx="323078" cy="1586239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182923" y="3429000"/>
            <a:ext cx="323078" cy="1234736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659298" y="3227162"/>
            <a:ext cx="323078" cy="1436574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135673" y="3657600"/>
            <a:ext cx="323078" cy="1006136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612048" y="3008671"/>
            <a:ext cx="323078" cy="1655065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40"/>
          <p:cNvSpPr txBox="1"/>
          <p:nvPr/>
        </p:nvSpPr>
        <p:spPr>
          <a:xfrm>
            <a:off x="1632705" y="5164962"/>
            <a:ext cx="8946903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！此处文字通过</a:t>
            </a:r>
            <a:r>
              <a:rPr lang="en-US" altLang="zh-CN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lang="en-US" altLang="zh-CN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12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lang="zh-CN" altLang="en-US" sz="1200" noProof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2"/>
          <p:cNvSpPr txBox="1"/>
          <p:nvPr/>
        </p:nvSpPr>
        <p:spPr>
          <a:xfrm>
            <a:off x="2062409" y="4746000"/>
            <a:ext cx="720120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21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7" name="文本框 2"/>
          <p:cNvSpPr txBox="1"/>
          <p:nvPr/>
        </p:nvSpPr>
        <p:spPr>
          <a:xfrm>
            <a:off x="3506431" y="4762318"/>
            <a:ext cx="720120" cy="3366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8" name="文本框 2"/>
          <p:cNvSpPr txBox="1"/>
          <p:nvPr/>
        </p:nvSpPr>
        <p:spPr>
          <a:xfrm>
            <a:off x="4984402" y="4762318"/>
            <a:ext cx="720120" cy="3366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9" name="文本框 2"/>
          <p:cNvSpPr txBox="1"/>
          <p:nvPr/>
        </p:nvSpPr>
        <p:spPr>
          <a:xfrm>
            <a:off x="6460777" y="4746000"/>
            <a:ext cx="720120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71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0" name="文本框 2"/>
          <p:cNvSpPr txBox="1"/>
          <p:nvPr/>
        </p:nvSpPr>
        <p:spPr>
          <a:xfrm>
            <a:off x="7937152" y="4746000"/>
            <a:ext cx="720120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41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1" name="文本框 2"/>
          <p:cNvSpPr txBox="1"/>
          <p:nvPr/>
        </p:nvSpPr>
        <p:spPr>
          <a:xfrm>
            <a:off x="9413527" y="4762318"/>
            <a:ext cx="720120" cy="3366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40"/>
          <p:cNvSpPr txBox="1"/>
          <p:nvPr/>
        </p:nvSpPr>
        <p:spPr>
          <a:xfrm>
            <a:off x="1257692" y="1844020"/>
            <a:ext cx="9676615" cy="8906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86"/>
          <p:cNvSpPr>
            <a:spLocks noChangeArrowheads="1"/>
          </p:cNvSpPr>
          <p:nvPr/>
        </p:nvSpPr>
        <p:spPr bwMode="auto">
          <a:xfrm>
            <a:off x="1705221" y="3090003"/>
            <a:ext cx="1367691" cy="13677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Shape 2641"/>
          <p:cNvSpPr/>
          <p:nvPr/>
        </p:nvSpPr>
        <p:spPr>
          <a:xfrm>
            <a:off x="2125135" y="3605936"/>
            <a:ext cx="527863" cy="335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1257692" y="4651487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0" name="Freeform 86"/>
          <p:cNvSpPr>
            <a:spLocks noChangeArrowheads="1"/>
          </p:cNvSpPr>
          <p:nvPr/>
        </p:nvSpPr>
        <p:spPr bwMode="auto">
          <a:xfrm>
            <a:off x="4176510" y="3090003"/>
            <a:ext cx="1367691" cy="1367779"/>
          </a:xfrm>
          <a:prstGeom prst="ellipse">
            <a:avLst/>
          </a:prstGeom>
          <a:solidFill>
            <a:srgbClr val="4F85AE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" name="Shape 2666"/>
          <p:cNvSpPr/>
          <p:nvPr/>
        </p:nvSpPr>
        <p:spPr>
          <a:xfrm>
            <a:off x="4620404" y="3642358"/>
            <a:ext cx="527863" cy="287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2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2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964" y="18000"/>
                </a:moveTo>
                <a:lnTo>
                  <a:pt x="10800" y="18000"/>
                </a:lnTo>
                <a:lnTo>
                  <a:pt x="10800" y="3600"/>
                </a:lnTo>
                <a:lnTo>
                  <a:pt x="1964" y="3600"/>
                </a:lnTo>
                <a:cubicBezTo>
                  <a:pt x="1964" y="3600"/>
                  <a:pt x="1964" y="18000"/>
                  <a:pt x="1964" y="180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3728981" y="4651487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3" name="Freeform 86"/>
          <p:cNvSpPr>
            <a:spLocks noChangeArrowheads="1"/>
          </p:cNvSpPr>
          <p:nvPr/>
        </p:nvSpPr>
        <p:spPr bwMode="auto">
          <a:xfrm>
            <a:off x="6647800" y="3090003"/>
            <a:ext cx="1367691" cy="13677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4" name="Shape 2781"/>
          <p:cNvSpPr/>
          <p:nvPr/>
        </p:nvSpPr>
        <p:spPr>
          <a:xfrm>
            <a:off x="7113595" y="3450490"/>
            <a:ext cx="527862" cy="527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6200270" y="4651487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6" name="Freeform 86"/>
          <p:cNvSpPr>
            <a:spLocks noChangeArrowheads="1"/>
          </p:cNvSpPr>
          <p:nvPr/>
        </p:nvSpPr>
        <p:spPr bwMode="auto">
          <a:xfrm>
            <a:off x="9119088" y="3090003"/>
            <a:ext cx="1367691" cy="1367779"/>
          </a:xfrm>
          <a:prstGeom prst="ellipse">
            <a:avLst/>
          </a:prstGeom>
          <a:solidFill>
            <a:srgbClr val="4F85AE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7" name="Shape 2774"/>
          <p:cNvSpPr/>
          <p:nvPr/>
        </p:nvSpPr>
        <p:spPr>
          <a:xfrm>
            <a:off x="9539003" y="3522390"/>
            <a:ext cx="527862" cy="527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6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cs typeface="+mn-ea"/>
              <a:sym typeface="+mn-lt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8671559" y="4651487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598633" y="3270937"/>
            <a:ext cx="1589087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12%</a:t>
            </a:r>
            <a:endParaRPr kumimoji="0" lang="en-US" altLang="en-US" sz="6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4435370" y="2039938"/>
            <a:ext cx="760413" cy="2686050"/>
            <a:chOff x="7721" y="2823"/>
            <a:chExt cx="1226" cy="4348"/>
          </a:xfrm>
        </p:grpSpPr>
        <p:sp>
          <p:nvSpPr>
            <p:cNvPr id="15" name="AutoShape 32"/>
            <p:cNvSpPr>
              <a:spLocks noChangeArrowheads="1"/>
            </p:cNvSpPr>
            <p:nvPr/>
          </p:nvSpPr>
          <p:spPr bwMode="auto">
            <a:xfrm>
              <a:off x="7721" y="2823"/>
              <a:ext cx="1227" cy="4349"/>
            </a:xfrm>
            <a:custGeom>
              <a:avLst/>
              <a:gdLst>
                <a:gd name="T0" fmla="*/ 12347 w 20967"/>
                <a:gd name="T1" fmla="*/ 0 h 21600"/>
                <a:gd name="T2" fmla="*/ 8721 w 20967"/>
                <a:gd name="T3" fmla="*/ 1059 h 21600"/>
                <a:gd name="T4" fmla="*/ 9036 w 20967"/>
                <a:gd name="T5" fmla="*/ 2211 h 21600"/>
                <a:gd name="T6" fmla="*/ 9509 w 20967"/>
                <a:gd name="T7" fmla="*/ 2395 h 21600"/>
                <a:gd name="T8" fmla="*/ 9824 w 20967"/>
                <a:gd name="T9" fmla="*/ 2901 h 21600"/>
                <a:gd name="T10" fmla="*/ 10455 w 20967"/>
                <a:gd name="T11" fmla="*/ 3178 h 21600"/>
                <a:gd name="T12" fmla="*/ 9667 w 20967"/>
                <a:gd name="T13" fmla="*/ 3592 h 21600"/>
                <a:gd name="T14" fmla="*/ 6671 w 20967"/>
                <a:gd name="T15" fmla="*/ 3961 h 21600"/>
                <a:gd name="T16" fmla="*/ 4306 w 20967"/>
                <a:gd name="T17" fmla="*/ 4606 h 21600"/>
                <a:gd name="T18" fmla="*/ 1941 w 20967"/>
                <a:gd name="T19" fmla="*/ 5665 h 21600"/>
                <a:gd name="T20" fmla="*/ 49 w 20967"/>
                <a:gd name="T21" fmla="*/ 6908 h 21600"/>
                <a:gd name="T22" fmla="*/ 3833 w 20967"/>
                <a:gd name="T23" fmla="*/ 7507 h 21600"/>
                <a:gd name="T24" fmla="*/ 5410 w 20967"/>
                <a:gd name="T25" fmla="*/ 7277 h 21600"/>
                <a:gd name="T26" fmla="*/ 4306 w 20967"/>
                <a:gd name="T27" fmla="*/ 9257 h 21600"/>
                <a:gd name="T28" fmla="*/ 3518 w 20967"/>
                <a:gd name="T29" fmla="*/ 11284 h 21600"/>
                <a:gd name="T30" fmla="*/ 4937 w 20967"/>
                <a:gd name="T31" fmla="*/ 11514 h 21600"/>
                <a:gd name="T32" fmla="*/ 5883 w 20967"/>
                <a:gd name="T33" fmla="*/ 14093 h 21600"/>
                <a:gd name="T34" fmla="*/ 7144 w 20967"/>
                <a:gd name="T35" fmla="*/ 16580 h 21600"/>
                <a:gd name="T36" fmla="*/ 7302 w 20967"/>
                <a:gd name="T37" fmla="*/ 18146 h 21600"/>
                <a:gd name="T38" fmla="*/ 4779 w 20967"/>
                <a:gd name="T39" fmla="*/ 19159 h 21600"/>
                <a:gd name="T40" fmla="*/ 1941 w 20967"/>
                <a:gd name="T41" fmla="*/ 19343 h 21600"/>
                <a:gd name="T42" fmla="*/ 2257 w 20967"/>
                <a:gd name="T43" fmla="*/ 19712 h 21600"/>
                <a:gd name="T44" fmla="*/ 6829 w 20967"/>
                <a:gd name="T45" fmla="*/ 19574 h 21600"/>
                <a:gd name="T46" fmla="*/ 8563 w 20967"/>
                <a:gd name="T47" fmla="*/ 19389 h 21600"/>
                <a:gd name="T48" fmla="*/ 9667 w 20967"/>
                <a:gd name="T49" fmla="*/ 19620 h 21600"/>
                <a:gd name="T50" fmla="*/ 11559 w 20967"/>
                <a:gd name="T51" fmla="*/ 19297 h 21600"/>
                <a:gd name="T52" fmla="*/ 11716 w 20967"/>
                <a:gd name="T53" fmla="*/ 18468 h 21600"/>
                <a:gd name="T54" fmla="*/ 11401 w 20967"/>
                <a:gd name="T55" fmla="*/ 17501 h 21600"/>
                <a:gd name="T56" fmla="*/ 12032 w 20967"/>
                <a:gd name="T57" fmla="*/ 16119 h 21600"/>
                <a:gd name="T58" fmla="*/ 12032 w 20967"/>
                <a:gd name="T59" fmla="*/ 15014 h 21600"/>
                <a:gd name="T60" fmla="*/ 11716 w 20967"/>
                <a:gd name="T61" fmla="*/ 13955 h 21600"/>
                <a:gd name="T62" fmla="*/ 11716 w 20967"/>
                <a:gd name="T63" fmla="*/ 13264 h 21600"/>
                <a:gd name="T64" fmla="*/ 12978 w 20967"/>
                <a:gd name="T65" fmla="*/ 15244 h 21600"/>
                <a:gd name="T66" fmla="*/ 13766 w 20967"/>
                <a:gd name="T67" fmla="*/ 17593 h 21600"/>
                <a:gd name="T68" fmla="*/ 14870 w 20967"/>
                <a:gd name="T69" fmla="*/ 19021 h 21600"/>
                <a:gd name="T70" fmla="*/ 15343 w 20967"/>
                <a:gd name="T71" fmla="*/ 19666 h 21600"/>
                <a:gd name="T72" fmla="*/ 14712 w 20967"/>
                <a:gd name="T73" fmla="*/ 20495 h 21600"/>
                <a:gd name="T74" fmla="*/ 15185 w 20967"/>
                <a:gd name="T75" fmla="*/ 21600 h 21600"/>
                <a:gd name="T76" fmla="*/ 18654 w 20967"/>
                <a:gd name="T77" fmla="*/ 20909 h 21600"/>
                <a:gd name="T78" fmla="*/ 18969 w 20967"/>
                <a:gd name="T79" fmla="*/ 19804 h 21600"/>
                <a:gd name="T80" fmla="*/ 19442 w 20967"/>
                <a:gd name="T81" fmla="*/ 18929 h 21600"/>
                <a:gd name="T82" fmla="*/ 19442 w 20967"/>
                <a:gd name="T83" fmla="*/ 17731 h 21600"/>
                <a:gd name="T84" fmla="*/ 18811 w 20967"/>
                <a:gd name="T85" fmla="*/ 15567 h 21600"/>
                <a:gd name="T86" fmla="*/ 18023 w 20967"/>
                <a:gd name="T87" fmla="*/ 12988 h 21600"/>
                <a:gd name="T88" fmla="*/ 17865 w 20967"/>
                <a:gd name="T89" fmla="*/ 11606 h 21600"/>
                <a:gd name="T90" fmla="*/ 20230 w 20967"/>
                <a:gd name="T91" fmla="*/ 11330 h 21600"/>
                <a:gd name="T92" fmla="*/ 19284 w 20967"/>
                <a:gd name="T93" fmla="*/ 9718 h 21600"/>
                <a:gd name="T94" fmla="*/ 18181 w 20967"/>
                <a:gd name="T95" fmla="*/ 8060 h 21600"/>
                <a:gd name="T96" fmla="*/ 18496 w 20967"/>
                <a:gd name="T97" fmla="*/ 6954 h 21600"/>
                <a:gd name="T98" fmla="*/ 20388 w 20967"/>
                <a:gd name="T99" fmla="*/ 5527 h 21600"/>
                <a:gd name="T100" fmla="*/ 20546 w 20967"/>
                <a:gd name="T101" fmla="*/ 3915 h 21600"/>
                <a:gd name="T102" fmla="*/ 17235 w 20967"/>
                <a:gd name="T103" fmla="*/ 3592 h 21600"/>
                <a:gd name="T104" fmla="*/ 15500 w 20967"/>
                <a:gd name="T105" fmla="*/ 2994 h 21600"/>
                <a:gd name="T106" fmla="*/ 14870 w 20967"/>
                <a:gd name="T107" fmla="*/ 2763 h 21600"/>
                <a:gd name="T108" fmla="*/ 15027 w 20967"/>
                <a:gd name="T109" fmla="*/ 2395 h 21600"/>
                <a:gd name="T110" fmla="*/ 15973 w 20967"/>
                <a:gd name="T111" fmla="*/ 2026 h 21600"/>
                <a:gd name="T112" fmla="*/ 16131 w 20967"/>
                <a:gd name="T113" fmla="*/ 875 h 21600"/>
                <a:gd name="T114" fmla="*/ 12347 w 20967"/>
                <a:gd name="T115" fmla="*/ 0 h 21600"/>
                <a:gd name="T116" fmla="*/ 12347 w 20967"/>
                <a:gd name="T11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967" h="21600">
                  <a:moveTo>
                    <a:pt x="12347" y="0"/>
                  </a:moveTo>
                  <a:cubicBezTo>
                    <a:pt x="10928" y="0"/>
                    <a:pt x="8721" y="414"/>
                    <a:pt x="8721" y="1059"/>
                  </a:cubicBezTo>
                  <a:cubicBezTo>
                    <a:pt x="8721" y="1704"/>
                    <a:pt x="8879" y="1980"/>
                    <a:pt x="9036" y="2211"/>
                  </a:cubicBezTo>
                  <a:cubicBezTo>
                    <a:pt x="9194" y="2395"/>
                    <a:pt x="9509" y="2395"/>
                    <a:pt x="9509" y="2395"/>
                  </a:cubicBezTo>
                  <a:cubicBezTo>
                    <a:pt x="9509" y="2395"/>
                    <a:pt x="9352" y="2809"/>
                    <a:pt x="9824" y="2901"/>
                  </a:cubicBezTo>
                  <a:cubicBezTo>
                    <a:pt x="10297" y="3040"/>
                    <a:pt x="10455" y="3040"/>
                    <a:pt x="10455" y="3178"/>
                  </a:cubicBezTo>
                  <a:cubicBezTo>
                    <a:pt x="10455" y="3316"/>
                    <a:pt x="10140" y="3454"/>
                    <a:pt x="9667" y="3592"/>
                  </a:cubicBezTo>
                  <a:cubicBezTo>
                    <a:pt x="9352" y="3730"/>
                    <a:pt x="7617" y="3869"/>
                    <a:pt x="6671" y="3961"/>
                  </a:cubicBezTo>
                  <a:cubicBezTo>
                    <a:pt x="5568" y="4099"/>
                    <a:pt x="4937" y="4237"/>
                    <a:pt x="4306" y="4606"/>
                  </a:cubicBezTo>
                  <a:cubicBezTo>
                    <a:pt x="3833" y="4928"/>
                    <a:pt x="3045" y="5388"/>
                    <a:pt x="1941" y="5665"/>
                  </a:cubicBezTo>
                  <a:cubicBezTo>
                    <a:pt x="995" y="5987"/>
                    <a:pt x="-266" y="6448"/>
                    <a:pt x="49" y="6908"/>
                  </a:cubicBezTo>
                  <a:cubicBezTo>
                    <a:pt x="522" y="7323"/>
                    <a:pt x="2572" y="7691"/>
                    <a:pt x="3833" y="7507"/>
                  </a:cubicBezTo>
                  <a:cubicBezTo>
                    <a:pt x="4937" y="7323"/>
                    <a:pt x="5410" y="7277"/>
                    <a:pt x="5410" y="7277"/>
                  </a:cubicBezTo>
                  <a:cubicBezTo>
                    <a:pt x="5410" y="7277"/>
                    <a:pt x="4622" y="8290"/>
                    <a:pt x="4306" y="9257"/>
                  </a:cubicBezTo>
                  <a:cubicBezTo>
                    <a:pt x="3991" y="10270"/>
                    <a:pt x="3045" y="11238"/>
                    <a:pt x="3518" y="11284"/>
                  </a:cubicBezTo>
                  <a:cubicBezTo>
                    <a:pt x="4149" y="11376"/>
                    <a:pt x="4937" y="11514"/>
                    <a:pt x="4937" y="11514"/>
                  </a:cubicBezTo>
                  <a:cubicBezTo>
                    <a:pt x="4937" y="11514"/>
                    <a:pt x="5095" y="12896"/>
                    <a:pt x="5883" y="14093"/>
                  </a:cubicBezTo>
                  <a:cubicBezTo>
                    <a:pt x="6671" y="15290"/>
                    <a:pt x="6987" y="15843"/>
                    <a:pt x="7144" y="16580"/>
                  </a:cubicBezTo>
                  <a:cubicBezTo>
                    <a:pt x="7302" y="17317"/>
                    <a:pt x="7460" y="17823"/>
                    <a:pt x="7302" y="18146"/>
                  </a:cubicBezTo>
                  <a:cubicBezTo>
                    <a:pt x="7144" y="18422"/>
                    <a:pt x="5725" y="19021"/>
                    <a:pt x="4779" y="19159"/>
                  </a:cubicBezTo>
                  <a:cubicBezTo>
                    <a:pt x="3991" y="19251"/>
                    <a:pt x="2572" y="19251"/>
                    <a:pt x="1941" y="19343"/>
                  </a:cubicBezTo>
                  <a:cubicBezTo>
                    <a:pt x="1311" y="19389"/>
                    <a:pt x="838" y="19620"/>
                    <a:pt x="2257" y="19712"/>
                  </a:cubicBezTo>
                  <a:cubicBezTo>
                    <a:pt x="3676" y="19758"/>
                    <a:pt x="6198" y="19666"/>
                    <a:pt x="6829" y="19574"/>
                  </a:cubicBezTo>
                  <a:cubicBezTo>
                    <a:pt x="7460" y="19528"/>
                    <a:pt x="8563" y="19389"/>
                    <a:pt x="8563" y="19389"/>
                  </a:cubicBezTo>
                  <a:cubicBezTo>
                    <a:pt x="8563" y="19389"/>
                    <a:pt x="8248" y="19620"/>
                    <a:pt x="9667" y="19620"/>
                  </a:cubicBezTo>
                  <a:cubicBezTo>
                    <a:pt x="11243" y="19620"/>
                    <a:pt x="11401" y="19574"/>
                    <a:pt x="11559" y="19297"/>
                  </a:cubicBezTo>
                  <a:cubicBezTo>
                    <a:pt x="11559" y="19021"/>
                    <a:pt x="11559" y="18652"/>
                    <a:pt x="11716" y="18468"/>
                  </a:cubicBezTo>
                  <a:cubicBezTo>
                    <a:pt x="12032" y="18284"/>
                    <a:pt x="10928" y="17777"/>
                    <a:pt x="11401" y="17501"/>
                  </a:cubicBezTo>
                  <a:cubicBezTo>
                    <a:pt x="12032" y="17271"/>
                    <a:pt x="12505" y="16534"/>
                    <a:pt x="12032" y="16119"/>
                  </a:cubicBezTo>
                  <a:cubicBezTo>
                    <a:pt x="11559" y="15705"/>
                    <a:pt x="12189" y="15290"/>
                    <a:pt x="12032" y="15014"/>
                  </a:cubicBezTo>
                  <a:cubicBezTo>
                    <a:pt x="11874" y="14738"/>
                    <a:pt x="11716" y="14369"/>
                    <a:pt x="11716" y="13955"/>
                  </a:cubicBezTo>
                  <a:cubicBezTo>
                    <a:pt x="11716" y="13540"/>
                    <a:pt x="11716" y="13264"/>
                    <a:pt x="11716" y="13264"/>
                  </a:cubicBezTo>
                  <a:cubicBezTo>
                    <a:pt x="11716" y="13264"/>
                    <a:pt x="12662" y="14830"/>
                    <a:pt x="12978" y="15244"/>
                  </a:cubicBezTo>
                  <a:cubicBezTo>
                    <a:pt x="13293" y="15659"/>
                    <a:pt x="13766" y="17133"/>
                    <a:pt x="13766" y="17593"/>
                  </a:cubicBezTo>
                  <a:cubicBezTo>
                    <a:pt x="13766" y="18054"/>
                    <a:pt x="14870" y="18652"/>
                    <a:pt x="14870" y="19021"/>
                  </a:cubicBezTo>
                  <a:cubicBezTo>
                    <a:pt x="15027" y="19435"/>
                    <a:pt x="15027" y="19666"/>
                    <a:pt x="15343" y="19666"/>
                  </a:cubicBezTo>
                  <a:cubicBezTo>
                    <a:pt x="15816" y="19666"/>
                    <a:pt x="15027" y="20126"/>
                    <a:pt x="14712" y="20495"/>
                  </a:cubicBezTo>
                  <a:cubicBezTo>
                    <a:pt x="14554" y="20817"/>
                    <a:pt x="13608" y="21600"/>
                    <a:pt x="15185" y="21600"/>
                  </a:cubicBezTo>
                  <a:cubicBezTo>
                    <a:pt x="16919" y="21600"/>
                    <a:pt x="18654" y="21416"/>
                    <a:pt x="18654" y="20909"/>
                  </a:cubicBezTo>
                  <a:cubicBezTo>
                    <a:pt x="18811" y="20449"/>
                    <a:pt x="18496" y="19988"/>
                    <a:pt x="18969" y="19804"/>
                  </a:cubicBezTo>
                  <a:cubicBezTo>
                    <a:pt x="19442" y="19620"/>
                    <a:pt x="19442" y="19205"/>
                    <a:pt x="19442" y="18929"/>
                  </a:cubicBezTo>
                  <a:cubicBezTo>
                    <a:pt x="19284" y="18699"/>
                    <a:pt x="19600" y="18238"/>
                    <a:pt x="19442" y="17731"/>
                  </a:cubicBezTo>
                  <a:cubicBezTo>
                    <a:pt x="19127" y="17179"/>
                    <a:pt x="19127" y="16258"/>
                    <a:pt x="18811" y="15567"/>
                  </a:cubicBezTo>
                  <a:cubicBezTo>
                    <a:pt x="18338" y="14876"/>
                    <a:pt x="18181" y="13817"/>
                    <a:pt x="18023" y="12988"/>
                  </a:cubicBezTo>
                  <a:cubicBezTo>
                    <a:pt x="17708" y="12159"/>
                    <a:pt x="17550" y="11744"/>
                    <a:pt x="17865" y="11606"/>
                  </a:cubicBezTo>
                  <a:cubicBezTo>
                    <a:pt x="18181" y="11514"/>
                    <a:pt x="19757" y="11376"/>
                    <a:pt x="20230" y="11330"/>
                  </a:cubicBezTo>
                  <a:cubicBezTo>
                    <a:pt x="20703" y="11330"/>
                    <a:pt x="19757" y="10455"/>
                    <a:pt x="19284" y="9718"/>
                  </a:cubicBezTo>
                  <a:cubicBezTo>
                    <a:pt x="18969" y="9027"/>
                    <a:pt x="18496" y="8566"/>
                    <a:pt x="18181" y="8060"/>
                  </a:cubicBezTo>
                  <a:cubicBezTo>
                    <a:pt x="17708" y="7553"/>
                    <a:pt x="17708" y="7323"/>
                    <a:pt x="18496" y="6954"/>
                  </a:cubicBezTo>
                  <a:cubicBezTo>
                    <a:pt x="19127" y="6586"/>
                    <a:pt x="20073" y="6356"/>
                    <a:pt x="20388" y="5527"/>
                  </a:cubicBezTo>
                  <a:cubicBezTo>
                    <a:pt x="20861" y="4698"/>
                    <a:pt x="21334" y="4145"/>
                    <a:pt x="20546" y="3915"/>
                  </a:cubicBezTo>
                  <a:cubicBezTo>
                    <a:pt x="19757" y="3730"/>
                    <a:pt x="18338" y="3823"/>
                    <a:pt x="17235" y="3592"/>
                  </a:cubicBezTo>
                  <a:cubicBezTo>
                    <a:pt x="16131" y="3316"/>
                    <a:pt x="15973" y="3040"/>
                    <a:pt x="15500" y="2994"/>
                  </a:cubicBezTo>
                  <a:cubicBezTo>
                    <a:pt x="15027" y="2948"/>
                    <a:pt x="14870" y="2948"/>
                    <a:pt x="14870" y="2763"/>
                  </a:cubicBezTo>
                  <a:cubicBezTo>
                    <a:pt x="14870" y="2579"/>
                    <a:pt x="15027" y="2395"/>
                    <a:pt x="15027" y="2395"/>
                  </a:cubicBezTo>
                  <a:cubicBezTo>
                    <a:pt x="15027" y="2395"/>
                    <a:pt x="15816" y="2257"/>
                    <a:pt x="15973" y="2026"/>
                  </a:cubicBezTo>
                  <a:cubicBezTo>
                    <a:pt x="16131" y="1796"/>
                    <a:pt x="16289" y="1243"/>
                    <a:pt x="16131" y="875"/>
                  </a:cubicBezTo>
                  <a:cubicBezTo>
                    <a:pt x="15816" y="507"/>
                    <a:pt x="14712" y="0"/>
                    <a:pt x="12347" y="0"/>
                  </a:cubicBezTo>
                  <a:close/>
                  <a:moveTo>
                    <a:pt x="12347" y="0"/>
                  </a:move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AutoShape 33"/>
            <p:cNvSpPr>
              <a:spLocks noChangeArrowheads="1"/>
            </p:cNvSpPr>
            <p:nvPr/>
          </p:nvSpPr>
          <p:spPr bwMode="auto">
            <a:xfrm>
              <a:off x="8306" y="3390"/>
              <a:ext cx="312" cy="239"/>
            </a:xfrm>
            <a:custGeom>
              <a:avLst/>
              <a:gdLst>
                <a:gd name="T0" fmla="*/ 1271 w 21600"/>
                <a:gd name="T1" fmla="*/ 9969 h 21600"/>
                <a:gd name="T2" fmla="*/ 0 w 21600"/>
                <a:gd name="T3" fmla="*/ 12462 h 21600"/>
                <a:gd name="T4" fmla="*/ 635 w 21600"/>
                <a:gd name="T5" fmla="*/ 21600 h 21600"/>
                <a:gd name="T6" fmla="*/ 5082 w 21600"/>
                <a:gd name="T7" fmla="*/ 12462 h 21600"/>
                <a:gd name="T8" fmla="*/ 8894 w 21600"/>
                <a:gd name="T9" fmla="*/ 16615 h 21600"/>
                <a:gd name="T10" fmla="*/ 9529 w 21600"/>
                <a:gd name="T11" fmla="*/ 20769 h 21600"/>
                <a:gd name="T12" fmla="*/ 21600 w 21600"/>
                <a:gd name="T13" fmla="*/ 3323 h 21600"/>
                <a:gd name="T14" fmla="*/ 19694 w 21600"/>
                <a:gd name="T15" fmla="*/ 0 h 21600"/>
                <a:gd name="T16" fmla="*/ 5718 w 21600"/>
                <a:gd name="T17" fmla="*/ 11631 h 21600"/>
                <a:gd name="T18" fmla="*/ 1271 w 21600"/>
                <a:gd name="T19" fmla="*/ 9969 h 21600"/>
                <a:gd name="T20" fmla="*/ 1271 w 21600"/>
                <a:gd name="T21" fmla="*/ 9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00" h="21600">
                  <a:moveTo>
                    <a:pt x="1271" y="9969"/>
                  </a:moveTo>
                  <a:cubicBezTo>
                    <a:pt x="635" y="10800"/>
                    <a:pt x="635" y="11631"/>
                    <a:pt x="0" y="12462"/>
                  </a:cubicBezTo>
                  <a:cubicBezTo>
                    <a:pt x="635" y="15785"/>
                    <a:pt x="635" y="19108"/>
                    <a:pt x="635" y="21600"/>
                  </a:cubicBezTo>
                  <a:cubicBezTo>
                    <a:pt x="4447" y="19108"/>
                    <a:pt x="2541" y="13292"/>
                    <a:pt x="5082" y="12462"/>
                  </a:cubicBezTo>
                  <a:cubicBezTo>
                    <a:pt x="8259" y="12462"/>
                    <a:pt x="8259" y="14123"/>
                    <a:pt x="8894" y="16615"/>
                  </a:cubicBezTo>
                  <a:cubicBezTo>
                    <a:pt x="9529" y="18277"/>
                    <a:pt x="9529" y="20769"/>
                    <a:pt x="9529" y="20769"/>
                  </a:cubicBezTo>
                  <a:cubicBezTo>
                    <a:pt x="9529" y="20769"/>
                    <a:pt x="19059" y="7477"/>
                    <a:pt x="21600" y="3323"/>
                  </a:cubicBezTo>
                  <a:cubicBezTo>
                    <a:pt x="20329" y="2492"/>
                    <a:pt x="19694" y="1662"/>
                    <a:pt x="19694" y="0"/>
                  </a:cubicBezTo>
                  <a:cubicBezTo>
                    <a:pt x="16518" y="4154"/>
                    <a:pt x="9529" y="11631"/>
                    <a:pt x="5718" y="11631"/>
                  </a:cubicBezTo>
                  <a:cubicBezTo>
                    <a:pt x="3812" y="11631"/>
                    <a:pt x="2541" y="10800"/>
                    <a:pt x="1271" y="9969"/>
                  </a:cubicBezTo>
                  <a:close/>
                  <a:moveTo>
                    <a:pt x="1271" y="99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AutoShape 34"/>
            <p:cNvSpPr>
              <a:spLocks noChangeArrowheads="1"/>
            </p:cNvSpPr>
            <p:nvPr/>
          </p:nvSpPr>
          <p:spPr bwMode="auto">
            <a:xfrm>
              <a:off x="8156" y="4040"/>
              <a:ext cx="130" cy="184"/>
            </a:xfrm>
            <a:custGeom>
              <a:avLst/>
              <a:gdLst>
                <a:gd name="T0" fmla="*/ 8480 w 20000"/>
                <a:gd name="T1" fmla="*/ 1080 h 21600"/>
                <a:gd name="T2" fmla="*/ 20000 w 20000"/>
                <a:gd name="T3" fmla="*/ 0 h 21600"/>
                <a:gd name="T4" fmla="*/ 9920 w 20000"/>
                <a:gd name="T5" fmla="*/ 11880 h 21600"/>
                <a:gd name="T6" fmla="*/ 9920 w 20000"/>
                <a:gd name="T7" fmla="*/ 19440 h 21600"/>
                <a:gd name="T8" fmla="*/ 1280 w 20000"/>
                <a:gd name="T9" fmla="*/ 21600 h 21600"/>
                <a:gd name="T10" fmla="*/ 1280 w 20000"/>
                <a:gd name="T11" fmla="*/ 9720 h 21600"/>
                <a:gd name="T12" fmla="*/ 8480 w 20000"/>
                <a:gd name="T13" fmla="*/ 1080 h 21600"/>
                <a:gd name="T14" fmla="*/ 8480 w 20000"/>
                <a:gd name="T15" fmla="*/ 10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1600">
                  <a:moveTo>
                    <a:pt x="8480" y="108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20000" y="0"/>
                    <a:pt x="9920" y="5400"/>
                    <a:pt x="9920" y="11880"/>
                  </a:cubicBezTo>
                  <a:cubicBezTo>
                    <a:pt x="9920" y="17280"/>
                    <a:pt x="9920" y="19440"/>
                    <a:pt x="9920" y="19440"/>
                  </a:cubicBezTo>
                  <a:cubicBezTo>
                    <a:pt x="1280" y="21600"/>
                    <a:pt x="1280" y="21600"/>
                    <a:pt x="1280" y="21600"/>
                  </a:cubicBezTo>
                  <a:cubicBezTo>
                    <a:pt x="1280" y="21600"/>
                    <a:pt x="-1600" y="15120"/>
                    <a:pt x="1280" y="9720"/>
                  </a:cubicBezTo>
                  <a:cubicBezTo>
                    <a:pt x="4160" y="4320"/>
                    <a:pt x="7040" y="2160"/>
                    <a:pt x="8480" y="1080"/>
                  </a:cubicBezTo>
                  <a:close/>
                  <a:moveTo>
                    <a:pt x="8480" y="108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AutoShape 35"/>
            <p:cNvSpPr>
              <a:spLocks noChangeArrowheads="1"/>
            </p:cNvSpPr>
            <p:nvPr/>
          </p:nvSpPr>
          <p:spPr bwMode="auto">
            <a:xfrm>
              <a:off x="8157" y="4483"/>
              <a:ext cx="55" cy="160"/>
            </a:xfrm>
            <a:custGeom>
              <a:avLst/>
              <a:gdLst>
                <a:gd name="T0" fmla="*/ 14400 w 21600"/>
                <a:gd name="T1" fmla="*/ 0 h 21600"/>
                <a:gd name="T2" fmla="*/ 18000 w 21600"/>
                <a:gd name="T3" fmla="*/ 16518 h 21600"/>
                <a:gd name="T4" fmla="*/ 21600 w 21600"/>
                <a:gd name="T5" fmla="*/ 21600 h 21600"/>
                <a:gd name="T6" fmla="*/ 0 w 21600"/>
                <a:gd name="T7" fmla="*/ 20329 h 21600"/>
                <a:gd name="T8" fmla="*/ 14400 w 21600"/>
                <a:gd name="T9" fmla="*/ 0 h 21600"/>
                <a:gd name="T10" fmla="*/ 14400 w 21600"/>
                <a:gd name="T11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14400" y="0"/>
                  </a:moveTo>
                  <a:cubicBezTo>
                    <a:pt x="14400" y="0"/>
                    <a:pt x="18000" y="11435"/>
                    <a:pt x="18000" y="16518"/>
                  </a:cubicBezTo>
                  <a:cubicBezTo>
                    <a:pt x="21600" y="20329"/>
                    <a:pt x="21600" y="21600"/>
                    <a:pt x="21600" y="21600"/>
                  </a:cubicBezTo>
                  <a:cubicBezTo>
                    <a:pt x="0" y="20329"/>
                    <a:pt x="0" y="20329"/>
                    <a:pt x="0" y="20329"/>
                  </a:cubicBezTo>
                  <a:cubicBezTo>
                    <a:pt x="0" y="20329"/>
                    <a:pt x="3600" y="10165"/>
                    <a:pt x="14400" y="0"/>
                  </a:cubicBezTo>
                  <a:close/>
                  <a:moveTo>
                    <a:pt x="144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149579" y="4302812"/>
            <a:ext cx="2038141" cy="4088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40"/>
          <p:cNvSpPr txBox="1"/>
          <p:nvPr/>
        </p:nvSpPr>
        <p:spPr>
          <a:xfrm>
            <a:off x="2149579" y="4886608"/>
            <a:ext cx="304620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3"/>
          <p:cNvGrpSpPr/>
          <p:nvPr/>
        </p:nvGrpSpPr>
        <p:grpSpPr bwMode="auto">
          <a:xfrm>
            <a:off x="7134330" y="2035677"/>
            <a:ext cx="647512" cy="2676023"/>
            <a:chOff x="5412" y="2668"/>
            <a:chExt cx="1053" cy="4326"/>
          </a:xfrm>
        </p:grpSpPr>
        <p:sp>
          <p:nvSpPr>
            <p:cNvPr id="25" name="AutoShape 28"/>
            <p:cNvSpPr>
              <a:spLocks noChangeArrowheads="1"/>
            </p:cNvSpPr>
            <p:nvPr/>
          </p:nvSpPr>
          <p:spPr bwMode="auto">
            <a:xfrm>
              <a:off x="5412" y="2668"/>
              <a:ext cx="1053" cy="4326"/>
            </a:xfrm>
            <a:custGeom>
              <a:avLst/>
              <a:gdLst>
                <a:gd name="T0" fmla="*/ 10270 w 21346"/>
                <a:gd name="T1" fmla="*/ 0 h 21600"/>
                <a:gd name="T2" fmla="*/ 14175 w 21346"/>
                <a:gd name="T3" fmla="*/ 845 h 21600"/>
                <a:gd name="T4" fmla="*/ 14785 w 21346"/>
                <a:gd name="T5" fmla="*/ 1478 h 21600"/>
                <a:gd name="T6" fmla="*/ 15395 w 21346"/>
                <a:gd name="T7" fmla="*/ 2323 h 21600"/>
                <a:gd name="T8" fmla="*/ 16494 w 21346"/>
                <a:gd name="T9" fmla="*/ 3168 h 21600"/>
                <a:gd name="T10" fmla="*/ 17104 w 21346"/>
                <a:gd name="T11" fmla="*/ 3590 h 21600"/>
                <a:gd name="T12" fmla="*/ 20277 w 21346"/>
                <a:gd name="T13" fmla="*/ 4042 h 21600"/>
                <a:gd name="T14" fmla="*/ 21253 w 21346"/>
                <a:gd name="T15" fmla="*/ 5641 h 21600"/>
                <a:gd name="T16" fmla="*/ 20643 w 21346"/>
                <a:gd name="T17" fmla="*/ 7059 h 21600"/>
                <a:gd name="T18" fmla="*/ 18446 w 21346"/>
                <a:gd name="T19" fmla="*/ 7451 h 21600"/>
                <a:gd name="T20" fmla="*/ 19056 w 21346"/>
                <a:gd name="T21" fmla="*/ 8839 h 21600"/>
                <a:gd name="T22" fmla="*/ 19789 w 21346"/>
                <a:gd name="T23" fmla="*/ 9865 h 21600"/>
                <a:gd name="T24" fmla="*/ 18690 w 21346"/>
                <a:gd name="T25" fmla="*/ 9925 h 21600"/>
                <a:gd name="T26" fmla="*/ 18202 w 21346"/>
                <a:gd name="T27" fmla="*/ 11313 h 21600"/>
                <a:gd name="T28" fmla="*/ 16494 w 21346"/>
                <a:gd name="T29" fmla="*/ 13606 h 21600"/>
                <a:gd name="T30" fmla="*/ 15883 w 21346"/>
                <a:gd name="T31" fmla="*/ 13877 h 21600"/>
                <a:gd name="T32" fmla="*/ 15029 w 21346"/>
                <a:gd name="T33" fmla="*/ 13877 h 21600"/>
                <a:gd name="T34" fmla="*/ 14907 w 21346"/>
                <a:gd name="T35" fmla="*/ 14571 h 21600"/>
                <a:gd name="T36" fmla="*/ 14297 w 21346"/>
                <a:gd name="T37" fmla="*/ 15989 h 21600"/>
                <a:gd name="T38" fmla="*/ 11856 w 21346"/>
                <a:gd name="T39" fmla="*/ 18221 h 21600"/>
                <a:gd name="T40" fmla="*/ 13565 w 21346"/>
                <a:gd name="T41" fmla="*/ 19518 h 21600"/>
                <a:gd name="T42" fmla="*/ 15029 w 21346"/>
                <a:gd name="T43" fmla="*/ 20333 h 21600"/>
                <a:gd name="T44" fmla="*/ 12711 w 21346"/>
                <a:gd name="T45" fmla="*/ 20393 h 21600"/>
                <a:gd name="T46" fmla="*/ 11734 w 21346"/>
                <a:gd name="T47" fmla="*/ 20182 h 21600"/>
                <a:gd name="T48" fmla="*/ 11978 w 21346"/>
                <a:gd name="T49" fmla="*/ 20604 h 21600"/>
                <a:gd name="T50" fmla="*/ 10758 w 21346"/>
                <a:gd name="T51" fmla="*/ 21600 h 21600"/>
                <a:gd name="T52" fmla="*/ 10270 w 21346"/>
                <a:gd name="T53" fmla="*/ 21600 h 21600"/>
                <a:gd name="T54" fmla="*/ 10270 w 21346"/>
                <a:gd name="T55" fmla="*/ 15174 h 21600"/>
                <a:gd name="T56" fmla="*/ 10514 w 21346"/>
                <a:gd name="T57" fmla="*/ 14812 h 21600"/>
                <a:gd name="T58" fmla="*/ 10514 w 21346"/>
                <a:gd name="T59" fmla="*/ 13847 h 21600"/>
                <a:gd name="T60" fmla="*/ 10270 w 21346"/>
                <a:gd name="T61" fmla="*/ 14209 h 21600"/>
                <a:gd name="T62" fmla="*/ 10270 w 21346"/>
                <a:gd name="T63" fmla="*/ 0 h 21600"/>
                <a:gd name="T64" fmla="*/ 10148 w 21346"/>
                <a:gd name="T65" fmla="*/ 0 h 21600"/>
                <a:gd name="T66" fmla="*/ 10270 w 21346"/>
                <a:gd name="T67" fmla="*/ 0 h 21600"/>
                <a:gd name="T68" fmla="*/ 10270 w 21346"/>
                <a:gd name="T69" fmla="*/ 14209 h 21600"/>
                <a:gd name="T70" fmla="*/ 9904 w 21346"/>
                <a:gd name="T71" fmla="*/ 14601 h 21600"/>
                <a:gd name="T72" fmla="*/ 10026 w 21346"/>
                <a:gd name="T73" fmla="*/ 15054 h 21600"/>
                <a:gd name="T74" fmla="*/ 10148 w 21346"/>
                <a:gd name="T75" fmla="*/ 15385 h 21600"/>
                <a:gd name="T76" fmla="*/ 10270 w 21346"/>
                <a:gd name="T77" fmla="*/ 15174 h 21600"/>
                <a:gd name="T78" fmla="*/ 10270 w 21346"/>
                <a:gd name="T79" fmla="*/ 21600 h 21600"/>
                <a:gd name="T80" fmla="*/ 8439 w 21346"/>
                <a:gd name="T81" fmla="*/ 20725 h 21600"/>
                <a:gd name="T82" fmla="*/ 8439 w 21346"/>
                <a:gd name="T83" fmla="*/ 19820 h 21600"/>
                <a:gd name="T84" fmla="*/ 7707 w 21346"/>
                <a:gd name="T85" fmla="*/ 18825 h 21600"/>
                <a:gd name="T86" fmla="*/ 4900 w 21346"/>
                <a:gd name="T87" fmla="*/ 15808 h 21600"/>
                <a:gd name="T88" fmla="*/ 5022 w 21346"/>
                <a:gd name="T89" fmla="*/ 14480 h 21600"/>
                <a:gd name="T90" fmla="*/ 4778 w 21346"/>
                <a:gd name="T91" fmla="*/ 13817 h 21600"/>
                <a:gd name="T92" fmla="*/ 3192 w 21346"/>
                <a:gd name="T93" fmla="*/ 13485 h 21600"/>
                <a:gd name="T94" fmla="*/ 2704 w 21346"/>
                <a:gd name="T95" fmla="*/ 11072 h 21600"/>
                <a:gd name="T96" fmla="*/ 2948 w 21346"/>
                <a:gd name="T97" fmla="*/ 9774 h 21600"/>
                <a:gd name="T98" fmla="*/ 995 w 21346"/>
                <a:gd name="T99" fmla="*/ 9714 h 21600"/>
                <a:gd name="T100" fmla="*/ 2582 w 21346"/>
                <a:gd name="T101" fmla="*/ 8598 h 21600"/>
                <a:gd name="T102" fmla="*/ 2826 w 21346"/>
                <a:gd name="T103" fmla="*/ 7753 h 21600"/>
                <a:gd name="T104" fmla="*/ 141 w 21346"/>
                <a:gd name="T105" fmla="*/ 7180 h 21600"/>
                <a:gd name="T106" fmla="*/ 141 w 21346"/>
                <a:gd name="T107" fmla="*/ 5551 h 21600"/>
                <a:gd name="T108" fmla="*/ 629 w 21346"/>
                <a:gd name="T109" fmla="*/ 4857 h 21600"/>
                <a:gd name="T110" fmla="*/ 2582 w 21346"/>
                <a:gd name="T111" fmla="*/ 3650 h 21600"/>
                <a:gd name="T112" fmla="*/ 4534 w 21346"/>
                <a:gd name="T113" fmla="*/ 3439 h 21600"/>
                <a:gd name="T114" fmla="*/ 4778 w 21346"/>
                <a:gd name="T115" fmla="*/ 2987 h 21600"/>
                <a:gd name="T116" fmla="*/ 5999 w 21346"/>
                <a:gd name="T117" fmla="*/ 2383 h 21600"/>
                <a:gd name="T118" fmla="*/ 6121 w 21346"/>
                <a:gd name="T119" fmla="*/ 1508 h 21600"/>
                <a:gd name="T120" fmla="*/ 10148 w 21346"/>
                <a:gd name="T121" fmla="*/ 0 h 21600"/>
                <a:gd name="T122" fmla="*/ 10148 w 21346"/>
                <a:gd name="T1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46" h="21600">
                  <a:moveTo>
                    <a:pt x="10270" y="0"/>
                  </a:moveTo>
                  <a:cubicBezTo>
                    <a:pt x="12100" y="0"/>
                    <a:pt x="13809" y="422"/>
                    <a:pt x="14175" y="845"/>
                  </a:cubicBezTo>
                  <a:cubicBezTo>
                    <a:pt x="14541" y="1267"/>
                    <a:pt x="14785" y="1237"/>
                    <a:pt x="14785" y="1478"/>
                  </a:cubicBezTo>
                  <a:cubicBezTo>
                    <a:pt x="14785" y="1689"/>
                    <a:pt x="15151" y="1961"/>
                    <a:pt x="15395" y="2323"/>
                  </a:cubicBezTo>
                  <a:cubicBezTo>
                    <a:pt x="15639" y="2685"/>
                    <a:pt x="15761" y="2926"/>
                    <a:pt x="16494" y="3168"/>
                  </a:cubicBezTo>
                  <a:cubicBezTo>
                    <a:pt x="17226" y="3379"/>
                    <a:pt x="17104" y="3590"/>
                    <a:pt x="17104" y="3590"/>
                  </a:cubicBezTo>
                  <a:cubicBezTo>
                    <a:pt x="17104" y="3590"/>
                    <a:pt x="19544" y="3620"/>
                    <a:pt x="20277" y="4042"/>
                  </a:cubicBezTo>
                  <a:cubicBezTo>
                    <a:pt x="20887" y="4465"/>
                    <a:pt x="21009" y="5189"/>
                    <a:pt x="21253" y="5641"/>
                  </a:cubicBezTo>
                  <a:cubicBezTo>
                    <a:pt x="21497" y="6124"/>
                    <a:pt x="21253" y="6697"/>
                    <a:pt x="20643" y="7059"/>
                  </a:cubicBezTo>
                  <a:cubicBezTo>
                    <a:pt x="19911" y="7421"/>
                    <a:pt x="18446" y="7451"/>
                    <a:pt x="18446" y="7451"/>
                  </a:cubicBezTo>
                  <a:cubicBezTo>
                    <a:pt x="18446" y="7451"/>
                    <a:pt x="18202" y="8206"/>
                    <a:pt x="19056" y="8839"/>
                  </a:cubicBezTo>
                  <a:cubicBezTo>
                    <a:pt x="19911" y="9503"/>
                    <a:pt x="20521" y="9835"/>
                    <a:pt x="19789" y="9865"/>
                  </a:cubicBezTo>
                  <a:cubicBezTo>
                    <a:pt x="19056" y="9895"/>
                    <a:pt x="18690" y="9925"/>
                    <a:pt x="18690" y="9925"/>
                  </a:cubicBezTo>
                  <a:cubicBezTo>
                    <a:pt x="18690" y="9925"/>
                    <a:pt x="18690" y="10770"/>
                    <a:pt x="18202" y="11313"/>
                  </a:cubicBezTo>
                  <a:cubicBezTo>
                    <a:pt x="17714" y="11856"/>
                    <a:pt x="16494" y="13244"/>
                    <a:pt x="16494" y="13606"/>
                  </a:cubicBezTo>
                  <a:cubicBezTo>
                    <a:pt x="16494" y="13937"/>
                    <a:pt x="16494" y="13877"/>
                    <a:pt x="15883" y="13877"/>
                  </a:cubicBezTo>
                  <a:cubicBezTo>
                    <a:pt x="15395" y="13877"/>
                    <a:pt x="15029" y="13877"/>
                    <a:pt x="15029" y="13877"/>
                  </a:cubicBezTo>
                  <a:cubicBezTo>
                    <a:pt x="15029" y="13877"/>
                    <a:pt x="15151" y="14420"/>
                    <a:pt x="14907" y="14571"/>
                  </a:cubicBezTo>
                  <a:cubicBezTo>
                    <a:pt x="14663" y="14692"/>
                    <a:pt x="15029" y="15325"/>
                    <a:pt x="14297" y="15989"/>
                  </a:cubicBezTo>
                  <a:cubicBezTo>
                    <a:pt x="13443" y="16653"/>
                    <a:pt x="11856" y="17739"/>
                    <a:pt x="11856" y="18221"/>
                  </a:cubicBezTo>
                  <a:cubicBezTo>
                    <a:pt x="11856" y="18704"/>
                    <a:pt x="12589" y="19277"/>
                    <a:pt x="13565" y="19518"/>
                  </a:cubicBezTo>
                  <a:cubicBezTo>
                    <a:pt x="14419" y="19730"/>
                    <a:pt x="15639" y="20212"/>
                    <a:pt x="15029" y="20333"/>
                  </a:cubicBezTo>
                  <a:cubicBezTo>
                    <a:pt x="14297" y="20454"/>
                    <a:pt x="13443" y="20423"/>
                    <a:pt x="12711" y="20393"/>
                  </a:cubicBezTo>
                  <a:cubicBezTo>
                    <a:pt x="12100" y="20333"/>
                    <a:pt x="11734" y="20182"/>
                    <a:pt x="11734" y="20182"/>
                  </a:cubicBezTo>
                  <a:cubicBezTo>
                    <a:pt x="11734" y="20182"/>
                    <a:pt x="11734" y="20423"/>
                    <a:pt x="11978" y="20604"/>
                  </a:cubicBezTo>
                  <a:cubicBezTo>
                    <a:pt x="12344" y="20816"/>
                    <a:pt x="11978" y="21600"/>
                    <a:pt x="10758" y="21600"/>
                  </a:cubicBezTo>
                  <a:cubicBezTo>
                    <a:pt x="10514" y="21600"/>
                    <a:pt x="10392" y="21600"/>
                    <a:pt x="10270" y="21600"/>
                  </a:cubicBezTo>
                  <a:cubicBezTo>
                    <a:pt x="10270" y="15174"/>
                    <a:pt x="10270" y="15174"/>
                    <a:pt x="10270" y="15174"/>
                  </a:cubicBezTo>
                  <a:cubicBezTo>
                    <a:pt x="10270" y="15054"/>
                    <a:pt x="10392" y="14903"/>
                    <a:pt x="10514" y="14812"/>
                  </a:cubicBezTo>
                  <a:cubicBezTo>
                    <a:pt x="10758" y="14661"/>
                    <a:pt x="10514" y="14330"/>
                    <a:pt x="10514" y="13847"/>
                  </a:cubicBezTo>
                  <a:cubicBezTo>
                    <a:pt x="10514" y="13847"/>
                    <a:pt x="10392" y="14028"/>
                    <a:pt x="10270" y="14209"/>
                  </a:cubicBezTo>
                  <a:lnTo>
                    <a:pt x="10270" y="0"/>
                  </a:lnTo>
                  <a:close/>
                  <a:moveTo>
                    <a:pt x="10148" y="0"/>
                  </a:moveTo>
                  <a:cubicBezTo>
                    <a:pt x="10270" y="0"/>
                    <a:pt x="10270" y="0"/>
                    <a:pt x="10270" y="0"/>
                  </a:cubicBezTo>
                  <a:cubicBezTo>
                    <a:pt x="10270" y="14209"/>
                    <a:pt x="10270" y="14209"/>
                    <a:pt x="10270" y="14209"/>
                  </a:cubicBezTo>
                  <a:cubicBezTo>
                    <a:pt x="10148" y="14360"/>
                    <a:pt x="10026" y="14511"/>
                    <a:pt x="9904" y="14601"/>
                  </a:cubicBezTo>
                  <a:cubicBezTo>
                    <a:pt x="9782" y="14782"/>
                    <a:pt x="10026" y="14933"/>
                    <a:pt x="10026" y="15054"/>
                  </a:cubicBezTo>
                  <a:cubicBezTo>
                    <a:pt x="10026" y="15204"/>
                    <a:pt x="10148" y="15385"/>
                    <a:pt x="10148" y="15385"/>
                  </a:cubicBezTo>
                  <a:cubicBezTo>
                    <a:pt x="10148" y="15385"/>
                    <a:pt x="10148" y="15295"/>
                    <a:pt x="10270" y="15174"/>
                  </a:cubicBezTo>
                  <a:cubicBezTo>
                    <a:pt x="10270" y="21600"/>
                    <a:pt x="10270" y="21600"/>
                    <a:pt x="10270" y="21600"/>
                  </a:cubicBezTo>
                  <a:cubicBezTo>
                    <a:pt x="9172" y="21509"/>
                    <a:pt x="8439" y="21178"/>
                    <a:pt x="8439" y="20725"/>
                  </a:cubicBezTo>
                  <a:cubicBezTo>
                    <a:pt x="8561" y="20212"/>
                    <a:pt x="8073" y="20122"/>
                    <a:pt x="8439" y="19820"/>
                  </a:cubicBezTo>
                  <a:cubicBezTo>
                    <a:pt x="8805" y="19518"/>
                    <a:pt x="8317" y="19307"/>
                    <a:pt x="7707" y="18825"/>
                  </a:cubicBezTo>
                  <a:cubicBezTo>
                    <a:pt x="7097" y="18372"/>
                    <a:pt x="4778" y="16321"/>
                    <a:pt x="4900" y="15808"/>
                  </a:cubicBezTo>
                  <a:cubicBezTo>
                    <a:pt x="5022" y="15265"/>
                    <a:pt x="5266" y="14812"/>
                    <a:pt x="5022" y="14480"/>
                  </a:cubicBezTo>
                  <a:cubicBezTo>
                    <a:pt x="4900" y="14118"/>
                    <a:pt x="4778" y="13817"/>
                    <a:pt x="4778" y="13817"/>
                  </a:cubicBezTo>
                  <a:cubicBezTo>
                    <a:pt x="4778" y="13817"/>
                    <a:pt x="3192" y="13968"/>
                    <a:pt x="3192" y="13485"/>
                  </a:cubicBezTo>
                  <a:cubicBezTo>
                    <a:pt x="3192" y="12972"/>
                    <a:pt x="2948" y="11524"/>
                    <a:pt x="2704" y="11072"/>
                  </a:cubicBezTo>
                  <a:cubicBezTo>
                    <a:pt x="2582" y="10649"/>
                    <a:pt x="2948" y="9774"/>
                    <a:pt x="2948" y="9774"/>
                  </a:cubicBezTo>
                  <a:cubicBezTo>
                    <a:pt x="2948" y="9774"/>
                    <a:pt x="1483" y="9744"/>
                    <a:pt x="995" y="9714"/>
                  </a:cubicBezTo>
                  <a:cubicBezTo>
                    <a:pt x="507" y="9654"/>
                    <a:pt x="2216" y="8899"/>
                    <a:pt x="2582" y="8598"/>
                  </a:cubicBezTo>
                  <a:cubicBezTo>
                    <a:pt x="2948" y="8296"/>
                    <a:pt x="2826" y="7753"/>
                    <a:pt x="2826" y="7753"/>
                  </a:cubicBezTo>
                  <a:cubicBezTo>
                    <a:pt x="2826" y="7753"/>
                    <a:pt x="263" y="7723"/>
                    <a:pt x="141" y="7180"/>
                  </a:cubicBezTo>
                  <a:cubicBezTo>
                    <a:pt x="19" y="6667"/>
                    <a:pt x="-103" y="5883"/>
                    <a:pt x="141" y="5551"/>
                  </a:cubicBezTo>
                  <a:cubicBezTo>
                    <a:pt x="263" y="5249"/>
                    <a:pt x="385" y="5279"/>
                    <a:pt x="629" y="4857"/>
                  </a:cubicBezTo>
                  <a:cubicBezTo>
                    <a:pt x="751" y="4435"/>
                    <a:pt x="1605" y="3680"/>
                    <a:pt x="2582" y="3650"/>
                  </a:cubicBezTo>
                  <a:cubicBezTo>
                    <a:pt x="3436" y="3620"/>
                    <a:pt x="4534" y="3439"/>
                    <a:pt x="4534" y="3439"/>
                  </a:cubicBezTo>
                  <a:cubicBezTo>
                    <a:pt x="4534" y="3439"/>
                    <a:pt x="3680" y="3198"/>
                    <a:pt x="4778" y="2987"/>
                  </a:cubicBezTo>
                  <a:cubicBezTo>
                    <a:pt x="5877" y="2775"/>
                    <a:pt x="6487" y="2685"/>
                    <a:pt x="5999" y="2383"/>
                  </a:cubicBezTo>
                  <a:cubicBezTo>
                    <a:pt x="5511" y="2112"/>
                    <a:pt x="5877" y="1901"/>
                    <a:pt x="6121" y="1508"/>
                  </a:cubicBezTo>
                  <a:cubicBezTo>
                    <a:pt x="6365" y="1146"/>
                    <a:pt x="7097" y="0"/>
                    <a:pt x="10148" y="0"/>
                  </a:cubicBezTo>
                  <a:close/>
                  <a:moveTo>
                    <a:pt x="10148" y="0"/>
                  </a:moveTo>
                </a:path>
              </a:pathLst>
            </a:custGeom>
            <a:solidFill>
              <a:srgbClr val="4F8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AutoShape 29"/>
            <p:cNvSpPr>
              <a:spLocks noChangeArrowheads="1"/>
            </p:cNvSpPr>
            <p:nvPr/>
          </p:nvSpPr>
          <p:spPr bwMode="auto">
            <a:xfrm>
              <a:off x="5825" y="3420"/>
              <a:ext cx="239" cy="452"/>
            </a:xfrm>
            <a:custGeom>
              <a:avLst/>
              <a:gdLst>
                <a:gd name="T0" fmla="*/ 0 w 21314"/>
                <a:gd name="T1" fmla="*/ 533 h 20729"/>
                <a:gd name="T2" fmla="*/ 5657 w 21314"/>
                <a:gd name="T3" fmla="*/ 4800 h 20729"/>
                <a:gd name="T4" fmla="*/ 9257 w 21314"/>
                <a:gd name="T5" fmla="*/ 15200 h 20729"/>
                <a:gd name="T6" fmla="*/ 13371 w 21314"/>
                <a:gd name="T7" fmla="*/ 10933 h 20729"/>
                <a:gd name="T8" fmla="*/ 14914 w 21314"/>
                <a:gd name="T9" fmla="*/ 5867 h 20729"/>
                <a:gd name="T10" fmla="*/ 21086 w 21314"/>
                <a:gd name="T11" fmla="*/ 0 h 20729"/>
                <a:gd name="T12" fmla="*/ 21086 w 21314"/>
                <a:gd name="T13" fmla="*/ 4000 h 20729"/>
                <a:gd name="T14" fmla="*/ 14914 w 21314"/>
                <a:gd name="T15" fmla="*/ 13600 h 20729"/>
                <a:gd name="T16" fmla="*/ 10286 w 21314"/>
                <a:gd name="T17" fmla="*/ 20533 h 20729"/>
                <a:gd name="T18" fmla="*/ 4629 w 21314"/>
                <a:gd name="T19" fmla="*/ 14133 h 20729"/>
                <a:gd name="T20" fmla="*/ 0 w 21314"/>
                <a:gd name="T21" fmla="*/ 533 h 20729"/>
                <a:gd name="T22" fmla="*/ 0 w 21314"/>
                <a:gd name="T23" fmla="*/ 533 h 20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314" h="20729">
                  <a:moveTo>
                    <a:pt x="0" y="533"/>
                  </a:moveTo>
                  <a:cubicBezTo>
                    <a:pt x="0" y="533"/>
                    <a:pt x="5657" y="2933"/>
                    <a:pt x="5657" y="4800"/>
                  </a:cubicBezTo>
                  <a:cubicBezTo>
                    <a:pt x="5657" y="6933"/>
                    <a:pt x="8229" y="13333"/>
                    <a:pt x="9257" y="15200"/>
                  </a:cubicBezTo>
                  <a:cubicBezTo>
                    <a:pt x="10800" y="17067"/>
                    <a:pt x="11314" y="12800"/>
                    <a:pt x="13371" y="10933"/>
                  </a:cubicBezTo>
                  <a:cubicBezTo>
                    <a:pt x="15429" y="9067"/>
                    <a:pt x="15943" y="7200"/>
                    <a:pt x="14914" y="5867"/>
                  </a:cubicBezTo>
                  <a:cubicBezTo>
                    <a:pt x="13886" y="4267"/>
                    <a:pt x="18000" y="3733"/>
                    <a:pt x="21086" y="0"/>
                  </a:cubicBezTo>
                  <a:cubicBezTo>
                    <a:pt x="21600" y="1333"/>
                    <a:pt x="21086" y="2400"/>
                    <a:pt x="21086" y="4000"/>
                  </a:cubicBezTo>
                  <a:cubicBezTo>
                    <a:pt x="21086" y="5333"/>
                    <a:pt x="16457" y="12267"/>
                    <a:pt x="14914" y="13600"/>
                  </a:cubicBezTo>
                  <a:cubicBezTo>
                    <a:pt x="13886" y="14933"/>
                    <a:pt x="10286" y="19200"/>
                    <a:pt x="10286" y="20533"/>
                  </a:cubicBezTo>
                  <a:cubicBezTo>
                    <a:pt x="9771" y="21600"/>
                    <a:pt x="6686" y="18133"/>
                    <a:pt x="4629" y="14133"/>
                  </a:cubicBezTo>
                  <a:cubicBezTo>
                    <a:pt x="3086" y="10133"/>
                    <a:pt x="0" y="4267"/>
                    <a:pt x="0" y="533"/>
                  </a:cubicBezTo>
                  <a:close/>
                  <a:moveTo>
                    <a:pt x="0" y="533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>
              <a:off x="6038" y="4281"/>
              <a:ext cx="54" cy="93"/>
            </a:xfrm>
            <a:custGeom>
              <a:avLst/>
              <a:gdLst>
                <a:gd name="T0" fmla="*/ 4800 w 21600"/>
                <a:gd name="T1" fmla="*/ 0 h 18933"/>
                <a:gd name="T2" fmla="*/ 0 w 21600"/>
                <a:gd name="T3" fmla="*/ 16800 h 18933"/>
                <a:gd name="T4" fmla="*/ 21600 w 21600"/>
                <a:gd name="T5" fmla="*/ 16800 h 18933"/>
                <a:gd name="T6" fmla="*/ 21600 w 21600"/>
                <a:gd name="T7" fmla="*/ 0 h 18933"/>
                <a:gd name="T8" fmla="*/ 4800 w 21600"/>
                <a:gd name="T9" fmla="*/ 0 h 18933"/>
                <a:gd name="T10" fmla="*/ 4800 w 21600"/>
                <a:gd name="T11" fmla="*/ 0 h 18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18933">
                  <a:moveTo>
                    <a:pt x="4800" y="0"/>
                  </a:moveTo>
                  <a:cubicBezTo>
                    <a:pt x="4800" y="0"/>
                    <a:pt x="2400" y="13200"/>
                    <a:pt x="0" y="16800"/>
                  </a:cubicBezTo>
                  <a:cubicBezTo>
                    <a:pt x="0" y="21600"/>
                    <a:pt x="21600" y="16800"/>
                    <a:pt x="21600" y="16800"/>
                  </a:cubicBezTo>
                  <a:cubicBezTo>
                    <a:pt x="21600" y="0"/>
                    <a:pt x="21600" y="0"/>
                    <a:pt x="21600" y="0"/>
                  </a:cubicBezTo>
                  <a:lnTo>
                    <a:pt x="4800" y="0"/>
                  </a:lnTo>
                  <a:close/>
                  <a:moveTo>
                    <a:pt x="4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8004279" y="3270937"/>
            <a:ext cx="1590675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22%</a:t>
            </a:r>
            <a:endParaRPr kumimoji="0" lang="en-US" altLang="en-US" sz="6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04279" y="4302812"/>
            <a:ext cx="2038141" cy="408888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40"/>
          <p:cNvSpPr txBox="1"/>
          <p:nvPr/>
        </p:nvSpPr>
        <p:spPr>
          <a:xfrm>
            <a:off x="7134330" y="4886608"/>
            <a:ext cx="290809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096000" y="2138363"/>
            <a:ext cx="0" cy="320991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396568" y="4019345"/>
            <a:ext cx="1403671" cy="1562305"/>
            <a:chOff x="5478788" y="4154227"/>
            <a:chExt cx="1238666" cy="137865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" name="Freeform 10"/>
            <p:cNvSpPr/>
            <p:nvPr/>
          </p:nvSpPr>
          <p:spPr bwMode="auto">
            <a:xfrm>
              <a:off x="5478788" y="4154227"/>
              <a:ext cx="1238666" cy="918395"/>
            </a:xfrm>
            <a:custGeom>
              <a:avLst/>
              <a:gdLst>
                <a:gd name="T0" fmla="*/ 257 w 310"/>
                <a:gd name="T1" fmla="*/ 225 h 230"/>
                <a:gd name="T2" fmla="*/ 185 w 310"/>
                <a:gd name="T3" fmla="*/ 171 h 230"/>
                <a:gd name="T4" fmla="*/ 155 w 310"/>
                <a:gd name="T5" fmla="*/ 137 h 230"/>
                <a:gd name="T6" fmla="*/ 124 w 310"/>
                <a:gd name="T7" fmla="*/ 172 h 230"/>
                <a:gd name="T8" fmla="*/ 77 w 310"/>
                <a:gd name="T9" fmla="*/ 225 h 230"/>
                <a:gd name="T10" fmla="*/ 13 w 310"/>
                <a:gd name="T11" fmla="*/ 195 h 230"/>
                <a:gd name="T12" fmla="*/ 23 w 310"/>
                <a:gd name="T13" fmla="*/ 125 h 230"/>
                <a:gd name="T14" fmla="*/ 131 w 310"/>
                <a:gd name="T15" fmla="*/ 16 h 230"/>
                <a:gd name="T16" fmla="*/ 179 w 310"/>
                <a:gd name="T17" fmla="*/ 15 h 230"/>
                <a:gd name="T18" fmla="*/ 289 w 310"/>
                <a:gd name="T19" fmla="*/ 125 h 230"/>
                <a:gd name="T20" fmla="*/ 300 w 310"/>
                <a:gd name="T21" fmla="*/ 190 h 230"/>
                <a:gd name="T22" fmla="*/ 257 w 310"/>
                <a:gd name="T23" fmla="*/ 22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0" h="230">
                  <a:moveTo>
                    <a:pt x="257" y="225"/>
                  </a:moveTo>
                  <a:cubicBezTo>
                    <a:pt x="214" y="226"/>
                    <a:pt x="191" y="204"/>
                    <a:pt x="185" y="171"/>
                  </a:cubicBezTo>
                  <a:cubicBezTo>
                    <a:pt x="181" y="146"/>
                    <a:pt x="173" y="137"/>
                    <a:pt x="155" y="137"/>
                  </a:cubicBezTo>
                  <a:cubicBezTo>
                    <a:pt x="137" y="137"/>
                    <a:pt x="128" y="148"/>
                    <a:pt x="124" y="172"/>
                  </a:cubicBezTo>
                  <a:cubicBezTo>
                    <a:pt x="121" y="200"/>
                    <a:pt x="102" y="220"/>
                    <a:pt x="77" y="225"/>
                  </a:cubicBezTo>
                  <a:cubicBezTo>
                    <a:pt x="51" y="230"/>
                    <a:pt x="25" y="217"/>
                    <a:pt x="13" y="195"/>
                  </a:cubicBezTo>
                  <a:cubicBezTo>
                    <a:pt x="0" y="171"/>
                    <a:pt x="3" y="145"/>
                    <a:pt x="23" y="125"/>
                  </a:cubicBezTo>
                  <a:cubicBezTo>
                    <a:pt x="58" y="88"/>
                    <a:pt x="95" y="52"/>
                    <a:pt x="131" y="16"/>
                  </a:cubicBezTo>
                  <a:cubicBezTo>
                    <a:pt x="147" y="0"/>
                    <a:pt x="163" y="0"/>
                    <a:pt x="179" y="15"/>
                  </a:cubicBezTo>
                  <a:cubicBezTo>
                    <a:pt x="216" y="51"/>
                    <a:pt x="252" y="88"/>
                    <a:pt x="289" y="125"/>
                  </a:cubicBezTo>
                  <a:cubicBezTo>
                    <a:pt x="306" y="144"/>
                    <a:pt x="310" y="167"/>
                    <a:pt x="300" y="190"/>
                  </a:cubicBezTo>
                  <a:cubicBezTo>
                    <a:pt x="290" y="213"/>
                    <a:pt x="271" y="225"/>
                    <a:pt x="257" y="225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5862690" y="5057775"/>
              <a:ext cx="479347" cy="475105"/>
            </a:xfrm>
            <a:custGeom>
              <a:avLst/>
              <a:gdLst>
                <a:gd name="T0" fmla="*/ 0 w 120"/>
                <a:gd name="T1" fmla="*/ 60 h 119"/>
                <a:gd name="T2" fmla="*/ 60 w 120"/>
                <a:gd name="T3" fmla="*/ 0 h 119"/>
                <a:gd name="T4" fmla="*/ 119 w 120"/>
                <a:gd name="T5" fmla="*/ 61 h 119"/>
                <a:gd name="T6" fmla="*/ 59 w 120"/>
                <a:gd name="T7" fmla="*/ 119 h 119"/>
                <a:gd name="T8" fmla="*/ 0 w 120"/>
                <a:gd name="T9" fmla="*/ 6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19">
                  <a:moveTo>
                    <a:pt x="0" y="60"/>
                  </a:moveTo>
                  <a:cubicBezTo>
                    <a:pt x="1" y="26"/>
                    <a:pt x="27" y="0"/>
                    <a:pt x="60" y="0"/>
                  </a:cubicBezTo>
                  <a:cubicBezTo>
                    <a:pt x="92" y="1"/>
                    <a:pt x="120" y="29"/>
                    <a:pt x="119" y="61"/>
                  </a:cubicBezTo>
                  <a:cubicBezTo>
                    <a:pt x="118" y="93"/>
                    <a:pt x="91" y="119"/>
                    <a:pt x="59" y="119"/>
                  </a:cubicBezTo>
                  <a:cubicBezTo>
                    <a:pt x="26" y="119"/>
                    <a:pt x="0" y="94"/>
                    <a:pt x="0" y="6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任意多边形 38"/>
          <p:cNvSpPr/>
          <p:nvPr/>
        </p:nvSpPr>
        <p:spPr>
          <a:xfrm>
            <a:off x="6030833" y="5232532"/>
            <a:ext cx="110728" cy="159841"/>
          </a:xfrm>
          <a:custGeom>
            <a:avLst/>
            <a:gdLst/>
            <a:ahLst/>
            <a:cxnLst/>
            <a:rect l="l" t="t" r="r" b="b"/>
            <a:pathLst>
              <a:path w="110728" h="159841">
                <a:moveTo>
                  <a:pt x="75009" y="0"/>
                </a:moveTo>
                <a:lnTo>
                  <a:pt x="88404" y="0"/>
                </a:lnTo>
                <a:lnTo>
                  <a:pt x="88404" y="108049"/>
                </a:lnTo>
                <a:lnTo>
                  <a:pt x="110728" y="108049"/>
                </a:lnTo>
                <a:lnTo>
                  <a:pt x="110728" y="119657"/>
                </a:lnTo>
                <a:lnTo>
                  <a:pt x="88404" y="119657"/>
                </a:lnTo>
                <a:lnTo>
                  <a:pt x="88404" y="159841"/>
                </a:lnTo>
                <a:lnTo>
                  <a:pt x="74116" y="159841"/>
                </a:lnTo>
                <a:lnTo>
                  <a:pt x="74116" y="119657"/>
                </a:lnTo>
                <a:lnTo>
                  <a:pt x="0" y="119657"/>
                </a:lnTo>
                <a:lnTo>
                  <a:pt x="0" y="107156"/>
                </a:lnTo>
                <a:lnTo>
                  <a:pt x="75009" y="0"/>
                </a:lnTo>
                <a:close/>
                <a:moveTo>
                  <a:pt x="74116" y="22324"/>
                </a:moveTo>
                <a:lnTo>
                  <a:pt x="14287" y="108049"/>
                </a:lnTo>
                <a:lnTo>
                  <a:pt x="74116" y="108049"/>
                </a:lnTo>
                <a:lnTo>
                  <a:pt x="74116" y="223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157"/>
          <p:cNvSpPr>
            <a:spLocks noChangeAspect="1" noEditPoints="1"/>
          </p:cNvSpPr>
          <p:nvPr/>
        </p:nvSpPr>
        <p:spPr bwMode="auto">
          <a:xfrm>
            <a:off x="6002522" y="4178384"/>
            <a:ext cx="182150" cy="200964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336604" y="3228579"/>
            <a:ext cx="1567113" cy="1379635"/>
            <a:chOff x="4543425" y="3456418"/>
            <a:chExt cx="1382895" cy="1217456"/>
          </a:xfrm>
          <a:solidFill>
            <a:srgbClr val="4F85AE"/>
          </a:solidFill>
        </p:grpSpPr>
        <p:sp>
          <p:nvSpPr>
            <p:cNvPr id="22" name="Freeform 7"/>
            <p:cNvSpPr/>
            <p:nvPr/>
          </p:nvSpPr>
          <p:spPr bwMode="auto">
            <a:xfrm>
              <a:off x="5010046" y="3456418"/>
              <a:ext cx="916274" cy="1217456"/>
            </a:xfrm>
            <a:custGeom>
              <a:avLst/>
              <a:gdLst>
                <a:gd name="T0" fmla="*/ 59 w 229"/>
                <a:gd name="T1" fmla="*/ 305 h 305"/>
                <a:gd name="T2" fmla="*/ 4 w 229"/>
                <a:gd name="T3" fmla="*/ 252 h 305"/>
                <a:gd name="T4" fmla="*/ 49 w 229"/>
                <a:gd name="T5" fmla="*/ 186 h 305"/>
                <a:gd name="T6" fmla="*/ 63 w 229"/>
                <a:gd name="T7" fmla="*/ 184 h 305"/>
                <a:gd name="T8" fmla="*/ 92 w 229"/>
                <a:gd name="T9" fmla="*/ 152 h 305"/>
                <a:gd name="T10" fmla="*/ 62 w 229"/>
                <a:gd name="T11" fmla="*/ 123 h 305"/>
                <a:gd name="T12" fmla="*/ 3 w 229"/>
                <a:gd name="T13" fmla="*/ 62 h 305"/>
                <a:gd name="T14" fmla="*/ 37 w 229"/>
                <a:gd name="T15" fmla="*/ 10 h 305"/>
                <a:gd name="T16" fmla="*/ 97 w 229"/>
                <a:gd name="T17" fmla="*/ 16 h 305"/>
                <a:gd name="T18" fmla="*/ 216 w 229"/>
                <a:gd name="T19" fmla="*/ 135 h 305"/>
                <a:gd name="T20" fmla="*/ 214 w 229"/>
                <a:gd name="T21" fmla="*/ 176 h 305"/>
                <a:gd name="T22" fmla="*/ 94 w 229"/>
                <a:gd name="T23" fmla="*/ 294 h 305"/>
                <a:gd name="T24" fmla="*/ 59 w 229"/>
                <a:gd name="T25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305">
                  <a:moveTo>
                    <a:pt x="59" y="305"/>
                  </a:moveTo>
                  <a:cubicBezTo>
                    <a:pt x="33" y="303"/>
                    <a:pt x="7" y="279"/>
                    <a:pt x="4" y="252"/>
                  </a:cubicBezTo>
                  <a:cubicBezTo>
                    <a:pt x="0" y="221"/>
                    <a:pt x="19" y="193"/>
                    <a:pt x="49" y="186"/>
                  </a:cubicBezTo>
                  <a:cubicBezTo>
                    <a:pt x="53" y="185"/>
                    <a:pt x="58" y="185"/>
                    <a:pt x="63" y="184"/>
                  </a:cubicBezTo>
                  <a:cubicBezTo>
                    <a:pt x="82" y="181"/>
                    <a:pt x="93" y="169"/>
                    <a:pt x="92" y="152"/>
                  </a:cubicBezTo>
                  <a:cubicBezTo>
                    <a:pt x="90" y="134"/>
                    <a:pt x="80" y="126"/>
                    <a:pt x="62" y="123"/>
                  </a:cubicBezTo>
                  <a:cubicBezTo>
                    <a:pt x="24" y="118"/>
                    <a:pt x="3" y="96"/>
                    <a:pt x="3" y="62"/>
                  </a:cubicBezTo>
                  <a:cubicBezTo>
                    <a:pt x="3" y="38"/>
                    <a:pt x="16" y="21"/>
                    <a:pt x="37" y="10"/>
                  </a:cubicBezTo>
                  <a:cubicBezTo>
                    <a:pt x="58" y="0"/>
                    <a:pt x="80" y="1"/>
                    <a:pt x="97" y="16"/>
                  </a:cubicBezTo>
                  <a:cubicBezTo>
                    <a:pt x="138" y="55"/>
                    <a:pt x="177" y="94"/>
                    <a:pt x="216" y="135"/>
                  </a:cubicBezTo>
                  <a:cubicBezTo>
                    <a:pt x="229" y="148"/>
                    <a:pt x="226" y="163"/>
                    <a:pt x="214" y="176"/>
                  </a:cubicBezTo>
                  <a:cubicBezTo>
                    <a:pt x="174" y="216"/>
                    <a:pt x="135" y="256"/>
                    <a:pt x="94" y="294"/>
                  </a:cubicBezTo>
                  <a:cubicBezTo>
                    <a:pt x="86" y="302"/>
                    <a:pt x="71" y="302"/>
                    <a:pt x="59" y="305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4543425" y="3833956"/>
              <a:ext cx="475105" cy="468743"/>
            </a:xfrm>
            <a:custGeom>
              <a:avLst/>
              <a:gdLst>
                <a:gd name="T0" fmla="*/ 60 w 119"/>
                <a:gd name="T1" fmla="*/ 117 h 117"/>
                <a:gd name="T2" fmla="*/ 1 w 119"/>
                <a:gd name="T3" fmla="*/ 60 h 117"/>
                <a:gd name="T4" fmla="*/ 59 w 119"/>
                <a:gd name="T5" fmla="*/ 0 h 117"/>
                <a:gd name="T6" fmla="*/ 118 w 119"/>
                <a:gd name="T7" fmla="*/ 58 h 117"/>
                <a:gd name="T8" fmla="*/ 60 w 119"/>
                <a:gd name="T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60" y="117"/>
                  </a:moveTo>
                  <a:cubicBezTo>
                    <a:pt x="27" y="117"/>
                    <a:pt x="1" y="92"/>
                    <a:pt x="1" y="60"/>
                  </a:cubicBezTo>
                  <a:cubicBezTo>
                    <a:pt x="0" y="26"/>
                    <a:pt x="25" y="0"/>
                    <a:pt x="59" y="0"/>
                  </a:cubicBezTo>
                  <a:cubicBezTo>
                    <a:pt x="92" y="0"/>
                    <a:pt x="118" y="26"/>
                    <a:pt x="118" y="58"/>
                  </a:cubicBezTo>
                  <a:cubicBezTo>
                    <a:pt x="119" y="90"/>
                    <a:pt x="92" y="117"/>
                    <a:pt x="60" y="117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任意多边形 35"/>
          <p:cNvSpPr/>
          <p:nvPr/>
        </p:nvSpPr>
        <p:spPr>
          <a:xfrm>
            <a:off x="4546028" y="3846442"/>
            <a:ext cx="56257" cy="160734"/>
          </a:xfrm>
          <a:custGeom>
            <a:avLst/>
            <a:gdLst/>
            <a:ahLst/>
            <a:cxnLst/>
            <a:rect l="l" t="t" r="r" b="b"/>
            <a:pathLst>
              <a:path w="56257" h="160734">
                <a:moveTo>
                  <a:pt x="44648" y="0"/>
                </a:moveTo>
                <a:lnTo>
                  <a:pt x="56257" y="0"/>
                </a:lnTo>
                <a:lnTo>
                  <a:pt x="56257" y="160734"/>
                </a:lnTo>
                <a:lnTo>
                  <a:pt x="41077" y="160734"/>
                </a:lnTo>
                <a:lnTo>
                  <a:pt x="41077" y="41076"/>
                </a:lnTo>
                <a:lnTo>
                  <a:pt x="0" y="41076"/>
                </a:lnTo>
                <a:lnTo>
                  <a:pt x="0" y="31254"/>
                </a:lnTo>
                <a:cubicBezTo>
                  <a:pt x="26789" y="31849"/>
                  <a:pt x="41672" y="21431"/>
                  <a:pt x="446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5479579" y="3789021"/>
            <a:ext cx="161842" cy="218155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78669" y="3223772"/>
            <a:ext cx="1576727" cy="1406075"/>
            <a:chOff x="6257196" y="3452176"/>
            <a:chExt cx="1391379" cy="1240788"/>
          </a:xfrm>
          <a:solidFill>
            <a:srgbClr val="4F85AE"/>
          </a:solidFill>
        </p:grpSpPr>
        <p:sp>
          <p:nvSpPr>
            <p:cNvPr id="30" name="Freeform 5"/>
            <p:cNvSpPr/>
            <p:nvPr/>
          </p:nvSpPr>
          <p:spPr bwMode="auto">
            <a:xfrm>
              <a:off x="6257196" y="3452176"/>
              <a:ext cx="931121" cy="1240788"/>
            </a:xfrm>
            <a:custGeom>
              <a:avLst/>
              <a:gdLst>
                <a:gd name="T0" fmla="*/ 166 w 233"/>
                <a:gd name="T1" fmla="*/ 0 h 311"/>
                <a:gd name="T2" fmla="*/ 227 w 233"/>
                <a:gd name="T3" fmla="*/ 54 h 311"/>
                <a:gd name="T4" fmla="*/ 182 w 233"/>
                <a:gd name="T5" fmla="*/ 123 h 311"/>
                <a:gd name="T6" fmla="*/ 164 w 233"/>
                <a:gd name="T7" fmla="*/ 126 h 311"/>
                <a:gd name="T8" fmla="*/ 139 w 233"/>
                <a:gd name="T9" fmla="*/ 153 h 311"/>
                <a:gd name="T10" fmla="*/ 162 w 233"/>
                <a:gd name="T11" fmla="*/ 183 h 311"/>
                <a:gd name="T12" fmla="*/ 178 w 233"/>
                <a:gd name="T13" fmla="*/ 185 h 311"/>
                <a:gd name="T14" fmla="*/ 228 w 233"/>
                <a:gd name="T15" fmla="*/ 231 h 311"/>
                <a:gd name="T16" fmla="*/ 197 w 233"/>
                <a:gd name="T17" fmla="*/ 297 h 311"/>
                <a:gd name="T18" fmla="*/ 128 w 233"/>
                <a:gd name="T19" fmla="*/ 289 h 311"/>
                <a:gd name="T20" fmla="*/ 20 w 233"/>
                <a:gd name="T21" fmla="*/ 182 h 311"/>
                <a:gd name="T22" fmla="*/ 21 w 233"/>
                <a:gd name="T23" fmla="*/ 126 h 311"/>
                <a:gd name="T24" fmla="*/ 121 w 233"/>
                <a:gd name="T25" fmla="*/ 26 h 311"/>
                <a:gd name="T26" fmla="*/ 166 w 233"/>
                <a:gd name="T2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311">
                  <a:moveTo>
                    <a:pt x="166" y="0"/>
                  </a:moveTo>
                  <a:cubicBezTo>
                    <a:pt x="198" y="5"/>
                    <a:pt x="224" y="26"/>
                    <a:pt x="227" y="54"/>
                  </a:cubicBezTo>
                  <a:cubicBezTo>
                    <a:pt x="232" y="87"/>
                    <a:pt x="213" y="116"/>
                    <a:pt x="182" y="123"/>
                  </a:cubicBezTo>
                  <a:cubicBezTo>
                    <a:pt x="176" y="125"/>
                    <a:pt x="170" y="124"/>
                    <a:pt x="164" y="126"/>
                  </a:cubicBezTo>
                  <a:cubicBezTo>
                    <a:pt x="149" y="129"/>
                    <a:pt x="140" y="137"/>
                    <a:pt x="139" y="153"/>
                  </a:cubicBezTo>
                  <a:cubicBezTo>
                    <a:pt x="138" y="169"/>
                    <a:pt x="147" y="179"/>
                    <a:pt x="162" y="183"/>
                  </a:cubicBezTo>
                  <a:cubicBezTo>
                    <a:pt x="167" y="185"/>
                    <a:pt x="173" y="184"/>
                    <a:pt x="178" y="185"/>
                  </a:cubicBezTo>
                  <a:cubicBezTo>
                    <a:pt x="201" y="189"/>
                    <a:pt x="224" y="210"/>
                    <a:pt x="228" y="231"/>
                  </a:cubicBezTo>
                  <a:cubicBezTo>
                    <a:pt x="233" y="257"/>
                    <a:pt x="219" y="285"/>
                    <a:pt x="197" y="297"/>
                  </a:cubicBezTo>
                  <a:cubicBezTo>
                    <a:pt x="171" y="311"/>
                    <a:pt x="148" y="309"/>
                    <a:pt x="128" y="289"/>
                  </a:cubicBezTo>
                  <a:cubicBezTo>
                    <a:pt x="92" y="254"/>
                    <a:pt x="56" y="218"/>
                    <a:pt x="20" y="182"/>
                  </a:cubicBezTo>
                  <a:cubicBezTo>
                    <a:pt x="0" y="162"/>
                    <a:pt x="0" y="147"/>
                    <a:pt x="21" y="126"/>
                  </a:cubicBezTo>
                  <a:cubicBezTo>
                    <a:pt x="54" y="93"/>
                    <a:pt x="87" y="58"/>
                    <a:pt x="121" y="26"/>
                  </a:cubicBezTo>
                  <a:cubicBezTo>
                    <a:pt x="134" y="15"/>
                    <a:pt x="151" y="8"/>
                    <a:pt x="166" y="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7164986" y="3823351"/>
              <a:ext cx="483589" cy="487831"/>
            </a:xfrm>
            <a:custGeom>
              <a:avLst/>
              <a:gdLst>
                <a:gd name="T0" fmla="*/ 121 w 121"/>
                <a:gd name="T1" fmla="*/ 61 h 122"/>
                <a:gd name="T2" fmla="*/ 62 w 121"/>
                <a:gd name="T3" fmla="*/ 121 h 122"/>
                <a:gd name="T4" fmla="*/ 0 w 121"/>
                <a:gd name="T5" fmla="*/ 62 h 122"/>
                <a:gd name="T6" fmla="*/ 59 w 121"/>
                <a:gd name="T7" fmla="*/ 1 h 122"/>
                <a:gd name="T8" fmla="*/ 121 w 121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61"/>
                  </a:moveTo>
                  <a:cubicBezTo>
                    <a:pt x="121" y="95"/>
                    <a:pt x="96" y="121"/>
                    <a:pt x="62" y="121"/>
                  </a:cubicBezTo>
                  <a:cubicBezTo>
                    <a:pt x="28" y="122"/>
                    <a:pt x="1" y="96"/>
                    <a:pt x="0" y="62"/>
                  </a:cubicBezTo>
                  <a:cubicBezTo>
                    <a:pt x="0" y="30"/>
                    <a:pt x="27" y="2"/>
                    <a:pt x="59" y="1"/>
                  </a:cubicBezTo>
                  <a:cubicBezTo>
                    <a:pt x="93" y="0"/>
                    <a:pt x="121" y="27"/>
                    <a:pt x="121" y="61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任意多边形 37"/>
          <p:cNvSpPr/>
          <p:nvPr/>
        </p:nvSpPr>
        <p:spPr>
          <a:xfrm>
            <a:off x="7526920" y="3837069"/>
            <a:ext cx="108942" cy="162653"/>
          </a:xfrm>
          <a:custGeom>
            <a:avLst/>
            <a:gdLst/>
            <a:ahLst/>
            <a:cxnLst/>
            <a:rect l="l" t="t" r="r" b="b"/>
            <a:pathLst>
              <a:path w="108942" h="162653">
                <a:moveTo>
                  <a:pt x="57150" y="0"/>
                </a:moveTo>
                <a:cubicBezTo>
                  <a:pt x="86915" y="1190"/>
                  <a:pt x="102393" y="14287"/>
                  <a:pt x="103584" y="39290"/>
                </a:cubicBezTo>
                <a:cubicBezTo>
                  <a:pt x="102989" y="56554"/>
                  <a:pt x="95250" y="68461"/>
                  <a:pt x="80367" y="75009"/>
                </a:cubicBezTo>
                <a:cubicBezTo>
                  <a:pt x="98822" y="80962"/>
                  <a:pt x="108347" y="94357"/>
                  <a:pt x="108942" y="115193"/>
                </a:cubicBezTo>
                <a:cubicBezTo>
                  <a:pt x="106561" y="145554"/>
                  <a:pt x="89297" y="161329"/>
                  <a:pt x="57150" y="162520"/>
                </a:cubicBezTo>
                <a:cubicBezTo>
                  <a:pt x="20240" y="164306"/>
                  <a:pt x="1190" y="148233"/>
                  <a:pt x="0" y="114300"/>
                </a:cubicBezTo>
                <a:lnTo>
                  <a:pt x="14287" y="114300"/>
                </a:lnTo>
                <a:cubicBezTo>
                  <a:pt x="14883" y="138708"/>
                  <a:pt x="28277" y="151209"/>
                  <a:pt x="54471" y="151804"/>
                </a:cubicBezTo>
                <a:cubicBezTo>
                  <a:pt x="78879" y="150018"/>
                  <a:pt x="92273" y="137815"/>
                  <a:pt x="94654" y="115193"/>
                </a:cubicBezTo>
                <a:cubicBezTo>
                  <a:pt x="92868" y="92571"/>
                  <a:pt x="75604" y="81855"/>
                  <a:pt x="42862" y="83046"/>
                </a:cubicBezTo>
                <a:lnTo>
                  <a:pt x="42862" y="71437"/>
                </a:lnTo>
                <a:cubicBezTo>
                  <a:pt x="73223" y="72628"/>
                  <a:pt x="88404" y="62210"/>
                  <a:pt x="88404" y="40183"/>
                </a:cubicBezTo>
                <a:cubicBezTo>
                  <a:pt x="87213" y="22324"/>
                  <a:pt x="75902" y="12799"/>
                  <a:pt x="54471" y="11608"/>
                </a:cubicBezTo>
                <a:cubicBezTo>
                  <a:pt x="32444" y="13394"/>
                  <a:pt x="20836" y="25003"/>
                  <a:pt x="19645" y="46434"/>
                </a:cubicBezTo>
                <a:lnTo>
                  <a:pt x="5358" y="46434"/>
                </a:lnTo>
                <a:cubicBezTo>
                  <a:pt x="4762" y="32742"/>
                  <a:pt x="9822" y="20836"/>
                  <a:pt x="20538" y="10715"/>
                </a:cubicBezTo>
                <a:cubicBezTo>
                  <a:pt x="28277" y="3572"/>
                  <a:pt x="40481" y="0"/>
                  <a:pt x="571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6488985" y="3816231"/>
            <a:ext cx="210492" cy="179103"/>
            <a:chOff x="7909299" y="3772690"/>
            <a:chExt cx="667095" cy="567616"/>
          </a:xfrm>
          <a:solidFill>
            <a:schemeClr val="bg1"/>
          </a:solidFill>
        </p:grpSpPr>
        <p:sp>
          <p:nvSpPr>
            <p:cNvPr id="34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01375" y="2159000"/>
            <a:ext cx="1398864" cy="1567114"/>
            <a:chOff x="5483030" y="2512570"/>
            <a:chExt cx="1234424" cy="138289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" name="Freeform 6"/>
            <p:cNvSpPr/>
            <p:nvPr/>
          </p:nvSpPr>
          <p:spPr bwMode="auto">
            <a:xfrm>
              <a:off x="5483030" y="2977071"/>
              <a:ext cx="1234424" cy="918395"/>
            </a:xfrm>
            <a:custGeom>
              <a:avLst/>
              <a:gdLst>
                <a:gd name="T0" fmla="*/ 52 w 309"/>
                <a:gd name="T1" fmla="*/ 4 h 230"/>
                <a:gd name="T2" fmla="*/ 124 w 309"/>
                <a:gd name="T3" fmla="*/ 59 h 230"/>
                <a:gd name="T4" fmla="*/ 155 w 309"/>
                <a:gd name="T5" fmla="*/ 93 h 230"/>
                <a:gd name="T6" fmla="*/ 185 w 309"/>
                <a:gd name="T7" fmla="*/ 58 h 230"/>
                <a:gd name="T8" fmla="*/ 232 w 309"/>
                <a:gd name="T9" fmla="*/ 5 h 230"/>
                <a:gd name="T10" fmla="*/ 297 w 309"/>
                <a:gd name="T11" fmla="*/ 35 h 230"/>
                <a:gd name="T12" fmla="*/ 287 w 309"/>
                <a:gd name="T13" fmla="*/ 105 h 230"/>
                <a:gd name="T14" fmla="*/ 178 w 309"/>
                <a:gd name="T15" fmla="*/ 214 h 230"/>
                <a:gd name="T16" fmla="*/ 131 w 309"/>
                <a:gd name="T17" fmla="*/ 215 h 230"/>
                <a:gd name="T18" fmla="*/ 21 w 309"/>
                <a:gd name="T19" fmla="*/ 104 h 230"/>
                <a:gd name="T20" fmla="*/ 10 w 309"/>
                <a:gd name="T21" fmla="*/ 40 h 230"/>
                <a:gd name="T22" fmla="*/ 52 w 309"/>
                <a:gd name="T23" fmla="*/ 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9" h="230">
                  <a:moveTo>
                    <a:pt x="52" y="4"/>
                  </a:moveTo>
                  <a:cubicBezTo>
                    <a:pt x="95" y="4"/>
                    <a:pt x="119" y="25"/>
                    <a:pt x="124" y="59"/>
                  </a:cubicBezTo>
                  <a:cubicBezTo>
                    <a:pt x="128" y="83"/>
                    <a:pt x="137" y="93"/>
                    <a:pt x="155" y="93"/>
                  </a:cubicBezTo>
                  <a:cubicBezTo>
                    <a:pt x="172" y="93"/>
                    <a:pt x="181" y="82"/>
                    <a:pt x="185" y="58"/>
                  </a:cubicBezTo>
                  <a:cubicBezTo>
                    <a:pt x="189" y="30"/>
                    <a:pt x="207" y="9"/>
                    <a:pt x="232" y="5"/>
                  </a:cubicBezTo>
                  <a:cubicBezTo>
                    <a:pt x="258" y="0"/>
                    <a:pt x="284" y="13"/>
                    <a:pt x="297" y="35"/>
                  </a:cubicBezTo>
                  <a:cubicBezTo>
                    <a:pt x="309" y="58"/>
                    <a:pt x="306" y="85"/>
                    <a:pt x="287" y="105"/>
                  </a:cubicBezTo>
                  <a:cubicBezTo>
                    <a:pt x="251" y="142"/>
                    <a:pt x="215" y="178"/>
                    <a:pt x="178" y="214"/>
                  </a:cubicBezTo>
                  <a:cubicBezTo>
                    <a:pt x="163" y="230"/>
                    <a:pt x="146" y="230"/>
                    <a:pt x="131" y="215"/>
                  </a:cubicBezTo>
                  <a:cubicBezTo>
                    <a:pt x="94" y="178"/>
                    <a:pt x="57" y="142"/>
                    <a:pt x="21" y="104"/>
                  </a:cubicBezTo>
                  <a:cubicBezTo>
                    <a:pt x="3" y="86"/>
                    <a:pt x="0" y="63"/>
                    <a:pt x="10" y="40"/>
                  </a:cubicBezTo>
                  <a:cubicBezTo>
                    <a:pt x="19" y="17"/>
                    <a:pt x="38" y="5"/>
                    <a:pt x="52" y="4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9"/>
            <p:cNvSpPr/>
            <p:nvPr/>
          </p:nvSpPr>
          <p:spPr bwMode="auto">
            <a:xfrm>
              <a:off x="5854206" y="2512570"/>
              <a:ext cx="479347" cy="479347"/>
            </a:xfrm>
            <a:custGeom>
              <a:avLst/>
              <a:gdLst>
                <a:gd name="T0" fmla="*/ 120 w 120"/>
                <a:gd name="T1" fmla="*/ 60 h 120"/>
                <a:gd name="T2" fmla="*/ 60 w 120"/>
                <a:gd name="T3" fmla="*/ 119 h 120"/>
                <a:gd name="T4" fmla="*/ 1 w 120"/>
                <a:gd name="T5" fmla="*/ 58 h 120"/>
                <a:gd name="T6" fmla="*/ 61 w 120"/>
                <a:gd name="T7" fmla="*/ 0 h 120"/>
                <a:gd name="T8" fmla="*/ 120 w 120"/>
                <a:gd name="T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0">
                  <a:moveTo>
                    <a:pt x="120" y="60"/>
                  </a:moveTo>
                  <a:cubicBezTo>
                    <a:pt x="120" y="94"/>
                    <a:pt x="93" y="120"/>
                    <a:pt x="60" y="119"/>
                  </a:cubicBezTo>
                  <a:cubicBezTo>
                    <a:pt x="28" y="119"/>
                    <a:pt x="0" y="91"/>
                    <a:pt x="1" y="58"/>
                  </a:cubicBezTo>
                  <a:cubicBezTo>
                    <a:pt x="2" y="27"/>
                    <a:pt x="29" y="1"/>
                    <a:pt x="61" y="0"/>
                  </a:cubicBezTo>
                  <a:cubicBezTo>
                    <a:pt x="95" y="0"/>
                    <a:pt x="120" y="26"/>
                    <a:pt x="120" y="6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任意多边形 36"/>
          <p:cNvSpPr/>
          <p:nvPr/>
        </p:nvSpPr>
        <p:spPr>
          <a:xfrm>
            <a:off x="6037704" y="2332321"/>
            <a:ext cx="107156" cy="160734"/>
          </a:xfrm>
          <a:custGeom>
            <a:avLst/>
            <a:gdLst/>
            <a:ahLst/>
            <a:cxnLst/>
            <a:rect l="l" t="t" r="r" b="b"/>
            <a:pathLst>
              <a:path w="107156" h="160734">
                <a:moveTo>
                  <a:pt x="57150" y="0"/>
                </a:moveTo>
                <a:cubicBezTo>
                  <a:pt x="88701" y="1190"/>
                  <a:pt x="105370" y="15775"/>
                  <a:pt x="107156" y="43755"/>
                </a:cubicBezTo>
                <a:cubicBezTo>
                  <a:pt x="107156" y="65186"/>
                  <a:pt x="90785" y="84832"/>
                  <a:pt x="58043" y="102691"/>
                </a:cubicBezTo>
                <a:cubicBezTo>
                  <a:pt x="47922" y="108644"/>
                  <a:pt x="40779" y="113109"/>
                  <a:pt x="36611" y="116086"/>
                </a:cubicBezTo>
                <a:cubicBezTo>
                  <a:pt x="22324" y="126206"/>
                  <a:pt x="15478" y="136922"/>
                  <a:pt x="16073" y="148233"/>
                </a:cubicBezTo>
                <a:lnTo>
                  <a:pt x="105370" y="148233"/>
                </a:lnTo>
                <a:lnTo>
                  <a:pt x="105370" y="160734"/>
                </a:lnTo>
                <a:lnTo>
                  <a:pt x="0" y="160734"/>
                </a:lnTo>
                <a:cubicBezTo>
                  <a:pt x="0" y="143470"/>
                  <a:pt x="4167" y="130373"/>
                  <a:pt x="12501" y="121443"/>
                </a:cubicBezTo>
                <a:cubicBezTo>
                  <a:pt x="21431" y="110728"/>
                  <a:pt x="36016" y="99715"/>
                  <a:pt x="56257" y="88404"/>
                </a:cubicBezTo>
                <a:cubicBezTo>
                  <a:pt x="80664" y="75902"/>
                  <a:pt x="92273" y="61317"/>
                  <a:pt x="91082" y="44648"/>
                </a:cubicBezTo>
                <a:cubicBezTo>
                  <a:pt x="89892" y="24408"/>
                  <a:pt x="77986" y="13394"/>
                  <a:pt x="55364" y="11608"/>
                </a:cubicBezTo>
                <a:cubicBezTo>
                  <a:pt x="32742" y="13990"/>
                  <a:pt x="21133" y="27682"/>
                  <a:pt x="20538" y="52685"/>
                </a:cubicBezTo>
                <a:lnTo>
                  <a:pt x="5357" y="52685"/>
                </a:lnTo>
                <a:cubicBezTo>
                  <a:pt x="6548" y="19347"/>
                  <a:pt x="23812" y="1786"/>
                  <a:pt x="571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994157" y="3283821"/>
            <a:ext cx="198879" cy="199073"/>
            <a:chOff x="5240338" y="2657475"/>
            <a:chExt cx="1630363" cy="1631951"/>
          </a:xfrm>
          <a:solidFill>
            <a:schemeClr val="bg1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5240338" y="2735263"/>
              <a:ext cx="1552575" cy="1554163"/>
            </a:xfrm>
            <a:custGeom>
              <a:avLst/>
              <a:gdLst>
                <a:gd name="T0" fmla="*/ 391 w 517"/>
                <a:gd name="T1" fmla="*/ 73 h 519"/>
                <a:gd name="T2" fmla="*/ 346 w 517"/>
                <a:gd name="T3" fmla="*/ 101 h 519"/>
                <a:gd name="T4" fmla="*/ 325 w 517"/>
                <a:gd name="T5" fmla="*/ 98 h 519"/>
                <a:gd name="T6" fmla="*/ 122 w 517"/>
                <a:gd name="T7" fmla="*/ 151 h 519"/>
                <a:gd name="T8" fmla="*/ 125 w 517"/>
                <a:gd name="T9" fmla="*/ 369 h 519"/>
                <a:gd name="T10" fmla="*/ 332 w 517"/>
                <a:gd name="T11" fmla="*/ 416 h 519"/>
                <a:gd name="T12" fmla="*/ 421 w 517"/>
                <a:gd name="T13" fmla="*/ 197 h 519"/>
                <a:gd name="T14" fmla="*/ 425 w 517"/>
                <a:gd name="T15" fmla="*/ 155 h 519"/>
                <a:gd name="T16" fmla="*/ 443 w 517"/>
                <a:gd name="T17" fmla="*/ 127 h 519"/>
                <a:gd name="T18" fmla="*/ 444 w 517"/>
                <a:gd name="T19" fmla="*/ 398 h 519"/>
                <a:gd name="T20" fmla="*/ 113 w 517"/>
                <a:gd name="T21" fmla="*/ 438 h 519"/>
                <a:gd name="T22" fmla="*/ 88 w 517"/>
                <a:gd name="T23" fmla="*/ 101 h 519"/>
                <a:gd name="T24" fmla="*/ 391 w 517"/>
                <a:gd name="T25" fmla="*/ 7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7" h="519">
                  <a:moveTo>
                    <a:pt x="391" y="73"/>
                  </a:moveTo>
                  <a:cubicBezTo>
                    <a:pt x="376" y="83"/>
                    <a:pt x="361" y="93"/>
                    <a:pt x="346" y="101"/>
                  </a:cubicBezTo>
                  <a:cubicBezTo>
                    <a:pt x="340" y="103"/>
                    <a:pt x="331" y="100"/>
                    <a:pt x="325" y="98"/>
                  </a:cubicBezTo>
                  <a:cubicBezTo>
                    <a:pt x="252" y="68"/>
                    <a:pt x="166" y="91"/>
                    <a:pt x="122" y="151"/>
                  </a:cubicBezTo>
                  <a:cubicBezTo>
                    <a:pt x="72" y="219"/>
                    <a:pt x="73" y="305"/>
                    <a:pt x="125" y="369"/>
                  </a:cubicBezTo>
                  <a:cubicBezTo>
                    <a:pt x="174" y="429"/>
                    <a:pt x="261" y="449"/>
                    <a:pt x="332" y="416"/>
                  </a:cubicBezTo>
                  <a:cubicBezTo>
                    <a:pt x="413" y="379"/>
                    <a:pt x="454" y="279"/>
                    <a:pt x="421" y="197"/>
                  </a:cubicBezTo>
                  <a:cubicBezTo>
                    <a:pt x="414" y="181"/>
                    <a:pt x="415" y="169"/>
                    <a:pt x="425" y="155"/>
                  </a:cubicBezTo>
                  <a:cubicBezTo>
                    <a:pt x="432" y="146"/>
                    <a:pt x="437" y="136"/>
                    <a:pt x="443" y="127"/>
                  </a:cubicBezTo>
                  <a:cubicBezTo>
                    <a:pt x="491" y="165"/>
                    <a:pt x="517" y="302"/>
                    <a:pt x="444" y="398"/>
                  </a:cubicBezTo>
                  <a:cubicBezTo>
                    <a:pt x="366" y="501"/>
                    <a:pt x="209" y="519"/>
                    <a:pt x="113" y="438"/>
                  </a:cubicBezTo>
                  <a:cubicBezTo>
                    <a:pt x="0" y="343"/>
                    <a:pt x="9" y="187"/>
                    <a:pt x="88" y="101"/>
                  </a:cubicBezTo>
                  <a:cubicBezTo>
                    <a:pt x="181" y="0"/>
                    <a:pt x="336" y="17"/>
                    <a:pt x="39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5618163" y="3103563"/>
              <a:ext cx="793750" cy="793750"/>
            </a:xfrm>
            <a:custGeom>
              <a:avLst/>
              <a:gdLst>
                <a:gd name="T0" fmla="*/ 132 w 264"/>
                <a:gd name="T1" fmla="*/ 265 h 265"/>
                <a:gd name="T2" fmla="*/ 3 w 264"/>
                <a:gd name="T3" fmla="*/ 128 h 265"/>
                <a:gd name="T4" fmla="*/ 141 w 264"/>
                <a:gd name="T5" fmla="*/ 5 h 265"/>
                <a:gd name="T6" fmla="*/ 161 w 264"/>
                <a:gd name="T7" fmla="*/ 8 h 265"/>
                <a:gd name="T8" fmla="*/ 168 w 264"/>
                <a:gd name="T9" fmla="*/ 27 h 265"/>
                <a:gd name="T10" fmla="*/ 156 w 264"/>
                <a:gd name="T11" fmla="*/ 50 h 265"/>
                <a:gd name="T12" fmla="*/ 135 w 264"/>
                <a:gd name="T13" fmla="*/ 63 h 265"/>
                <a:gd name="T14" fmla="*/ 60 w 264"/>
                <a:gd name="T15" fmla="*/ 131 h 265"/>
                <a:gd name="T16" fmla="*/ 124 w 264"/>
                <a:gd name="T17" fmla="*/ 207 h 265"/>
                <a:gd name="T18" fmla="*/ 205 w 264"/>
                <a:gd name="T19" fmla="*/ 136 h 265"/>
                <a:gd name="T20" fmla="*/ 224 w 264"/>
                <a:gd name="T21" fmla="*/ 110 h 265"/>
                <a:gd name="T22" fmla="*/ 226 w 264"/>
                <a:gd name="T23" fmla="*/ 109 h 265"/>
                <a:gd name="T24" fmla="*/ 254 w 264"/>
                <a:gd name="T25" fmla="*/ 97 h 265"/>
                <a:gd name="T26" fmla="*/ 263 w 264"/>
                <a:gd name="T27" fmla="*/ 135 h 265"/>
                <a:gd name="T28" fmla="*/ 132 w 264"/>
                <a:gd name="T2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265">
                  <a:moveTo>
                    <a:pt x="132" y="265"/>
                  </a:moveTo>
                  <a:cubicBezTo>
                    <a:pt x="57" y="265"/>
                    <a:pt x="0" y="205"/>
                    <a:pt x="3" y="128"/>
                  </a:cubicBezTo>
                  <a:cubicBezTo>
                    <a:pt x="5" y="58"/>
                    <a:pt x="70" y="0"/>
                    <a:pt x="141" y="5"/>
                  </a:cubicBezTo>
                  <a:cubicBezTo>
                    <a:pt x="148" y="6"/>
                    <a:pt x="155" y="7"/>
                    <a:pt x="161" y="8"/>
                  </a:cubicBezTo>
                  <a:cubicBezTo>
                    <a:pt x="173" y="11"/>
                    <a:pt x="175" y="17"/>
                    <a:pt x="168" y="27"/>
                  </a:cubicBezTo>
                  <a:cubicBezTo>
                    <a:pt x="164" y="34"/>
                    <a:pt x="159" y="42"/>
                    <a:pt x="156" y="50"/>
                  </a:cubicBezTo>
                  <a:cubicBezTo>
                    <a:pt x="152" y="60"/>
                    <a:pt x="147" y="63"/>
                    <a:pt x="135" y="63"/>
                  </a:cubicBezTo>
                  <a:cubicBezTo>
                    <a:pt x="94" y="63"/>
                    <a:pt x="63" y="92"/>
                    <a:pt x="60" y="131"/>
                  </a:cubicBezTo>
                  <a:cubicBezTo>
                    <a:pt x="57" y="167"/>
                    <a:pt x="85" y="200"/>
                    <a:pt x="124" y="207"/>
                  </a:cubicBezTo>
                  <a:cubicBezTo>
                    <a:pt x="164" y="214"/>
                    <a:pt x="204" y="180"/>
                    <a:pt x="205" y="136"/>
                  </a:cubicBezTo>
                  <a:cubicBezTo>
                    <a:pt x="205" y="120"/>
                    <a:pt x="209" y="113"/>
                    <a:pt x="224" y="110"/>
                  </a:cubicBezTo>
                  <a:cubicBezTo>
                    <a:pt x="225" y="110"/>
                    <a:pt x="225" y="109"/>
                    <a:pt x="226" y="109"/>
                  </a:cubicBezTo>
                  <a:cubicBezTo>
                    <a:pt x="235" y="105"/>
                    <a:pt x="244" y="101"/>
                    <a:pt x="254" y="97"/>
                  </a:cubicBezTo>
                  <a:cubicBezTo>
                    <a:pt x="257" y="109"/>
                    <a:pt x="263" y="122"/>
                    <a:pt x="263" y="135"/>
                  </a:cubicBezTo>
                  <a:cubicBezTo>
                    <a:pt x="264" y="207"/>
                    <a:pt x="205" y="265"/>
                    <a:pt x="132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6018213" y="2657475"/>
              <a:ext cx="852488" cy="850900"/>
            </a:xfrm>
            <a:custGeom>
              <a:avLst/>
              <a:gdLst>
                <a:gd name="T0" fmla="*/ 0 w 284"/>
                <a:gd name="T1" fmla="*/ 280 h 284"/>
                <a:gd name="T2" fmla="*/ 10 w 284"/>
                <a:gd name="T3" fmla="*/ 266 h 284"/>
                <a:gd name="T4" fmla="*/ 31 w 284"/>
                <a:gd name="T5" fmla="*/ 214 h 284"/>
                <a:gd name="T6" fmla="*/ 68 w 284"/>
                <a:gd name="T7" fmla="*/ 156 h 284"/>
                <a:gd name="T8" fmla="*/ 165 w 284"/>
                <a:gd name="T9" fmla="*/ 97 h 284"/>
                <a:gd name="T10" fmla="*/ 186 w 284"/>
                <a:gd name="T11" fmla="*/ 62 h 284"/>
                <a:gd name="T12" fmla="*/ 186 w 284"/>
                <a:gd name="T13" fmla="*/ 41 h 284"/>
                <a:gd name="T14" fmla="*/ 216 w 284"/>
                <a:gd name="T15" fmla="*/ 2 h 284"/>
                <a:gd name="T16" fmla="*/ 249 w 284"/>
                <a:gd name="T17" fmla="*/ 34 h 284"/>
                <a:gd name="T18" fmla="*/ 282 w 284"/>
                <a:gd name="T19" fmla="*/ 68 h 284"/>
                <a:gd name="T20" fmla="*/ 243 w 284"/>
                <a:gd name="T21" fmla="*/ 97 h 284"/>
                <a:gd name="T22" fmla="*/ 175 w 284"/>
                <a:gd name="T23" fmla="*/ 142 h 284"/>
                <a:gd name="T24" fmla="*/ 102 w 284"/>
                <a:gd name="T25" fmla="*/ 240 h 284"/>
                <a:gd name="T26" fmla="*/ 69 w 284"/>
                <a:gd name="T27" fmla="*/ 253 h 284"/>
                <a:gd name="T28" fmla="*/ 19 w 284"/>
                <a:gd name="T29" fmla="*/ 273 h 284"/>
                <a:gd name="T30" fmla="*/ 4 w 284"/>
                <a:gd name="T31" fmla="*/ 284 h 284"/>
                <a:gd name="T32" fmla="*/ 0 w 284"/>
                <a:gd name="T33" fmla="*/ 28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280"/>
                  </a:moveTo>
                  <a:cubicBezTo>
                    <a:pt x="4" y="275"/>
                    <a:pt x="6" y="270"/>
                    <a:pt x="10" y="266"/>
                  </a:cubicBezTo>
                  <a:cubicBezTo>
                    <a:pt x="23" y="251"/>
                    <a:pt x="31" y="236"/>
                    <a:pt x="31" y="214"/>
                  </a:cubicBezTo>
                  <a:cubicBezTo>
                    <a:pt x="31" y="189"/>
                    <a:pt x="48" y="169"/>
                    <a:pt x="68" y="156"/>
                  </a:cubicBezTo>
                  <a:cubicBezTo>
                    <a:pt x="100" y="134"/>
                    <a:pt x="132" y="115"/>
                    <a:pt x="165" y="97"/>
                  </a:cubicBezTo>
                  <a:cubicBezTo>
                    <a:pt x="180" y="89"/>
                    <a:pt x="188" y="79"/>
                    <a:pt x="186" y="62"/>
                  </a:cubicBezTo>
                  <a:cubicBezTo>
                    <a:pt x="185" y="55"/>
                    <a:pt x="185" y="48"/>
                    <a:pt x="186" y="41"/>
                  </a:cubicBezTo>
                  <a:cubicBezTo>
                    <a:pt x="187" y="17"/>
                    <a:pt x="198" y="4"/>
                    <a:pt x="216" y="2"/>
                  </a:cubicBezTo>
                  <a:cubicBezTo>
                    <a:pt x="234" y="0"/>
                    <a:pt x="243" y="9"/>
                    <a:pt x="249" y="34"/>
                  </a:cubicBezTo>
                  <a:cubicBezTo>
                    <a:pt x="274" y="40"/>
                    <a:pt x="284" y="50"/>
                    <a:pt x="282" y="68"/>
                  </a:cubicBezTo>
                  <a:cubicBezTo>
                    <a:pt x="280" y="86"/>
                    <a:pt x="266" y="100"/>
                    <a:pt x="243" y="97"/>
                  </a:cubicBezTo>
                  <a:cubicBezTo>
                    <a:pt x="205" y="92"/>
                    <a:pt x="189" y="111"/>
                    <a:pt x="175" y="142"/>
                  </a:cubicBezTo>
                  <a:cubicBezTo>
                    <a:pt x="159" y="181"/>
                    <a:pt x="137" y="215"/>
                    <a:pt x="102" y="240"/>
                  </a:cubicBezTo>
                  <a:cubicBezTo>
                    <a:pt x="92" y="246"/>
                    <a:pt x="80" y="253"/>
                    <a:pt x="69" y="253"/>
                  </a:cubicBezTo>
                  <a:cubicBezTo>
                    <a:pt x="49" y="252"/>
                    <a:pt x="33" y="259"/>
                    <a:pt x="19" y="273"/>
                  </a:cubicBezTo>
                  <a:cubicBezTo>
                    <a:pt x="15" y="277"/>
                    <a:pt x="9" y="280"/>
                    <a:pt x="4" y="284"/>
                  </a:cubicBezTo>
                  <a:cubicBezTo>
                    <a:pt x="3" y="283"/>
                    <a:pt x="1" y="281"/>
                    <a:pt x="0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8"/>
            <p:cNvSpPr/>
            <p:nvPr/>
          </p:nvSpPr>
          <p:spPr bwMode="auto">
            <a:xfrm>
              <a:off x="5907088" y="3403600"/>
              <a:ext cx="222250" cy="219075"/>
            </a:xfrm>
            <a:custGeom>
              <a:avLst/>
              <a:gdLst>
                <a:gd name="T0" fmla="*/ 39 w 74"/>
                <a:gd name="T1" fmla="*/ 3 h 73"/>
                <a:gd name="T2" fmla="*/ 30 w 74"/>
                <a:gd name="T3" fmla="*/ 43 h 73"/>
                <a:gd name="T4" fmla="*/ 69 w 74"/>
                <a:gd name="T5" fmla="*/ 35 h 73"/>
                <a:gd name="T6" fmla="*/ 58 w 74"/>
                <a:gd name="T7" fmla="*/ 62 h 73"/>
                <a:gd name="T8" fmla="*/ 15 w 74"/>
                <a:gd name="T9" fmla="*/ 63 h 73"/>
                <a:gd name="T10" fmla="*/ 6 w 74"/>
                <a:gd name="T11" fmla="*/ 21 h 73"/>
                <a:gd name="T12" fmla="*/ 39 w 74"/>
                <a:gd name="T13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39" y="3"/>
                  </a:moveTo>
                  <a:cubicBezTo>
                    <a:pt x="40" y="19"/>
                    <a:pt x="14" y="29"/>
                    <a:pt x="30" y="43"/>
                  </a:cubicBezTo>
                  <a:cubicBezTo>
                    <a:pt x="37" y="48"/>
                    <a:pt x="54" y="38"/>
                    <a:pt x="69" y="35"/>
                  </a:cubicBezTo>
                  <a:cubicBezTo>
                    <a:pt x="74" y="46"/>
                    <a:pt x="68" y="56"/>
                    <a:pt x="58" y="62"/>
                  </a:cubicBezTo>
                  <a:cubicBezTo>
                    <a:pt x="44" y="72"/>
                    <a:pt x="29" y="73"/>
                    <a:pt x="15" y="63"/>
                  </a:cubicBezTo>
                  <a:cubicBezTo>
                    <a:pt x="1" y="52"/>
                    <a:pt x="0" y="36"/>
                    <a:pt x="6" y="21"/>
                  </a:cubicBezTo>
                  <a:cubicBezTo>
                    <a:pt x="11" y="7"/>
                    <a:pt x="22" y="0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8103713" y="215450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8103713" y="2544391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8103713" y="426843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文本框 40"/>
          <p:cNvSpPr txBox="1"/>
          <p:nvPr/>
        </p:nvSpPr>
        <p:spPr>
          <a:xfrm>
            <a:off x="8103713" y="4658320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298663" y="215450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0" name="文本框 40"/>
          <p:cNvSpPr txBox="1"/>
          <p:nvPr/>
        </p:nvSpPr>
        <p:spPr>
          <a:xfrm>
            <a:off x="924588" y="2544391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298663" y="426843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2" name="文本框 40"/>
          <p:cNvSpPr txBox="1"/>
          <p:nvPr/>
        </p:nvSpPr>
        <p:spPr>
          <a:xfrm>
            <a:off x="924588" y="4658320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5007168" y="2561767"/>
            <a:ext cx="2822640" cy="1571985"/>
          </a:xfrm>
          <a:custGeom>
            <a:avLst/>
            <a:gdLst>
              <a:gd name="T0" fmla="*/ 533 w 648"/>
              <a:gd name="T1" fmla="*/ 112 h 360"/>
              <a:gd name="T2" fmla="*/ 564 w 648"/>
              <a:gd name="T3" fmla="*/ 53 h 360"/>
              <a:gd name="T4" fmla="*/ 572 w 648"/>
              <a:gd name="T5" fmla="*/ 70 h 360"/>
              <a:gd name="T6" fmla="*/ 639 w 648"/>
              <a:gd name="T7" fmla="*/ 316 h 360"/>
              <a:gd name="T8" fmla="*/ 601 w 648"/>
              <a:gd name="T9" fmla="*/ 352 h 360"/>
              <a:gd name="T10" fmla="*/ 388 w 648"/>
              <a:gd name="T11" fmla="*/ 300 h 360"/>
              <a:gd name="T12" fmla="*/ 362 w 648"/>
              <a:gd name="T13" fmla="*/ 293 h 360"/>
              <a:gd name="T14" fmla="*/ 411 w 648"/>
              <a:gd name="T15" fmla="*/ 272 h 360"/>
              <a:gd name="T16" fmla="*/ 380 w 648"/>
              <a:gd name="T17" fmla="*/ 240 h 360"/>
              <a:gd name="T18" fmla="*/ 166 w 648"/>
              <a:gd name="T19" fmla="*/ 76 h 360"/>
              <a:gd name="T20" fmla="*/ 106 w 648"/>
              <a:gd name="T21" fmla="*/ 53 h 360"/>
              <a:gd name="T22" fmla="*/ 0 w 648"/>
              <a:gd name="T23" fmla="*/ 59 h 360"/>
              <a:gd name="T24" fmla="*/ 112 w 648"/>
              <a:gd name="T25" fmla="*/ 35 h 360"/>
              <a:gd name="T26" fmla="*/ 302 w 648"/>
              <a:gd name="T27" fmla="*/ 114 h 360"/>
              <a:gd name="T28" fmla="*/ 466 w 648"/>
              <a:gd name="T29" fmla="*/ 256 h 360"/>
              <a:gd name="T30" fmla="*/ 473 w 648"/>
              <a:gd name="T31" fmla="*/ 265 h 360"/>
              <a:gd name="T32" fmla="*/ 423 w 648"/>
              <a:gd name="T33" fmla="*/ 287 h 360"/>
              <a:gd name="T34" fmla="*/ 423 w 648"/>
              <a:gd name="T35" fmla="*/ 290 h 360"/>
              <a:gd name="T36" fmla="*/ 485 w 648"/>
              <a:gd name="T37" fmla="*/ 303 h 360"/>
              <a:gd name="T38" fmla="*/ 595 w 648"/>
              <a:gd name="T39" fmla="*/ 325 h 360"/>
              <a:gd name="T40" fmla="*/ 614 w 648"/>
              <a:gd name="T41" fmla="*/ 305 h 360"/>
              <a:gd name="T42" fmla="*/ 569 w 648"/>
              <a:gd name="T43" fmla="*/ 105 h 360"/>
              <a:gd name="T44" fmla="*/ 563 w 648"/>
              <a:gd name="T45" fmla="*/ 84 h 360"/>
              <a:gd name="T46" fmla="*/ 536 w 648"/>
              <a:gd name="T47" fmla="*/ 155 h 360"/>
              <a:gd name="T48" fmla="*/ 392 w 648"/>
              <a:gd name="T49" fmla="*/ 4 h 360"/>
              <a:gd name="T50" fmla="*/ 395 w 648"/>
              <a:gd name="T51" fmla="*/ 0 h 360"/>
              <a:gd name="T52" fmla="*/ 533 w 648"/>
              <a:gd name="T53" fmla="*/ 11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48" h="360">
                <a:moveTo>
                  <a:pt x="533" y="112"/>
                </a:moveTo>
                <a:cubicBezTo>
                  <a:pt x="543" y="93"/>
                  <a:pt x="553" y="75"/>
                  <a:pt x="564" y="53"/>
                </a:cubicBezTo>
                <a:cubicBezTo>
                  <a:pt x="568" y="60"/>
                  <a:pt x="571" y="65"/>
                  <a:pt x="572" y="70"/>
                </a:cubicBezTo>
                <a:cubicBezTo>
                  <a:pt x="595" y="152"/>
                  <a:pt x="618" y="234"/>
                  <a:pt x="639" y="316"/>
                </a:cubicBezTo>
                <a:cubicBezTo>
                  <a:pt x="648" y="350"/>
                  <a:pt x="637" y="360"/>
                  <a:pt x="601" y="352"/>
                </a:cubicBezTo>
                <a:cubicBezTo>
                  <a:pt x="530" y="336"/>
                  <a:pt x="459" y="317"/>
                  <a:pt x="388" y="300"/>
                </a:cubicBezTo>
                <a:cubicBezTo>
                  <a:pt x="381" y="298"/>
                  <a:pt x="374" y="296"/>
                  <a:pt x="362" y="293"/>
                </a:cubicBezTo>
                <a:cubicBezTo>
                  <a:pt x="380" y="285"/>
                  <a:pt x="394" y="279"/>
                  <a:pt x="411" y="272"/>
                </a:cubicBezTo>
                <a:cubicBezTo>
                  <a:pt x="400" y="261"/>
                  <a:pt x="390" y="250"/>
                  <a:pt x="380" y="240"/>
                </a:cubicBezTo>
                <a:cubicBezTo>
                  <a:pt x="314" y="178"/>
                  <a:pt x="248" y="117"/>
                  <a:pt x="166" y="76"/>
                </a:cubicBezTo>
                <a:cubicBezTo>
                  <a:pt x="147" y="66"/>
                  <a:pt x="127" y="59"/>
                  <a:pt x="106" y="53"/>
                </a:cubicBezTo>
                <a:cubicBezTo>
                  <a:pt x="70" y="42"/>
                  <a:pt x="34" y="42"/>
                  <a:pt x="0" y="59"/>
                </a:cubicBezTo>
                <a:cubicBezTo>
                  <a:pt x="34" y="36"/>
                  <a:pt x="72" y="29"/>
                  <a:pt x="112" y="35"/>
                </a:cubicBezTo>
                <a:cubicBezTo>
                  <a:pt x="182" y="45"/>
                  <a:pt x="243" y="77"/>
                  <a:pt x="302" y="114"/>
                </a:cubicBezTo>
                <a:cubicBezTo>
                  <a:pt x="364" y="153"/>
                  <a:pt x="416" y="203"/>
                  <a:pt x="466" y="256"/>
                </a:cubicBezTo>
                <a:cubicBezTo>
                  <a:pt x="468" y="258"/>
                  <a:pt x="470" y="261"/>
                  <a:pt x="473" y="265"/>
                </a:cubicBezTo>
                <a:cubicBezTo>
                  <a:pt x="456" y="273"/>
                  <a:pt x="440" y="280"/>
                  <a:pt x="423" y="287"/>
                </a:cubicBezTo>
                <a:cubicBezTo>
                  <a:pt x="423" y="288"/>
                  <a:pt x="423" y="289"/>
                  <a:pt x="423" y="290"/>
                </a:cubicBezTo>
                <a:cubicBezTo>
                  <a:pt x="444" y="295"/>
                  <a:pt x="465" y="299"/>
                  <a:pt x="485" y="303"/>
                </a:cubicBezTo>
                <a:cubicBezTo>
                  <a:pt x="522" y="310"/>
                  <a:pt x="558" y="318"/>
                  <a:pt x="595" y="325"/>
                </a:cubicBezTo>
                <a:cubicBezTo>
                  <a:pt x="615" y="329"/>
                  <a:pt x="618" y="325"/>
                  <a:pt x="614" y="305"/>
                </a:cubicBezTo>
                <a:cubicBezTo>
                  <a:pt x="599" y="238"/>
                  <a:pt x="584" y="171"/>
                  <a:pt x="569" y="105"/>
                </a:cubicBezTo>
                <a:cubicBezTo>
                  <a:pt x="568" y="100"/>
                  <a:pt x="566" y="95"/>
                  <a:pt x="563" y="84"/>
                </a:cubicBezTo>
                <a:cubicBezTo>
                  <a:pt x="553" y="110"/>
                  <a:pt x="545" y="132"/>
                  <a:pt x="536" y="155"/>
                </a:cubicBezTo>
                <a:cubicBezTo>
                  <a:pt x="487" y="104"/>
                  <a:pt x="439" y="54"/>
                  <a:pt x="392" y="4"/>
                </a:cubicBezTo>
                <a:cubicBezTo>
                  <a:pt x="393" y="3"/>
                  <a:pt x="394" y="1"/>
                  <a:pt x="395" y="0"/>
                </a:cubicBezTo>
                <a:cubicBezTo>
                  <a:pt x="440" y="37"/>
                  <a:pt x="486" y="74"/>
                  <a:pt x="533" y="1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7090764" y="3410162"/>
            <a:ext cx="398268" cy="338878"/>
            <a:chOff x="7909299" y="3772690"/>
            <a:chExt cx="667095" cy="56761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0" name="Freeform 5"/>
          <p:cNvSpPr/>
          <p:nvPr/>
        </p:nvSpPr>
        <p:spPr bwMode="auto">
          <a:xfrm>
            <a:off x="4362192" y="3056480"/>
            <a:ext cx="2822640" cy="1571985"/>
          </a:xfrm>
          <a:custGeom>
            <a:avLst/>
            <a:gdLst>
              <a:gd name="T0" fmla="*/ 115 w 648"/>
              <a:gd name="T1" fmla="*/ 248 h 360"/>
              <a:gd name="T2" fmla="*/ 83 w 648"/>
              <a:gd name="T3" fmla="*/ 307 h 360"/>
              <a:gd name="T4" fmla="*/ 76 w 648"/>
              <a:gd name="T5" fmla="*/ 290 h 360"/>
              <a:gd name="T6" fmla="*/ 9 w 648"/>
              <a:gd name="T7" fmla="*/ 44 h 360"/>
              <a:gd name="T8" fmla="*/ 47 w 648"/>
              <a:gd name="T9" fmla="*/ 8 h 360"/>
              <a:gd name="T10" fmla="*/ 260 w 648"/>
              <a:gd name="T11" fmla="*/ 60 h 360"/>
              <a:gd name="T12" fmla="*/ 285 w 648"/>
              <a:gd name="T13" fmla="*/ 66 h 360"/>
              <a:gd name="T14" fmla="*/ 237 w 648"/>
              <a:gd name="T15" fmla="*/ 88 h 360"/>
              <a:gd name="T16" fmla="*/ 268 w 648"/>
              <a:gd name="T17" fmla="*/ 119 h 360"/>
              <a:gd name="T18" fmla="*/ 482 w 648"/>
              <a:gd name="T19" fmla="*/ 284 h 360"/>
              <a:gd name="T20" fmla="*/ 542 w 648"/>
              <a:gd name="T21" fmla="*/ 307 h 360"/>
              <a:gd name="T22" fmla="*/ 648 w 648"/>
              <a:gd name="T23" fmla="*/ 301 h 360"/>
              <a:gd name="T24" fmla="*/ 536 w 648"/>
              <a:gd name="T25" fmla="*/ 325 h 360"/>
              <a:gd name="T26" fmla="*/ 346 w 648"/>
              <a:gd name="T27" fmla="*/ 246 h 360"/>
              <a:gd name="T28" fmla="*/ 182 w 648"/>
              <a:gd name="T29" fmla="*/ 104 h 360"/>
              <a:gd name="T30" fmla="*/ 175 w 648"/>
              <a:gd name="T31" fmla="*/ 95 h 360"/>
              <a:gd name="T32" fmla="*/ 225 w 648"/>
              <a:gd name="T33" fmla="*/ 73 h 360"/>
              <a:gd name="T34" fmla="*/ 225 w 648"/>
              <a:gd name="T35" fmla="*/ 69 h 360"/>
              <a:gd name="T36" fmla="*/ 163 w 648"/>
              <a:gd name="T37" fmla="*/ 57 h 360"/>
              <a:gd name="T38" fmla="*/ 53 w 648"/>
              <a:gd name="T39" fmla="*/ 35 h 360"/>
              <a:gd name="T40" fmla="*/ 34 w 648"/>
              <a:gd name="T41" fmla="*/ 55 h 360"/>
              <a:gd name="T42" fmla="*/ 79 w 648"/>
              <a:gd name="T43" fmla="*/ 255 h 360"/>
              <a:gd name="T44" fmla="*/ 84 w 648"/>
              <a:gd name="T45" fmla="*/ 276 h 360"/>
              <a:gd name="T46" fmla="*/ 112 w 648"/>
              <a:gd name="T47" fmla="*/ 205 h 360"/>
              <a:gd name="T48" fmla="*/ 256 w 648"/>
              <a:gd name="T49" fmla="*/ 356 h 360"/>
              <a:gd name="T50" fmla="*/ 253 w 648"/>
              <a:gd name="T51" fmla="*/ 360 h 360"/>
              <a:gd name="T52" fmla="*/ 115 w 648"/>
              <a:gd name="T53" fmla="*/ 248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48" h="360">
                <a:moveTo>
                  <a:pt x="115" y="248"/>
                </a:moveTo>
                <a:cubicBezTo>
                  <a:pt x="105" y="266"/>
                  <a:pt x="95" y="285"/>
                  <a:pt x="83" y="307"/>
                </a:cubicBezTo>
                <a:cubicBezTo>
                  <a:pt x="80" y="300"/>
                  <a:pt x="77" y="295"/>
                  <a:pt x="76" y="290"/>
                </a:cubicBezTo>
                <a:cubicBezTo>
                  <a:pt x="53" y="208"/>
                  <a:pt x="30" y="126"/>
                  <a:pt x="9" y="44"/>
                </a:cubicBezTo>
                <a:cubicBezTo>
                  <a:pt x="0" y="10"/>
                  <a:pt x="11" y="0"/>
                  <a:pt x="47" y="8"/>
                </a:cubicBezTo>
                <a:cubicBezTo>
                  <a:pt x="118" y="24"/>
                  <a:pt x="189" y="43"/>
                  <a:pt x="260" y="60"/>
                </a:cubicBezTo>
                <a:cubicBezTo>
                  <a:pt x="267" y="62"/>
                  <a:pt x="274" y="63"/>
                  <a:pt x="285" y="66"/>
                </a:cubicBezTo>
                <a:cubicBezTo>
                  <a:pt x="268" y="74"/>
                  <a:pt x="254" y="81"/>
                  <a:pt x="237" y="88"/>
                </a:cubicBezTo>
                <a:cubicBezTo>
                  <a:pt x="248" y="99"/>
                  <a:pt x="258" y="110"/>
                  <a:pt x="268" y="119"/>
                </a:cubicBezTo>
                <a:cubicBezTo>
                  <a:pt x="334" y="182"/>
                  <a:pt x="400" y="243"/>
                  <a:pt x="482" y="284"/>
                </a:cubicBezTo>
                <a:cubicBezTo>
                  <a:pt x="501" y="294"/>
                  <a:pt x="521" y="301"/>
                  <a:pt x="542" y="307"/>
                </a:cubicBezTo>
                <a:cubicBezTo>
                  <a:pt x="578" y="318"/>
                  <a:pt x="614" y="318"/>
                  <a:pt x="648" y="301"/>
                </a:cubicBezTo>
                <a:cubicBezTo>
                  <a:pt x="614" y="324"/>
                  <a:pt x="576" y="331"/>
                  <a:pt x="536" y="325"/>
                </a:cubicBezTo>
                <a:cubicBezTo>
                  <a:pt x="466" y="315"/>
                  <a:pt x="405" y="283"/>
                  <a:pt x="346" y="246"/>
                </a:cubicBezTo>
                <a:cubicBezTo>
                  <a:pt x="284" y="207"/>
                  <a:pt x="232" y="157"/>
                  <a:pt x="182" y="104"/>
                </a:cubicBezTo>
                <a:cubicBezTo>
                  <a:pt x="180" y="102"/>
                  <a:pt x="178" y="99"/>
                  <a:pt x="175" y="95"/>
                </a:cubicBezTo>
                <a:cubicBezTo>
                  <a:pt x="192" y="87"/>
                  <a:pt x="208" y="80"/>
                  <a:pt x="225" y="73"/>
                </a:cubicBezTo>
                <a:cubicBezTo>
                  <a:pt x="225" y="72"/>
                  <a:pt x="225" y="71"/>
                  <a:pt x="225" y="69"/>
                </a:cubicBezTo>
                <a:cubicBezTo>
                  <a:pt x="204" y="65"/>
                  <a:pt x="183" y="61"/>
                  <a:pt x="163" y="57"/>
                </a:cubicBezTo>
                <a:cubicBezTo>
                  <a:pt x="126" y="50"/>
                  <a:pt x="90" y="42"/>
                  <a:pt x="53" y="35"/>
                </a:cubicBezTo>
                <a:cubicBezTo>
                  <a:pt x="33" y="31"/>
                  <a:pt x="29" y="35"/>
                  <a:pt x="34" y="55"/>
                </a:cubicBezTo>
                <a:cubicBezTo>
                  <a:pt x="49" y="122"/>
                  <a:pt x="64" y="189"/>
                  <a:pt x="79" y="255"/>
                </a:cubicBezTo>
                <a:cubicBezTo>
                  <a:pt x="80" y="260"/>
                  <a:pt x="81" y="265"/>
                  <a:pt x="84" y="276"/>
                </a:cubicBezTo>
                <a:cubicBezTo>
                  <a:pt x="95" y="250"/>
                  <a:pt x="103" y="228"/>
                  <a:pt x="112" y="205"/>
                </a:cubicBezTo>
                <a:cubicBezTo>
                  <a:pt x="161" y="256"/>
                  <a:pt x="209" y="306"/>
                  <a:pt x="256" y="356"/>
                </a:cubicBezTo>
                <a:cubicBezTo>
                  <a:pt x="255" y="357"/>
                  <a:pt x="254" y="358"/>
                  <a:pt x="253" y="360"/>
                </a:cubicBezTo>
                <a:cubicBezTo>
                  <a:pt x="208" y="323"/>
                  <a:pt x="162" y="286"/>
                  <a:pt x="115" y="248"/>
                </a:cubicBezTo>
                <a:close/>
              </a:path>
            </a:pathLst>
          </a:custGeom>
          <a:solidFill>
            <a:srgbClr val="4F85A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650967" y="3374519"/>
            <a:ext cx="376298" cy="376664"/>
            <a:chOff x="5240338" y="2657475"/>
            <a:chExt cx="1630363" cy="1631951"/>
          </a:xfrm>
          <a:solidFill>
            <a:srgbClr val="4F85AE"/>
          </a:solidFill>
        </p:grpSpPr>
        <p:sp>
          <p:nvSpPr>
            <p:cNvPr id="22" name="Freeform 5"/>
            <p:cNvSpPr/>
            <p:nvPr/>
          </p:nvSpPr>
          <p:spPr bwMode="auto">
            <a:xfrm>
              <a:off x="5240338" y="2735263"/>
              <a:ext cx="1552575" cy="1554163"/>
            </a:xfrm>
            <a:custGeom>
              <a:avLst/>
              <a:gdLst>
                <a:gd name="T0" fmla="*/ 391 w 517"/>
                <a:gd name="T1" fmla="*/ 73 h 519"/>
                <a:gd name="T2" fmla="*/ 346 w 517"/>
                <a:gd name="T3" fmla="*/ 101 h 519"/>
                <a:gd name="T4" fmla="*/ 325 w 517"/>
                <a:gd name="T5" fmla="*/ 98 h 519"/>
                <a:gd name="T6" fmla="*/ 122 w 517"/>
                <a:gd name="T7" fmla="*/ 151 h 519"/>
                <a:gd name="T8" fmla="*/ 125 w 517"/>
                <a:gd name="T9" fmla="*/ 369 h 519"/>
                <a:gd name="T10" fmla="*/ 332 w 517"/>
                <a:gd name="T11" fmla="*/ 416 h 519"/>
                <a:gd name="T12" fmla="*/ 421 w 517"/>
                <a:gd name="T13" fmla="*/ 197 h 519"/>
                <a:gd name="T14" fmla="*/ 425 w 517"/>
                <a:gd name="T15" fmla="*/ 155 h 519"/>
                <a:gd name="T16" fmla="*/ 443 w 517"/>
                <a:gd name="T17" fmla="*/ 127 h 519"/>
                <a:gd name="T18" fmla="*/ 444 w 517"/>
                <a:gd name="T19" fmla="*/ 398 h 519"/>
                <a:gd name="T20" fmla="*/ 113 w 517"/>
                <a:gd name="T21" fmla="*/ 438 h 519"/>
                <a:gd name="T22" fmla="*/ 88 w 517"/>
                <a:gd name="T23" fmla="*/ 101 h 519"/>
                <a:gd name="T24" fmla="*/ 391 w 517"/>
                <a:gd name="T25" fmla="*/ 7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7" h="519">
                  <a:moveTo>
                    <a:pt x="391" y="73"/>
                  </a:moveTo>
                  <a:cubicBezTo>
                    <a:pt x="376" y="83"/>
                    <a:pt x="361" y="93"/>
                    <a:pt x="346" y="101"/>
                  </a:cubicBezTo>
                  <a:cubicBezTo>
                    <a:pt x="340" y="103"/>
                    <a:pt x="331" y="100"/>
                    <a:pt x="325" y="98"/>
                  </a:cubicBezTo>
                  <a:cubicBezTo>
                    <a:pt x="252" y="68"/>
                    <a:pt x="166" y="91"/>
                    <a:pt x="122" y="151"/>
                  </a:cubicBezTo>
                  <a:cubicBezTo>
                    <a:pt x="72" y="219"/>
                    <a:pt x="73" y="305"/>
                    <a:pt x="125" y="369"/>
                  </a:cubicBezTo>
                  <a:cubicBezTo>
                    <a:pt x="174" y="429"/>
                    <a:pt x="261" y="449"/>
                    <a:pt x="332" y="416"/>
                  </a:cubicBezTo>
                  <a:cubicBezTo>
                    <a:pt x="413" y="379"/>
                    <a:pt x="454" y="279"/>
                    <a:pt x="421" y="197"/>
                  </a:cubicBezTo>
                  <a:cubicBezTo>
                    <a:pt x="414" y="181"/>
                    <a:pt x="415" y="169"/>
                    <a:pt x="425" y="155"/>
                  </a:cubicBezTo>
                  <a:cubicBezTo>
                    <a:pt x="432" y="146"/>
                    <a:pt x="437" y="136"/>
                    <a:pt x="443" y="127"/>
                  </a:cubicBezTo>
                  <a:cubicBezTo>
                    <a:pt x="491" y="165"/>
                    <a:pt x="517" y="302"/>
                    <a:pt x="444" y="398"/>
                  </a:cubicBezTo>
                  <a:cubicBezTo>
                    <a:pt x="366" y="501"/>
                    <a:pt x="209" y="519"/>
                    <a:pt x="113" y="438"/>
                  </a:cubicBezTo>
                  <a:cubicBezTo>
                    <a:pt x="0" y="343"/>
                    <a:pt x="9" y="187"/>
                    <a:pt x="88" y="101"/>
                  </a:cubicBezTo>
                  <a:cubicBezTo>
                    <a:pt x="181" y="0"/>
                    <a:pt x="336" y="17"/>
                    <a:pt x="391" y="73"/>
                  </a:cubicBez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5618163" y="3103563"/>
              <a:ext cx="793750" cy="793750"/>
            </a:xfrm>
            <a:custGeom>
              <a:avLst/>
              <a:gdLst>
                <a:gd name="T0" fmla="*/ 132 w 264"/>
                <a:gd name="T1" fmla="*/ 265 h 265"/>
                <a:gd name="T2" fmla="*/ 3 w 264"/>
                <a:gd name="T3" fmla="*/ 128 h 265"/>
                <a:gd name="T4" fmla="*/ 141 w 264"/>
                <a:gd name="T5" fmla="*/ 5 h 265"/>
                <a:gd name="T6" fmla="*/ 161 w 264"/>
                <a:gd name="T7" fmla="*/ 8 h 265"/>
                <a:gd name="T8" fmla="*/ 168 w 264"/>
                <a:gd name="T9" fmla="*/ 27 h 265"/>
                <a:gd name="T10" fmla="*/ 156 w 264"/>
                <a:gd name="T11" fmla="*/ 50 h 265"/>
                <a:gd name="T12" fmla="*/ 135 w 264"/>
                <a:gd name="T13" fmla="*/ 63 h 265"/>
                <a:gd name="T14" fmla="*/ 60 w 264"/>
                <a:gd name="T15" fmla="*/ 131 h 265"/>
                <a:gd name="T16" fmla="*/ 124 w 264"/>
                <a:gd name="T17" fmla="*/ 207 h 265"/>
                <a:gd name="T18" fmla="*/ 205 w 264"/>
                <a:gd name="T19" fmla="*/ 136 h 265"/>
                <a:gd name="T20" fmla="*/ 224 w 264"/>
                <a:gd name="T21" fmla="*/ 110 h 265"/>
                <a:gd name="T22" fmla="*/ 226 w 264"/>
                <a:gd name="T23" fmla="*/ 109 h 265"/>
                <a:gd name="T24" fmla="*/ 254 w 264"/>
                <a:gd name="T25" fmla="*/ 97 h 265"/>
                <a:gd name="T26" fmla="*/ 263 w 264"/>
                <a:gd name="T27" fmla="*/ 135 h 265"/>
                <a:gd name="T28" fmla="*/ 132 w 264"/>
                <a:gd name="T2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265">
                  <a:moveTo>
                    <a:pt x="132" y="265"/>
                  </a:moveTo>
                  <a:cubicBezTo>
                    <a:pt x="57" y="265"/>
                    <a:pt x="0" y="205"/>
                    <a:pt x="3" y="128"/>
                  </a:cubicBezTo>
                  <a:cubicBezTo>
                    <a:pt x="5" y="58"/>
                    <a:pt x="70" y="0"/>
                    <a:pt x="141" y="5"/>
                  </a:cubicBezTo>
                  <a:cubicBezTo>
                    <a:pt x="148" y="6"/>
                    <a:pt x="155" y="7"/>
                    <a:pt x="161" y="8"/>
                  </a:cubicBezTo>
                  <a:cubicBezTo>
                    <a:pt x="173" y="11"/>
                    <a:pt x="175" y="17"/>
                    <a:pt x="168" y="27"/>
                  </a:cubicBezTo>
                  <a:cubicBezTo>
                    <a:pt x="164" y="34"/>
                    <a:pt x="159" y="42"/>
                    <a:pt x="156" y="50"/>
                  </a:cubicBezTo>
                  <a:cubicBezTo>
                    <a:pt x="152" y="60"/>
                    <a:pt x="147" y="63"/>
                    <a:pt x="135" y="63"/>
                  </a:cubicBezTo>
                  <a:cubicBezTo>
                    <a:pt x="94" y="63"/>
                    <a:pt x="63" y="92"/>
                    <a:pt x="60" y="131"/>
                  </a:cubicBezTo>
                  <a:cubicBezTo>
                    <a:pt x="57" y="167"/>
                    <a:pt x="85" y="200"/>
                    <a:pt x="124" y="207"/>
                  </a:cubicBezTo>
                  <a:cubicBezTo>
                    <a:pt x="164" y="214"/>
                    <a:pt x="204" y="180"/>
                    <a:pt x="205" y="136"/>
                  </a:cubicBezTo>
                  <a:cubicBezTo>
                    <a:pt x="205" y="120"/>
                    <a:pt x="209" y="113"/>
                    <a:pt x="224" y="110"/>
                  </a:cubicBezTo>
                  <a:cubicBezTo>
                    <a:pt x="225" y="110"/>
                    <a:pt x="225" y="109"/>
                    <a:pt x="226" y="109"/>
                  </a:cubicBezTo>
                  <a:cubicBezTo>
                    <a:pt x="235" y="105"/>
                    <a:pt x="244" y="101"/>
                    <a:pt x="254" y="97"/>
                  </a:cubicBezTo>
                  <a:cubicBezTo>
                    <a:pt x="257" y="109"/>
                    <a:pt x="263" y="122"/>
                    <a:pt x="263" y="135"/>
                  </a:cubicBezTo>
                  <a:cubicBezTo>
                    <a:pt x="264" y="207"/>
                    <a:pt x="205" y="265"/>
                    <a:pt x="132" y="265"/>
                  </a:cubicBez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6018213" y="2657475"/>
              <a:ext cx="852488" cy="850900"/>
            </a:xfrm>
            <a:custGeom>
              <a:avLst/>
              <a:gdLst>
                <a:gd name="T0" fmla="*/ 0 w 284"/>
                <a:gd name="T1" fmla="*/ 280 h 284"/>
                <a:gd name="T2" fmla="*/ 10 w 284"/>
                <a:gd name="T3" fmla="*/ 266 h 284"/>
                <a:gd name="T4" fmla="*/ 31 w 284"/>
                <a:gd name="T5" fmla="*/ 214 h 284"/>
                <a:gd name="T6" fmla="*/ 68 w 284"/>
                <a:gd name="T7" fmla="*/ 156 h 284"/>
                <a:gd name="T8" fmla="*/ 165 w 284"/>
                <a:gd name="T9" fmla="*/ 97 h 284"/>
                <a:gd name="T10" fmla="*/ 186 w 284"/>
                <a:gd name="T11" fmla="*/ 62 h 284"/>
                <a:gd name="T12" fmla="*/ 186 w 284"/>
                <a:gd name="T13" fmla="*/ 41 h 284"/>
                <a:gd name="T14" fmla="*/ 216 w 284"/>
                <a:gd name="T15" fmla="*/ 2 h 284"/>
                <a:gd name="T16" fmla="*/ 249 w 284"/>
                <a:gd name="T17" fmla="*/ 34 h 284"/>
                <a:gd name="T18" fmla="*/ 282 w 284"/>
                <a:gd name="T19" fmla="*/ 68 h 284"/>
                <a:gd name="T20" fmla="*/ 243 w 284"/>
                <a:gd name="T21" fmla="*/ 97 h 284"/>
                <a:gd name="T22" fmla="*/ 175 w 284"/>
                <a:gd name="T23" fmla="*/ 142 h 284"/>
                <a:gd name="T24" fmla="*/ 102 w 284"/>
                <a:gd name="T25" fmla="*/ 240 h 284"/>
                <a:gd name="T26" fmla="*/ 69 w 284"/>
                <a:gd name="T27" fmla="*/ 253 h 284"/>
                <a:gd name="T28" fmla="*/ 19 w 284"/>
                <a:gd name="T29" fmla="*/ 273 h 284"/>
                <a:gd name="T30" fmla="*/ 4 w 284"/>
                <a:gd name="T31" fmla="*/ 284 h 284"/>
                <a:gd name="T32" fmla="*/ 0 w 284"/>
                <a:gd name="T33" fmla="*/ 28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280"/>
                  </a:moveTo>
                  <a:cubicBezTo>
                    <a:pt x="4" y="275"/>
                    <a:pt x="6" y="270"/>
                    <a:pt x="10" y="266"/>
                  </a:cubicBezTo>
                  <a:cubicBezTo>
                    <a:pt x="23" y="251"/>
                    <a:pt x="31" y="236"/>
                    <a:pt x="31" y="214"/>
                  </a:cubicBezTo>
                  <a:cubicBezTo>
                    <a:pt x="31" y="189"/>
                    <a:pt x="48" y="169"/>
                    <a:pt x="68" y="156"/>
                  </a:cubicBezTo>
                  <a:cubicBezTo>
                    <a:pt x="100" y="134"/>
                    <a:pt x="132" y="115"/>
                    <a:pt x="165" y="97"/>
                  </a:cubicBezTo>
                  <a:cubicBezTo>
                    <a:pt x="180" y="89"/>
                    <a:pt x="188" y="79"/>
                    <a:pt x="186" y="62"/>
                  </a:cubicBezTo>
                  <a:cubicBezTo>
                    <a:pt x="185" y="55"/>
                    <a:pt x="185" y="48"/>
                    <a:pt x="186" y="41"/>
                  </a:cubicBezTo>
                  <a:cubicBezTo>
                    <a:pt x="187" y="17"/>
                    <a:pt x="198" y="4"/>
                    <a:pt x="216" y="2"/>
                  </a:cubicBezTo>
                  <a:cubicBezTo>
                    <a:pt x="234" y="0"/>
                    <a:pt x="243" y="9"/>
                    <a:pt x="249" y="34"/>
                  </a:cubicBezTo>
                  <a:cubicBezTo>
                    <a:pt x="274" y="40"/>
                    <a:pt x="284" y="50"/>
                    <a:pt x="282" y="68"/>
                  </a:cubicBezTo>
                  <a:cubicBezTo>
                    <a:pt x="280" y="86"/>
                    <a:pt x="266" y="100"/>
                    <a:pt x="243" y="97"/>
                  </a:cubicBezTo>
                  <a:cubicBezTo>
                    <a:pt x="205" y="92"/>
                    <a:pt x="189" y="111"/>
                    <a:pt x="175" y="142"/>
                  </a:cubicBezTo>
                  <a:cubicBezTo>
                    <a:pt x="159" y="181"/>
                    <a:pt x="137" y="215"/>
                    <a:pt x="102" y="240"/>
                  </a:cubicBezTo>
                  <a:cubicBezTo>
                    <a:pt x="92" y="246"/>
                    <a:pt x="80" y="253"/>
                    <a:pt x="69" y="253"/>
                  </a:cubicBezTo>
                  <a:cubicBezTo>
                    <a:pt x="49" y="252"/>
                    <a:pt x="33" y="259"/>
                    <a:pt x="19" y="273"/>
                  </a:cubicBezTo>
                  <a:cubicBezTo>
                    <a:pt x="15" y="277"/>
                    <a:pt x="9" y="280"/>
                    <a:pt x="4" y="284"/>
                  </a:cubicBezTo>
                  <a:cubicBezTo>
                    <a:pt x="3" y="283"/>
                    <a:pt x="1" y="281"/>
                    <a:pt x="0" y="280"/>
                  </a:cubicBez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5907088" y="3403600"/>
              <a:ext cx="222250" cy="219075"/>
            </a:xfrm>
            <a:custGeom>
              <a:avLst/>
              <a:gdLst>
                <a:gd name="T0" fmla="*/ 39 w 74"/>
                <a:gd name="T1" fmla="*/ 3 h 73"/>
                <a:gd name="T2" fmla="*/ 30 w 74"/>
                <a:gd name="T3" fmla="*/ 43 h 73"/>
                <a:gd name="T4" fmla="*/ 69 w 74"/>
                <a:gd name="T5" fmla="*/ 35 h 73"/>
                <a:gd name="T6" fmla="*/ 58 w 74"/>
                <a:gd name="T7" fmla="*/ 62 h 73"/>
                <a:gd name="T8" fmla="*/ 15 w 74"/>
                <a:gd name="T9" fmla="*/ 63 h 73"/>
                <a:gd name="T10" fmla="*/ 6 w 74"/>
                <a:gd name="T11" fmla="*/ 21 h 73"/>
                <a:gd name="T12" fmla="*/ 39 w 74"/>
                <a:gd name="T13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39" y="3"/>
                  </a:moveTo>
                  <a:cubicBezTo>
                    <a:pt x="40" y="19"/>
                    <a:pt x="14" y="29"/>
                    <a:pt x="30" y="43"/>
                  </a:cubicBezTo>
                  <a:cubicBezTo>
                    <a:pt x="37" y="48"/>
                    <a:pt x="54" y="38"/>
                    <a:pt x="69" y="35"/>
                  </a:cubicBezTo>
                  <a:cubicBezTo>
                    <a:pt x="74" y="46"/>
                    <a:pt x="68" y="56"/>
                    <a:pt x="58" y="62"/>
                  </a:cubicBezTo>
                  <a:cubicBezTo>
                    <a:pt x="44" y="72"/>
                    <a:pt x="29" y="73"/>
                    <a:pt x="15" y="63"/>
                  </a:cubicBezTo>
                  <a:cubicBezTo>
                    <a:pt x="1" y="52"/>
                    <a:pt x="0" y="36"/>
                    <a:pt x="6" y="21"/>
                  </a:cubicBezTo>
                  <a:cubicBezTo>
                    <a:pt x="11" y="7"/>
                    <a:pt x="22" y="0"/>
                    <a:pt x="39" y="3"/>
                  </a:cubicBez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8186009" y="305648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文本框 40"/>
          <p:cNvSpPr txBox="1"/>
          <p:nvPr/>
        </p:nvSpPr>
        <p:spPr>
          <a:xfrm>
            <a:off x="8186009" y="3446370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2204178" y="305648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40"/>
          <p:cNvSpPr txBox="1"/>
          <p:nvPr/>
        </p:nvSpPr>
        <p:spPr>
          <a:xfrm>
            <a:off x="830103" y="3446370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31457" y="182880"/>
            <a:ext cx="11729086" cy="64312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60" y="1"/>
            <a:ext cx="1209040" cy="1220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6060096"/>
            <a:ext cx="1526223" cy="797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28106" cy="7823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77245" y="6085839"/>
            <a:ext cx="1014753" cy="7721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2182" y="391738"/>
            <a:ext cx="400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LEOPARD REPORTS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28080" y="976513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48531" y="2656848"/>
            <a:ext cx="986477" cy="1036830"/>
            <a:chOff x="4752827" y="2575792"/>
            <a:chExt cx="1306490" cy="1373176"/>
          </a:xfrm>
          <a:solidFill>
            <a:srgbClr val="4F85AE"/>
          </a:solidFill>
        </p:grpSpPr>
        <p:sp>
          <p:nvSpPr>
            <p:cNvPr id="14" name="Freeform 10"/>
            <p:cNvSpPr/>
            <p:nvPr/>
          </p:nvSpPr>
          <p:spPr bwMode="auto">
            <a:xfrm>
              <a:off x="5801655" y="3679182"/>
              <a:ext cx="257661" cy="269786"/>
            </a:xfrm>
            <a:custGeom>
              <a:avLst/>
              <a:gdLst>
                <a:gd name="T0" fmla="*/ 0 w 45"/>
                <a:gd name="T1" fmla="*/ 0 h 47"/>
                <a:gd name="T2" fmla="*/ 37 w 45"/>
                <a:gd name="T3" fmla="*/ 2 h 47"/>
                <a:gd name="T4" fmla="*/ 45 w 45"/>
                <a:gd name="T5" fmla="*/ 8 h 47"/>
                <a:gd name="T6" fmla="*/ 40 w 45"/>
                <a:gd name="T7" fmla="*/ 19 h 47"/>
                <a:gd name="T8" fmla="*/ 19 w 45"/>
                <a:gd name="T9" fmla="*/ 40 h 47"/>
                <a:gd name="T10" fmla="*/ 9 w 45"/>
                <a:gd name="T11" fmla="*/ 46 h 47"/>
                <a:gd name="T12" fmla="*/ 1 w 45"/>
                <a:gd name="T13" fmla="*/ 37 h 47"/>
                <a:gd name="T14" fmla="*/ 0 w 45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cubicBezTo>
                    <a:pt x="14" y="0"/>
                    <a:pt x="25" y="1"/>
                    <a:pt x="37" y="2"/>
                  </a:cubicBezTo>
                  <a:cubicBezTo>
                    <a:pt x="40" y="2"/>
                    <a:pt x="45" y="6"/>
                    <a:pt x="45" y="8"/>
                  </a:cubicBezTo>
                  <a:cubicBezTo>
                    <a:pt x="45" y="12"/>
                    <a:pt x="42" y="16"/>
                    <a:pt x="40" y="19"/>
                  </a:cubicBezTo>
                  <a:cubicBezTo>
                    <a:pt x="33" y="26"/>
                    <a:pt x="26" y="33"/>
                    <a:pt x="19" y="40"/>
                  </a:cubicBezTo>
                  <a:cubicBezTo>
                    <a:pt x="16" y="42"/>
                    <a:pt x="12" y="47"/>
                    <a:pt x="9" y="46"/>
                  </a:cubicBezTo>
                  <a:cubicBezTo>
                    <a:pt x="6" y="45"/>
                    <a:pt x="2" y="41"/>
                    <a:pt x="1" y="37"/>
                  </a:cubicBezTo>
                  <a:cubicBezTo>
                    <a:pt x="0" y="26"/>
                    <a:pt x="0" y="14"/>
                    <a:pt x="0" y="0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4752827" y="2575792"/>
              <a:ext cx="1306490" cy="1367113"/>
            </a:xfrm>
            <a:custGeom>
              <a:avLst/>
              <a:gdLst>
                <a:gd name="T0" fmla="*/ 226 w 228"/>
                <a:gd name="T1" fmla="*/ 180 h 239"/>
                <a:gd name="T2" fmla="*/ 188 w 228"/>
                <a:gd name="T3" fmla="*/ 177 h 239"/>
                <a:gd name="T4" fmla="*/ 174 w 228"/>
                <a:gd name="T5" fmla="*/ 159 h 239"/>
                <a:gd name="T6" fmla="*/ 79 w 228"/>
                <a:gd name="T7" fmla="*/ 69 h 239"/>
                <a:gd name="T8" fmla="*/ 59 w 228"/>
                <a:gd name="T9" fmla="*/ 89 h 239"/>
                <a:gd name="T10" fmla="*/ 134 w 228"/>
                <a:gd name="T11" fmla="*/ 181 h 239"/>
                <a:gd name="T12" fmla="*/ 167 w 228"/>
                <a:gd name="T13" fmla="*/ 239 h 239"/>
                <a:gd name="T14" fmla="*/ 39 w 228"/>
                <a:gd name="T15" fmla="*/ 173 h 239"/>
                <a:gd name="T16" fmla="*/ 8 w 228"/>
                <a:gd name="T17" fmla="*/ 35 h 239"/>
                <a:gd name="T18" fmla="*/ 21 w 228"/>
                <a:gd name="T19" fmla="*/ 19 h 239"/>
                <a:gd name="T20" fmla="*/ 228 w 228"/>
                <a:gd name="T21" fmla="*/ 172 h 239"/>
                <a:gd name="T22" fmla="*/ 226 w 228"/>
                <a:gd name="T23" fmla="*/ 18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239">
                  <a:moveTo>
                    <a:pt x="226" y="180"/>
                  </a:moveTo>
                  <a:cubicBezTo>
                    <a:pt x="213" y="179"/>
                    <a:pt x="200" y="180"/>
                    <a:pt x="188" y="177"/>
                  </a:cubicBezTo>
                  <a:cubicBezTo>
                    <a:pt x="182" y="175"/>
                    <a:pt x="176" y="166"/>
                    <a:pt x="174" y="159"/>
                  </a:cubicBezTo>
                  <a:cubicBezTo>
                    <a:pt x="165" y="107"/>
                    <a:pt x="131" y="75"/>
                    <a:pt x="79" y="69"/>
                  </a:cubicBezTo>
                  <a:cubicBezTo>
                    <a:pt x="63" y="67"/>
                    <a:pt x="58" y="72"/>
                    <a:pt x="59" y="89"/>
                  </a:cubicBezTo>
                  <a:cubicBezTo>
                    <a:pt x="62" y="135"/>
                    <a:pt x="89" y="169"/>
                    <a:pt x="134" y="181"/>
                  </a:cubicBezTo>
                  <a:cubicBezTo>
                    <a:pt x="169" y="191"/>
                    <a:pt x="173" y="198"/>
                    <a:pt x="167" y="239"/>
                  </a:cubicBezTo>
                  <a:cubicBezTo>
                    <a:pt x="114" y="237"/>
                    <a:pt x="71" y="216"/>
                    <a:pt x="39" y="173"/>
                  </a:cubicBezTo>
                  <a:cubicBezTo>
                    <a:pt x="8" y="132"/>
                    <a:pt x="0" y="85"/>
                    <a:pt x="8" y="35"/>
                  </a:cubicBezTo>
                  <a:cubicBezTo>
                    <a:pt x="9" y="29"/>
                    <a:pt x="16" y="20"/>
                    <a:pt x="21" y="19"/>
                  </a:cubicBezTo>
                  <a:cubicBezTo>
                    <a:pt x="130" y="0"/>
                    <a:pt x="221" y="70"/>
                    <a:pt x="228" y="172"/>
                  </a:cubicBezTo>
                  <a:cubicBezTo>
                    <a:pt x="228" y="173"/>
                    <a:pt x="227" y="175"/>
                    <a:pt x="226" y="18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rot="5400000">
            <a:off x="6180832" y="2670657"/>
            <a:ext cx="986478" cy="1036830"/>
            <a:chOff x="4752827" y="2575792"/>
            <a:chExt cx="1306490" cy="1373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" name="Freeform 10"/>
            <p:cNvSpPr/>
            <p:nvPr/>
          </p:nvSpPr>
          <p:spPr bwMode="auto">
            <a:xfrm>
              <a:off x="5801655" y="3679182"/>
              <a:ext cx="257661" cy="269786"/>
            </a:xfrm>
            <a:custGeom>
              <a:avLst/>
              <a:gdLst>
                <a:gd name="T0" fmla="*/ 0 w 45"/>
                <a:gd name="T1" fmla="*/ 0 h 47"/>
                <a:gd name="T2" fmla="*/ 37 w 45"/>
                <a:gd name="T3" fmla="*/ 2 h 47"/>
                <a:gd name="T4" fmla="*/ 45 w 45"/>
                <a:gd name="T5" fmla="*/ 8 h 47"/>
                <a:gd name="T6" fmla="*/ 40 w 45"/>
                <a:gd name="T7" fmla="*/ 19 h 47"/>
                <a:gd name="T8" fmla="*/ 19 w 45"/>
                <a:gd name="T9" fmla="*/ 40 h 47"/>
                <a:gd name="T10" fmla="*/ 9 w 45"/>
                <a:gd name="T11" fmla="*/ 46 h 47"/>
                <a:gd name="T12" fmla="*/ 1 w 45"/>
                <a:gd name="T13" fmla="*/ 37 h 47"/>
                <a:gd name="T14" fmla="*/ 0 w 45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cubicBezTo>
                    <a:pt x="14" y="0"/>
                    <a:pt x="25" y="1"/>
                    <a:pt x="37" y="2"/>
                  </a:cubicBezTo>
                  <a:cubicBezTo>
                    <a:pt x="40" y="2"/>
                    <a:pt x="45" y="6"/>
                    <a:pt x="45" y="8"/>
                  </a:cubicBezTo>
                  <a:cubicBezTo>
                    <a:pt x="45" y="12"/>
                    <a:pt x="42" y="16"/>
                    <a:pt x="40" y="19"/>
                  </a:cubicBezTo>
                  <a:cubicBezTo>
                    <a:pt x="33" y="26"/>
                    <a:pt x="26" y="33"/>
                    <a:pt x="19" y="40"/>
                  </a:cubicBezTo>
                  <a:cubicBezTo>
                    <a:pt x="16" y="42"/>
                    <a:pt x="12" y="47"/>
                    <a:pt x="9" y="46"/>
                  </a:cubicBezTo>
                  <a:cubicBezTo>
                    <a:pt x="6" y="45"/>
                    <a:pt x="2" y="41"/>
                    <a:pt x="1" y="37"/>
                  </a:cubicBezTo>
                  <a:cubicBezTo>
                    <a:pt x="0" y="26"/>
                    <a:pt x="0" y="14"/>
                    <a:pt x="0" y="0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8"/>
            <p:cNvSpPr/>
            <p:nvPr/>
          </p:nvSpPr>
          <p:spPr bwMode="auto">
            <a:xfrm>
              <a:off x="4752827" y="2575792"/>
              <a:ext cx="1306490" cy="1367113"/>
            </a:xfrm>
            <a:custGeom>
              <a:avLst/>
              <a:gdLst>
                <a:gd name="T0" fmla="*/ 226 w 228"/>
                <a:gd name="T1" fmla="*/ 180 h 239"/>
                <a:gd name="T2" fmla="*/ 188 w 228"/>
                <a:gd name="T3" fmla="*/ 177 h 239"/>
                <a:gd name="T4" fmla="*/ 174 w 228"/>
                <a:gd name="T5" fmla="*/ 159 h 239"/>
                <a:gd name="T6" fmla="*/ 79 w 228"/>
                <a:gd name="T7" fmla="*/ 69 h 239"/>
                <a:gd name="T8" fmla="*/ 59 w 228"/>
                <a:gd name="T9" fmla="*/ 89 h 239"/>
                <a:gd name="T10" fmla="*/ 134 w 228"/>
                <a:gd name="T11" fmla="*/ 181 h 239"/>
                <a:gd name="T12" fmla="*/ 167 w 228"/>
                <a:gd name="T13" fmla="*/ 239 h 239"/>
                <a:gd name="T14" fmla="*/ 39 w 228"/>
                <a:gd name="T15" fmla="*/ 173 h 239"/>
                <a:gd name="T16" fmla="*/ 8 w 228"/>
                <a:gd name="T17" fmla="*/ 35 h 239"/>
                <a:gd name="T18" fmla="*/ 21 w 228"/>
                <a:gd name="T19" fmla="*/ 19 h 239"/>
                <a:gd name="T20" fmla="*/ 228 w 228"/>
                <a:gd name="T21" fmla="*/ 172 h 239"/>
                <a:gd name="T22" fmla="*/ 226 w 228"/>
                <a:gd name="T23" fmla="*/ 18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239">
                  <a:moveTo>
                    <a:pt x="226" y="180"/>
                  </a:moveTo>
                  <a:cubicBezTo>
                    <a:pt x="213" y="179"/>
                    <a:pt x="200" y="180"/>
                    <a:pt x="188" y="177"/>
                  </a:cubicBezTo>
                  <a:cubicBezTo>
                    <a:pt x="182" y="175"/>
                    <a:pt x="176" y="166"/>
                    <a:pt x="174" y="159"/>
                  </a:cubicBezTo>
                  <a:cubicBezTo>
                    <a:pt x="165" y="107"/>
                    <a:pt x="131" y="75"/>
                    <a:pt x="79" y="69"/>
                  </a:cubicBezTo>
                  <a:cubicBezTo>
                    <a:pt x="63" y="67"/>
                    <a:pt x="58" y="72"/>
                    <a:pt x="59" y="89"/>
                  </a:cubicBezTo>
                  <a:cubicBezTo>
                    <a:pt x="62" y="135"/>
                    <a:pt x="89" y="169"/>
                    <a:pt x="134" y="181"/>
                  </a:cubicBezTo>
                  <a:cubicBezTo>
                    <a:pt x="169" y="191"/>
                    <a:pt x="173" y="198"/>
                    <a:pt x="167" y="239"/>
                  </a:cubicBezTo>
                  <a:cubicBezTo>
                    <a:pt x="114" y="237"/>
                    <a:pt x="71" y="216"/>
                    <a:pt x="39" y="173"/>
                  </a:cubicBezTo>
                  <a:cubicBezTo>
                    <a:pt x="8" y="132"/>
                    <a:pt x="0" y="85"/>
                    <a:pt x="8" y="35"/>
                  </a:cubicBezTo>
                  <a:cubicBezTo>
                    <a:pt x="9" y="29"/>
                    <a:pt x="16" y="20"/>
                    <a:pt x="21" y="19"/>
                  </a:cubicBezTo>
                  <a:cubicBezTo>
                    <a:pt x="130" y="0"/>
                    <a:pt x="221" y="70"/>
                    <a:pt x="228" y="172"/>
                  </a:cubicBezTo>
                  <a:cubicBezTo>
                    <a:pt x="228" y="173"/>
                    <a:pt x="227" y="175"/>
                    <a:pt x="226" y="18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6200000">
            <a:off x="5034723" y="3740817"/>
            <a:ext cx="986478" cy="1036830"/>
            <a:chOff x="4752827" y="2575792"/>
            <a:chExt cx="1306490" cy="1373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" name="Freeform 10"/>
            <p:cNvSpPr/>
            <p:nvPr/>
          </p:nvSpPr>
          <p:spPr bwMode="auto">
            <a:xfrm>
              <a:off x="5801655" y="3679182"/>
              <a:ext cx="257661" cy="269786"/>
            </a:xfrm>
            <a:custGeom>
              <a:avLst/>
              <a:gdLst>
                <a:gd name="T0" fmla="*/ 0 w 45"/>
                <a:gd name="T1" fmla="*/ 0 h 47"/>
                <a:gd name="T2" fmla="*/ 37 w 45"/>
                <a:gd name="T3" fmla="*/ 2 h 47"/>
                <a:gd name="T4" fmla="*/ 45 w 45"/>
                <a:gd name="T5" fmla="*/ 8 h 47"/>
                <a:gd name="T6" fmla="*/ 40 w 45"/>
                <a:gd name="T7" fmla="*/ 19 h 47"/>
                <a:gd name="T8" fmla="*/ 19 w 45"/>
                <a:gd name="T9" fmla="*/ 40 h 47"/>
                <a:gd name="T10" fmla="*/ 9 w 45"/>
                <a:gd name="T11" fmla="*/ 46 h 47"/>
                <a:gd name="T12" fmla="*/ 1 w 45"/>
                <a:gd name="T13" fmla="*/ 37 h 47"/>
                <a:gd name="T14" fmla="*/ 0 w 45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cubicBezTo>
                    <a:pt x="14" y="0"/>
                    <a:pt x="25" y="1"/>
                    <a:pt x="37" y="2"/>
                  </a:cubicBezTo>
                  <a:cubicBezTo>
                    <a:pt x="40" y="2"/>
                    <a:pt x="45" y="6"/>
                    <a:pt x="45" y="8"/>
                  </a:cubicBezTo>
                  <a:cubicBezTo>
                    <a:pt x="45" y="12"/>
                    <a:pt x="42" y="16"/>
                    <a:pt x="40" y="19"/>
                  </a:cubicBezTo>
                  <a:cubicBezTo>
                    <a:pt x="33" y="26"/>
                    <a:pt x="26" y="33"/>
                    <a:pt x="19" y="40"/>
                  </a:cubicBezTo>
                  <a:cubicBezTo>
                    <a:pt x="16" y="42"/>
                    <a:pt x="12" y="47"/>
                    <a:pt x="9" y="46"/>
                  </a:cubicBezTo>
                  <a:cubicBezTo>
                    <a:pt x="6" y="45"/>
                    <a:pt x="2" y="41"/>
                    <a:pt x="1" y="37"/>
                  </a:cubicBezTo>
                  <a:cubicBezTo>
                    <a:pt x="0" y="26"/>
                    <a:pt x="0" y="14"/>
                    <a:pt x="0" y="0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4752827" y="2575792"/>
              <a:ext cx="1306490" cy="1367113"/>
            </a:xfrm>
            <a:custGeom>
              <a:avLst/>
              <a:gdLst>
                <a:gd name="T0" fmla="*/ 226 w 228"/>
                <a:gd name="T1" fmla="*/ 180 h 239"/>
                <a:gd name="T2" fmla="*/ 188 w 228"/>
                <a:gd name="T3" fmla="*/ 177 h 239"/>
                <a:gd name="T4" fmla="*/ 174 w 228"/>
                <a:gd name="T5" fmla="*/ 159 h 239"/>
                <a:gd name="T6" fmla="*/ 79 w 228"/>
                <a:gd name="T7" fmla="*/ 69 h 239"/>
                <a:gd name="T8" fmla="*/ 59 w 228"/>
                <a:gd name="T9" fmla="*/ 89 h 239"/>
                <a:gd name="T10" fmla="*/ 134 w 228"/>
                <a:gd name="T11" fmla="*/ 181 h 239"/>
                <a:gd name="T12" fmla="*/ 167 w 228"/>
                <a:gd name="T13" fmla="*/ 239 h 239"/>
                <a:gd name="T14" fmla="*/ 39 w 228"/>
                <a:gd name="T15" fmla="*/ 173 h 239"/>
                <a:gd name="T16" fmla="*/ 8 w 228"/>
                <a:gd name="T17" fmla="*/ 35 h 239"/>
                <a:gd name="T18" fmla="*/ 21 w 228"/>
                <a:gd name="T19" fmla="*/ 19 h 239"/>
                <a:gd name="T20" fmla="*/ 228 w 228"/>
                <a:gd name="T21" fmla="*/ 172 h 239"/>
                <a:gd name="T22" fmla="*/ 226 w 228"/>
                <a:gd name="T23" fmla="*/ 18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239">
                  <a:moveTo>
                    <a:pt x="226" y="180"/>
                  </a:moveTo>
                  <a:cubicBezTo>
                    <a:pt x="213" y="179"/>
                    <a:pt x="200" y="180"/>
                    <a:pt x="188" y="177"/>
                  </a:cubicBezTo>
                  <a:cubicBezTo>
                    <a:pt x="182" y="175"/>
                    <a:pt x="176" y="166"/>
                    <a:pt x="174" y="159"/>
                  </a:cubicBezTo>
                  <a:cubicBezTo>
                    <a:pt x="165" y="107"/>
                    <a:pt x="131" y="75"/>
                    <a:pt x="79" y="69"/>
                  </a:cubicBezTo>
                  <a:cubicBezTo>
                    <a:pt x="63" y="67"/>
                    <a:pt x="58" y="72"/>
                    <a:pt x="59" y="89"/>
                  </a:cubicBezTo>
                  <a:cubicBezTo>
                    <a:pt x="62" y="135"/>
                    <a:pt x="89" y="169"/>
                    <a:pt x="134" y="181"/>
                  </a:cubicBezTo>
                  <a:cubicBezTo>
                    <a:pt x="169" y="191"/>
                    <a:pt x="173" y="198"/>
                    <a:pt x="167" y="239"/>
                  </a:cubicBezTo>
                  <a:cubicBezTo>
                    <a:pt x="114" y="237"/>
                    <a:pt x="71" y="216"/>
                    <a:pt x="39" y="173"/>
                  </a:cubicBezTo>
                  <a:cubicBezTo>
                    <a:pt x="8" y="132"/>
                    <a:pt x="0" y="85"/>
                    <a:pt x="8" y="35"/>
                  </a:cubicBezTo>
                  <a:cubicBezTo>
                    <a:pt x="9" y="29"/>
                    <a:pt x="16" y="20"/>
                    <a:pt x="21" y="19"/>
                  </a:cubicBezTo>
                  <a:cubicBezTo>
                    <a:pt x="130" y="0"/>
                    <a:pt x="221" y="70"/>
                    <a:pt x="228" y="172"/>
                  </a:cubicBezTo>
                  <a:cubicBezTo>
                    <a:pt x="228" y="173"/>
                    <a:pt x="227" y="175"/>
                    <a:pt x="226" y="18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rot="10800000">
            <a:off x="6160119" y="3754626"/>
            <a:ext cx="986477" cy="1036830"/>
            <a:chOff x="4752827" y="2575792"/>
            <a:chExt cx="1306490" cy="1373176"/>
          </a:xfrm>
          <a:solidFill>
            <a:srgbClr val="4F85AE"/>
          </a:solidFill>
        </p:grpSpPr>
        <p:sp>
          <p:nvSpPr>
            <p:cNvPr id="26" name="Freeform 10"/>
            <p:cNvSpPr/>
            <p:nvPr/>
          </p:nvSpPr>
          <p:spPr bwMode="auto">
            <a:xfrm>
              <a:off x="5801655" y="3679182"/>
              <a:ext cx="257661" cy="269786"/>
            </a:xfrm>
            <a:custGeom>
              <a:avLst/>
              <a:gdLst>
                <a:gd name="T0" fmla="*/ 0 w 45"/>
                <a:gd name="T1" fmla="*/ 0 h 47"/>
                <a:gd name="T2" fmla="*/ 37 w 45"/>
                <a:gd name="T3" fmla="*/ 2 h 47"/>
                <a:gd name="T4" fmla="*/ 45 w 45"/>
                <a:gd name="T5" fmla="*/ 8 h 47"/>
                <a:gd name="T6" fmla="*/ 40 w 45"/>
                <a:gd name="T7" fmla="*/ 19 h 47"/>
                <a:gd name="T8" fmla="*/ 19 w 45"/>
                <a:gd name="T9" fmla="*/ 40 h 47"/>
                <a:gd name="T10" fmla="*/ 9 w 45"/>
                <a:gd name="T11" fmla="*/ 46 h 47"/>
                <a:gd name="T12" fmla="*/ 1 w 45"/>
                <a:gd name="T13" fmla="*/ 37 h 47"/>
                <a:gd name="T14" fmla="*/ 0 w 45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cubicBezTo>
                    <a:pt x="14" y="0"/>
                    <a:pt x="25" y="1"/>
                    <a:pt x="37" y="2"/>
                  </a:cubicBezTo>
                  <a:cubicBezTo>
                    <a:pt x="40" y="2"/>
                    <a:pt x="45" y="6"/>
                    <a:pt x="45" y="8"/>
                  </a:cubicBezTo>
                  <a:cubicBezTo>
                    <a:pt x="45" y="12"/>
                    <a:pt x="42" y="16"/>
                    <a:pt x="40" y="19"/>
                  </a:cubicBezTo>
                  <a:cubicBezTo>
                    <a:pt x="33" y="26"/>
                    <a:pt x="26" y="33"/>
                    <a:pt x="19" y="40"/>
                  </a:cubicBezTo>
                  <a:cubicBezTo>
                    <a:pt x="16" y="42"/>
                    <a:pt x="12" y="47"/>
                    <a:pt x="9" y="46"/>
                  </a:cubicBezTo>
                  <a:cubicBezTo>
                    <a:pt x="6" y="45"/>
                    <a:pt x="2" y="41"/>
                    <a:pt x="1" y="37"/>
                  </a:cubicBezTo>
                  <a:cubicBezTo>
                    <a:pt x="0" y="26"/>
                    <a:pt x="0" y="14"/>
                    <a:pt x="0" y="0"/>
                  </a:cubicBezTo>
                  <a:close/>
                </a:path>
              </a:pathLst>
            </a:custGeom>
            <a:grpFill/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752827" y="2575792"/>
              <a:ext cx="1306490" cy="1367113"/>
            </a:xfrm>
            <a:custGeom>
              <a:avLst/>
              <a:gdLst>
                <a:gd name="T0" fmla="*/ 226 w 228"/>
                <a:gd name="T1" fmla="*/ 180 h 239"/>
                <a:gd name="T2" fmla="*/ 188 w 228"/>
                <a:gd name="T3" fmla="*/ 177 h 239"/>
                <a:gd name="T4" fmla="*/ 174 w 228"/>
                <a:gd name="T5" fmla="*/ 159 h 239"/>
                <a:gd name="T6" fmla="*/ 79 w 228"/>
                <a:gd name="T7" fmla="*/ 69 h 239"/>
                <a:gd name="T8" fmla="*/ 59 w 228"/>
                <a:gd name="T9" fmla="*/ 89 h 239"/>
                <a:gd name="T10" fmla="*/ 134 w 228"/>
                <a:gd name="T11" fmla="*/ 181 h 239"/>
                <a:gd name="T12" fmla="*/ 167 w 228"/>
                <a:gd name="T13" fmla="*/ 239 h 239"/>
                <a:gd name="T14" fmla="*/ 39 w 228"/>
                <a:gd name="T15" fmla="*/ 173 h 239"/>
                <a:gd name="T16" fmla="*/ 8 w 228"/>
                <a:gd name="T17" fmla="*/ 35 h 239"/>
                <a:gd name="T18" fmla="*/ 21 w 228"/>
                <a:gd name="T19" fmla="*/ 19 h 239"/>
                <a:gd name="T20" fmla="*/ 228 w 228"/>
                <a:gd name="T21" fmla="*/ 172 h 239"/>
                <a:gd name="T22" fmla="*/ 226 w 228"/>
                <a:gd name="T23" fmla="*/ 18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239">
                  <a:moveTo>
                    <a:pt x="226" y="180"/>
                  </a:moveTo>
                  <a:cubicBezTo>
                    <a:pt x="213" y="179"/>
                    <a:pt x="200" y="180"/>
                    <a:pt x="188" y="177"/>
                  </a:cubicBezTo>
                  <a:cubicBezTo>
                    <a:pt x="182" y="175"/>
                    <a:pt x="176" y="166"/>
                    <a:pt x="174" y="159"/>
                  </a:cubicBezTo>
                  <a:cubicBezTo>
                    <a:pt x="165" y="107"/>
                    <a:pt x="131" y="75"/>
                    <a:pt x="79" y="69"/>
                  </a:cubicBezTo>
                  <a:cubicBezTo>
                    <a:pt x="63" y="67"/>
                    <a:pt x="58" y="72"/>
                    <a:pt x="59" y="89"/>
                  </a:cubicBezTo>
                  <a:cubicBezTo>
                    <a:pt x="62" y="135"/>
                    <a:pt x="89" y="169"/>
                    <a:pt x="134" y="181"/>
                  </a:cubicBezTo>
                  <a:cubicBezTo>
                    <a:pt x="169" y="191"/>
                    <a:pt x="173" y="198"/>
                    <a:pt x="167" y="239"/>
                  </a:cubicBezTo>
                  <a:cubicBezTo>
                    <a:pt x="114" y="237"/>
                    <a:pt x="71" y="216"/>
                    <a:pt x="39" y="173"/>
                  </a:cubicBezTo>
                  <a:cubicBezTo>
                    <a:pt x="8" y="132"/>
                    <a:pt x="0" y="85"/>
                    <a:pt x="8" y="35"/>
                  </a:cubicBezTo>
                  <a:cubicBezTo>
                    <a:pt x="9" y="29"/>
                    <a:pt x="16" y="20"/>
                    <a:pt x="21" y="19"/>
                  </a:cubicBezTo>
                  <a:cubicBezTo>
                    <a:pt x="130" y="0"/>
                    <a:pt x="221" y="70"/>
                    <a:pt x="228" y="172"/>
                  </a:cubicBezTo>
                  <a:cubicBezTo>
                    <a:pt x="228" y="173"/>
                    <a:pt x="227" y="175"/>
                    <a:pt x="226" y="180"/>
                  </a:cubicBezTo>
                  <a:close/>
                </a:path>
              </a:pathLst>
            </a:cu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7257943" y="236658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40"/>
          <p:cNvSpPr txBox="1"/>
          <p:nvPr/>
        </p:nvSpPr>
        <p:spPr>
          <a:xfrm>
            <a:off x="7257943" y="2756471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7257943" y="394738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文本框 40"/>
          <p:cNvSpPr txBox="1"/>
          <p:nvPr/>
        </p:nvSpPr>
        <p:spPr>
          <a:xfrm>
            <a:off x="7257943" y="4337273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093635" y="2366581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文本框 40"/>
          <p:cNvSpPr txBox="1"/>
          <p:nvPr/>
        </p:nvSpPr>
        <p:spPr>
          <a:xfrm>
            <a:off x="1760882" y="2756471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3093635" y="394738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文本框 40"/>
          <p:cNvSpPr txBox="1"/>
          <p:nvPr/>
        </p:nvSpPr>
        <p:spPr>
          <a:xfrm>
            <a:off x="1760882" y="4337273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92760" y="284480"/>
            <a:ext cx="11206480" cy="6228080"/>
          </a:xfrm>
          <a:prstGeom prst="rect">
            <a:avLst/>
          </a:prstGeom>
          <a:noFill/>
          <a:ln w="38100">
            <a:solidFill>
              <a:srgbClr val="4F8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0"/>
            <a:ext cx="3124200" cy="31527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" y="5219700"/>
            <a:ext cx="3133725" cy="16383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67075" cy="24860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561649" y="4856479"/>
            <a:ext cx="2630350" cy="20015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399415" y="2397948"/>
            <a:ext cx="33931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2901696" y="3320694"/>
            <a:ext cx="6388608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为什么乐配视觉如此受欢迎，因为我们拒绝浮夸设计，讲究实战实用，每一套模板都是经过精心逻辑搭配，还有超值图标大礼包在尾页，感谢您的预览和选购。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5169031" y="4717979"/>
            <a:ext cx="1853938" cy="275590"/>
          </a:xfrm>
          <a:prstGeom prst="rect">
            <a:avLst/>
          </a:prstGeom>
          <a:solidFill>
            <a:srgbClr val="4F85AE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管理资源吧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4109</Words>
  <Application>WPS 演示</Application>
  <PresentationFormat>宽屏</PresentationFormat>
  <Paragraphs>316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Times New Roman</vt:lpstr>
      <vt:lpstr>Impact</vt:lpstr>
      <vt:lpstr>Calibri</vt:lpstr>
      <vt:lpstr>Arial</vt:lpstr>
      <vt:lpstr>Gill Sans</vt:lpstr>
      <vt:lpstr>Arial Unicode MS</vt:lpstr>
      <vt:lpstr>Calibri Light</vt:lpstr>
      <vt:lpstr>Calibri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46</cp:revision>
  <dcterms:created xsi:type="dcterms:W3CDTF">2015-05-05T08:02:00Z</dcterms:created>
  <dcterms:modified xsi:type="dcterms:W3CDTF">2018-09-06T02:33:22Z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