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2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24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A7B9"/>
    <a:srgbClr val="EAF6FD"/>
    <a:srgbClr val="3F7D5B"/>
    <a:srgbClr val="4EB4B7"/>
    <a:srgbClr val="FF9900"/>
    <a:srgbClr val="001A30"/>
    <a:srgbClr val="00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71" autoAdjust="0"/>
    <p:restoredTop sz="94660"/>
  </p:normalViewPr>
  <p:slideViewPr>
    <p:cSldViewPr snapToGrid="0">
      <p:cViewPr>
        <p:scale>
          <a:sx n="75" d="100"/>
          <a:sy n="75" d="100"/>
        </p:scale>
        <p:origin x="859" y="336"/>
      </p:cViewPr>
      <p:guideLst>
        <p:guide pos="3840"/>
        <p:guide orient="horz" pos="21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6CA7B9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694976"/>
        <c:axId val="420693008"/>
      </c:barChart>
      <c:catAx>
        <c:axId val="420694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420693008"/>
        <c:crosses val="autoZero"/>
        <c:auto val="1"/>
        <c:lblAlgn val="ctr"/>
        <c:lblOffset val="100"/>
        <c:noMultiLvlLbl val="0"/>
      </c:catAx>
      <c:valAx>
        <c:axId val="42069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42069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9" cy="3022599"/>
          </a:xfrm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9790" y="332295"/>
            <a:ext cx="11472420" cy="6193410"/>
          </a:xfrm>
          <a:custGeom>
            <a:avLst/>
            <a:gdLst>
              <a:gd name="connsiteX0" fmla="*/ 0 w 11472420"/>
              <a:gd name="connsiteY0" fmla="*/ 0 h 6193410"/>
              <a:gd name="connsiteX1" fmla="*/ 11472420 w 11472420"/>
              <a:gd name="connsiteY1" fmla="*/ 0 h 6193410"/>
              <a:gd name="connsiteX2" fmla="*/ 11472420 w 11472420"/>
              <a:gd name="connsiteY2" fmla="*/ 6193410 h 6193410"/>
              <a:gd name="connsiteX3" fmla="*/ 0 w 11472420"/>
              <a:gd name="connsiteY3" fmla="*/ 6193410 h 6193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72420" h="6193410">
                <a:moveTo>
                  <a:pt x="0" y="0"/>
                </a:moveTo>
                <a:lnTo>
                  <a:pt x="11472420" y="0"/>
                </a:lnTo>
                <a:lnTo>
                  <a:pt x="11472420" y="6193410"/>
                </a:lnTo>
                <a:lnTo>
                  <a:pt x="0" y="61934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3429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342900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633547" y="0"/>
            <a:ext cx="7558454" cy="6858000"/>
          </a:xfrm>
          <a:custGeom>
            <a:avLst/>
            <a:gdLst>
              <a:gd name="connsiteX0" fmla="*/ 0 w 7558454"/>
              <a:gd name="connsiteY0" fmla="*/ 0 h 6858000"/>
              <a:gd name="connsiteX1" fmla="*/ 7558454 w 7558454"/>
              <a:gd name="connsiteY1" fmla="*/ 0 h 6858000"/>
              <a:gd name="connsiteX2" fmla="*/ 7558454 w 7558454"/>
              <a:gd name="connsiteY2" fmla="*/ 6858000 h 6858000"/>
              <a:gd name="connsiteX3" fmla="*/ 0 w 7558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8454" h="6858000">
                <a:moveTo>
                  <a:pt x="0" y="0"/>
                </a:moveTo>
                <a:lnTo>
                  <a:pt x="7558454" y="0"/>
                </a:lnTo>
                <a:lnTo>
                  <a:pt x="755845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558454" cy="6858000"/>
          </a:xfrm>
          <a:custGeom>
            <a:avLst/>
            <a:gdLst>
              <a:gd name="connsiteX0" fmla="*/ 0 w 7558454"/>
              <a:gd name="connsiteY0" fmla="*/ 0 h 6858000"/>
              <a:gd name="connsiteX1" fmla="*/ 7558454 w 7558454"/>
              <a:gd name="connsiteY1" fmla="*/ 0 h 6858000"/>
              <a:gd name="connsiteX2" fmla="*/ 7558454 w 7558454"/>
              <a:gd name="connsiteY2" fmla="*/ 6858000 h 6858000"/>
              <a:gd name="connsiteX3" fmla="*/ 0 w 7558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8454" h="6858000">
                <a:moveTo>
                  <a:pt x="0" y="0"/>
                </a:moveTo>
                <a:lnTo>
                  <a:pt x="7558454" y="0"/>
                </a:lnTo>
                <a:lnTo>
                  <a:pt x="755845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742018" y="1194203"/>
            <a:ext cx="4051246" cy="2559182"/>
          </a:xfrm>
          <a:custGeom>
            <a:avLst/>
            <a:gdLst>
              <a:gd name="connsiteX0" fmla="*/ 0 w 4051246"/>
              <a:gd name="connsiteY0" fmla="*/ 0 h 2559182"/>
              <a:gd name="connsiteX1" fmla="*/ 4051246 w 4051246"/>
              <a:gd name="connsiteY1" fmla="*/ 0 h 2559182"/>
              <a:gd name="connsiteX2" fmla="*/ 4051246 w 4051246"/>
              <a:gd name="connsiteY2" fmla="*/ 2559182 h 2559182"/>
              <a:gd name="connsiteX3" fmla="*/ 0 w 4051246"/>
              <a:gd name="connsiteY3" fmla="*/ 2559182 h 25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1246" h="2559182">
                <a:moveTo>
                  <a:pt x="0" y="0"/>
                </a:moveTo>
                <a:lnTo>
                  <a:pt x="4051246" y="0"/>
                </a:lnTo>
                <a:lnTo>
                  <a:pt x="4051246" y="2559182"/>
                </a:lnTo>
                <a:lnTo>
                  <a:pt x="0" y="25591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0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1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0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1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2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302933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6680200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0201" y="-1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781799" cy="6858000"/>
          </a:xfrm>
          <a:custGeom>
            <a:avLst/>
            <a:gdLst>
              <a:gd name="connsiteX0" fmla="*/ 0 w 6781799"/>
              <a:gd name="connsiteY0" fmla="*/ 0 h 6858000"/>
              <a:gd name="connsiteX1" fmla="*/ 3618136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0" y="0"/>
                </a:moveTo>
                <a:lnTo>
                  <a:pt x="3618136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5145815" y="1939554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5145815" y="4140907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7658100" y="1939555"/>
            <a:ext cx="3962400" cy="4320570"/>
          </a:xfrm>
          <a:custGeom>
            <a:avLst/>
            <a:gdLst>
              <a:gd name="connsiteX0" fmla="*/ 0 w 3962400"/>
              <a:gd name="connsiteY0" fmla="*/ 0 h 4918445"/>
              <a:gd name="connsiteX1" fmla="*/ 3962400 w 3962400"/>
              <a:gd name="connsiteY1" fmla="*/ 0 h 4918445"/>
              <a:gd name="connsiteX2" fmla="*/ 3962400 w 3962400"/>
              <a:gd name="connsiteY2" fmla="*/ 4918445 h 4918445"/>
              <a:gd name="connsiteX3" fmla="*/ 0 w 3962400"/>
              <a:gd name="connsiteY3" fmla="*/ 4918445 h 491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4918445">
                <a:moveTo>
                  <a:pt x="0" y="0"/>
                </a:moveTo>
                <a:lnTo>
                  <a:pt x="3962400" y="0"/>
                </a:lnTo>
                <a:lnTo>
                  <a:pt x="3962400" y="4918445"/>
                </a:lnTo>
                <a:lnTo>
                  <a:pt x="0" y="49184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571500" y="1939554"/>
            <a:ext cx="3962400" cy="4320570"/>
          </a:xfrm>
          <a:custGeom>
            <a:avLst/>
            <a:gdLst>
              <a:gd name="connsiteX0" fmla="*/ 0 w 3962400"/>
              <a:gd name="connsiteY0" fmla="*/ 0 h 4918445"/>
              <a:gd name="connsiteX1" fmla="*/ 3962400 w 3962400"/>
              <a:gd name="connsiteY1" fmla="*/ 0 h 4918445"/>
              <a:gd name="connsiteX2" fmla="*/ 3962400 w 3962400"/>
              <a:gd name="connsiteY2" fmla="*/ 4918445 h 4918445"/>
              <a:gd name="connsiteX3" fmla="*/ 0 w 3962400"/>
              <a:gd name="connsiteY3" fmla="*/ 4918445 h 491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4918445">
                <a:moveTo>
                  <a:pt x="0" y="0"/>
                </a:moveTo>
                <a:lnTo>
                  <a:pt x="3962400" y="0"/>
                </a:lnTo>
                <a:lnTo>
                  <a:pt x="3962400" y="4918445"/>
                </a:lnTo>
                <a:lnTo>
                  <a:pt x="0" y="49184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633713" y="1939553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4633713" y="4140907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626576" y="1745273"/>
            <a:ext cx="3367454" cy="3367454"/>
          </a:xfrm>
          <a:custGeom>
            <a:avLst/>
            <a:gdLst>
              <a:gd name="connsiteX0" fmla="*/ 1683727 w 3367454"/>
              <a:gd name="connsiteY0" fmla="*/ 0 h 3367454"/>
              <a:gd name="connsiteX1" fmla="*/ 3367454 w 3367454"/>
              <a:gd name="connsiteY1" fmla="*/ 0 h 3367454"/>
              <a:gd name="connsiteX2" fmla="*/ 3367454 w 3367454"/>
              <a:gd name="connsiteY2" fmla="*/ 1683727 h 3367454"/>
              <a:gd name="connsiteX3" fmla="*/ 1683727 w 3367454"/>
              <a:gd name="connsiteY3" fmla="*/ 3367454 h 3367454"/>
              <a:gd name="connsiteX4" fmla="*/ 0 w 3367454"/>
              <a:gd name="connsiteY4" fmla="*/ 1683727 h 3367454"/>
              <a:gd name="connsiteX5" fmla="*/ 1683727 w 3367454"/>
              <a:gd name="connsiteY5" fmla="*/ 0 h 336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7454" h="3367454">
                <a:moveTo>
                  <a:pt x="1683727" y="0"/>
                </a:moveTo>
                <a:lnTo>
                  <a:pt x="3367454" y="0"/>
                </a:lnTo>
                <a:lnTo>
                  <a:pt x="3367454" y="1683727"/>
                </a:lnTo>
                <a:cubicBezTo>
                  <a:pt x="3367454" y="2613624"/>
                  <a:pt x="2613624" y="3367454"/>
                  <a:pt x="1683727" y="3367454"/>
                </a:cubicBezTo>
                <a:cubicBezTo>
                  <a:pt x="753830" y="3367454"/>
                  <a:pt x="0" y="2613624"/>
                  <a:pt x="0" y="1683727"/>
                </a:cubicBezTo>
                <a:cubicBezTo>
                  <a:pt x="0" y="753830"/>
                  <a:pt x="753830" y="0"/>
                  <a:pt x="16837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34014" y="1552712"/>
            <a:ext cx="3752576" cy="3752576"/>
          </a:xfrm>
          <a:custGeom>
            <a:avLst/>
            <a:gdLst>
              <a:gd name="connsiteX0" fmla="*/ 768990 w 3752576"/>
              <a:gd name="connsiteY0" fmla="*/ 0 h 3752576"/>
              <a:gd name="connsiteX1" fmla="*/ 1876288 w 3752576"/>
              <a:gd name="connsiteY1" fmla="*/ 1107298 h 3752576"/>
              <a:gd name="connsiteX2" fmla="*/ 2983586 w 3752576"/>
              <a:gd name="connsiteY2" fmla="*/ 0 h 3752576"/>
              <a:gd name="connsiteX3" fmla="*/ 3752576 w 3752576"/>
              <a:gd name="connsiteY3" fmla="*/ 768990 h 3752576"/>
              <a:gd name="connsiteX4" fmla="*/ 2645278 w 3752576"/>
              <a:gd name="connsiteY4" fmla="*/ 1876288 h 3752576"/>
              <a:gd name="connsiteX5" fmla="*/ 3752576 w 3752576"/>
              <a:gd name="connsiteY5" fmla="*/ 2983586 h 3752576"/>
              <a:gd name="connsiteX6" fmla="*/ 2983586 w 3752576"/>
              <a:gd name="connsiteY6" fmla="*/ 3752576 h 3752576"/>
              <a:gd name="connsiteX7" fmla="*/ 1876288 w 3752576"/>
              <a:gd name="connsiteY7" fmla="*/ 2645278 h 3752576"/>
              <a:gd name="connsiteX8" fmla="*/ 768990 w 3752576"/>
              <a:gd name="connsiteY8" fmla="*/ 3752576 h 3752576"/>
              <a:gd name="connsiteX9" fmla="*/ 0 w 3752576"/>
              <a:gd name="connsiteY9" fmla="*/ 2983586 h 3752576"/>
              <a:gd name="connsiteX10" fmla="*/ 1107298 w 3752576"/>
              <a:gd name="connsiteY10" fmla="*/ 1876288 h 3752576"/>
              <a:gd name="connsiteX11" fmla="*/ 0 w 3752576"/>
              <a:gd name="connsiteY11" fmla="*/ 768990 h 375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52576" h="3752576">
                <a:moveTo>
                  <a:pt x="768990" y="0"/>
                </a:moveTo>
                <a:lnTo>
                  <a:pt x="1876288" y="1107298"/>
                </a:lnTo>
                <a:lnTo>
                  <a:pt x="2983586" y="0"/>
                </a:lnTo>
                <a:lnTo>
                  <a:pt x="3752576" y="768990"/>
                </a:lnTo>
                <a:lnTo>
                  <a:pt x="2645278" y="1876288"/>
                </a:lnTo>
                <a:lnTo>
                  <a:pt x="3752576" y="2983586"/>
                </a:lnTo>
                <a:lnTo>
                  <a:pt x="2983586" y="3752576"/>
                </a:lnTo>
                <a:lnTo>
                  <a:pt x="1876288" y="2645278"/>
                </a:lnTo>
                <a:lnTo>
                  <a:pt x="768990" y="3752576"/>
                </a:lnTo>
                <a:lnTo>
                  <a:pt x="0" y="2983586"/>
                </a:lnTo>
                <a:lnTo>
                  <a:pt x="1107298" y="1876288"/>
                </a:lnTo>
                <a:lnTo>
                  <a:pt x="0" y="7689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70126" y="1656720"/>
            <a:ext cx="4111690" cy="3544560"/>
          </a:xfrm>
          <a:custGeom>
            <a:avLst/>
            <a:gdLst>
              <a:gd name="connsiteX0" fmla="*/ 0 w 3477532"/>
              <a:gd name="connsiteY0" fmla="*/ 0 h 2997872"/>
              <a:gd name="connsiteX1" fmla="*/ 3477532 w 3477532"/>
              <a:gd name="connsiteY1" fmla="*/ 0 h 2997872"/>
              <a:gd name="connsiteX2" fmla="*/ 1738766 w 3477532"/>
              <a:gd name="connsiteY2" fmla="*/ 2997872 h 2997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7532" h="2997872">
                <a:moveTo>
                  <a:pt x="0" y="0"/>
                </a:moveTo>
                <a:lnTo>
                  <a:pt x="3477532" y="0"/>
                </a:lnTo>
                <a:lnTo>
                  <a:pt x="1738766" y="29978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-537288" y="-2748966"/>
            <a:ext cx="6016382" cy="6016382"/>
          </a:xfrm>
          <a:custGeom>
            <a:avLst/>
            <a:gdLst>
              <a:gd name="connsiteX0" fmla="*/ 4039571 w 6016382"/>
              <a:gd name="connsiteY0" fmla="*/ 0 h 6016382"/>
              <a:gd name="connsiteX1" fmla="*/ 6016382 w 6016382"/>
              <a:gd name="connsiteY1" fmla="*/ 1976811 h 6016382"/>
              <a:gd name="connsiteX2" fmla="*/ 1976811 w 6016382"/>
              <a:gd name="connsiteY2" fmla="*/ 6016382 h 6016382"/>
              <a:gd name="connsiteX3" fmla="*/ 0 w 6016382"/>
              <a:gd name="connsiteY3" fmla="*/ 4039571 h 601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6382" h="6016382">
                <a:moveTo>
                  <a:pt x="4039571" y="0"/>
                </a:moveTo>
                <a:lnTo>
                  <a:pt x="6016382" y="1976811"/>
                </a:lnTo>
                <a:lnTo>
                  <a:pt x="1976811" y="6016382"/>
                </a:lnTo>
                <a:lnTo>
                  <a:pt x="0" y="40395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1"/>
          </p:nvPr>
        </p:nvSpPr>
        <p:spPr>
          <a:xfrm>
            <a:off x="-2754756" y="1531262"/>
            <a:ext cx="3953622" cy="3953621"/>
          </a:xfrm>
          <a:custGeom>
            <a:avLst/>
            <a:gdLst>
              <a:gd name="connsiteX0" fmla="*/ 1976811 w 3953622"/>
              <a:gd name="connsiteY0" fmla="*/ 0 h 3953621"/>
              <a:gd name="connsiteX1" fmla="*/ 3953622 w 3953622"/>
              <a:gd name="connsiteY1" fmla="*/ 1976810 h 3953621"/>
              <a:gd name="connsiteX2" fmla="*/ 1976811 w 3953622"/>
              <a:gd name="connsiteY2" fmla="*/ 3953621 h 3953621"/>
              <a:gd name="connsiteX3" fmla="*/ 0 w 3953622"/>
              <a:gd name="connsiteY3" fmla="*/ 1976811 h 395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3622" h="3953621">
                <a:moveTo>
                  <a:pt x="1976811" y="0"/>
                </a:moveTo>
                <a:lnTo>
                  <a:pt x="3953622" y="1976810"/>
                </a:lnTo>
                <a:lnTo>
                  <a:pt x="1976811" y="3953621"/>
                </a:lnTo>
                <a:lnTo>
                  <a:pt x="0" y="19768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2"/>
          </p:nvPr>
        </p:nvSpPr>
        <p:spPr>
          <a:xfrm>
            <a:off x="683174" y="431124"/>
            <a:ext cx="6016382" cy="6016382"/>
          </a:xfrm>
          <a:custGeom>
            <a:avLst/>
            <a:gdLst>
              <a:gd name="connsiteX0" fmla="*/ 4039572 w 6016382"/>
              <a:gd name="connsiteY0" fmla="*/ 0 h 6016382"/>
              <a:gd name="connsiteX1" fmla="*/ 6016382 w 6016382"/>
              <a:gd name="connsiteY1" fmla="*/ 1976811 h 6016382"/>
              <a:gd name="connsiteX2" fmla="*/ 1976811 w 6016382"/>
              <a:gd name="connsiteY2" fmla="*/ 6016382 h 6016382"/>
              <a:gd name="connsiteX3" fmla="*/ 0 w 6016382"/>
              <a:gd name="connsiteY3" fmla="*/ 4039572 h 601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6382" h="6016382">
                <a:moveTo>
                  <a:pt x="4039572" y="0"/>
                </a:moveTo>
                <a:lnTo>
                  <a:pt x="6016382" y="1976811"/>
                </a:lnTo>
                <a:lnTo>
                  <a:pt x="1976811" y="6016382"/>
                </a:lnTo>
                <a:lnTo>
                  <a:pt x="0" y="4039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4963402" y="-1786343"/>
            <a:ext cx="3953622" cy="3953621"/>
          </a:xfrm>
          <a:custGeom>
            <a:avLst/>
            <a:gdLst>
              <a:gd name="connsiteX0" fmla="*/ 1976812 w 3953622"/>
              <a:gd name="connsiteY0" fmla="*/ 0 h 3953621"/>
              <a:gd name="connsiteX1" fmla="*/ 3953622 w 3953622"/>
              <a:gd name="connsiteY1" fmla="*/ 1976810 h 3953621"/>
              <a:gd name="connsiteX2" fmla="*/ 1976811 w 3953622"/>
              <a:gd name="connsiteY2" fmla="*/ 3953621 h 3953621"/>
              <a:gd name="connsiteX3" fmla="*/ 0 w 3953622"/>
              <a:gd name="connsiteY3" fmla="*/ 1976811 h 395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3622" h="3953621">
                <a:moveTo>
                  <a:pt x="1976812" y="0"/>
                </a:moveTo>
                <a:lnTo>
                  <a:pt x="3953622" y="1976810"/>
                </a:lnTo>
                <a:lnTo>
                  <a:pt x="1976811" y="3953621"/>
                </a:lnTo>
                <a:lnTo>
                  <a:pt x="0" y="19768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-554479" y="4711352"/>
            <a:ext cx="2973807" cy="2973808"/>
          </a:xfrm>
          <a:custGeom>
            <a:avLst/>
            <a:gdLst>
              <a:gd name="connsiteX0" fmla="*/ 996996 w 2973807"/>
              <a:gd name="connsiteY0" fmla="*/ 0 h 2973808"/>
              <a:gd name="connsiteX1" fmla="*/ 2973807 w 2973807"/>
              <a:gd name="connsiteY1" fmla="*/ 1976811 h 2973808"/>
              <a:gd name="connsiteX2" fmla="*/ 1976810 w 2973807"/>
              <a:gd name="connsiteY2" fmla="*/ 2973808 h 2973808"/>
              <a:gd name="connsiteX3" fmla="*/ 0 w 2973807"/>
              <a:gd name="connsiteY3" fmla="*/ 996997 h 297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3807" h="2973808">
                <a:moveTo>
                  <a:pt x="996996" y="0"/>
                </a:moveTo>
                <a:lnTo>
                  <a:pt x="2973807" y="1976811"/>
                </a:lnTo>
                <a:lnTo>
                  <a:pt x="1976810" y="2973808"/>
                </a:lnTo>
                <a:lnTo>
                  <a:pt x="0" y="9969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720769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926957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8133145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45884" y="3692946"/>
            <a:ext cx="3109057" cy="5451108"/>
          </a:xfrm>
          <a:custGeom>
            <a:avLst/>
            <a:gdLst>
              <a:gd name="connsiteX0" fmla="*/ 0 w 3109057"/>
              <a:gd name="connsiteY0" fmla="*/ 0 h 5451108"/>
              <a:gd name="connsiteX1" fmla="*/ 3109057 w 3109057"/>
              <a:gd name="connsiteY1" fmla="*/ 0 h 5451108"/>
              <a:gd name="connsiteX2" fmla="*/ 3109057 w 3109057"/>
              <a:gd name="connsiteY2" fmla="*/ 5451108 h 5451108"/>
              <a:gd name="connsiteX3" fmla="*/ 0 w 3109057"/>
              <a:gd name="connsiteY3" fmla="*/ 5451108 h 545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057" h="5451108">
                <a:moveTo>
                  <a:pt x="0" y="0"/>
                </a:moveTo>
                <a:lnTo>
                  <a:pt x="3109057" y="0"/>
                </a:lnTo>
                <a:lnTo>
                  <a:pt x="3109057" y="5451108"/>
                </a:lnTo>
                <a:lnTo>
                  <a:pt x="0" y="54511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81212" y="2644228"/>
            <a:ext cx="5083531" cy="3211279"/>
          </a:xfrm>
          <a:custGeom>
            <a:avLst/>
            <a:gdLst>
              <a:gd name="connsiteX0" fmla="*/ 0 w 5083531"/>
              <a:gd name="connsiteY0" fmla="*/ 0 h 3211279"/>
              <a:gd name="connsiteX1" fmla="*/ 5083531 w 5083531"/>
              <a:gd name="connsiteY1" fmla="*/ 0 h 3211279"/>
              <a:gd name="connsiteX2" fmla="*/ 5083531 w 5083531"/>
              <a:gd name="connsiteY2" fmla="*/ 3211279 h 3211279"/>
              <a:gd name="connsiteX3" fmla="*/ 0 w 5083531"/>
              <a:gd name="connsiteY3" fmla="*/ 3211279 h 3211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3531" h="3211279">
                <a:moveTo>
                  <a:pt x="0" y="0"/>
                </a:moveTo>
                <a:lnTo>
                  <a:pt x="5083531" y="0"/>
                </a:lnTo>
                <a:lnTo>
                  <a:pt x="5083531" y="3211279"/>
                </a:lnTo>
                <a:lnTo>
                  <a:pt x="0" y="32112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26050" y="1263408"/>
            <a:ext cx="3136979" cy="4330782"/>
          </a:xfrm>
          <a:custGeom>
            <a:avLst/>
            <a:gdLst>
              <a:gd name="connsiteX0" fmla="*/ 6596 w 3136979"/>
              <a:gd name="connsiteY0" fmla="*/ 0 h 4330782"/>
              <a:gd name="connsiteX1" fmla="*/ 3132582 w 3136979"/>
              <a:gd name="connsiteY1" fmla="*/ 0 h 4330782"/>
              <a:gd name="connsiteX2" fmla="*/ 3136979 w 3136979"/>
              <a:gd name="connsiteY2" fmla="*/ 4836 h 4330782"/>
              <a:gd name="connsiteX3" fmla="*/ 3134780 w 3136979"/>
              <a:gd name="connsiteY3" fmla="*/ 4325946 h 4330782"/>
              <a:gd name="connsiteX4" fmla="*/ 3130383 w 3136979"/>
              <a:gd name="connsiteY4" fmla="*/ 4330782 h 4330782"/>
              <a:gd name="connsiteX5" fmla="*/ 4397 w 3136979"/>
              <a:gd name="connsiteY5" fmla="*/ 4330782 h 4330782"/>
              <a:gd name="connsiteX6" fmla="*/ 0 w 3136979"/>
              <a:gd name="connsiteY6" fmla="*/ 4325946 h 4330782"/>
              <a:gd name="connsiteX7" fmla="*/ 2198 w 3136979"/>
              <a:gd name="connsiteY7" fmla="*/ 4836 h 4330782"/>
              <a:gd name="connsiteX8" fmla="*/ 6596 w 3136979"/>
              <a:gd name="connsiteY8" fmla="*/ 0 h 43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6979" h="4330782">
                <a:moveTo>
                  <a:pt x="6596" y="0"/>
                </a:moveTo>
                <a:cubicBezTo>
                  <a:pt x="3132582" y="0"/>
                  <a:pt x="3132582" y="0"/>
                  <a:pt x="3132582" y="0"/>
                </a:cubicBezTo>
                <a:cubicBezTo>
                  <a:pt x="3134780" y="0"/>
                  <a:pt x="3136979" y="2418"/>
                  <a:pt x="3136979" y="4836"/>
                </a:cubicBezTo>
                <a:lnTo>
                  <a:pt x="3134780" y="4325946"/>
                </a:lnTo>
                <a:cubicBezTo>
                  <a:pt x="3134780" y="4328364"/>
                  <a:pt x="3132582" y="4330782"/>
                  <a:pt x="3130383" y="4330782"/>
                </a:cubicBezTo>
                <a:cubicBezTo>
                  <a:pt x="4397" y="4330782"/>
                  <a:pt x="4397" y="4330782"/>
                  <a:pt x="4397" y="4330782"/>
                </a:cubicBezTo>
                <a:cubicBezTo>
                  <a:pt x="2198" y="4330782"/>
                  <a:pt x="0" y="4328364"/>
                  <a:pt x="0" y="4325946"/>
                </a:cubicBezTo>
                <a:cubicBezTo>
                  <a:pt x="2198" y="4836"/>
                  <a:pt x="2198" y="4836"/>
                  <a:pt x="2198" y="4836"/>
                </a:cubicBezTo>
                <a:cubicBezTo>
                  <a:pt x="2198" y="2418"/>
                  <a:pt x="4397" y="0"/>
                  <a:pt x="65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628605" y="1263408"/>
            <a:ext cx="3136979" cy="4330782"/>
          </a:xfrm>
          <a:custGeom>
            <a:avLst/>
            <a:gdLst>
              <a:gd name="connsiteX0" fmla="*/ 6595 w 3136979"/>
              <a:gd name="connsiteY0" fmla="*/ 0 h 4330782"/>
              <a:gd name="connsiteX1" fmla="*/ 3132581 w 3136979"/>
              <a:gd name="connsiteY1" fmla="*/ 0 h 4330782"/>
              <a:gd name="connsiteX2" fmla="*/ 3136979 w 3136979"/>
              <a:gd name="connsiteY2" fmla="*/ 4836 h 4330782"/>
              <a:gd name="connsiteX3" fmla="*/ 3134780 w 3136979"/>
              <a:gd name="connsiteY3" fmla="*/ 4325946 h 4330782"/>
              <a:gd name="connsiteX4" fmla="*/ 3130383 w 3136979"/>
              <a:gd name="connsiteY4" fmla="*/ 4330782 h 4330782"/>
              <a:gd name="connsiteX5" fmla="*/ 4397 w 3136979"/>
              <a:gd name="connsiteY5" fmla="*/ 4330782 h 4330782"/>
              <a:gd name="connsiteX6" fmla="*/ 0 w 3136979"/>
              <a:gd name="connsiteY6" fmla="*/ 4325946 h 4330782"/>
              <a:gd name="connsiteX7" fmla="*/ 2198 w 3136979"/>
              <a:gd name="connsiteY7" fmla="*/ 4836 h 4330782"/>
              <a:gd name="connsiteX8" fmla="*/ 6595 w 3136979"/>
              <a:gd name="connsiteY8" fmla="*/ 0 h 43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6979" h="4330782">
                <a:moveTo>
                  <a:pt x="6595" y="0"/>
                </a:moveTo>
                <a:cubicBezTo>
                  <a:pt x="3132581" y="0"/>
                  <a:pt x="3132581" y="0"/>
                  <a:pt x="3132581" y="0"/>
                </a:cubicBezTo>
                <a:cubicBezTo>
                  <a:pt x="3134780" y="0"/>
                  <a:pt x="3136979" y="2418"/>
                  <a:pt x="3136979" y="4836"/>
                </a:cubicBezTo>
                <a:lnTo>
                  <a:pt x="3134780" y="4325946"/>
                </a:lnTo>
                <a:cubicBezTo>
                  <a:pt x="3134780" y="4328364"/>
                  <a:pt x="3132581" y="4330782"/>
                  <a:pt x="3130383" y="4330782"/>
                </a:cubicBezTo>
                <a:cubicBezTo>
                  <a:pt x="4397" y="4330782"/>
                  <a:pt x="4397" y="4330782"/>
                  <a:pt x="4397" y="4330782"/>
                </a:cubicBezTo>
                <a:cubicBezTo>
                  <a:pt x="2198" y="4330782"/>
                  <a:pt x="0" y="4328364"/>
                  <a:pt x="0" y="4325946"/>
                </a:cubicBezTo>
                <a:cubicBezTo>
                  <a:pt x="2198" y="4836"/>
                  <a:pt x="2198" y="4836"/>
                  <a:pt x="2198" y="4836"/>
                </a:cubicBezTo>
                <a:cubicBezTo>
                  <a:pt x="2198" y="2418"/>
                  <a:pt x="4397" y="0"/>
                  <a:pt x="65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930810" y="2519993"/>
            <a:ext cx="4330782" cy="3136979"/>
          </a:xfrm>
          <a:custGeom>
            <a:avLst/>
            <a:gdLst>
              <a:gd name="connsiteX0" fmla="*/ 4836 w 4330782"/>
              <a:gd name="connsiteY0" fmla="*/ 0 h 3136979"/>
              <a:gd name="connsiteX1" fmla="*/ 4325946 w 4330782"/>
              <a:gd name="connsiteY1" fmla="*/ 2198 h 3136979"/>
              <a:gd name="connsiteX2" fmla="*/ 4330782 w 4330782"/>
              <a:gd name="connsiteY2" fmla="*/ 6596 h 3136979"/>
              <a:gd name="connsiteX3" fmla="*/ 4330782 w 4330782"/>
              <a:gd name="connsiteY3" fmla="*/ 3132582 h 3136979"/>
              <a:gd name="connsiteX4" fmla="*/ 4325946 w 4330782"/>
              <a:gd name="connsiteY4" fmla="*/ 3136979 h 3136979"/>
              <a:gd name="connsiteX5" fmla="*/ 4836 w 4330782"/>
              <a:gd name="connsiteY5" fmla="*/ 3134780 h 3136979"/>
              <a:gd name="connsiteX6" fmla="*/ 0 w 4330782"/>
              <a:gd name="connsiteY6" fmla="*/ 3130383 h 3136979"/>
              <a:gd name="connsiteX7" fmla="*/ 0 w 4330782"/>
              <a:gd name="connsiteY7" fmla="*/ 4397 h 3136979"/>
              <a:gd name="connsiteX8" fmla="*/ 4836 w 4330782"/>
              <a:gd name="connsiteY8" fmla="*/ 0 h 313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30782" h="3136979">
                <a:moveTo>
                  <a:pt x="4836" y="0"/>
                </a:moveTo>
                <a:cubicBezTo>
                  <a:pt x="4325946" y="2198"/>
                  <a:pt x="4325946" y="2198"/>
                  <a:pt x="4325946" y="2198"/>
                </a:cubicBezTo>
                <a:cubicBezTo>
                  <a:pt x="4328364" y="2198"/>
                  <a:pt x="4330782" y="4397"/>
                  <a:pt x="4330782" y="6596"/>
                </a:cubicBezTo>
                <a:cubicBezTo>
                  <a:pt x="4330782" y="3132582"/>
                  <a:pt x="4330782" y="3132582"/>
                  <a:pt x="4330782" y="3132582"/>
                </a:cubicBezTo>
                <a:cubicBezTo>
                  <a:pt x="4330782" y="3134780"/>
                  <a:pt x="4328364" y="3136979"/>
                  <a:pt x="4325946" y="3136979"/>
                </a:cubicBezTo>
                <a:lnTo>
                  <a:pt x="4836" y="3134780"/>
                </a:lnTo>
                <a:cubicBezTo>
                  <a:pt x="2418" y="3134780"/>
                  <a:pt x="0" y="3132582"/>
                  <a:pt x="0" y="3130383"/>
                </a:cubicBezTo>
                <a:cubicBezTo>
                  <a:pt x="0" y="4397"/>
                  <a:pt x="0" y="4397"/>
                  <a:pt x="0" y="4397"/>
                </a:cubicBezTo>
                <a:cubicBezTo>
                  <a:pt x="0" y="2198"/>
                  <a:pt x="2418" y="0"/>
                  <a:pt x="48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647461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622156" y="1776318"/>
            <a:ext cx="2947686" cy="3419316"/>
          </a:xfrm>
          <a:custGeom>
            <a:avLst/>
            <a:gdLst>
              <a:gd name="connsiteX0" fmla="*/ 1473843 w 2947686"/>
              <a:gd name="connsiteY0" fmla="*/ 0 h 3419316"/>
              <a:gd name="connsiteX1" fmla="*/ 2947686 w 2947686"/>
              <a:gd name="connsiteY1" fmla="*/ 736922 h 3419316"/>
              <a:gd name="connsiteX2" fmla="*/ 2947686 w 2947686"/>
              <a:gd name="connsiteY2" fmla="*/ 2682394 h 3419316"/>
              <a:gd name="connsiteX3" fmla="*/ 1473843 w 2947686"/>
              <a:gd name="connsiteY3" fmla="*/ 3419316 h 3419316"/>
              <a:gd name="connsiteX4" fmla="*/ 0 w 2947686"/>
              <a:gd name="connsiteY4" fmla="*/ 2682394 h 3419316"/>
              <a:gd name="connsiteX5" fmla="*/ 0 w 2947686"/>
              <a:gd name="connsiteY5" fmla="*/ 736922 h 341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47686" h="3419316">
                <a:moveTo>
                  <a:pt x="1473843" y="0"/>
                </a:moveTo>
                <a:lnTo>
                  <a:pt x="2947686" y="736922"/>
                </a:lnTo>
                <a:lnTo>
                  <a:pt x="2947686" y="2682394"/>
                </a:lnTo>
                <a:lnTo>
                  <a:pt x="1473843" y="3419316"/>
                </a:lnTo>
                <a:lnTo>
                  <a:pt x="0" y="2682394"/>
                </a:lnTo>
                <a:lnTo>
                  <a:pt x="0" y="7369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476524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535069" y="-462372"/>
            <a:ext cx="8344313" cy="7867688"/>
          </a:xfrm>
          <a:custGeom>
            <a:avLst/>
            <a:gdLst>
              <a:gd name="connsiteX0" fmla="*/ 960424 w 8344313"/>
              <a:gd name="connsiteY0" fmla="*/ 4679740 h 7867688"/>
              <a:gd name="connsiteX1" fmla="*/ 945543 w 8344313"/>
              <a:gd name="connsiteY1" fmla="*/ 4686114 h 7867688"/>
              <a:gd name="connsiteX2" fmla="*/ 945543 w 8344313"/>
              <a:gd name="connsiteY2" fmla="*/ 4718494 h 7867688"/>
              <a:gd name="connsiteX3" fmla="*/ 928267 w 8344313"/>
              <a:gd name="connsiteY3" fmla="*/ 4734683 h 7867688"/>
              <a:gd name="connsiteX4" fmla="*/ 945543 w 8344313"/>
              <a:gd name="connsiteY4" fmla="*/ 4718494 h 7867688"/>
              <a:gd name="connsiteX5" fmla="*/ 960660 w 8344313"/>
              <a:gd name="connsiteY5" fmla="*/ 4702304 h 7867688"/>
              <a:gd name="connsiteX6" fmla="*/ 960660 w 8344313"/>
              <a:gd name="connsiteY6" fmla="*/ 4686114 h 7867688"/>
              <a:gd name="connsiteX7" fmla="*/ 960424 w 8344313"/>
              <a:gd name="connsiteY7" fmla="*/ 4679740 h 7867688"/>
              <a:gd name="connsiteX8" fmla="*/ 7947148 w 8344313"/>
              <a:gd name="connsiteY8" fmla="*/ 110 h 7867688"/>
              <a:gd name="connsiteX9" fmla="*/ 8081748 w 8344313"/>
              <a:gd name="connsiteY9" fmla="*/ 6231 h 7867688"/>
              <a:gd name="connsiteX10" fmla="*/ 8145455 w 8344313"/>
              <a:gd name="connsiteY10" fmla="*/ 22421 h 7867688"/>
              <a:gd name="connsiteX11" fmla="*/ 8336574 w 8344313"/>
              <a:gd name="connsiteY11" fmla="*/ 595534 h 7867688"/>
              <a:gd name="connsiteX12" fmla="*/ 8049355 w 8344313"/>
              <a:gd name="connsiteY12" fmla="*/ 1153536 h 7867688"/>
              <a:gd name="connsiteX13" fmla="*/ 7730823 w 8344313"/>
              <a:gd name="connsiteY13" fmla="*/ 1471933 h 7867688"/>
              <a:gd name="connsiteX14" fmla="*/ 7539703 w 8344313"/>
              <a:gd name="connsiteY14" fmla="*/ 1535612 h 7867688"/>
              <a:gd name="connsiteX15" fmla="*/ 7030052 w 8344313"/>
              <a:gd name="connsiteY15" fmla="*/ 1566912 h 7867688"/>
              <a:gd name="connsiteX16" fmla="*/ 6265574 w 8344313"/>
              <a:gd name="connsiteY16" fmla="*/ 1646781 h 7867688"/>
              <a:gd name="connsiteX17" fmla="*/ 4815442 w 8344313"/>
              <a:gd name="connsiteY17" fmla="*/ 1901498 h 7867688"/>
              <a:gd name="connsiteX18" fmla="*/ 4019651 w 8344313"/>
              <a:gd name="connsiteY18" fmla="*/ 2108725 h 7867688"/>
              <a:gd name="connsiteX19" fmla="*/ 3923551 w 8344313"/>
              <a:gd name="connsiteY19" fmla="*/ 2140025 h 7867688"/>
              <a:gd name="connsiteX20" fmla="*/ 3892238 w 8344313"/>
              <a:gd name="connsiteY20" fmla="*/ 2172404 h 7867688"/>
              <a:gd name="connsiteX21" fmla="*/ 3923551 w 8344313"/>
              <a:gd name="connsiteY21" fmla="*/ 2203704 h 7867688"/>
              <a:gd name="connsiteX22" fmla="*/ 4162180 w 8344313"/>
              <a:gd name="connsiteY22" fmla="*/ 2314873 h 7867688"/>
              <a:gd name="connsiteX23" fmla="*/ 5102661 w 8344313"/>
              <a:gd name="connsiteY23" fmla="*/ 2649458 h 7867688"/>
              <a:gd name="connsiteX24" fmla="*/ 5803432 w 8344313"/>
              <a:gd name="connsiteY24" fmla="*/ 2999154 h 7867688"/>
              <a:gd name="connsiteX25" fmla="*/ 6344397 w 8344313"/>
              <a:gd name="connsiteY25" fmla="*/ 3428719 h 7867688"/>
              <a:gd name="connsiteX26" fmla="*/ 6726636 w 8344313"/>
              <a:gd name="connsiteY26" fmla="*/ 4049322 h 7867688"/>
              <a:gd name="connsiteX27" fmla="*/ 6775226 w 8344313"/>
              <a:gd name="connsiteY27" fmla="*/ 4558756 h 7867688"/>
              <a:gd name="connsiteX28" fmla="*/ 6392987 w 8344313"/>
              <a:gd name="connsiteY28" fmla="*/ 5482644 h 7867688"/>
              <a:gd name="connsiteX29" fmla="*/ 6073375 w 8344313"/>
              <a:gd name="connsiteY29" fmla="*/ 5928399 h 7867688"/>
              <a:gd name="connsiteX30" fmla="*/ 5516213 w 8344313"/>
              <a:gd name="connsiteY30" fmla="*/ 6533891 h 7867688"/>
              <a:gd name="connsiteX31" fmla="*/ 4831638 w 8344313"/>
              <a:gd name="connsiteY31" fmla="*/ 7059514 h 7867688"/>
              <a:gd name="connsiteX32" fmla="*/ 3668725 w 8344313"/>
              <a:gd name="connsiteY32" fmla="*/ 7584058 h 7867688"/>
              <a:gd name="connsiteX33" fmla="*/ 2793031 w 8344313"/>
              <a:gd name="connsiteY33" fmla="*/ 7791285 h 7867688"/>
              <a:gd name="connsiteX34" fmla="*/ 1455195 w 8344313"/>
              <a:gd name="connsiteY34" fmla="*/ 7854965 h 7867688"/>
              <a:gd name="connsiteX35" fmla="*/ 498518 w 8344313"/>
              <a:gd name="connsiteY35" fmla="*/ 7505269 h 7867688"/>
              <a:gd name="connsiteX36" fmla="*/ 36376 w 8344313"/>
              <a:gd name="connsiteY36" fmla="*/ 6724928 h 7867688"/>
              <a:gd name="connsiteX37" fmla="*/ 196182 w 8344313"/>
              <a:gd name="connsiteY37" fmla="*/ 5577623 h 7867688"/>
              <a:gd name="connsiteX38" fmla="*/ 594618 w 8344313"/>
              <a:gd name="connsiteY38" fmla="*/ 4989400 h 7867688"/>
              <a:gd name="connsiteX39" fmla="*/ 1136663 w 8344313"/>
              <a:gd name="connsiteY39" fmla="*/ 4288929 h 7867688"/>
              <a:gd name="connsiteX40" fmla="*/ 1215486 w 8344313"/>
              <a:gd name="connsiteY40" fmla="*/ 4209060 h 7867688"/>
              <a:gd name="connsiteX41" fmla="*/ 1231683 w 8344313"/>
              <a:gd name="connsiteY41" fmla="*/ 4225249 h 7867688"/>
              <a:gd name="connsiteX42" fmla="*/ 1055680 w 8344313"/>
              <a:gd name="connsiteY42" fmla="*/ 4511266 h 7867688"/>
              <a:gd name="connsiteX43" fmla="*/ 976857 w 8344313"/>
              <a:gd name="connsiteY43" fmla="*/ 4638625 h 7867688"/>
              <a:gd name="connsiteX44" fmla="*/ 976857 w 8344313"/>
              <a:gd name="connsiteY44" fmla="*/ 4654814 h 7867688"/>
              <a:gd name="connsiteX45" fmla="*/ 991973 w 8344313"/>
              <a:gd name="connsiteY45" fmla="*/ 4654814 h 7867688"/>
              <a:gd name="connsiteX46" fmla="*/ 1264076 w 8344313"/>
              <a:gd name="connsiteY46" fmla="*/ 4288929 h 7867688"/>
              <a:gd name="connsiteX47" fmla="*/ 1470312 w 8344313"/>
              <a:gd name="connsiteY47" fmla="*/ 4001832 h 7867688"/>
              <a:gd name="connsiteX48" fmla="*/ 1501625 w 8344313"/>
              <a:gd name="connsiteY48" fmla="*/ 3970532 h 7867688"/>
              <a:gd name="connsiteX49" fmla="*/ 1757531 w 8344313"/>
              <a:gd name="connsiteY49" fmla="*/ 3810795 h 7867688"/>
              <a:gd name="connsiteX50" fmla="*/ 1805041 w 8344313"/>
              <a:gd name="connsiteY50" fmla="*/ 3826985 h 7867688"/>
              <a:gd name="connsiteX51" fmla="*/ 1773727 w 8344313"/>
              <a:gd name="connsiteY51" fmla="*/ 3938153 h 7867688"/>
              <a:gd name="connsiteX52" fmla="*/ 1597725 w 8344313"/>
              <a:gd name="connsiteY52" fmla="*/ 4256549 h 7867688"/>
              <a:gd name="connsiteX53" fmla="*/ 1310506 w 8344313"/>
              <a:gd name="connsiteY53" fmla="*/ 5053079 h 7867688"/>
              <a:gd name="connsiteX54" fmla="*/ 1501625 w 8344313"/>
              <a:gd name="connsiteY54" fmla="*/ 5753551 h 7867688"/>
              <a:gd name="connsiteX55" fmla="*/ 1916257 w 8344313"/>
              <a:gd name="connsiteY55" fmla="*/ 6008267 h 7867688"/>
              <a:gd name="connsiteX56" fmla="*/ 2474499 w 8344313"/>
              <a:gd name="connsiteY56" fmla="*/ 6119436 h 7867688"/>
              <a:gd name="connsiteX57" fmla="*/ 2824344 w 8344313"/>
              <a:gd name="connsiteY57" fmla="*/ 6135626 h 7867688"/>
              <a:gd name="connsiteX58" fmla="*/ 3621215 w 8344313"/>
              <a:gd name="connsiteY58" fmla="*/ 6055757 h 7867688"/>
              <a:gd name="connsiteX59" fmla="*/ 4369496 w 8344313"/>
              <a:gd name="connsiteY59" fmla="*/ 5896019 h 7867688"/>
              <a:gd name="connsiteX60" fmla="*/ 5181484 w 8344313"/>
              <a:gd name="connsiteY60" fmla="*/ 5610003 h 7867688"/>
              <a:gd name="connsiteX61" fmla="*/ 5277584 w 8344313"/>
              <a:gd name="connsiteY61" fmla="*/ 5546323 h 7867688"/>
              <a:gd name="connsiteX62" fmla="*/ 5325094 w 8344313"/>
              <a:gd name="connsiteY62" fmla="*/ 5100569 h 7867688"/>
              <a:gd name="connsiteX63" fmla="*/ 5022758 w 8344313"/>
              <a:gd name="connsiteY63" fmla="*/ 4893342 h 7867688"/>
              <a:gd name="connsiteX64" fmla="*/ 4147064 w 8344313"/>
              <a:gd name="connsiteY64" fmla="*/ 4527456 h 7867688"/>
              <a:gd name="connsiteX65" fmla="*/ 3222780 w 8344313"/>
              <a:gd name="connsiteY65" fmla="*/ 4161570 h 7867688"/>
              <a:gd name="connsiteX66" fmla="*/ 2601912 w 8344313"/>
              <a:gd name="connsiteY66" fmla="*/ 3874474 h 7867688"/>
              <a:gd name="connsiteX67" fmla="*/ 2092260 w 8344313"/>
              <a:gd name="connsiteY67" fmla="*/ 3524778 h 7867688"/>
              <a:gd name="connsiteX68" fmla="*/ 1868747 w 8344313"/>
              <a:gd name="connsiteY68" fmla="*/ 3237682 h 7867688"/>
              <a:gd name="connsiteX69" fmla="*/ 1837434 w 8344313"/>
              <a:gd name="connsiteY69" fmla="*/ 2569589 h 7867688"/>
              <a:gd name="connsiteX70" fmla="*/ 2076063 w 8344313"/>
              <a:gd name="connsiteY70" fmla="*/ 2156214 h 7867688"/>
              <a:gd name="connsiteX71" fmla="*/ 2505812 w 8344313"/>
              <a:gd name="connsiteY71" fmla="*/ 1583101 h 7867688"/>
              <a:gd name="connsiteX72" fmla="*/ 2585715 w 8344313"/>
              <a:gd name="connsiteY72" fmla="*/ 1503232 h 7867688"/>
              <a:gd name="connsiteX73" fmla="*/ 2744441 w 8344313"/>
              <a:gd name="connsiteY73" fmla="*/ 1344574 h 7867688"/>
              <a:gd name="connsiteX74" fmla="*/ 3222780 w 8344313"/>
              <a:gd name="connsiteY74" fmla="*/ 977609 h 7867688"/>
              <a:gd name="connsiteX75" fmla="*/ 4305790 w 8344313"/>
              <a:gd name="connsiteY75" fmla="*/ 564234 h 7867688"/>
              <a:gd name="connsiteX76" fmla="*/ 5468703 w 8344313"/>
              <a:gd name="connsiteY76" fmla="*/ 293327 h 7867688"/>
              <a:gd name="connsiteX77" fmla="*/ 6201867 w 8344313"/>
              <a:gd name="connsiteY77" fmla="*/ 165969 h 7867688"/>
              <a:gd name="connsiteX78" fmla="*/ 6742833 w 8344313"/>
              <a:gd name="connsiteY78" fmla="*/ 102290 h 7867688"/>
              <a:gd name="connsiteX79" fmla="*/ 7108875 w 8344313"/>
              <a:gd name="connsiteY79" fmla="*/ 70990 h 7867688"/>
              <a:gd name="connsiteX80" fmla="*/ 7523507 w 8344313"/>
              <a:gd name="connsiteY80" fmla="*/ 22421 h 7867688"/>
              <a:gd name="connsiteX81" fmla="*/ 7947148 w 8344313"/>
              <a:gd name="connsiteY81" fmla="*/ 110 h 786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8344313" h="7867688">
                <a:moveTo>
                  <a:pt x="960424" y="4679740"/>
                </a:moveTo>
                <a:cubicBezTo>
                  <a:pt x="959715" y="4677615"/>
                  <a:pt x="956881" y="4686114"/>
                  <a:pt x="945543" y="4686114"/>
                </a:cubicBezTo>
                <a:cubicBezTo>
                  <a:pt x="945543" y="4702304"/>
                  <a:pt x="945543" y="4702304"/>
                  <a:pt x="945543" y="4718494"/>
                </a:cubicBezTo>
                <a:cubicBezTo>
                  <a:pt x="928267" y="4718494"/>
                  <a:pt x="928267" y="4718494"/>
                  <a:pt x="928267" y="4734683"/>
                </a:cubicBezTo>
                <a:cubicBezTo>
                  <a:pt x="945543" y="4734683"/>
                  <a:pt x="945543" y="4718494"/>
                  <a:pt x="945543" y="4718494"/>
                </a:cubicBezTo>
                <a:cubicBezTo>
                  <a:pt x="945543" y="4718494"/>
                  <a:pt x="945543" y="4702304"/>
                  <a:pt x="960660" y="4702304"/>
                </a:cubicBezTo>
                <a:cubicBezTo>
                  <a:pt x="960660" y="4686114"/>
                  <a:pt x="976857" y="4686114"/>
                  <a:pt x="960660" y="4686114"/>
                </a:cubicBezTo>
                <a:cubicBezTo>
                  <a:pt x="960660" y="4682337"/>
                  <a:pt x="960660" y="4680448"/>
                  <a:pt x="960424" y="4679740"/>
                </a:cubicBezTo>
                <a:close/>
                <a:moveTo>
                  <a:pt x="7947148" y="110"/>
                </a:moveTo>
                <a:cubicBezTo>
                  <a:pt x="7992802" y="565"/>
                  <a:pt x="8037748" y="2454"/>
                  <a:pt x="8081748" y="6231"/>
                </a:cubicBezTo>
                <a:cubicBezTo>
                  <a:pt x="8113062" y="6231"/>
                  <a:pt x="8128178" y="6231"/>
                  <a:pt x="8145455" y="22421"/>
                </a:cubicBezTo>
                <a:cubicBezTo>
                  <a:pt x="8304181" y="182159"/>
                  <a:pt x="8367887" y="373196"/>
                  <a:pt x="8336574" y="595534"/>
                </a:cubicBezTo>
                <a:cubicBezTo>
                  <a:pt x="8304181" y="818951"/>
                  <a:pt x="8176768" y="993799"/>
                  <a:pt x="8049355" y="1153536"/>
                </a:cubicBezTo>
                <a:cubicBezTo>
                  <a:pt x="7953256" y="1264705"/>
                  <a:pt x="7825843" y="1359684"/>
                  <a:pt x="7730823" y="1471933"/>
                </a:cubicBezTo>
                <a:cubicBezTo>
                  <a:pt x="7667116" y="1519422"/>
                  <a:pt x="7618527" y="1550722"/>
                  <a:pt x="7539703" y="1535612"/>
                </a:cubicBezTo>
                <a:cubicBezTo>
                  <a:pt x="7363701" y="1535612"/>
                  <a:pt x="7204974" y="1550722"/>
                  <a:pt x="7030052" y="1566912"/>
                </a:cubicBezTo>
                <a:cubicBezTo>
                  <a:pt x="6775226" y="1583101"/>
                  <a:pt x="6520400" y="1614401"/>
                  <a:pt x="6265574" y="1646781"/>
                </a:cubicBezTo>
                <a:cubicBezTo>
                  <a:pt x="5771039" y="1710460"/>
                  <a:pt x="5293780" y="1805439"/>
                  <a:pt x="4815442" y="1901498"/>
                </a:cubicBezTo>
                <a:cubicBezTo>
                  <a:pt x="4544419" y="1965177"/>
                  <a:pt x="4289593" y="2028856"/>
                  <a:pt x="4019651" y="2108725"/>
                </a:cubicBezTo>
                <a:cubicBezTo>
                  <a:pt x="3987257" y="2108725"/>
                  <a:pt x="3955944" y="2123835"/>
                  <a:pt x="3923551" y="2140025"/>
                </a:cubicBezTo>
                <a:cubicBezTo>
                  <a:pt x="3907354" y="2140025"/>
                  <a:pt x="3876041" y="2156214"/>
                  <a:pt x="3892238" y="2172404"/>
                </a:cubicBezTo>
                <a:cubicBezTo>
                  <a:pt x="3892238" y="2187514"/>
                  <a:pt x="3907354" y="2203704"/>
                  <a:pt x="3923551" y="2203704"/>
                </a:cubicBezTo>
                <a:cubicBezTo>
                  <a:pt x="4003454" y="2251194"/>
                  <a:pt x="4083357" y="2283573"/>
                  <a:pt x="4162180" y="2314873"/>
                </a:cubicBezTo>
                <a:cubicBezTo>
                  <a:pt x="4480713" y="2410931"/>
                  <a:pt x="4799245" y="2522100"/>
                  <a:pt x="5102661" y="2649458"/>
                </a:cubicBezTo>
                <a:cubicBezTo>
                  <a:pt x="5341290" y="2760627"/>
                  <a:pt x="5579919" y="2871796"/>
                  <a:pt x="5803432" y="2999154"/>
                </a:cubicBezTo>
                <a:cubicBezTo>
                  <a:pt x="5994551" y="3126513"/>
                  <a:pt x="6185671" y="3253871"/>
                  <a:pt x="6344397" y="3428719"/>
                </a:cubicBezTo>
                <a:cubicBezTo>
                  <a:pt x="6520400" y="3603567"/>
                  <a:pt x="6662929" y="3810795"/>
                  <a:pt x="6726636" y="4049322"/>
                </a:cubicBezTo>
                <a:cubicBezTo>
                  <a:pt x="6775226" y="4209060"/>
                  <a:pt x="6790342" y="4383908"/>
                  <a:pt x="6775226" y="4558756"/>
                </a:cubicBezTo>
                <a:cubicBezTo>
                  <a:pt x="6726636" y="4893342"/>
                  <a:pt x="6584106" y="5195548"/>
                  <a:pt x="6392987" y="5482644"/>
                </a:cubicBezTo>
                <a:cubicBezTo>
                  <a:pt x="6296887" y="5626192"/>
                  <a:pt x="6185671" y="5785930"/>
                  <a:pt x="6073375" y="5928399"/>
                </a:cubicBezTo>
                <a:cubicBezTo>
                  <a:pt x="5898452" y="6135626"/>
                  <a:pt x="5723529" y="6341774"/>
                  <a:pt x="5516213" y="6533891"/>
                </a:cubicBezTo>
                <a:cubicBezTo>
                  <a:pt x="5293780" y="6741118"/>
                  <a:pt x="5070268" y="6915966"/>
                  <a:pt x="4831638" y="7059514"/>
                </a:cubicBezTo>
                <a:cubicBezTo>
                  <a:pt x="4465596" y="7298041"/>
                  <a:pt x="4083357" y="7456700"/>
                  <a:pt x="3668725" y="7584058"/>
                </a:cubicBezTo>
                <a:cubicBezTo>
                  <a:pt x="3381506" y="7680117"/>
                  <a:pt x="3095367" y="7743796"/>
                  <a:pt x="2793031" y="7791285"/>
                </a:cubicBezTo>
                <a:cubicBezTo>
                  <a:pt x="2362203" y="7854965"/>
                  <a:pt x="1916257" y="7887344"/>
                  <a:pt x="1455195" y="7854965"/>
                </a:cubicBezTo>
                <a:cubicBezTo>
                  <a:pt x="1104269" y="7838775"/>
                  <a:pt x="785737" y="7743796"/>
                  <a:pt x="498518" y="7505269"/>
                </a:cubicBezTo>
                <a:cubicBezTo>
                  <a:pt x="259889" y="7314231"/>
                  <a:pt x="100083" y="7043325"/>
                  <a:pt x="36376" y="6724928"/>
                </a:cubicBezTo>
                <a:cubicBezTo>
                  <a:pt x="-42447" y="6326664"/>
                  <a:pt x="5063" y="5944588"/>
                  <a:pt x="196182" y="5577623"/>
                </a:cubicBezTo>
                <a:cubicBezTo>
                  <a:pt x="307399" y="5371475"/>
                  <a:pt x="451008" y="5180438"/>
                  <a:pt x="594618" y="4989400"/>
                </a:cubicBezTo>
                <a:cubicBezTo>
                  <a:pt x="769541" y="4749793"/>
                  <a:pt x="945543" y="4511266"/>
                  <a:pt x="1136663" y="4288929"/>
                </a:cubicBezTo>
                <a:cubicBezTo>
                  <a:pt x="1167976" y="4256549"/>
                  <a:pt x="1183093" y="4225249"/>
                  <a:pt x="1215486" y="4209060"/>
                </a:cubicBezTo>
                <a:cubicBezTo>
                  <a:pt x="1231683" y="4225249"/>
                  <a:pt x="1231683" y="4225249"/>
                  <a:pt x="1231683" y="4225249"/>
                </a:cubicBezTo>
                <a:cubicBezTo>
                  <a:pt x="1183093" y="4320229"/>
                  <a:pt x="1104269" y="4416287"/>
                  <a:pt x="1055680" y="4511266"/>
                </a:cubicBezTo>
                <a:cubicBezTo>
                  <a:pt x="1024367" y="4558756"/>
                  <a:pt x="991973" y="4591135"/>
                  <a:pt x="976857" y="4638625"/>
                </a:cubicBezTo>
                <a:cubicBezTo>
                  <a:pt x="976857" y="4654814"/>
                  <a:pt x="976857" y="4654814"/>
                  <a:pt x="976857" y="4654814"/>
                </a:cubicBezTo>
                <a:cubicBezTo>
                  <a:pt x="976857" y="4671004"/>
                  <a:pt x="991973" y="4654814"/>
                  <a:pt x="991973" y="4654814"/>
                </a:cubicBezTo>
                <a:cubicBezTo>
                  <a:pt x="1088073" y="4543645"/>
                  <a:pt x="1167976" y="4400097"/>
                  <a:pt x="1264076" y="4288929"/>
                </a:cubicBezTo>
                <a:cubicBezTo>
                  <a:pt x="1327782" y="4192870"/>
                  <a:pt x="1391488" y="4097891"/>
                  <a:pt x="1470312" y="4001832"/>
                </a:cubicBezTo>
                <a:cubicBezTo>
                  <a:pt x="1486508" y="3985643"/>
                  <a:pt x="1501625" y="3970532"/>
                  <a:pt x="1501625" y="3970532"/>
                </a:cubicBezTo>
                <a:cubicBezTo>
                  <a:pt x="1597725" y="3906853"/>
                  <a:pt x="1677628" y="3858285"/>
                  <a:pt x="1757531" y="3810795"/>
                </a:cubicBezTo>
                <a:cubicBezTo>
                  <a:pt x="1788844" y="3779495"/>
                  <a:pt x="1805041" y="3794605"/>
                  <a:pt x="1805041" y="3826985"/>
                </a:cubicBezTo>
                <a:cubicBezTo>
                  <a:pt x="1805041" y="3874474"/>
                  <a:pt x="1788844" y="3906853"/>
                  <a:pt x="1773727" y="3938153"/>
                </a:cubicBezTo>
                <a:cubicBezTo>
                  <a:pt x="1710021" y="4049322"/>
                  <a:pt x="1646314" y="4145380"/>
                  <a:pt x="1597725" y="4256549"/>
                </a:cubicBezTo>
                <a:cubicBezTo>
                  <a:pt x="1455195" y="4495077"/>
                  <a:pt x="1342899" y="4765983"/>
                  <a:pt x="1310506" y="5053079"/>
                </a:cubicBezTo>
                <a:cubicBezTo>
                  <a:pt x="1279192" y="5307796"/>
                  <a:pt x="1310506" y="5546323"/>
                  <a:pt x="1501625" y="5753551"/>
                </a:cubicBezTo>
                <a:cubicBezTo>
                  <a:pt x="1613921" y="5864719"/>
                  <a:pt x="1757531" y="5944588"/>
                  <a:pt x="1916257" y="6008267"/>
                </a:cubicBezTo>
                <a:cubicBezTo>
                  <a:pt x="2092260" y="6071947"/>
                  <a:pt x="2283379" y="6104326"/>
                  <a:pt x="2474499" y="6119436"/>
                </a:cubicBezTo>
                <a:cubicBezTo>
                  <a:pt x="2585715" y="6119436"/>
                  <a:pt x="2713128" y="6135626"/>
                  <a:pt x="2824344" y="6135626"/>
                </a:cubicBezTo>
                <a:cubicBezTo>
                  <a:pt x="3095367" y="6119436"/>
                  <a:pt x="3366389" y="6087057"/>
                  <a:pt x="3621215" y="6055757"/>
                </a:cubicBezTo>
                <a:cubicBezTo>
                  <a:pt x="3876041" y="6023378"/>
                  <a:pt x="4130867" y="5959699"/>
                  <a:pt x="4369496" y="5896019"/>
                </a:cubicBezTo>
                <a:cubicBezTo>
                  <a:pt x="4640519" y="5832340"/>
                  <a:pt x="4911541" y="5737361"/>
                  <a:pt x="5181484" y="5610003"/>
                </a:cubicBezTo>
                <a:cubicBezTo>
                  <a:pt x="5213877" y="5577623"/>
                  <a:pt x="5245191" y="5562513"/>
                  <a:pt x="5277584" y="5546323"/>
                </a:cubicBezTo>
                <a:cubicBezTo>
                  <a:pt x="5421193" y="5466454"/>
                  <a:pt x="5484900" y="5259227"/>
                  <a:pt x="5325094" y="5100569"/>
                </a:cubicBezTo>
                <a:cubicBezTo>
                  <a:pt x="5230074" y="5020700"/>
                  <a:pt x="5133974" y="4940831"/>
                  <a:pt x="5022758" y="4893342"/>
                </a:cubicBezTo>
                <a:cubicBezTo>
                  <a:pt x="4735539" y="4749793"/>
                  <a:pt x="4433203" y="4638625"/>
                  <a:pt x="4147064" y="4527456"/>
                </a:cubicBezTo>
                <a:cubicBezTo>
                  <a:pt x="3828531" y="4416287"/>
                  <a:pt x="3525116" y="4288929"/>
                  <a:pt x="3222780" y="4161570"/>
                </a:cubicBezTo>
                <a:cubicBezTo>
                  <a:pt x="3015464" y="4081701"/>
                  <a:pt x="2808148" y="3985643"/>
                  <a:pt x="2601912" y="3874474"/>
                </a:cubicBezTo>
                <a:cubicBezTo>
                  <a:pt x="2425909" y="3779495"/>
                  <a:pt x="2250986" y="3667247"/>
                  <a:pt x="2092260" y="3524778"/>
                </a:cubicBezTo>
                <a:cubicBezTo>
                  <a:pt x="1996160" y="3444909"/>
                  <a:pt x="1916257" y="3348851"/>
                  <a:pt x="1868747" y="3237682"/>
                </a:cubicBezTo>
                <a:cubicBezTo>
                  <a:pt x="1757531" y="3014265"/>
                  <a:pt x="1757531" y="2791927"/>
                  <a:pt x="1837434" y="2569589"/>
                </a:cubicBezTo>
                <a:cubicBezTo>
                  <a:pt x="1901140" y="2427121"/>
                  <a:pt x="1996160" y="2299763"/>
                  <a:pt x="2076063" y="2156214"/>
                </a:cubicBezTo>
                <a:cubicBezTo>
                  <a:pt x="2203476" y="1965177"/>
                  <a:pt x="2347086" y="1774139"/>
                  <a:pt x="2505812" y="1583101"/>
                </a:cubicBezTo>
                <a:cubicBezTo>
                  <a:pt x="2522009" y="1550722"/>
                  <a:pt x="2553322" y="1519422"/>
                  <a:pt x="2585715" y="1503232"/>
                </a:cubicBezTo>
                <a:cubicBezTo>
                  <a:pt x="2649421" y="1471933"/>
                  <a:pt x="2696931" y="1408253"/>
                  <a:pt x="2744441" y="1344574"/>
                </a:cubicBezTo>
                <a:cubicBezTo>
                  <a:pt x="2871854" y="1201026"/>
                  <a:pt x="3047857" y="1089857"/>
                  <a:pt x="3222780" y="977609"/>
                </a:cubicBezTo>
                <a:cubicBezTo>
                  <a:pt x="3557508" y="786572"/>
                  <a:pt x="3939748" y="659213"/>
                  <a:pt x="4305790" y="564234"/>
                </a:cubicBezTo>
                <a:cubicBezTo>
                  <a:pt x="4688029" y="453065"/>
                  <a:pt x="5070268" y="357007"/>
                  <a:pt x="5468703" y="293327"/>
                </a:cubicBezTo>
                <a:cubicBezTo>
                  <a:pt x="5707332" y="245838"/>
                  <a:pt x="5962158" y="198348"/>
                  <a:pt x="6201867" y="165969"/>
                </a:cubicBezTo>
                <a:cubicBezTo>
                  <a:pt x="6392987" y="149779"/>
                  <a:pt x="6567910" y="118479"/>
                  <a:pt x="6742833" y="102290"/>
                </a:cubicBezTo>
                <a:cubicBezTo>
                  <a:pt x="6854049" y="86100"/>
                  <a:pt x="6981462" y="70990"/>
                  <a:pt x="7108875" y="70990"/>
                </a:cubicBezTo>
                <a:cubicBezTo>
                  <a:pt x="7236288" y="54800"/>
                  <a:pt x="7379897" y="38611"/>
                  <a:pt x="7523507" y="22421"/>
                </a:cubicBezTo>
                <a:cubicBezTo>
                  <a:pt x="7666846" y="10279"/>
                  <a:pt x="7810186" y="-1256"/>
                  <a:pt x="7947148" y="1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345872" y="-581103"/>
            <a:ext cx="11605284" cy="7848466"/>
          </a:xfrm>
          <a:custGeom>
            <a:avLst/>
            <a:gdLst>
              <a:gd name="connsiteX0" fmla="*/ 11031143 w 11605284"/>
              <a:gd name="connsiteY0" fmla="*/ 27 h 7848466"/>
              <a:gd name="connsiteX1" fmla="*/ 11058132 w 11605284"/>
              <a:gd name="connsiteY1" fmla="*/ 38904 h 7848466"/>
              <a:gd name="connsiteX2" fmla="*/ 11105841 w 11605284"/>
              <a:gd name="connsiteY2" fmla="*/ 70345 h 7848466"/>
              <a:gd name="connsiteX3" fmla="*/ 11202343 w 11605284"/>
              <a:gd name="connsiteY3" fmla="*/ 22642 h 7848466"/>
              <a:gd name="connsiteX4" fmla="*/ 11250052 w 11605284"/>
              <a:gd name="connsiteY4" fmla="*/ 54082 h 7848466"/>
              <a:gd name="connsiteX5" fmla="*/ 11250052 w 11605284"/>
              <a:gd name="connsiteY5" fmla="*/ 70345 h 7848466"/>
              <a:gd name="connsiteX6" fmla="*/ 11410527 w 11605284"/>
              <a:gd name="connsiteY6" fmla="*/ 309944 h 7848466"/>
              <a:gd name="connsiteX7" fmla="*/ 11553654 w 11605284"/>
              <a:gd name="connsiteY7" fmla="*/ 390172 h 7848466"/>
              <a:gd name="connsiteX8" fmla="*/ 11602448 w 11605284"/>
              <a:gd name="connsiteY8" fmla="*/ 486663 h 7848466"/>
              <a:gd name="connsiteX9" fmla="*/ 11505945 w 11605284"/>
              <a:gd name="connsiteY9" fmla="*/ 837931 h 7848466"/>
              <a:gd name="connsiteX10" fmla="*/ 11074396 w 11605284"/>
              <a:gd name="connsiteY10" fmla="*/ 1398442 h 7848466"/>
              <a:gd name="connsiteX11" fmla="*/ 10066002 w 11605284"/>
              <a:gd name="connsiteY11" fmla="*/ 2389365 h 7848466"/>
              <a:gd name="connsiteX12" fmla="*/ 9347114 w 11605284"/>
              <a:gd name="connsiteY12" fmla="*/ 3076723 h 7848466"/>
              <a:gd name="connsiteX13" fmla="*/ 8802798 w 11605284"/>
              <a:gd name="connsiteY13" fmla="*/ 3637234 h 7848466"/>
              <a:gd name="connsiteX14" fmla="*/ 8227038 w 11605284"/>
              <a:gd name="connsiteY14" fmla="*/ 4276889 h 7848466"/>
              <a:gd name="connsiteX15" fmla="*/ 7779224 w 11605284"/>
              <a:gd name="connsiteY15" fmla="*/ 4804876 h 7848466"/>
              <a:gd name="connsiteX16" fmla="*/ 7379119 w 11605284"/>
              <a:gd name="connsiteY16" fmla="*/ 5332862 h 7848466"/>
              <a:gd name="connsiteX17" fmla="*/ 7106961 w 11605284"/>
              <a:gd name="connsiteY17" fmla="*/ 5700393 h 7848466"/>
              <a:gd name="connsiteX18" fmla="*/ 6867332 w 11605284"/>
              <a:gd name="connsiteY18" fmla="*/ 6036483 h 7848466"/>
              <a:gd name="connsiteX19" fmla="*/ 6178805 w 11605284"/>
              <a:gd name="connsiteY19" fmla="*/ 7091371 h 7848466"/>
              <a:gd name="connsiteX20" fmla="*/ 5843758 w 11605284"/>
              <a:gd name="connsiteY20" fmla="*/ 7651882 h 7848466"/>
              <a:gd name="connsiteX21" fmla="*/ 5699547 w 11605284"/>
              <a:gd name="connsiteY21" fmla="*/ 7763551 h 7848466"/>
              <a:gd name="connsiteX22" fmla="*/ 4805003 w 11605284"/>
              <a:gd name="connsiteY22" fmla="*/ 7843779 h 7848466"/>
              <a:gd name="connsiteX23" fmla="*/ 4644528 w 11605284"/>
              <a:gd name="connsiteY23" fmla="*/ 7843779 h 7848466"/>
              <a:gd name="connsiteX24" fmla="*/ 4181534 w 11605284"/>
              <a:gd name="connsiteY24" fmla="*/ 7699585 h 7848466"/>
              <a:gd name="connsiteX25" fmla="*/ 4101296 w 11605284"/>
              <a:gd name="connsiteY25" fmla="*/ 7396020 h 7848466"/>
              <a:gd name="connsiteX26" fmla="*/ 4181534 w 11605284"/>
              <a:gd name="connsiteY26" fmla="*/ 6851772 h 7848466"/>
              <a:gd name="connsiteX27" fmla="*/ 4468872 w 11605284"/>
              <a:gd name="connsiteY27" fmla="*/ 5716655 h 7848466"/>
              <a:gd name="connsiteX28" fmla="*/ 4613083 w 11605284"/>
              <a:gd name="connsiteY28" fmla="*/ 5252634 h 7848466"/>
              <a:gd name="connsiteX29" fmla="*/ 4836448 w 11605284"/>
              <a:gd name="connsiteY29" fmla="*/ 4565276 h 7848466"/>
              <a:gd name="connsiteX30" fmla="*/ 5124870 w 11605284"/>
              <a:gd name="connsiteY30" fmla="*/ 3733725 h 7848466"/>
              <a:gd name="connsiteX31" fmla="*/ 5316791 w 11605284"/>
              <a:gd name="connsiteY31" fmla="*/ 3173213 h 7848466"/>
              <a:gd name="connsiteX32" fmla="*/ 5316791 w 11605284"/>
              <a:gd name="connsiteY32" fmla="*/ 3156951 h 7848466"/>
              <a:gd name="connsiteX33" fmla="*/ 5333055 w 11605284"/>
              <a:gd name="connsiteY33" fmla="*/ 3140689 h 7848466"/>
              <a:gd name="connsiteX34" fmla="*/ 5333055 w 11605284"/>
              <a:gd name="connsiteY34" fmla="*/ 3125510 h 7848466"/>
              <a:gd name="connsiteX35" fmla="*/ 5316791 w 11605284"/>
              <a:gd name="connsiteY35" fmla="*/ 3156951 h 7848466"/>
              <a:gd name="connsiteX36" fmla="*/ 5172579 w 11605284"/>
              <a:gd name="connsiteY36" fmla="*/ 3284882 h 7848466"/>
              <a:gd name="connsiteX37" fmla="*/ 4485136 w 11605284"/>
              <a:gd name="connsiteY37" fmla="*/ 4021027 h 7848466"/>
              <a:gd name="connsiteX38" fmla="*/ 3684927 w 11605284"/>
              <a:gd name="connsiteY38" fmla="*/ 4916544 h 7848466"/>
              <a:gd name="connsiteX39" fmla="*/ 3173140 w 11605284"/>
              <a:gd name="connsiteY39" fmla="*/ 5475971 h 7848466"/>
              <a:gd name="connsiteX40" fmla="*/ 2325221 w 11605284"/>
              <a:gd name="connsiteY40" fmla="*/ 6515682 h 7848466"/>
              <a:gd name="connsiteX41" fmla="*/ 1813434 w 11605284"/>
              <a:gd name="connsiteY41" fmla="*/ 7171599 h 7848466"/>
              <a:gd name="connsiteX42" fmla="*/ 1478387 w 11605284"/>
              <a:gd name="connsiteY42" fmla="*/ 7667061 h 7848466"/>
              <a:gd name="connsiteX43" fmla="*/ 1398149 w 11605284"/>
              <a:gd name="connsiteY43" fmla="*/ 7715848 h 7848466"/>
              <a:gd name="connsiteX44" fmla="*/ 789859 w 11605284"/>
              <a:gd name="connsiteY44" fmla="*/ 7794992 h 7848466"/>
              <a:gd name="connsiteX45" fmla="*/ 486257 w 11605284"/>
              <a:gd name="connsiteY45" fmla="*/ 7699585 h 7848466"/>
              <a:gd name="connsiteX46" fmla="*/ 438548 w 11605284"/>
              <a:gd name="connsiteY46" fmla="*/ 7667061 h 7848466"/>
              <a:gd name="connsiteX47" fmla="*/ 374574 w 11605284"/>
              <a:gd name="connsiteY47" fmla="*/ 7667061 h 7848466"/>
              <a:gd name="connsiteX48" fmla="*/ 294337 w 11605284"/>
              <a:gd name="connsiteY48" fmla="*/ 7619358 h 7848466"/>
              <a:gd name="connsiteX49" fmla="*/ 294337 w 11605284"/>
              <a:gd name="connsiteY49" fmla="*/ 7475164 h 7848466"/>
              <a:gd name="connsiteX50" fmla="*/ 294337 w 11605284"/>
              <a:gd name="connsiteY50" fmla="*/ 7443723 h 7848466"/>
              <a:gd name="connsiteX51" fmla="*/ 261808 w 11605284"/>
              <a:gd name="connsiteY51" fmla="*/ 7475164 h 7848466"/>
              <a:gd name="connsiteX52" fmla="*/ 118681 w 11605284"/>
              <a:gd name="connsiteY52" fmla="*/ 7715848 h 7848466"/>
              <a:gd name="connsiteX53" fmla="*/ 38443 w 11605284"/>
              <a:gd name="connsiteY53" fmla="*/ 7763551 h 7848466"/>
              <a:gd name="connsiteX54" fmla="*/ 5914 w 11605284"/>
              <a:gd name="connsiteY54" fmla="*/ 7667061 h 7848466"/>
              <a:gd name="connsiteX55" fmla="*/ 294337 w 11605284"/>
              <a:gd name="connsiteY55" fmla="*/ 6899475 h 7848466"/>
              <a:gd name="connsiteX56" fmla="*/ 486257 w 11605284"/>
              <a:gd name="connsiteY56" fmla="*/ 6371488 h 7848466"/>
              <a:gd name="connsiteX57" fmla="*/ 806124 w 11605284"/>
              <a:gd name="connsiteY57" fmla="*/ 5492234 h 7848466"/>
              <a:gd name="connsiteX58" fmla="*/ 1078282 w 11605284"/>
              <a:gd name="connsiteY58" fmla="*/ 4692123 h 7848466"/>
              <a:gd name="connsiteX59" fmla="*/ 1478387 w 11605284"/>
              <a:gd name="connsiteY59" fmla="*/ 3445338 h 7848466"/>
              <a:gd name="connsiteX60" fmla="*/ 1829698 w 11605284"/>
              <a:gd name="connsiteY60" fmla="*/ 2149766 h 7848466"/>
              <a:gd name="connsiteX61" fmla="*/ 1957645 w 11605284"/>
              <a:gd name="connsiteY61" fmla="*/ 1446145 h 7848466"/>
              <a:gd name="connsiteX62" fmla="*/ 1973909 w 11605284"/>
              <a:gd name="connsiteY62" fmla="*/ 1126318 h 7848466"/>
              <a:gd name="connsiteX63" fmla="*/ 1926200 w 11605284"/>
              <a:gd name="connsiteY63" fmla="*/ 1029827 h 7848466"/>
              <a:gd name="connsiteX64" fmla="*/ 1877407 w 11605284"/>
              <a:gd name="connsiteY64" fmla="*/ 998387 h 7848466"/>
              <a:gd name="connsiteX65" fmla="*/ 1893672 w 11605284"/>
              <a:gd name="connsiteY65" fmla="*/ 710000 h 7848466"/>
              <a:gd name="connsiteX66" fmla="*/ 2405459 w 11605284"/>
              <a:gd name="connsiteY66" fmla="*/ 534366 h 7848466"/>
              <a:gd name="connsiteX67" fmla="*/ 3365060 w 11605284"/>
              <a:gd name="connsiteY67" fmla="*/ 422697 h 7848466"/>
              <a:gd name="connsiteX68" fmla="*/ 3829138 w 11605284"/>
              <a:gd name="connsiteY68" fmla="*/ 550628 h 7848466"/>
              <a:gd name="connsiteX69" fmla="*/ 4117561 w 11605284"/>
              <a:gd name="connsiteY69" fmla="*/ 965862 h 7848466"/>
              <a:gd name="connsiteX70" fmla="*/ 4101296 w 11605284"/>
              <a:gd name="connsiteY70" fmla="*/ 1605517 h 7848466"/>
              <a:gd name="connsiteX71" fmla="*/ 3829138 w 11605284"/>
              <a:gd name="connsiteY71" fmla="*/ 2421890 h 7848466"/>
              <a:gd name="connsiteX72" fmla="*/ 3573245 w 11605284"/>
              <a:gd name="connsiteY72" fmla="*/ 3029020 h 7848466"/>
              <a:gd name="connsiteX73" fmla="*/ 3348795 w 11605284"/>
              <a:gd name="connsiteY73" fmla="*/ 3524481 h 7848466"/>
              <a:gd name="connsiteX74" fmla="*/ 3125431 w 11605284"/>
              <a:gd name="connsiteY74" fmla="*/ 4004765 h 7848466"/>
              <a:gd name="connsiteX75" fmla="*/ 3045193 w 11605284"/>
              <a:gd name="connsiteY75" fmla="*/ 4196662 h 7848466"/>
              <a:gd name="connsiteX76" fmla="*/ 3045193 w 11605284"/>
              <a:gd name="connsiteY76" fmla="*/ 4212924 h 7848466"/>
              <a:gd name="connsiteX77" fmla="*/ 3061457 w 11605284"/>
              <a:gd name="connsiteY77" fmla="*/ 4212924 h 7848466"/>
              <a:gd name="connsiteX78" fmla="*/ 3173140 w 11605284"/>
              <a:gd name="connsiteY78" fmla="*/ 4100171 h 7848466"/>
              <a:gd name="connsiteX79" fmla="*/ 4212978 w 11605284"/>
              <a:gd name="connsiteY79" fmla="*/ 3092985 h 7848466"/>
              <a:gd name="connsiteX80" fmla="*/ 5141135 w 11605284"/>
              <a:gd name="connsiteY80" fmla="*/ 2229994 h 7848466"/>
              <a:gd name="connsiteX81" fmla="*/ 5812313 w 11605284"/>
              <a:gd name="connsiteY81" fmla="*/ 1654304 h 7848466"/>
              <a:gd name="connsiteX82" fmla="*/ 5891467 w 11605284"/>
              <a:gd name="connsiteY82" fmla="*/ 1493848 h 7848466"/>
              <a:gd name="connsiteX83" fmla="*/ 5891467 w 11605284"/>
              <a:gd name="connsiteY83" fmla="*/ 1462407 h 7848466"/>
              <a:gd name="connsiteX84" fmla="*/ 5891467 w 11605284"/>
              <a:gd name="connsiteY84" fmla="*/ 1334476 h 7848466"/>
              <a:gd name="connsiteX85" fmla="*/ 6099651 w 11605284"/>
              <a:gd name="connsiteY85" fmla="*/ 1237986 h 7848466"/>
              <a:gd name="connsiteX86" fmla="*/ 6611439 w 11605284"/>
              <a:gd name="connsiteY86" fmla="*/ 1141496 h 7848466"/>
              <a:gd name="connsiteX87" fmla="*/ 7075517 w 11605284"/>
              <a:gd name="connsiteY87" fmla="*/ 1157758 h 7848466"/>
              <a:gd name="connsiteX88" fmla="*/ 7251173 w 11605284"/>
              <a:gd name="connsiteY88" fmla="*/ 1477586 h 7848466"/>
              <a:gd name="connsiteX89" fmla="*/ 7042988 w 11605284"/>
              <a:gd name="connsiteY89" fmla="*/ 2181206 h 7848466"/>
              <a:gd name="connsiteX90" fmla="*/ 6803359 w 11605284"/>
              <a:gd name="connsiteY90" fmla="*/ 2884827 h 7848466"/>
              <a:gd name="connsiteX91" fmla="*/ 6611439 w 11605284"/>
              <a:gd name="connsiteY91" fmla="*/ 3460516 h 7848466"/>
              <a:gd name="connsiteX92" fmla="*/ 6388074 w 11605284"/>
              <a:gd name="connsiteY92" fmla="*/ 4084993 h 7848466"/>
              <a:gd name="connsiteX93" fmla="*/ 6275307 w 11605284"/>
              <a:gd name="connsiteY93" fmla="*/ 4421083 h 7848466"/>
              <a:gd name="connsiteX94" fmla="*/ 6260127 w 11605284"/>
              <a:gd name="connsiteY94" fmla="*/ 4501311 h 7848466"/>
              <a:gd name="connsiteX95" fmla="*/ 6355545 w 11605284"/>
              <a:gd name="connsiteY95" fmla="*/ 4421083 h 7848466"/>
              <a:gd name="connsiteX96" fmla="*/ 7426828 w 11605284"/>
              <a:gd name="connsiteY96" fmla="*/ 3301144 h 7848466"/>
              <a:gd name="connsiteX97" fmla="*/ 8387513 w 11605284"/>
              <a:gd name="connsiteY97" fmla="*/ 2357925 h 7848466"/>
              <a:gd name="connsiteX98" fmla="*/ 9186639 w 11605284"/>
              <a:gd name="connsiteY98" fmla="*/ 1605517 h 7848466"/>
              <a:gd name="connsiteX99" fmla="*/ 10050822 w 11605284"/>
              <a:gd name="connsiteY99" fmla="*/ 821668 h 7848466"/>
              <a:gd name="connsiteX100" fmla="*/ 10674291 w 11605284"/>
              <a:gd name="connsiteY100" fmla="*/ 294766 h 7848466"/>
              <a:gd name="connsiteX101" fmla="*/ 10977894 w 11605284"/>
              <a:gd name="connsiteY101" fmla="*/ 38904 h 7848466"/>
              <a:gd name="connsiteX102" fmla="*/ 11010423 w 11605284"/>
              <a:gd name="connsiteY102" fmla="*/ 6379 h 7848466"/>
              <a:gd name="connsiteX103" fmla="*/ 11031143 w 11605284"/>
              <a:gd name="connsiteY103" fmla="*/ 27 h 784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11605284" h="7848466">
                <a:moveTo>
                  <a:pt x="11031143" y="27"/>
                </a:moveTo>
                <a:cubicBezTo>
                  <a:pt x="11048983" y="-735"/>
                  <a:pt x="11058132" y="14511"/>
                  <a:pt x="11058132" y="38904"/>
                </a:cubicBezTo>
                <a:cubicBezTo>
                  <a:pt x="11041867" y="102870"/>
                  <a:pt x="11074396" y="86607"/>
                  <a:pt x="11105841" y="70345"/>
                </a:cubicBezTo>
                <a:cubicBezTo>
                  <a:pt x="11138369" y="54082"/>
                  <a:pt x="11169814" y="38904"/>
                  <a:pt x="11202343" y="22642"/>
                </a:cubicBezTo>
                <a:cubicBezTo>
                  <a:pt x="11233787" y="6379"/>
                  <a:pt x="11250052" y="22642"/>
                  <a:pt x="11250052" y="54082"/>
                </a:cubicBezTo>
                <a:lnTo>
                  <a:pt x="11250052" y="70345"/>
                </a:lnTo>
                <a:cubicBezTo>
                  <a:pt x="11233787" y="198276"/>
                  <a:pt x="11282581" y="278504"/>
                  <a:pt x="11410527" y="309944"/>
                </a:cubicBezTo>
                <a:cubicBezTo>
                  <a:pt x="11458236" y="326207"/>
                  <a:pt x="11505945" y="358732"/>
                  <a:pt x="11553654" y="390172"/>
                </a:cubicBezTo>
                <a:cubicBezTo>
                  <a:pt x="11586183" y="406435"/>
                  <a:pt x="11602448" y="437875"/>
                  <a:pt x="11602448" y="486663"/>
                </a:cubicBezTo>
                <a:cubicBezTo>
                  <a:pt x="11617628" y="614594"/>
                  <a:pt x="11569919" y="726262"/>
                  <a:pt x="11505945" y="837931"/>
                </a:cubicBezTo>
                <a:cubicBezTo>
                  <a:pt x="11394263" y="1046090"/>
                  <a:pt x="11233787" y="1221724"/>
                  <a:pt x="11074396" y="1398442"/>
                </a:cubicBezTo>
                <a:cubicBezTo>
                  <a:pt x="10754529" y="1749710"/>
                  <a:pt x="10418398" y="2069538"/>
                  <a:pt x="10066002" y="2389365"/>
                </a:cubicBezTo>
                <a:cubicBezTo>
                  <a:pt x="9826373" y="2613787"/>
                  <a:pt x="9586743" y="2837123"/>
                  <a:pt x="9347114" y="3076723"/>
                </a:cubicBezTo>
                <a:cubicBezTo>
                  <a:pt x="9170374" y="3253441"/>
                  <a:pt x="8978454" y="3445338"/>
                  <a:pt x="8802798" y="3637234"/>
                </a:cubicBezTo>
                <a:cubicBezTo>
                  <a:pt x="8610878" y="3844309"/>
                  <a:pt x="8418958" y="4053552"/>
                  <a:pt x="8227038" y="4276889"/>
                </a:cubicBezTo>
                <a:cubicBezTo>
                  <a:pt x="8082827" y="4452524"/>
                  <a:pt x="7923435" y="4629242"/>
                  <a:pt x="7779224" y="4804876"/>
                </a:cubicBezTo>
                <a:cubicBezTo>
                  <a:pt x="7651277" y="4980510"/>
                  <a:pt x="7507066" y="5156144"/>
                  <a:pt x="7379119" y="5332862"/>
                </a:cubicBezTo>
                <a:cubicBezTo>
                  <a:pt x="7283701" y="5460793"/>
                  <a:pt x="7187199" y="5572462"/>
                  <a:pt x="7106961" y="5700393"/>
                </a:cubicBezTo>
                <a:cubicBezTo>
                  <a:pt x="7027808" y="5812061"/>
                  <a:pt x="6947570" y="5923730"/>
                  <a:pt x="6867332" y="6036483"/>
                </a:cubicBezTo>
                <a:cubicBezTo>
                  <a:pt x="6627703" y="6387751"/>
                  <a:pt x="6403254" y="6740103"/>
                  <a:pt x="6178805" y="7091371"/>
                </a:cubicBezTo>
                <a:cubicBezTo>
                  <a:pt x="6050858" y="7283268"/>
                  <a:pt x="5940260" y="7459986"/>
                  <a:pt x="5843758" y="7651882"/>
                </a:cubicBezTo>
                <a:cubicBezTo>
                  <a:pt x="5812313" y="7715848"/>
                  <a:pt x="5763520" y="7747289"/>
                  <a:pt x="5699547" y="7763551"/>
                </a:cubicBezTo>
                <a:cubicBezTo>
                  <a:pt x="5397028" y="7827516"/>
                  <a:pt x="5108606" y="7858957"/>
                  <a:pt x="4805003" y="7843779"/>
                </a:cubicBezTo>
                <a:cubicBezTo>
                  <a:pt x="4757294" y="7827516"/>
                  <a:pt x="4693321" y="7843779"/>
                  <a:pt x="4644528" y="7843779"/>
                </a:cubicBezTo>
                <a:cubicBezTo>
                  <a:pt x="4468872" y="7858957"/>
                  <a:pt x="4309481" y="7843779"/>
                  <a:pt x="4181534" y="7699585"/>
                </a:cubicBezTo>
                <a:cubicBezTo>
                  <a:pt x="4101296" y="7603095"/>
                  <a:pt x="4068767" y="7507689"/>
                  <a:pt x="4101296" y="7396020"/>
                </a:cubicBezTo>
                <a:cubicBezTo>
                  <a:pt x="4132741" y="7219302"/>
                  <a:pt x="4149005" y="7043668"/>
                  <a:pt x="4181534" y="6851772"/>
                </a:cubicBezTo>
                <a:cubicBezTo>
                  <a:pt x="4260687" y="6484241"/>
                  <a:pt x="4357190" y="6100448"/>
                  <a:pt x="4468872" y="5716655"/>
                </a:cubicBezTo>
                <a:cubicBezTo>
                  <a:pt x="4516581" y="5556199"/>
                  <a:pt x="4549110" y="5396828"/>
                  <a:pt x="4613083" y="5252634"/>
                </a:cubicBezTo>
                <a:cubicBezTo>
                  <a:pt x="4677057" y="5013035"/>
                  <a:pt x="4757294" y="4788613"/>
                  <a:pt x="4836448" y="4565276"/>
                </a:cubicBezTo>
                <a:cubicBezTo>
                  <a:pt x="4932950" y="4276889"/>
                  <a:pt x="5028368" y="4004765"/>
                  <a:pt x="5124870" y="3733725"/>
                </a:cubicBezTo>
                <a:cubicBezTo>
                  <a:pt x="5188844" y="3541828"/>
                  <a:pt x="5252817" y="3365110"/>
                  <a:pt x="5316791" y="3173213"/>
                </a:cubicBezTo>
                <a:lnTo>
                  <a:pt x="5316791" y="3156951"/>
                </a:lnTo>
                <a:cubicBezTo>
                  <a:pt x="5333055" y="3156951"/>
                  <a:pt x="5333055" y="3140689"/>
                  <a:pt x="5333055" y="3140689"/>
                </a:cubicBezTo>
                <a:lnTo>
                  <a:pt x="5333055" y="3125510"/>
                </a:lnTo>
                <a:cubicBezTo>
                  <a:pt x="5333055" y="3140689"/>
                  <a:pt x="5316791" y="3140689"/>
                  <a:pt x="5316791" y="3156951"/>
                </a:cubicBezTo>
                <a:cubicBezTo>
                  <a:pt x="5252817" y="3173213"/>
                  <a:pt x="5220288" y="3237179"/>
                  <a:pt x="5172579" y="3284882"/>
                </a:cubicBezTo>
                <a:cubicBezTo>
                  <a:pt x="4932950" y="3524481"/>
                  <a:pt x="4708501" y="3780344"/>
                  <a:pt x="4485136" y="4021027"/>
                </a:cubicBezTo>
                <a:cubicBezTo>
                  <a:pt x="4212978" y="4324593"/>
                  <a:pt x="3940821" y="4612979"/>
                  <a:pt x="3684927" y="4916544"/>
                </a:cubicBezTo>
                <a:cubicBezTo>
                  <a:pt x="3509271" y="5108441"/>
                  <a:pt x="3348795" y="5284075"/>
                  <a:pt x="3173140" y="5475971"/>
                </a:cubicBezTo>
                <a:cubicBezTo>
                  <a:pt x="2885801" y="5828324"/>
                  <a:pt x="2597379" y="6164414"/>
                  <a:pt x="2325221" y="6515682"/>
                </a:cubicBezTo>
                <a:cubicBezTo>
                  <a:pt x="2149565" y="6723841"/>
                  <a:pt x="1973909" y="6948262"/>
                  <a:pt x="1813434" y="7171599"/>
                </a:cubicBezTo>
                <a:cubicBezTo>
                  <a:pt x="1701751" y="7332055"/>
                  <a:pt x="1590069" y="7491427"/>
                  <a:pt x="1478387" y="7667061"/>
                </a:cubicBezTo>
                <a:cubicBezTo>
                  <a:pt x="1445858" y="7699585"/>
                  <a:pt x="1429593" y="7715848"/>
                  <a:pt x="1398149" y="7715848"/>
                </a:cubicBezTo>
                <a:cubicBezTo>
                  <a:pt x="1189964" y="7763551"/>
                  <a:pt x="998044" y="7794992"/>
                  <a:pt x="789859" y="7794992"/>
                </a:cubicBezTo>
                <a:cubicBezTo>
                  <a:pt x="678177" y="7779813"/>
                  <a:pt x="581675" y="7763551"/>
                  <a:pt x="486257" y="7699585"/>
                </a:cubicBezTo>
                <a:cubicBezTo>
                  <a:pt x="469992" y="7699585"/>
                  <a:pt x="453728" y="7683323"/>
                  <a:pt x="438548" y="7667061"/>
                </a:cubicBezTo>
                <a:cubicBezTo>
                  <a:pt x="422283" y="7635620"/>
                  <a:pt x="406019" y="7635620"/>
                  <a:pt x="374574" y="7667061"/>
                </a:cubicBezTo>
                <a:cubicBezTo>
                  <a:pt x="325781" y="7683323"/>
                  <a:pt x="310601" y="7667061"/>
                  <a:pt x="294337" y="7619358"/>
                </a:cubicBezTo>
                <a:cubicBezTo>
                  <a:pt x="294337" y="7571654"/>
                  <a:pt x="294337" y="7523951"/>
                  <a:pt x="294337" y="7475164"/>
                </a:cubicBezTo>
                <a:cubicBezTo>
                  <a:pt x="294337" y="7475164"/>
                  <a:pt x="294337" y="7459986"/>
                  <a:pt x="294337" y="7443723"/>
                </a:cubicBezTo>
                <a:cubicBezTo>
                  <a:pt x="278072" y="7443723"/>
                  <a:pt x="278072" y="7459986"/>
                  <a:pt x="261808" y="7475164"/>
                </a:cubicBezTo>
                <a:cubicBezTo>
                  <a:pt x="214099" y="7555392"/>
                  <a:pt x="182654" y="7635620"/>
                  <a:pt x="118681" y="7715848"/>
                </a:cubicBezTo>
                <a:cubicBezTo>
                  <a:pt x="102416" y="7747289"/>
                  <a:pt x="86152" y="7794992"/>
                  <a:pt x="38443" y="7763551"/>
                </a:cubicBezTo>
                <a:cubicBezTo>
                  <a:pt x="5914" y="7747289"/>
                  <a:pt x="-9266" y="7699585"/>
                  <a:pt x="5914" y="7667061"/>
                </a:cubicBezTo>
                <a:cubicBezTo>
                  <a:pt x="102416" y="7411199"/>
                  <a:pt x="197834" y="7155337"/>
                  <a:pt x="294337" y="6899475"/>
                </a:cubicBezTo>
                <a:cubicBezTo>
                  <a:pt x="358310" y="6723841"/>
                  <a:pt x="422283" y="6548207"/>
                  <a:pt x="486257" y="6371488"/>
                </a:cubicBezTo>
                <a:cubicBezTo>
                  <a:pt x="581675" y="6084186"/>
                  <a:pt x="694441" y="5780621"/>
                  <a:pt x="806124" y="5492234"/>
                </a:cubicBezTo>
                <a:cubicBezTo>
                  <a:pt x="901542" y="5220109"/>
                  <a:pt x="981780" y="4964247"/>
                  <a:pt x="1078282" y="4692123"/>
                </a:cubicBezTo>
                <a:cubicBezTo>
                  <a:pt x="1222493" y="4276889"/>
                  <a:pt x="1350440" y="3861656"/>
                  <a:pt x="1478387" y="3445338"/>
                </a:cubicBezTo>
                <a:cubicBezTo>
                  <a:pt x="1606334" y="3012758"/>
                  <a:pt x="1718016" y="2581262"/>
                  <a:pt x="1829698" y="2149766"/>
                </a:cubicBezTo>
                <a:cubicBezTo>
                  <a:pt x="1877407" y="1925344"/>
                  <a:pt x="1926200" y="1685745"/>
                  <a:pt x="1957645" y="1446145"/>
                </a:cubicBezTo>
                <a:cubicBezTo>
                  <a:pt x="1973909" y="1334476"/>
                  <a:pt x="1957645" y="1237986"/>
                  <a:pt x="1973909" y="1126318"/>
                </a:cubicBezTo>
                <a:cubicBezTo>
                  <a:pt x="1990174" y="1077530"/>
                  <a:pt x="1973909" y="1046090"/>
                  <a:pt x="1926200" y="1029827"/>
                </a:cubicBezTo>
                <a:cubicBezTo>
                  <a:pt x="1909936" y="1013565"/>
                  <a:pt x="1893672" y="1013565"/>
                  <a:pt x="1877407" y="998387"/>
                </a:cubicBezTo>
                <a:cubicBezTo>
                  <a:pt x="1734280" y="918159"/>
                  <a:pt x="1734280" y="773965"/>
                  <a:pt x="1893672" y="710000"/>
                </a:cubicBezTo>
                <a:cubicBezTo>
                  <a:pt x="2054147" y="629772"/>
                  <a:pt x="2229803" y="582069"/>
                  <a:pt x="2405459" y="534366"/>
                </a:cubicBezTo>
                <a:cubicBezTo>
                  <a:pt x="2725326" y="454138"/>
                  <a:pt x="3045193" y="390172"/>
                  <a:pt x="3365060" y="422697"/>
                </a:cubicBezTo>
                <a:cubicBezTo>
                  <a:pt x="3525536" y="422697"/>
                  <a:pt x="3684927" y="454138"/>
                  <a:pt x="3829138" y="550628"/>
                </a:cubicBezTo>
                <a:cubicBezTo>
                  <a:pt x="3989614" y="646034"/>
                  <a:pt x="4085032" y="790228"/>
                  <a:pt x="4117561" y="965862"/>
                </a:cubicBezTo>
                <a:cubicBezTo>
                  <a:pt x="4165270" y="1190283"/>
                  <a:pt x="4149005" y="1398442"/>
                  <a:pt x="4101296" y="1605517"/>
                </a:cubicBezTo>
                <a:cubicBezTo>
                  <a:pt x="4037323" y="1893904"/>
                  <a:pt x="3925640" y="2166028"/>
                  <a:pt x="3829138" y="2421890"/>
                </a:cubicBezTo>
                <a:cubicBezTo>
                  <a:pt x="3748900" y="2628965"/>
                  <a:pt x="3653482" y="2820861"/>
                  <a:pt x="3573245" y="3029020"/>
                </a:cubicBezTo>
                <a:cubicBezTo>
                  <a:pt x="3509271" y="3189476"/>
                  <a:pt x="3429033" y="3365110"/>
                  <a:pt x="3348795" y="3524481"/>
                </a:cubicBezTo>
                <a:cubicBezTo>
                  <a:pt x="3284822" y="3684937"/>
                  <a:pt x="3205668" y="3844309"/>
                  <a:pt x="3125431" y="4004765"/>
                </a:cubicBezTo>
                <a:cubicBezTo>
                  <a:pt x="3109166" y="4068730"/>
                  <a:pt x="3045193" y="4132696"/>
                  <a:pt x="3045193" y="4196662"/>
                </a:cubicBezTo>
                <a:cubicBezTo>
                  <a:pt x="3045193" y="4212924"/>
                  <a:pt x="3028928" y="4212924"/>
                  <a:pt x="3045193" y="4212924"/>
                </a:cubicBezTo>
                <a:cubicBezTo>
                  <a:pt x="3045193" y="4212924"/>
                  <a:pt x="3045193" y="4212924"/>
                  <a:pt x="3061457" y="4212924"/>
                </a:cubicBezTo>
                <a:cubicBezTo>
                  <a:pt x="3109166" y="4181483"/>
                  <a:pt x="3141695" y="4132696"/>
                  <a:pt x="3173140" y="4100171"/>
                </a:cubicBezTo>
                <a:cubicBezTo>
                  <a:pt x="3509271" y="3748903"/>
                  <a:pt x="3861667" y="3412813"/>
                  <a:pt x="4212978" y="3092985"/>
                </a:cubicBezTo>
                <a:cubicBezTo>
                  <a:pt x="4516581" y="2789420"/>
                  <a:pt x="4821268" y="2501034"/>
                  <a:pt x="5141135" y="2229994"/>
                </a:cubicBezTo>
                <a:cubicBezTo>
                  <a:pt x="5364500" y="2038097"/>
                  <a:pt x="5588949" y="1846201"/>
                  <a:pt x="5812313" y="1654304"/>
                </a:cubicBezTo>
                <a:cubicBezTo>
                  <a:pt x="5876287" y="1621779"/>
                  <a:pt x="5891467" y="1557814"/>
                  <a:pt x="5891467" y="1493848"/>
                </a:cubicBezTo>
                <a:cubicBezTo>
                  <a:pt x="5891467" y="1477586"/>
                  <a:pt x="5891467" y="1477586"/>
                  <a:pt x="5891467" y="1462407"/>
                </a:cubicBezTo>
                <a:cubicBezTo>
                  <a:pt x="5843758" y="1413620"/>
                  <a:pt x="5858938" y="1365917"/>
                  <a:pt x="5891467" y="1334476"/>
                </a:cubicBezTo>
                <a:cubicBezTo>
                  <a:pt x="5955440" y="1270511"/>
                  <a:pt x="6019414" y="1254249"/>
                  <a:pt x="6099651" y="1237986"/>
                </a:cubicBezTo>
                <a:cubicBezTo>
                  <a:pt x="6260127" y="1190283"/>
                  <a:pt x="6435783" y="1157758"/>
                  <a:pt x="6611439" y="1141496"/>
                </a:cubicBezTo>
                <a:cubicBezTo>
                  <a:pt x="6755650" y="1126318"/>
                  <a:pt x="6915041" y="1126318"/>
                  <a:pt x="7075517" y="1157758"/>
                </a:cubicBezTo>
                <a:cubicBezTo>
                  <a:pt x="7219728" y="1206545"/>
                  <a:pt x="7283701" y="1349655"/>
                  <a:pt x="7251173" y="1477586"/>
                </a:cubicBezTo>
                <a:cubicBezTo>
                  <a:pt x="7187199" y="1718270"/>
                  <a:pt x="7123226" y="1957869"/>
                  <a:pt x="7042988" y="2181206"/>
                </a:cubicBezTo>
                <a:cubicBezTo>
                  <a:pt x="6963834" y="2421890"/>
                  <a:pt x="6883597" y="2661490"/>
                  <a:pt x="6803359" y="2884827"/>
                </a:cubicBezTo>
                <a:cubicBezTo>
                  <a:pt x="6739385" y="3076723"/>
                  <a:pt x="6675412" y="3268620"/>
                  <a:pt x="6611439" y="3460516"/>
                </a:cubicBezTo>
                <a:cubicBezTo>
                  <a:pt x="6531201" y="3669759"/>
                  <a:pt x="6467227" y="3876834"/>
                  <a:pt x="6388074" y="4084993"/>
                </a:cubicBezTo>
                <a:cubicBezTo>
                  <a:pt x="6355545" y="4196662"/>
                  <a:pt x="6324100" y="4309414"/>
                  <a:pt x="6275307" y="4421083"/>
                </a:cubicBezTo>
                <a:cubicBezTo>
                  <a:pt x="6275307" y="4437345"/>
                  <a:pt x="6260127" y="4468786"/>
                  <a:pt x="6260127" y="4501311"/>
                </a:cubicBezTo>
                <a:cubicBezTo>
                  <a:pt x="6306752" y="4485048"/>
                  <a:pt x="6324100" y="4452524"/>
                  <a:pt x="6355545" y="4421083"/>
                </a:cubicBezTo>
                <a:cubicBezTo>
                  <a:pt x="6707941" y="4053552"/>
                  <a:pt x="7059252" y="3669759"/>
                  <a:pt x="7426828" y="3301144"/>
                </a:cubicBezTo>
                <a:cubicBezTo>
                  <a:pt x="7746695" y="2981317"/>
                  <a:pt x="8066562" y="2677752"/>
                  <a:pt x="8387513" y="2357925"/>
                </a:cubicBezTo>
                <a:cubicBezTo>
                  <a:pt x="8643407" y="2102063"/>
                  <a:pt x="8914481" y="1861379"/>
                  <a:pt x="9186639" y="1605517"/>
                </a:cubicBezTo>
                <a:cubicBezTo>
                  <a:pt x="9475061" y="1349655"/>
                  <a:pt x="9762399" y="1077530"/>
                  <a:pt x="10050822" y="821668"/>
                </a:cubicBezTo>
                <a:cubicBezTo>
                  <a:pt x="10257922" y="646034"/>
                  <a:pt x="10466107" y="470400"/>
                  <a:pt x="10674291" y="294766"/>
                </a:cubicBezTo>
                <a:cubicBezTo>
                  <a:pt x="10769709" y="198276"/>
                  <a:pt x="10882476" y="118048"/>
                  <a:pt x="10977894" y="38904"/>
                </a:cubicBezTo>
                <a:cubicBezTo>
                  <a:pt x="10994158" y="22642"/>
                  <a:pt x="10994158" y="22642"/>
                  <a:pt x="11010423" y="6379"/>
                </a:cubicBezTo>
                <a:cubicBezTo>
                  <a:pt x="11018284" y="2314"/>
                  <a:pt x="11025196" y="281"/>
                  <a:pt x="11031143" y="2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201466" y="-281824"/>
            <a:ext cx="7967673" cy="7470724"/>
          </a:xfrm>
          <a:custGeom>
            <a:avLst/>
            <a:gdLst>
              <a:gd name="connsiteX0" fmla="*/ 5261515 w 7967673"/>
              <a:gd name="connsiteY0" fmla="*/ 834474 h 7470724"/>
              <a:gd name="connsiteX1" fmla="*/ 5190087 w 7967673"/>
              <a:gd name="connsiteY1" fmla="*/ 858822 h 7470724"/>
              <a:gd name="connsiteX2" fmla="*/ 4962815 w 7967673"/>
              <a:gd name="connsiteY2" fmla="*/ 1073901 h 7470724"/>
              <a:gd name="connsiteX3" fmla="*/ 4555349 w 7967673"/>
              <a:gd name="connsiteY3" fmla="*/ 1361215 h 7470724"/>
              <a:gd name="connsiteX4" fmla="*/ 3729054 w 7967673"/>
              <a:gd name="connsiteY4" fmla="*/ 2079499 h 7470724"/>
              <a:gd name="connsiteX5" fmla="*/ 3453893 w 7967673"/>
              <a:gd name="connsiteY5" fmla="*/ 2366812 h 7470724"/>
              <a:gd name="connsiteX6" fmla="*/ 3202270 w 7967673"/>
              <a:gd name="connsiteY6" fmla="*/ 2666300 h 7470724"/>
              <a:gd name="connsiteX7" fmla="*/ 2699837 w 7967673"/>
              <a:gd name="connsiteY7" fmla="*/ 3373220 h 7470724"/>
              <a:gd name="connsiteX8" fmla="*/ 2340261 w 7967673"/>
              <a:gd name="connsiteY8" fmla="*/ 3995733 h 7470724"/>
              <a:gd name="connsiteX9" fmla="*/ 2065100 w 7967673"/>
              <a:gd name="connsiteY9" fmla="*/ 4641783 h 7470724"/>
              <a:gd name="connsiteX10" fmla="*/ 1957146 w 7967673"/>
              <a:gd name="connsiteY10" fmla="*/ 4953445 h 7470724"/>
              <a:gd name="connsiteX11" fmla="*/ 1884906 w 7967673"/>
              <a:gd name="connsiteY11" fmla="*/ 5396589 h 7470724"/>
              <a:gd name="connsiteX12" fmla="*/ 1921432 w 7967673"/>
              <a:gd name="connsiteY12" fmla="*/ 5946867 h 7470724"/>
              <a:gd name="connsiteX13" fmla="*/ 1957146 w 7967673"/>
              <a:gd name="connsiteY13" fmla="*/ 6054813 h 7470724"/>
              <a:gd name="connsiteX14" fmla="*/ 2232307 w 7967673"/>
              <a:gd name="connsiteY14" fmla="*/ 6425723 h 7470724"/>
              <a:gd name="connsiteX15" fmla="*/ 2423864 w 7967673"/>
              <a:gd name="connsiteY15" fmla="*/ 6461434 h 7470724"/>
              <a:gd name="connsiteX16" fmla="*/ 2556169 w 7967673"/>
              <a:gd name="connsiteY16" fmla="*/ 6425723 h 7470724"/>
              <a:gd name="connsiteX17" fmla="*/ 3094316 w 7967673"/>
              <a:gd name="connsiteY17" fmla="*/ 6150584 h 7470724"/>
              <a:gd name="connsiteX18" fmla="*/ 3824833 w 7967673"/>
              <a:gd name="connsiteY18" fmla="*/ 5599494 h 7470724"/>
              <a:gd name="connsiteX19" fmla="*/ 4638953 w 7967673"/>
              <a:gd name="connsiteY19" fmla="*/ 4761902 h 7470724"/>
              <a:gd name="connsiteX20" fmla="*/ 5069957 w 7967673"/>
              <a:gd name="connsiteY20" fmla="*/ 4210812 h 7470724"/>
              <a:gd name="connsiteX21" fmla="*/ 5369469 w 7967673"/>
              <a:gd name="connsiteY21" fmla="*/ 3767668 h 7470724"/>
              <a:gd name="connsiteX22" fmla="*/ 5740409 w 7967673"/>
              <a:gd name="connsiteY22" fmla="*/ 3109444 h 7470724"/>
              <a:gd name="connsiteX23" fmla="*/ 5979045 w 7967673"/>
              <a:gd name="connsiteY23" fmla="*/ 2607052 h 7470724"/>
              <a:gd name="connsiteX24" fmla="*/ 6122713 w 7967673"/>
              <a:gd name="connsiteY24" fmla="*/ 2163095 h 7470724"/>
              <a:gd name="connsiteX25" fmla="*/ 6183589 w 7967673"/>
              <a:gd name="connsiteY25" fmla="*/ 1696414 h 7470724"/>
              <a:gd name="connsiteX26" fmla="*/ 6135700 w 7967673"/>
              <a:gd name="connsiteY26" fmla="*/ 1373389 h 7470724"/>
              <a:gd name="connsiteX27" fmla="*/ 5992031 w 7967673"/>
              <a:gd name="connsiteY27" fmla="*/ 1109613 h 7470724"/>
              <a:gd name="connsiteX28" fmla="*/ 5261515 w 7967673"/>
              <a:gd name="connsiteY28" fmla="*/ 834474 h 7470724"/>
              <a:gd name="connsiteX29" fmla="*/ 4447699 w 7967673"/>
              <a:gd name="connsiteY29" fmla="*/ 331 h 7470724"/>
              <a:gd name="connsiteX30" fmla="*/ 4794796 w 7967673"/>
              <a:gd name="connsiteY30" fmla="*/ 56942 h 7470724"/>
              <a:gd name="connsiteX31" fmla="*/ 5237976 w 7967673"/>
              <a:gd name="connsiteY31" fmla="*/ 534986 h 7470724"/>
              <a:gd name="connsiteX32" fmla="*/ 5250151 w 7967673"/>
              <a:gd name="connsiteY32" fmla="*/ 714354 h 7470724"/>
              <a:gd name="connsiteX33" fmla="*/ 5309404 w 7967673"/>
              <a:gd name="connsiteY33" fmla="*/ 750877 h 7470724"/>
              <a:gd name="connsiteX34" fmla="*/ 5345930 w 7967673"/>
              <a:gd name="connsiteY34" fmla="*/ 738702 h 7470724"/>
              <a:gd name="connsiteX35" fmla="*/ 5513137 w 7967673"/>
              <a:gd name="connsiteY35" fmla="*/ 690817 h 7470724"/>
              <a:gd name="connsiteX36" fmla="*/ 6207128 w 7967673"/>
              <a:gd name="connsiteY36" fmla="*/ 858822 h 7470724"/>
              <a:gd name="connsiteX37" fmla="*/ 6410049 w 7967673"/>
              <a:gd name="connsiteY37" fmla="*/ 1061727 h 7470724"/>
              <a:gd name="connsiteX38" fmla="*/ 6423036 w 7967673"/>
              <a:gd name="connsiteY38" fmla="*/ 1086076 h 7470724"/>
              <a:gd name="connsiteX39" fmla="*/ 6423036 w 7967673"/>
              <a:gd name="connsiteY39" fmla="*/ 1061727 h 7470724"/>
              <a:gd name="connsiteX40" fmla="*/ 6327257 w 7967673"/>
              <a:gd name="connsiteY40" fmla="*/ 882359 h 7470724"/>
              <a:gd name="connsiteX41" fmla="*/ 5907616 w 7967673"/>
              <a:gd name="connsiteY41" fmla="*/ 666468 h 7470724"/>
              <a:gd name="connsiteX42" fmla="*/ 5716870 w 7967673"/>
              <a:gd name="connsiteY42" fmla="*/ 618583 h 7470724"/>
              <a:gd name="connsiteX43" fmla="*/ 5429534 w 7967673"/>
              <a:gd name="connsiteY43" fmla="*/ 570697 h 7470724"/>
              <a:gd name="connsiteX44" fmla="*/ 5405183 w 7967673"/>
              <a:gd name="connsiteY44" fmla="*/ 487100 h 7470724"/>
              <a:gd name="connsiteX45" fmla="*/ 5752584 w 7967673"/>
              <a:gd name="connsiteY45" fmla="*/ 272833 h 7470724"/>
              <a:gd name="connsiteX46" fmla="*/ 6111349 w 7967673"/>
              <a:gd name="connsiteY46" fmla="*/ 188424 h 7470724"/>
              <a:gd name="connsiteX47" fmla="*/ 6721736 w 7967673"/>
              <a:gd name="connsiteY47" fmla="*/ 177062 h 7470724"/>
              <a:gd name="connsiteX48" fmla="*/ 6973359 w 7967673"/>
              <a:gd name="connsiteY48" fmla="*/ 212773 h 7470724"/>
              <a:gd name="connsiteX49" fmla="*/ 7416539 w 7967673"/>
              <a:gd name="connsiteY49" fmla="*/ 392141 h 7470724"/>
              <a:gd name="connsiteX50" fmla="*/ 7691700 w 7967673"/>
              <a:gd name="connsiteY50" fmla="*/ 630757 h 7470724"/>
              <a:gd name="connsiteX51" fmla="*/ 7895433 w 7967673"/>
              <a:gd name="connsiteY51" fmla="*/ 990305 h 7470724"/>
              <a:gd name="connsiteX52" fmla="*/ 7967673 w 7967673"/>
              <a:gd name="connsiteY52" fmla="*/ 1456986 h 7470724"/>
              <a:gd name="connsiteX53" fmla="*/ 7931147 w 7967673"/>
              <a:gd name="connsiteY53" fmla="*/ 1852245 h 7470724"/>
              <a:gd name="connsiteX54" fmla="*/ 7895433 w 7967673"/>
              <a:gd name="connsiteY54" fmla="*/ 2067324 h 7470724"/>
              <a:gd name="connsiteX55" fmla="*/ 7823193 w 7967673"/>
              <a:gd name="connsiteY55" fmla="*/ 2318926 h 7470724"/>
              <a:gd name="connsiteX56" fmla="*/ 7608096 w 7967673"/>
              <a:gd name="connsiteY56" fmla="*/ 2870016 h 7470724"/>
              <a:gd name="connsiteX57" fmla="*/ 7260695 w 7967673"/>
              <a:gd name="connsiteY57" fmla="*/ 3516877 h 7470724"/>
              <a:gd name="connsiteX58" fmla="*/ 6985534 w 7967673"/>
              <a:gd name="connsiteY58" fmla="*/ 3959210 h 7470724"/>
              <a:gd name="connsiteX59" fmla="*/ 6698197 w 7967673"/>
              <a:gd name="connsiteY59" fmla="*/ 4366644 h 7470724"/>
              <a:gd name="connsiteX60" fmla="*/ 6482289 w 7967673"/>
              <a:gd name="connsiteY60" fmla="*/ 4653957 h 7470724"/>
              <a:gd name="connsiteX61" fmla="*/ 6111349 w 7967673"/>
              <a:gd name="connsiteY61" fmla="*/ 5084927 h 7470724"/>
              <a:gd name="connsiteX62" fmla="*/ 5633267 w 7967673"/>
              <a:gd name="connsiteY62" fmla="*/ 5588131 h 7470724"/>
              <a:gd name="connsiteX63" fmla="*/ 5142197 w 7967673"/>
              <a:gd name="connsiteY63" fmla="*/ 6019102 h 7470724"/>
              <a:gd name="connsiteX64" fmla="*/ 4686842 w 7967673"/>
              <a:gd name="connsiteY64" fmla="*/ 6377837 h 7470724"/>
              <a:gd name="connsiteX65" fmla="*/ 4243662 w 7967673"/>
              <a:gd name="connsiteY65" fmla="*/ 6677325 h 7470724"/>
              <a:gd name="connsiteX66" fmla="*/ 3753405 w 7967673"/>
              <a:gd name="connsiteY66" fmla="*/ 6964639 h 7470724"/>
              <a:gd name="connsiteX67" fmla="*/ 3154381 w 7967673"/>
              <a:gd name="connsiteY67" fmla="*/ 7251952 h 7470724"/>
              <a:gd name="connsiteX68" fmla="*/ 2651948 w 7967673"/>
              <a:gd name="connsiteY68" fmla="*/ 7419957 h 7470724"/>
              <a:gd name="connsiteX69" fmla="*/ 2148703 w 7967673"/>
              <a:gd name="connsiteY69" fmla="*/ 7467843 h 7470724"/>
              <a:gd name="connsiteX70" fmla="*/ 1645459 w 7967673"/>
              <a:gd name="connsiteY70" fmla="*/ 7431320 h 7470724"/>
              <a:gd name="connsiteX71" fmla="*/ 1370297 w 7967673"/>
              <a:gd name="connsiteY71" fmla="*/ 7383434 h 7470724"/>
              <a:gd name="connsiteX72" fmla="*/ 1059422 w 7967673"/>
              <a:gd name="connsiteY72" fmla="*/ 7287663 h 7470724"/>
              <a:gd name="connsiteX73" fmla="*/ 496113 w 7967673"/>
              <a:gd name="connsiteY73" fmla="*/ 6940290 h 7470724"/>
              <a:gd name="connsiteX74" fmla="*/ 100822 w 7967673"/>
              <a:gd name="connsiteY74" fmla="*/ 6329952 h 7470724"/>
              <a:gd name="connsiteX75" fmla="*/ 17219 w 7967673"/>
              <a:gd name="connsiteY75" fmla="*/ 6006927 h 7470724"/>
              <a:gd name="connsiteX76" fmla="*/ 17219 w 7967673"/>
              <a:gd name="connsiteY76" fmla="*/ 5946867 h 7470724"/>
              <a:gd name="connsiteX77" fmla="*/ 5043 w 7967673"/>
              <a:gd name="connsiteY77" fmla="*/ 5707439 h 7470724"/>
              <a:gd name="connsiteX78" fmla="*/ 29394 w 7967673"/>
              <a:gd name="connsiteY78" fmla="*/ 5252932 h 7470724"/>
              <a:gd name="connsiteX79" fmla="*/ 77283 w 7967673"/>
              <a:gd name="connsiteY79" fmla="*/ 5024867 h 7470724"/>
              <a:gd name="connsiteX80" fmla="*/ 148712 w 7967673"/>
              <a:gd name="connsiteY80" fmla="*/ 4701843 h 7470724"/>
              <a:gd name="connsiteX81" fmla="*/ 292380 w 7967673"/>
              <a:gd name="connsiteY81" fmla="*/ 4306584 h 7470724"/>
              <a:gd name="connsiteX82" fmla="*/ 531827 w 7967673"/>
              <a:gd name="connsiteY82" fmla="*/ 3815553 h 7470724"/>
              <a:gd name="connsiteX83" fmla="*/ 747735 w 7967673"/>
              <a:gd name="connsiteY83" fmla="*/ 3444643 h 7470724"/>
              <a:gd name="connsiteX84" fmla="*/ 927117 w 7967673"/>
              <a:gd name="connsiteY84" fmla="*/ 3145155 h 7470724"/>
              <a:gd name="connsiteX85" fmla="*/ 1226629 w 7967673"/>
              <a:gd name="connsiteY85" fmla="*/ 2702822 h 7470724"/>
              <a:gd name="connsiteX86" fmla="*/ 1526141 w 7967673"/>
              <a:gd name="connsiteY86" fmla="*/ 2295390 h 7470724"/>
              <a:gd name="connsiteX87" fmla="*/ 1741237 w 7967673"/>
              <a:gd name="connsiteY87" fmla="*/ 2008076 h 7470724"/>
              <a:gd name="connsiteX88" fmla="*/ 1980685 w 7967673"/>
              <a:gd name="connsiteY88" fmla="*/ 1744300 h 7470724"/>
              <a:gd name="connsiteX89" fmla="*/ 2747727 w 7967673"/>
              <a:gd name="connsiteY89" fmla="*/ 978130 h 7470724"/>
              <a:gd name="connsiteX90" fmla="*/ 3190095 w 7967673"/>
              <a:gd name="connsiteY90" fmla="*/ 618583 h 7470724"/>
              <a:gd name="connsiteX91" fmla="*/ 3716879 w 7967673"/>
              <a:gd name="connsiteY91" fmla="*/ 260658 h 7470724"/>
              <a:gd name="connsiteX92" fmla="*/ 4099994 w 7967673"/>
              <a:gd name="connsiteY92" fmla="*/ 69116 h 7470724"/>
              <a:gd name="connsiteX93" fmla="*/ 4447699 w 7967673"/>
              <a:gd name="connsiteY93" fmla="*/ 331 h 747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7967673" h="7470724">
                <a:moveTo>
                  <a:pt x="5261515" y="834474"/>
                </a:moveTo>
                <a:cubicBezTo>
                  <a:pt x="5237976" y="834474"/>
                  <a:pt x="5202262" y="834474"/>
                  <a:pt x="5190087" y="858822"/>
                </a:cubicBezTo>
                <a:cubicBezTo>
                  <a:pt x="5130022" y="954593"/>
                  <a:pt x="5046419" y="1002479"/>
                  <a:pt x="4962815" y="1073901"/>
                </a:cubicBezTo>
                <a:cubicBezTo>
                  <a:pt x="4830510" y="1169673"/>
                  <a:pt x="4686842" y="1265444"/>
                  <a:pt x="4555349" y="1361215"/>
                </a:cubicBezTo>
                <a:cubicBezTo>
                  <a:pt x="4268013" y="1577106"/>
                  <a:pt x="3980676" y="1816534"/>
                  <a:pt x="3729054" y="2079499"/>
                </a:cubicBezTo>
                <a:cubicBezTo>
                  <a:pt x="3633275" y="2175270"/>
                  <a:pt x="3549671" y="2271041"/>
                  <a:pt x="3453893" y="2366812"/>
                </a:cubicBezTo>
                <a:cubicBezTo>
                  <a:pt x="3358114" y="2462583"/>
                  <a:pt x="3285874" y="2559166"/>
                  <a:pt x="3202270" y="2666300"/>
                </a:cubicBezTo>
                <a:cubicBezTo>
                  <a:pt x="3022888" y="2894365"/>
                  <a:pt x="2854869" y="3133793"/>
                  <a:pt x="2699837" y="3373220"/>
                </a:cubicBezTo>
                <a:cubicBezTo>
                  <a:pt x="2567533" y="3576125"/>
                  <a:pt x="2448215" y="3792017"/>
                  <a:pt x="2340261" y="3995733"/>
                </a:cubicBezTo>
                <a:cubicBezTo>
                  <a:pt x="2232307" y="4210812"/>
                  <a:pt x="2136528" y="4414529"/>
                  <a:pt x="2065100" y="4641783"/>
                </a:cubicBezTo>
                <a:cubicBezTo>
                  <a:pt x="2028574" y="4749728"/>
                  <a:pt x="1980685" y="4845499"/>
                  <a:pt x="1957146" y="4953445"/>
                </a:cubicBezTo>
                <a:cubicBezTo>
                  <a:pt x="1932795" y="5097101"/>
                  <a:pt x="1897081" y="5240758"/>
                  <a:pt x="1884906" y="5396589"/>
                </a:cubicBezTo>
                <a:cubicBezTo>
                  <a:pt x="1873542" y="5575957"/>
                  <a:pt x="1873542" y="5755325"/>
                  <a:pt x="1921432" y="5946867"/>
                </a:cubicBezTo>
                <a:cubicBezTo>
                  <a:pt x="1932795" y="5982579"/>
                  <a:pt x="1944970" y="6019102"/>
                  <a:pt x="1957146" y="6054813"/>
                </a:cubicBezTo>
                <a:cubicBezTo>
                  <a:pt x="2005035" y="6210644"/>
                  <a:pt x="2100814" y="6329952"/>
                  <a:pt x="2232307" y="6425723"/>
                </a:cubicBezTo>
                <a:cubicBezTo>
                  <a:pt x="2292371" y="6473609"/>
                  <a:pt x="2363800" y="6473609"/>
                  <a:pt x="2423864" y="6461434"/>
                </a:cubicBezTo>
                <a:cubicBezTo>
                  <a:pt x="2471754" y="6461434"/>
                  <a:pt x="2519644" y="6450072"/>
                  <a:pt x="2556169" y="6425723"/>
                </a:cubicBezTo>
                <a:cubicBezTo>
                  <a:pt x="2747727" y="6354301"/>
                  <a:pt x="2927109" y="6258529"/>
                  <a:pt x="3094316" y="6150584"/>
                </a:cubicBezTo>
                <a:cubicBezTo>
                  <a:pt x="3345939" y="5982579"/>
                  <a:pt x="3597561" y="5803211"/>
                  <a:pt x="3824833" y="5599494"/>
                </a:cubicBezTo>
                <a:cubicBezTo>
                  <a:pt x="4112169" y="5336529"/>
                  <a:pt x="4387330" y="5061390"/>
                  <a:pt x="4638953" y="4761902"/>
                </a:cubicBezTo>
                <a:cubicBezTo>
                  <a:pt x="4782621" y="4581723"/>
                  <a:pt x="4938464" y="4402355"/>
                  <a:pt x="5069957" y="4210812"/>
                </a:cubicBezTo>
                <a:cubicBezTo>
                  <a:pt x="5177912" y="4054981"/>
                  <a:pt x="5273690" y="3911325"/>
                  <a:pt x="5369469" y="3767668"/>
                </a:cubicBezTo>
                <a:cubicBezTo>
                  <a:pt x="5500962" y="3552588"/>
                  <a:pt x="5633267" y="3336698"/>
                  <a:pt x="5740409" y="3109444"/>
                </a:cubicBezTo>
                <a:cubicBezTo>
                  <a:pt x="5824824" y="2942250"/>
                  <a:pt x="5907616" y="2785608"/>
                  <a:pt x="5979045" y="2607052"/>
                </a:cubicBezTo>
                <a:cubicBezTo>
                  <a:pt x="6026934" y="2462583"/>
                  <a:pt x="6074823" y="2318926"/>
                  <a:pt x="6122713" y="2163095"/>
                </a:cubicBezTo>
                <a:cubicBezTo>
                  <a:pt x="6159239" y="2008076"/>
                  <a:pt x="6170602" y="1852245"/>
                  <a:pt x="6183589" y="1696414"/>
                </a:cubicBezTo>
                <a:cubicBezTo>
                  <a:pt x="6170602" y="1588468"/>
                  <a:pt x="6170602" y="1481335"/>
                  <a:pt x="6135700" y="1373389"/>
                </a:cubicBezTo>
                <a:cubicBezTo>
                  <a:pt x="6099174" y="1277618"/>
                  <a:pt x="6063460" y="1181847"/>
                  <a:pt x="5992031" y="1109613"/>
                </a:cubicBezTo>
                <a:cubicBezTo>
                  <a:pt x="5788299" y="906708"/>
                  <a:pt x="5537488" y="846648"/>
                  <a:pt x="5261515" y="834474"/>
                </a:cubicBezTo>
                <a:close/>
                <a:moveTo>
                  <a:pt x="4447699" y="331"/>
                </a:moveTo>
                <a:cubicBezTo>
                  <a:pt x="4564480" y="-2712"/>
                  <a:pt x="4681160" y="15143"/>
                  <a:pt x="4794796" y="56942"/>
                </a:cubicBezTo>
                <a:cubicBezTo>
                  <a:pt x="5010704" y="152713"/>
                  <a:pt x="5165736" y="308544"/>
                  <a:pt x="5237976" y="534986"/>
                </a:cubicBezTo>
                <a:cubicBezTo>
                  <a:pt x="5250151" y="595046"/>
                  <a:pt x="5250151" y="655106"/>
                  <a:pt x="5250151" y="714354"/>
                </a:cubicBezTo>
                <a:cubicBezTo>
                  <a:pt x="5250151" y="774414"/>
                  <a:pt x="5250151" y="774414"/>
                  <a:pt x="5309404" y="750877"/>
                </a:cubicBezTo>
                <a:cubicBezTo>
                  <a:pt x="5321580" y="750877"/>
                  <a:pt x="5333755" y="750877"/>
                  <a:pt x="5345930" y="738702"/>
                </a:cubicBezTo>
                <a:cubicBezTo>
                  <a:pt x="5381644" y="690817"/>
                  <a:pt x="5441709" y="690817"/>
                  <a:pt x="5513137" y="690817"/>
                </a:cubicBezTo>
                <a:cubicBezTo>
                  <a:pt x="5752584" y="690817"/>
                  <a:pt x="5992031" y="750877"/>
                  <a:pt x="6207128" y="858822"/>
                </a:cubicBezTo>
                <a:cubicBezTo>
                  <a:pt x="6290732" y="906708"/>
                  <a:pt x="6375147" y="965956"/>
                  <a:pt x="6410049" y="1061727"/>
                </a:cubicBezTo>
                <a:cubicBezTo>
                  <a:pt x="6410049" y="1073901"/>
                  <a:pt x="6410049" y="1086076"/>
                  <a:pt x="6423036" y="1086076"/>
                </a:cubicBezTo>
                <a:cubicBezTo>
                  <a:pt x="6423036" y="1086076"/>
                  <a:pt x="6423036" y="1073901"/>
                  <a:pt x="6423036" y="1061727"/>
                </a:cubicBezTo>
                <a:cubicBezTo>
                  <a:pt x="6410049" y="990305"/>
                  <a:pt x="6386510" y="930245"/>
                  <a:pt x="6327257" y="882359"/>
                </a:cubicBezTo>
                <a:cubicBezTo>
                  <a:pt x="6207128" y="774414"/>
                  <a:pt x="6063460" y="714354"/>
                  <a:pt x="5907616" y="666468"/>
                </a:cubicBezTo>
                <a:cubicBezTo>
                  <a:pt x="5848363" y="642931"/>
                  <a:pt x="5776935" y="630757"/>
                  <a:pt x="5716870" y="618583"/>
                </a:cubicBezTo>
                <a:cubicBezTo>
                  <a:pt x="5621091" y="607220"/>
                  <a:pt x="5525313" y="595046"/>
                  <a:pt x="5429534" y="570697"/>
                </a:cubicBezTo>
                <a:cubicBezTo>
                  <a:pt x="5357294" y="559335"/>
                  <a:pt x="5357294" y="547160"/>
                  <a:pt x="5405183" y="487100"/>
                </a:cubicBezTo>
                <a:cubicBezTo>
                  <a:pt x="5500962" y="379967"/>
                  <a:pt x="5621091" y="320718"/>
                  <a:pt x="5752584" y="272833"/>
                </a:cubicBezTo>
                <a:cubicBezTo>
                  <a:pt x="5872714" y="236310"/>
                  <a:pt x="5992031" y="200599"/>
                  <a:pt x="6111349" y="188424"/>
                </a:cubicBezTo>
                <a:cubicBezTo>
                  <a:pt x="6314270" y="164887"/>
                  <a:pt x="6518815" y="117002"/>
                  <a:pt x="6721736" y="177062"/>
                </a:cubicBezTo>
                <a:cubicBezTo>
                  <a:pt x="6806151" y="188424"/>
                  <a:pt x="6889755" y="188424"/>
                  <a:pt x="6973359" y="212773"/>
                </a:cubicBezTo>
                <a:cubicBezTo>
                  <a:pt x="7129202" y="248484"/>
                  <a:pt x="7272870" y="308544"/>
                  <a:pt x="7416539" y="392141"/>
                </a:cubicBezTo>
                <a:cubicBezTo>
                  <a:pt x="7524493" y="451389"/>
                  <a:pt x="7608096" y="534986"/>
                  <a:pt x="7691700" y="630757"/>
                </a:cubicBezTo>
                <a:cubicBezTo>
                  <a:pt x="7787479" y="738702"/>
                  <a:pt x="7847543" y="858822"/>
                  <a:pt x="7895433" y="990305"/>
                </a:cubicBezTo>
                <a:cubicBezTo>
                  <a:pt x="7955497" y="1146136"/>
                  <a:pt x="7967673" y="1301155"/>
                  <a:pt x="7967673" y="1456986"/>
                </a:cubicBezTo>
                <a:cubicBezTo>
                  <a:pt x="7967673" y="1588468"/>
                  <a:pt x="7967673" y="1720763"/>
                  <a:pt x="7931147" y="1852245"/>
                </a:cubicBezTo>
                <a:cubicBezTo>
                  <a:pt x="7919783" y="1923668"/>
                  <a:pt x="7907608" y="1995902"/>
                  <a:pt x="7895433" y="2067324"/>
                </a:cubicBezTo>
                <a:cubicBezTo>
                  <a:pt x="7871894" y="2151733"/>
                  <a:pt x="7847543" y="2235330"/>
                  <a:pt x="7823193" y="2318926"/>
                </a:cubicBezTo>
                <a:cubicBezTo>
                  <a:pt x="7763940" y="2511280"/>
                  <a:pt x="7691700" y="2689837"/>
                  <a:pt x="7608096" y="2870016"/>
                </a:cubicBezTo>
                <a:cubicBezTo>
                  <a:pt x="7500142" y="3085907"/>
                  <a:pt x="7392188" y="3313161"/>
                  <a:pt x="7260695" y="3516877"/>
                </a:cubicBezTo>
                <a:cubicBezTo>
                  <a:pt x="7164916" y="3671897"/>
                  <a:pt x="7081313" y="3815553"/>
                  <a:pt x="6985534" y="3959210"/>
                </a:cubicBezTo>
                <a:cubicBezTo>
                  <a:pt x="6889755" y="4102867"/>
                  <a:pt x="6806151" y="4235161"/>
                  <a:pt x="6698197" y="4366644"/>
                </a:cubicBezTo>
                <a:cubicBezTo>
                  <a:pt x="6625957" y="4462415"/>
                  <a:pt x="6554529" y="4558186"/>
                  <a:pt x="6482289" y="4653957"/>
                </a:cubicBezTo>
                <a:cubicBezTo>
                  <a:pt x="6362160" y="4797614"/>
                  <a:pt x="6242842" y="4941270"/>
                  <a:pt x="6111349" y="5084927"/>
                </a:cubicBezTo>
                <a:cubicBezTo>
                  <a:pt x="5967681" y="5252932"/>
                  <a:pt x="5800474" y="5420126"/>
                  <a:pt x="5633267" y="5588131"/>
                </a:cubicBezTo>
                <a:cubicBezTo>
                  <a:pt x="5477423" y="5731788"/>
                  <a:pt x="5309404" y="5875445"/>
                  <a:pt x="5142197" y="6019102"/>
                </a:cubicBezTo>
                <a:cubicBezTo>
                  <a:pt x="4998529" y="6138410"/>
                  <a:pt x="4842686" y="6258529"/>
                  <a:pt x="4686842" y="6377837"/>
                </a:cubicBezTo>
                <a:cubicBezTo>
                  <a:pt x="4543174" y="6485783"/>
                  <a:pt x="4399506" y="6581554"/>
                  <a:pt x="4243662" y="6677325"/>
                </a:cubicBezTo>
                <a:cubicBezTo>
                  <a:pt x="4088630" y="6785271"/>
                  <a:pt x="3920612" y="6881042"/>
                  <a:pt x="3753405" y="6964639"/>
                </a:cubicBezTo>
                <a:cubicBezTo>
                  <a:pt x="3561847" y="7072584"/>
                  <a:pt x="3358114" y="7168355"/>
                  <a:pt x="3154381" y="7251952"/>
                </a:cubicBezTo>
                <a:cubicBezTo>
                  <a:pt x="2987174" y="7324186"/>
                  <a:pt x="2819155" y="7372072"/>
                  <a:pt x="2651948" y="7419957"/>
                </a:cubicBezTo>
                <a:cubicBezTo>
                  <a:pt x="2496105" y="7455669"/>
                  <a:pt x="2352436" y="7479206"/>
                  <a:pt x="2148703" y="7467843"/>
                </a:cubicBezTo>
                <a:cubicBezTo>
                  <a:pt x="2017210" y="7443494"/>
                  <a:pt x="1825653" y="7467843"/>
                  <a:pt x="1645459" y="7431320"/>
                </a:cubicBezTo>
                <a:cubicBezTo>
                  <a:pt x="1549680" y="7419957"/>
                  <a:pt x="1453901" y="7407783"/>
                  <a:pt x="1370297" y="7383434"/>
                </a:cubicBezTo>
                <a:cubicBezTo>
                  <a:pt x="1262343" y="7372072"/>
                  <a:pt x="1155201" y="7324186"/>
                  <a:pt x="1059422" y="7287663"/>
                </a:cubicBezTo>
                <a:cubicBezTo>
                  <a:pt x="854877" y="7216241"/>
                  <a:pt x="663320" y="7096121"/>
                  <a:pt x="496113" y="6940290"/>
                </a:cubicBezTo>
                <a:cubicBezTo>
                  <a:pt x="316730" y="6773096"/>
                  <a:pt x="184426" y="6569380"/>
                  <a:pt x="100822" y="6329952"/>
                </a:cubicBezTo>
                <a:cubicBezTo>
                  <a:pt x="65108" y="6222006"/>
                  <a:pt x="52933" y="6114873"/>
                  <a:pt x="17219" y="6006927"/>
                </a:cubicBezTo>
                <a:cubicBezTo>
                  <a:pt x="5043" y="5982579"/>
                  <a:pt x="17219" y="5971216"/>
                  <a:pt x="17219" y="5946867"/>
                </a:cubicBezTo>
                <a:cubicBezTo>
                  <a:pt x="5043" y="5863271"/>
                  <a:pt x="-7132" y="5779674"/>
                  <a:pt x="5043" y="5707439"/>
                </a:cubicBezTo>
                <a:cubicBezTo>
                  <a:pt x="5043" y="5551608"/>
                  <a:pt x="-7132" y="5396589"/>
                  <a:pt x="29394" y="5252932"/>
                </a:cubicBezTo>
                <a:cubicBezTo>
                  <a:pt x="52933" y="5180698"/>
                  <a:pt x="52933" y="5097101"/>
                  <a:pt x="77283" y="5024867"/>
                </a:cubicBezTo>
                <a:cubicBezTo>
                  <a:pt x="88647" y="4917733"/>
                  <a:pt x="112997" y="4809788"/>
                  <a:pt x="148712" y="4701843"/>
                </a:cubicBezTo>
                <a:cubicBezTo>
                  <a:pt x="196601" y="4570360"/>
                  <a:pt x="244490" y="4438066"/>
                  <a:pt x="292380" y="4306584"/>
                </a:cubicBezTo>
                <a:cubicBezTo>
                  <a:pt x="364620" y="4139390"/>
                  <a:pt x="436048" y="3971385"/>
                  <a:pt x="531827" y="3815553"/>
                </a:cubicBezTo>
                <a:cubicBezTo>
                  <a:pt x="604067" y="3696245"/>
                  <a:pt x="676307" y="3564763"/>
                  <a:pt x="747735" y="3444643"/>
                </a:cubicBezTo>
                <a:cubicBezTo>
                  <a:pt x="806988" y="3336698"/>
                  <a:pt x="867864" y="3240927"/>
                  <a:pt x="927117" y="3145155"/>
                </a:cubicBezTo>
                <a:cubicBezTo>
                  <a:pt x="1022896" y="2990136"/>
                  <a:pt x="1118675" y="2846479"/>
                  <a:pt x="1226629" y="2702822"/>
                </a:cubicBezTo>
                <a:cubicBezTo>
                  <a:pt x="1322408" y="2570529"/>
                  <a:pt x="1418187" y="2426872"/>
                  <a:pt x="1526141" y="2295390"/>
                </a:cubicBezTo>
                <a:cubicBezTo>
                  <a:pt x="1597569" y="2199618"/>
                  <a:pt x="1669809" y="2103847"/>
                  <a:pt x="1741237" y="2008076"/>
                </a:cubicBezTo>
                <a:cubicBezTo>
                  <a:pt x="1813477" y="1923668"/>
                  <a:pt x="1897081" y="1827896"/>
                  <a:pt x="1980685" y="1744300"/>
                </a:cubicBezTo>
                <a:cubicBezTo>
                  <a:pt x="2220132" y="1481335"/>
                  <a:pt x="2471754" y="1217558"/>
                  <a:pt x="2747727" y="978130"/>
                </a:cubicBezTo>
                <a:cubicBezTo>
                  <a:pt x="2891395" y="858822"/>
                  <a:pt x="3035063" y="726528"/>
                  <a:pt x="3190095" y="618583"/>
                </a:cubicBezTo>
                <a:cubicBezTo>
                  <a:pt x="3358114" y="487100"/>
                  <a:pt x="3537496" y="368604"/>
                  <a:pt x="3716879" y="260658"/>
                </a:cubicBezTo>
                <a:cubicBezTo>
                  <a:pt x="3837008" y="188424"/>
                  <a:pt x="3968501" y="117002"/>
                  <a:pt x="4099994" y="69116"/>
                </a:cubicBezTo>
                <a:cubicBezTo>
                  <a:pt x="4214035" y="27318"/>
                  <a:pt x="4330918" y="3375"/>
                  <a:pt x="4447699" y="3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54528" y="-549109"/>
            <a:ext cx="9352717" cy="8022693"/>
          </a:xfrm>
          <a:custGeom>
            <a:avLst/>
            <a:gdLst>
              <a:gd name="connsiteX0" fmla="*/ 4703967 w 9352717"/>
              <a:gd name="connsiteY0" fmla="*/ 1556 h 8022693"/>
              <a:gd name="connsiteX1" fmla="*/ 4931395 w 9352717"/>
              <a:gd name="connsiteY1" fmla="*/ 1556 h 8022693"/>
              <a:gd name="connsiteX2" fmla="*/ 5122403 w 9352717"/>
              <a:gd name="connsiteY2" fmla="*/ 1556 h 8022693"/>
              <a:gd name="connsiteX3" fmla="*/ 5599922 w 9352717"/>
              <a:gd name="connsiteY3" fmla="*/ 144791 h 8022693"/>
              <a:gd name="connsiteX4" fmla="*/ 5647674 w 9352717"/>
              <a:gd name="connsiteY4" fmla="*/ 169068 h 8022693"/>
              <a:gd name="connsiteX5" fmla="*/ 6280589 w 9352717"/>
              <a:gd name="connsiteY5" fmla="*/ 192536 h 8022693"/>
              <a:gd name="connsiteX6" fmla="*/ 7151454 w 9352717"/>
              <a:gd name="connsiteY6" fmla="*/ 240281 h 8022693"/>
              <a:gd name="connsiteX7" fmla="*/ 7653254 w 9352717"/>
              <a:gd name="connsiteY7" fmla="*/ 263749 h 8022693"/>
              <a:gd name="connsiteX8" fmla="*/ 8321780 w 9352717"/>
              <a:gd name="connsiteY8" fmla="*/ 312303 h 8022693"/>
              <a:gd name="connsiteX9" fmla="*/ 8668183 w 9352717"/>
              <a:gd name="connsiteY9" fmla="*/ 323632 h 8022693"/>
              <a:gd name="connsiteX10" fmla="*/ 9313239 w 9352717"/>
              <a:gd name="connsiteY10" fmla="*/ 371377 h 8022693"/>
              <a:gd name="connsiteX11" fmla="*/ 9336710 w 9352717"/>
              <a:gd name="connsiteY11" fmla="*/ 431260 h 8022693"/>
              <a:gd name="connsiteX12" fmla="*/ 9002447 w 9352717"/>
              <a:gd name="connsiteY12" fmla="*/ 789751 h 8022693"/>
              <a:gd name="connsiteX13" fmla="*/ 7879873 w 9352717"/>
              <a:gd name="connsiteY13" fmla="*/ 1517254 h 8022693"/>
              <a:gd name="connsiteX14" fmla="*/ 7486527 w 9352717"/>
              <a:gd name="connsiteY14" fmla="*/ 1684765 h 8022693"/>
              <a:gd name="connsiteX15" fmla="*/ 7115842 w 9352717"/>
              <a:gd name="connsiteY15" fmla="*/ 1792394 h 8022693"/>
              <a:gd name="connsiteX16" fmla="*/ 6889223 w 9352717"/>
              <a:gd name="connsiteY16" fmla="*/ 1815861 h 8022693"/>
              <a:gd name="connsiteX17" fmla="*/ 6316200 w 9352717"/>
              <a:gd name="connsiteY17" fmla="*/ 1851468 h 8022693"/>
              <a:gd name="connsiteX18" fmla="*/ 5384634 w 9352717"/>
              <a:gd name="connsiteY18" fmla="*/ 1887883 h 8022693"/>
              <a:gd name="connsiteX19" fmla="*/ 5205766 w 9352717"/>
              <a:gd name="connsiteY19" fmla="*/ 1994702 h 8022693"/>
              <a:gd name="connsiteX20" fmla="*/ 4811611 w 9352717"/>
              <a:gd name="connsiteY20" fmla="*/ 2616195 h 8022693"/>
              <a:gd name="connsiteX21" fmla="*/ 4417455 w 9352717"/>
              <a:gd name="connsiteY21" fmla="*/ 3260346 h 8022693"/>
              <a:gd name="connsiteX22" fmla="*/ 4071861 w 9352717"/>
              <a:gd name="connsiteY22" fmla="*/ 3773400 h 8022693"/>
              <a:gd name="connsiteX23" fmla="*/ 3761069 w 9352717"/>
              <a:gd name="connsiteY23" fmla="*/ 4250849 h 8022693"/>
              <a:gd name="connsiteX24" fmla="*/ 3474558 w 9352717"/>
              <a:gd name="connsiteY24" fmla="*/ 4679744 h 8022693"/>
              <a:gd name="connsiteX25" fmla="*/ 3175906 w 9352717"/>
              <a:gd name="connsiteY25" fmla="*/ 5133724 h 8022693"/>
              <a:gd name="connsiteX26" fmla="*/ 2937147 w 9352717"/>
              <a:gd name="connsiteY26" fmla="*/ 5480077 h 8022693"/>
              <a:gd name="connsiteX27" fmla="*/ 2721858 w 9352717"/>
              <a:gd name="connsiteY27" fmla="*/ 5802152 h 8022693"/>
              <a:gd name="connsiteX28" fmla="*/ 2530850 w 9352717"/>
              <a:gd name="connsiteY28" fmla="*/ 6065154 h 8022693"/>
              <a:gd name="connsiteX29" fmla="*/ 2233008 w 9352717"/>
              <a:gd name="connsiteY29" fmla="*/ 6494858 h 8022693"/>
              <a:gd name="connsiteX30" fmla="*/ 1922216 w 9352717"/>
              <a:gd name="connsiteY30" fmla="*/ 6805604 h 8022693"/>
              <a:gd name="connsiteX31" fmla="*/ 1635705 w 9352717"/>
              <a:gd name="connsiteY31" fmla="*/ 7067796 h 8022693"/>
              <a:gd name="connsiteX32" fmla="*/ 1575813 w 9352717"/>
              <a:gd name="connsiteY32" fmla="*/ 7092073 h 8022693"/>
              <a:gd name="connsiteX33" fmla="*/ 1492449 w 9352717"/>
              <a:gd name="connsiteY33" fmla="*/ 7115541 h 8022693"/>
              <a:gd name="connsiteX34" fmla="*/ 1158186 w 9352717"/>
              <a:gd name="connsiteY34" fmla="*/ 7414148 h 8022693"/>
              <a:gd name="connsiteX35" fmla="*/ 1062682 w 9352717"/>
              <a:gd name="connsiteY35" fmla="*/ 7449755 h 8022693"/>
              <a:gd name="connsiteX36" fmla="*/ 883815 w 9352717"/>
              <a:gd name="connsiteY36" fmla="*/ 7533106 h 8022693"/>
              <a:gd name="connsiteX37" fmla="*/ 776171 w 9352717"/>
              <a:gd name="connsiteY37" fmla="*/ 7640734 h 8022693"/>
              <a:gd name="connsiteX38" fmla="*/ 632915 w 9352717"/>
              <a:gd name="connsiteY38" fmla="*/ 7712756 h 8022693"/>
              <a:gd name="connsiteX39" fmla="*/ 513131 w 9352717"/>
              <a:gd name="connsiteY39" fmla="*/ 7783969 h 8022693"/>
              <a:gd name="connsiteX40" fmla="*/ 369875 w 9352717"/>
              <a:gd name="connsiteY40" fmla="*/ 7891597 h 8022693"/>
              <a:gd name="connsiteX41" fmla="*/ 322123 w 9352717"/>
              <a:gd name="connsiteY41" fmla="*/ 7903735 h 8022693"/>
              <a:gd name="connsiteX42" fmla="*/ 322123 w 9352717"/>
              <a:gd name="connsiteY42" fmla="*/ 7867320 h 8022693"/>
              <a:gd name="connsiteX43" fmla="*/ 346404 w 9352717"/>
              <a:gd name="connsiteY43" fmla="*/ 7736224 h 8022693"/>
              <a:gd name="connsiteX44" fmla="*/ 334263 w 9352717"/>
              <a:gd name="connsiteY44" fmla="*/ 7712756 h 8022693"/>
              <a:gd name="connsiteX45" fmla="*/ 310792 w 9352717"/>
              <a:gd name="connsiteY45" fmla="*/ 7724085 h 8022693"/>
              <a:gd name="connsiteX46" fmla="*/ 107644 w 9352717"/>
              <a:gd name="connsiteY46" fmla="*/ 7927203 h 8022693"/>
              <a:gd name="connsiteX47" fmla="*/ 0 w 9352717"/>
              <a:gd name="connsiteY47" fmla="*/ 8022693 h 8022693"/>
              <a:gd name="connsiteX48" fmla="*/ 47752 w 9352717"/>
              <a:gd name="connsiteY48" fmla="*/ 7891597 h 8022693"/>
              <a:gd name="connsiteX49" fmla="*/ 465379 w 9352717"/>
              <a:gd name="connsiteY49" fmla="*/ 7115541 h 8022693"/>
              <a:gd name="connsiteX50" fmla="*/ 979318 w 9352717"/>
              <a:gd name="connsiteY50" fmla="*/ 6171973 h 8022693"/>
              <a:gd name="connsiteX51" fmla="*/ 1444697 w 9352717"/>
              <a:gd name="connsiteY51" fmla="*/ 5336842 h 8022693"/>
              <a:gd name="connsiteX52" fmla="*/ 1766820 w 9352717"/>
              <a:gd name="connsiteY52" fmla="*/ 4763904 h 8022693"/>
              <a:gd name="connsiteX53" fmla="*/ 2185256 w 9352717"/>
              <a:gd name="connsiteY53" fmla="*/ 4012125 h 8022693"/>
              <a:gd name="connsiteX54" fmla="*/ 2615024 w 9352717"/>
              <a:gd name="connsiteY54" fmla="*/ 3212601 h 8022693"/>
              <a:gd name="connsiteX55" fmla="*/ 3044790 w 9352717"/>
              <a:gd name="connsiteY55" fmla="*/ 2413077 h 8022693"/>
              <a:gd name="connsiteX56" fmla="*/ 3223658 w 9352717"/>
              <a:gd name="connsiteY56" fmla="*/ 2054586 h 8022693"/>
              <a:gd name="connsiteX57" fmla="*/ 3188046 w 9352717"/>
              <a:gd name="connsiteY57" fmla="*/ 1994702 h 8022693"/>
              <a:gd name="connsiteX58" fmla="*/ 2590743 w 9352717"/>
              <a:gd name="connsiteY58" fmla="*/ 2031118 h 8022693"/>
              <a:gd name="connsiteX59" fmla="*/ 2220868 w 9352717"/>
              <a:gd name="connsiteY59" fmla="*/ 2042447 h 8022693"/>
              <a:gd name="connsiteX60" fmla="*/ 1504589 w 9352717"/>
              <a:gd name="connsiteY60" fmla="*/ 2078863 h 8022693"/>
              <a:gd name="connsiteX61" fmla="*/ 1289301 w 9352717"/>
              <a:gd name="connsiteY61" fmla="*/ 2102330 h 8022693"/>
              <a:gd name="connsiteX62" fmla="*/ 871674 w 9352717"/>
              <a:gd name="connsiteY62" fmla="*/ 1946957 h 8022693"/>
              <a:gd name="connsiteX63" fmla="*/ 799642 w 9352717"/>
              <a:gd name="connsiteY63" fmla="*/ 1612743 h 8022693"/>
              <a:gd name="connsiteX64" fmla="*/ 1241549 w 9352717"/>
              <a:gd name="connsiteY64" fmla="*/ 705591 h 8022693"/>
              <a:gd name="connsiteX65" fmla="*/ 1515920 w 9352717"/>
              <a:gd name="connsiteY65" fmla="*/ 431260 h 8022693"/>
              <a:gd name="connsiteX66" fmla="*/ 1826712 w 9352717"/>
              <a:gd name="connsiteY66" fmla="*/ 263749 h 8022693"/>
              <a:gd name="connsiteX67" fmla="*/ 2065472 w 9352717"/>
              <a:gd name="connsiteY67" fmla="*/ 228142 h 8022693"/>
              <a:gd name="connsiteX68" fmla="*/ 2698387 w 9352717"/>
              <a:gd name="connsiteY68" fmla="*/ 180397 h 8022693"/>
              <a:gd name="connsiteX69" fmla="*/ 2997039 w 9352717"/>
              <a:gd name="connsiteY69" fmla="*/ 169068 h 8022693"/>
              <a:gd name="connsiteX70" fmla="*/ 4107473 w 9352717"/>
              <a:gd name="connsiteY70" fmla="*/ 144791 h 8022693"/>
              <a:gd name="connsiteX71" fmla="*/ 4238588 w 9352717"/>
              <a:gd name="connsiteY71" fmla="*/ 108376 h 8022693"/>
              <a:gd name="connsiteX72" fmla="*/ 4489488 w 9352717"/>
              <a:gd name="connsiteY72" fmla="*/ 37163 h 8022693"/>
              <a:gd name="connsiteX73" fmla="*/ 4703967 w 9352717"/>
              <a:gd name="connsiteY73" fmla="*/ 1556 h 802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9352717" h="8022693">
                <a:moveTo>
                  <a:pt x="4703967" y="1556"/>
                </a:moveTo>
                <a:cubicBezTo>
                  <a:pt x="4775999" y="12886"/>
                  <a:pt x="4859363" y="1556"/>
                  <a:pt x="4931395" y="1556"/>
                </a:cubicBezTo>
                <a:cubicBezTo>
                  <a:pt x="4990478" y="1556"/>
                  <a:pt x="5050370" y="1556"/>
                  <a:pt x="5122403" y="1556"/>
                </a:cubicBezTo>
                <a:cubicBezTo>
                  <a:pt x="5301270" y="-10582"/>
                  <a:pt x="5456666" y="49301"/>
                  <a:pt x="5599922" y="144791"/>
                </a:cubicBezTo>
                <a:cubicBezTo>
                  <a:pt x="5612062" y="156120"/>
                  <a:pt x="5623393" y="169068"/>
                  <a:pt x="5647674" y="169068"/>
                </a:cubicBezTo>
                <a:cubicBezTo>
                  <a:pt x="5862153" y="180397"/>
                  <a:pt x="6065301" y="203865"/>
                  <a:pt x="6280589" y="192536"/>
                </a:cubicBezTo>
                <a:cubicBezTo>
                  <a:pt x="6578431" y="192536"/>
                  <a:pt x="6864943" y="228142"/>
                  <a:pt x="7151454" y="240281"/>
                </a:cubicBezTo>
                <a:cubicBezTo>
                  <a:pt x="7318990" y="240281"/>
                  <a:pt x="7486527" y="251610"/>
                  <a:pt x="7653254" y="263749"/>
                </a:cubicBezTo>
                <a:cubicBezTo>
                  <a:pt x="7879873" y="288026"/>
                  <a:pt x="8095161" y="275887"/>
                  <a:pt x="8321780" y="312303"/>
                </a:cubicBezTo>
                <a:cubicBezTo>
                  <a:pt x="8441564" y="323632"/>
                  <a:pt x="8548399" y="312303"/>
                  <a:pt x="8668183" y="323632"/>
                </a:cubicBezTo>
                <a:cubicBezTo>
                  <a:pt x="8882662" y="360048"/>
                  <a:pt x="9097951" y="347100"/>
                  <a:pt x="9313239" y="371377"/>
                </a:cubicBezTo>
                <a:cubicBezTo>
                  <a:pt x="9360991" y="371377"/>
                  <a:pt x="9360991" y="383516"/>
                  <a:pt x="9336710" y="431260"/>
                </a:cubicBezTo>
                <a:cubicBezTo>
                  <a:pt x="9241206" y="562356"/>
                  <a:pt x="9121422" y="682123"/>
                  <a:pt x="9002447" y="789751"/>
                </a:cubicBezTo>
                <a:cubicBezTo>
                  <a:pt x="8668183" y="1099688"/>
                  <a:pt x="8286169" y="1326274"/>
                  <a:pt x="7879873" y="1517254"/>
                </a:cubicBezTo>
                <a:cubicBezTo>
                  <a:pt x="7760898" y="1589275"/>
                  <a:pt x="7629782" y="1649159"/>
                  <a:pt x="7486527" y="1684765"/>
                </a:cubicBezTo>
                <a:cubicBezTo>
                  <a:pt x="7366742" y="1720372"/>
                  <a:pt x="7246958" y="1768116"/>
                  <a:pt x="7115842" y="1792394"/>
                </a:cubicBezTo>
                <a:cubicBezTo>
                  <a:pt x="7044619" y="1803723"/>
                  <a:pt x="6972587" y="1815861"/>
                  <a:pt x="6889223" y="1815861"/>
                </a:cubicBezTo>
                <a:cubicBezTo>
                  <a:pt x="6698216" y="1828000"/>
                  <a:pt x="6507208" y="1851468"/>
                  <a:pt x="6316200" y="1851468"/>
                </a:cubicBezTo>
                <a:cubicBezTo>
                  <a:pt x="6005408" y="1851468"/>
                  <a:pt x="5695426" y="1899213"/>
                  <a:pt x="5384634" y="1887883"/>
                </a:cubicBezTo>
                <a:cubicBezTo>
                  <a:pt x="5313411" y="1887883"/>
                  <a:pt x="5253518" y="1911351"/>
                  <a:pt x="5205766" y="1994702"/>
                </a:cubicBezTo>
                <a:cubicBezTo>
                  <a:pt x="5074651" y="2197820"/>
                  <a:pt x="4954867" y="2413077"/>
                  <a:pt x="4811611" y="2616195"/>
                </a:cubicBezTo>
                <a:cubicBezTo>
                  <a:pt x="4680496" y="2830642"/>
                  <a:pt x="4549380" y="3045898"/>
                  <a:pt x="4417455" y="3260346"/>
                </a:cubicBezTo>
                <a:cubicBezTo>
                  <a:pt x="4310621" y="3439186"/>
                  <a:pt x="4178696" y="3594560"/>
                  <a:pt x="4071861" y="3773400"/>
                </a:cubicBezTo>
                <a:cubicBezTo>
                  <a:pt x="3976357" y="3928774"/>
                  <a:pt x="3867904" y="4096285"/>
                  <a:pt x="3761069" y="4250849"/>
                </a:cubicBezTo>
                <a:cubicBezTo>
                  <a:pt x="3676896" y="4394084"/>
                  <a:pt x="3570061" y="4536509"/>
                  <a:pt x="3474558" y="4679744"/>
                </a:cubicBezTo>
                <a:cubicBezTo>
                  <a:pt x="3379054" y="4835117"/>
                  <a:pt x="3271410" y="4990490"/>
                  <a:pt x="3175906" y="5133724"/>
                </a:cubicBezTo>
                <a:cubicBezTo>
                  <a:pt x="3092543" y="5253491"/>
                  <a:pt x="3020510" y="5360310"/>
                  <a:pt x="2937147" y="5480077"/>
                </a:cubicBezTo>
                <a:cubicBezTo>
                  <a:pt x="2865114" y="5587705"/>
                  <a:pt x="2793891" y="5694524"/>
                  <a:pt x="2721858" y="5802152"/>
                </a:cubicBezTo>
                <a:cubicBezTo>
                  <a:pt x="2662775" y="5885504"/>
                  <a:pt x="2590743" y="5980993"/>
                  <a:pt x="2530850" y="6065154"/>
                </a:cubicBezTo>
                <a:cubicBezTo>
                  <a:pt x="2435347" y="6219718"/>
                  <a:pt x="2339843" y="6351623"/>
                  <a:pt x="2233008" y="6494858"/>
                </a:cubicBezTo>
                <a:cubicBezTo>
                  <a:pt x="2148836" y="6614624"/>
                  <a:pt x="2029860" y="6710114"/>
                  <a:pt x="1922216" y="6805604"/>
                </a:cubicBezTo>
                <a:cubicBezTo>
                  <a:pt x="1826712" y="6901093"/>
                  <a:pt x="1731209" y="6983635"/>
                  <a:pt x="1635705" y="7067796"/>
                </a:cubicBezTo>
                <a:cubicBezTo>
                  <a:pt x="1611424" y="7092073"/>
                  <a:pt x="1600093" y="7103402"/>
                  <a:pt x="1575813" y="7092073"/>
                </a:cubicBezTo>
                <a:cubicBezTo>
                  <a:pt x="1540201" y="7079125"/>
                  <a:pt x="1515920" y="7092073"/>
                  <a:pt x="1492449" y="7115541"/>
                </a:cubicBezTo>
                <a:cubicBezTo>
                  <a:pt x="1372665" y="7211030"/>
                  <a:pt x="1265830" y="7306520"/>
                  <a:pt x="1158186" y="7414148"/>
                </a:cubicBezTo>
                <a:cubicBezTo>
                  <a:pt x="1133905" y="7437616"/>
                  <a:pt x="1110434" y="7461893"/>
                  <a:pt x="1062682" y="7449755"/>
                </a:cubicBezTo>
                <a:cubicBezTo>
                  <a:pt x="990650" y="7437616"/>
                  <a:pt x="942898" y="7485361"/>
                  <a:pt x="883815" y="7533106"/>
                </a:cubicBezTo>
                <a:cubicBezTo>
                  <a:pt x="847394" y="7557383"/>
                  <a:pt x="811782" y="7605128"/>
                  <a:pt x="776171" y="7640734"/>
                </a:cubicBezTo>
                <a:cubicBezTo>
                  <a:pt x="740559" y="7676340"/>
                  <a:pt x="704138" y="7712756"/>
                  <a:pt x="632915" y="7712756"/>
                </a:cubicBezTo>
                <a:cubicBezTo>
                  <a:pt x="585163" y="7712756"/>
                  <a:pt x="549551" y="7748362"/>
                  <a:pt x="513131" y="7783969"/>
                </a:cubicBezTo>
                <a:cubicBezTo>
                  <a:pt x="465379" y="7819575"/>
                  <a:pt x="406296" y="7843852"/>
                  <a:pt x="369875" y="7891597"/>
                </a:cubicBezTo>
                <a:cubicBezTo>
                  <a:pt x="358544" y="7903735"/>
                  <a:pt x="334263" y="7915065"/>
                  <a:pt x="322123" y="7903735"/>
                </a:cubicBezTo>
                <a:cubicBezTo>
                  <a:pt x="310792" y="7891597"/>
                  <a:pt x="310792" y="7879458"/>
                  <a:pt x="322123" y="7867320"/>
                </a:cubicBezTo>
                <a:cubicBezTo>
                  <a:pt x="346404" y="7819575"/>
                  <a:pt x="346404" y="7783969"/>
                  <a:pt x="346404" y="7736224"/>
                </a:cubicBezTo>
                <a:cubicBezTo>
                  <a:pt x="346404" y="7724085"/>
                  <a:pt x="346404" y="7712756"/>
                  <a:pt x="334263" y="7712756"/>
                </a:cubicBezTo>
                <a:cubicBezTo>
                  <a:pt x="322123" y="7712756"/>
                  <a:pt x="310792" y="7724085"/>
                  <a:pt x="310792" y="7724085"/>
                </a:cubicBezTo>
                <a:cubicBezTo>
                  <a:pt x="238759" y="7796107"/>
                  <a:pt x="178867" y="7867320"/>
                  <a:pt x="107644" y="7927203"/>
                </a:cubicBezTo>
                <a:cubicBezTo>
                  <a:pt x="83364" y="7962810"/>
                  <a:pt x="47752" y="7999225"/>
                  <a:pt x="0" y="8022693"/>
                </a:cubicBezTo>
                <a:cubicBezTo>
                  <a:pt x="0" y="7974948"/>
                  <a:pt x="35612" y="7927203"/>
                  <a:pt x="47752" y="7891597"/>
                </a:cubicBezTo>
                <a:cubicBezTo>
                  <a:pt x="178867" y="7628596"/>
                  <a:pt x="322123" y="7366404"/>
                  <a:pt x="465379" y="7115541"/>
                </a:cubicBezTo>
                <a:cubicBezTo>
                  <a:pt x="645055" y="6792656"/>
                  <a:pt x="811782" y="6482719"/>
                  <a:pt x="979318" y="6171973"/>
                </a:cubicBezTo>
                <a:cubicBezTo>
                  <a:pt x="1133905" y="5897642"/>
                  <a:pt x="1289301" y="5611173"/>
                  <a:pt x="1444697" y="5336842"/>
                </a:cubicBezTo>
                <a:cubicBezTo>
                  <a:pt x="1552341" y="5145863"/>
                  <a:pt x="1659176" y="4954884"/>
                  <a:pt x="1766820" y="4763904"/>
                </a:cubicBezTo>
                <a:cubicBezTo>
                  <a:pt x="1897936" y="4513041"/>
                  <a:pt x="2053332" y="4262988"/>
                  <a:pt x="2185256" y="4012125"/>
                </a:cubicBezTo>
                <a:cubicBezTo>
                  <a:pt x="2328512" y="3737794"/>
                  <a:pt x="2471768" y="3475602"/>
                  <a:pt x="2615024" y="3212601"/>
                </a:cubicBezTo>
                <a:cubicBezTo>
                  <a:pt x="2758279" y="2950409"/>
                  <a:pt x="2901535" y="2675269"/>
                  <a:pt x="3044790" y="2413077"/>
                </a:cubicBezTo>
                <a:cubicBezTo>
                  <a:pt x="3103873" y="2293310"/>
                  <a:pt x="3163766" y="2174352"/>
                  <a:pt x="3223658" y="2054586"/>
                </a:cubicBezTo>
                <a:cubicBezTo>
                  <a:pt x="3247129" y="2006841"/>
                  <a:pt x="3247129" y="1983373"/>
                  <a:pt x="3188046" y="1994702"/>
                </a:cubicBezTo>
                <a:cubicBezTo>
                  <a:pt x="2984898" y="2018979"/>
                  <a:pt x="2781751" y="1994702"/>
                  <a:pt x="2590743" y="2031118"/>
                </a:cubicBezTo>
                <a:cubicBezTo>
                  <a:pt x="2459628" y="2042447"/>
                  <a:pt x="2339843" y="2031118"/>
                  <a:pt x="2220868" y="2042447"/>
                </a:cubicBezTo>
                <a:cubicBezTo>
                  <a:pt x="1982108" y="2054586"/>
                  <a:pt x="1743349" y="2078863"/>
                  <a:pt x="1504589" y="2078863"/>
                </a:cubicBezTo>
                <a:cubicBezTo>
                  <a:pt x="1432557" y="2078863"/>
                  <a:pt x="1361334" y="2090192"/>
                  <a:pt x="1289301" y="2102330"/>
                </a:cubicBezTo>
                <a:cubicBezTo>
                  <a:pt x="1133905" y="2102330"/>
                  <a:pt x="979318" y="2090192"/>
                  <a:pt x="871674" y="1946957"/>
                </a:cubicBezTo>
                <a:cubicBezTo>
                  <a:pt x="799642" y="1851468"/>
                  <a:pt x="776171" y="1732510"/>
                  <a:pt x="799642" y="1612743"/>
                </a:cubicBezTo>
                <a:cubicBezTo>
                  <a:pt x="847394" y="1267200"/>
                  <a:pt x="1027070" y="968592"/>
                  <a:pt x="1241549" y="705591"/>
                </a:cubicBezTo>
                <a:cubicBezTo>
                  <a:pt x="1324913" y="597963"/>
                  <a:pt x="1420417" y="514612"/>
                  <a:pt x="1515920" y="431260"/>
                </a:cubicBezTo>
                <a:cubicBezTo>
                  <a:pt x="1611424" y="360048"/>
                  <a:pt x="1719068" y="299355"/>
                  <a:pt x="1826712" y="263749"/>
                </a:cubicBezTo>
                <a:cubicBezTo>
                  <a:pt x="1897936" y="240281"/>
                  <a:pt x="1982108" y="228142"/>
                  <a:pt x="2065472" y="228142"/>
                </a:cubicBezTo>
                <a:cubicBezTo>
                  <a:pt x="2280760" y="216813"/>
                  <a:pt x="2483099" y="192536"/>
                  <a:pt x="2698387" y="180397"/>
                </a:cubicBezTo>
                <a:cubicBezTo>
                  <a:pt x="2793891" y="169068"/>
                  <a:pt x="2901535" y="169068"/>
                  <a:pt x="2997039" y="169068"/>
                </a:cubicBezTo>
                <a:cubicBezTo>
                  <a:pt x="3366913" y="169068"/>
                  <a:pt x="3737598" y="132653"/>
                  <a:pt x="4107473" y="144791"/>
                </a:cubicBezTo>
                <a:cubicBezTo>
                  <a:pt x="4155225" y="144791"/>
                  <a:pt x="4202977" y="132653"/>
                  <a:pt x="4238588" y="108376"/>
                </a:cubicBezTo>
                <a:cubicBezTo>
                  <a:pt x="4310621" y="60631"/>
                  <a:pt x="4406125" y="49301"/>
                  <a:pt x="4489488" y="37163"/>
                </a:cubicBezTo>
                <a:cubicBezTo>
                  <a:pt x="4560711" y="25834"/>
                  <a:pt x="4632744" y="1556"/>
                  <a:pt x="4703967" y="155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9" Type="http://schemas.openxmlformats.org/officeDocument/2006/relationships/theme" Target="../theme/theme1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2.xml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3.xml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4.xml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5.xml"/><Relationship Id="rId4" Type="http://schemas.openxmlformats.org/officeDocument/2006/relationships/image" Target="../media/image4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7.xml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hemeOverride" Target="../theme/themeOverride8.xml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9.xml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0.xml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hemeOverride" Target="../theme/themeOverride12.xml"/><Relationship Id="rId7" Type="http://schemas.openxmlformats.org/officeDocument/2006/relationships/image" Target="../media/image18.jpeg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3.xml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4.xml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5.xml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6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53"/>
          <a:stretch>
            <a:fillRect/>
          </a:stretch>
        </p:blipFill>
        <p:spPr>
          <a:xfrm>
            <a:off x="0" y="4338637"/>
            <a:ext cx="12192000" cy="251936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30"/>
          <a:stretch>
            <a:fillRect/>
          </a:stretch>
        </p:blipFill>
        <p:spPr>
          <a:xfrm rot="10800000">
            <a:off x="0" y="-1"/>
            <a:ext cx="12192000" cy="1967949"/>
          </a:xfrm>
          <a:prstGeom prst="rect">
            <a:avLst/>
          </a:prstGeom>
        </p:spPr>
      </p:pic>
      <p:sp>
        <p:nvSpPr>
          <p:cNvPr id="7" name="矩形 57"/>
          <p:cNvSpPr>
            <a:spLocks noChangeArrowheads="1"/>
          </p:cNvSpPr>
          <p:nvPr/>
        </p:nvSpPr>
        <p:spPr bwMode="auto">
          <a:xfrm>
            <a:off x="2901696" y="3087924"/>
            <a:ext cx="6388608" cy="613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为什么乐配视觉如此受欢迎，因为我们拒绝浮夸设计，讲究实战实用，每一套模板都是经过精心逻辑搭配，还有超值图标大礼包在尾页，感谢您的预览和选购。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57"/>
          <p:cNvSpPr>
            <a:spLocks noChangeArrowheads="1"/>
          </p:cNvSpPr>
          <p:nvPr/>
        </p:nvSpPr>
        <p:spPr bwMode="auto">
          <a:xfrm>
            <a:off x="5169031" y="4061638"/>
            <a:ext cx="1853938" cy="275590"/>
          </a:xfrm>
          <a:prstGeom prst="rect">
            <a:avLst/>
          </a:prstGeom>
          <a:solidFill>
            <a:srgbClr val="6CA7B9"/>
          </a:solidFill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管理资源吧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72361" y="2209427"/>
            <a:ext cx="744728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手绘蓝色日系小清新商务模板</a:t>
            </a:r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2" t="29906" r="35072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4"/>
            <a:ext cx="12192000" cy="6858001"/>
          </a:xfrm>
          <a:prstGeom prst="rect">
            <a:avLst/>
          </a:prstGeom>
          <a:solidFill>
            <a:srgbClr val="EAF6F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9" b="13753"/>
          <a:stretch>
            <a:fillRect/>
          </a:stretch>
        </p:blipFill>
        <p:spPr>
          <a:xfrm>
            <a:off x="0" y="6431280"/>
            <a:ext cx="1219200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6" b="24363"/>
          <a:stretch>
            <a:fillRect/>
          </a:stretch>
        </p:blipFill>
        <p:spPr>
          <a:xfrm rot="10800000">
            <a:off x="0" y="0"/>
            <a:ext cx="12192000" cy="2743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64785" y="2063206"/>
            <a:ext cx="1280572" cy="1275324"/>
          </a:xfrm>
          <a:prstGeom prst="ellipse">
            <a:avLst/>
          </a:prstGeom>
          <a:solidFill>
            <a:srgbClr val="B2B2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85101" y="2181481"/>
            <a:ext cx="1039940" cy="1038774"/>
          </a:xfrm>
          <a:prstGeom prst="ellipse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78369" y="2275915"/>
            <a:ext cx="853404" cy="84990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2" charset="0"/>
                <a:ea typeface="宋体" panose="02010600030101010101" pitchFamily="2" charset="-122"/>
                <a:cs typeface="+mn-cs"/>
              </a:rPr>
              <a:t>15%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空心弧 15"/>
          <p:cNvSpPr/>
          <p:nvPr/>
        </p:nvSpPr>
        <p:spPr>
          <a:xfrm rot="9000000">
            <a:off x="645462" y="2141259"/>
            <a:ext cx="1119218" cy="1119218"/>
          </a:xfrm>
          <a:prstGeom prst="blockArc">
            <a:avLst>
              <a:gd name="adj1" fmla="val 10800000"/>
              <a:gd name="adj2" fmla="val 14261531"/>
              <a:gd name="adj3" fmla="val 8185"/>
            </a:avLst>
          </a:prstGeom>
          <a:solidFill>
            <a:srgbClr val="6CA7B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矩形 57"/>
          <p:cNvSpPr>
            <a:spLocks noChangeArrowheads="1"/>
          </p:cNvSpPr>
          <p:nvPr/>
        </p:nvSpPr>
        <p:spPr bwMode="auto">
          <a:xfrm>
            <a:off x="1955290" y="2063206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文本框 2"/>
          <p:cNvSpPr txBox="1"/>
          <p:nvPr/>
        </p:nvSpPr>
        <p:spPr>
          <a:xfrm>
            <a:off x="1955290" y="2415200"/>
            <a:ext cx="3494534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549236" y="2063206"/>
            <a:ext cx="1280572" cy="1275324"/>
          </a:xfrm>
          <a:prstGeom prst="ellipse">
            <a:avLst/>
          </a:prstGeom>
          <a:solidFill>
            <a:srgbClr val="B2B2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669552" y="2181481"/>
            <a:ext cx="1039940" cy="1038774"/>
          </a:xfrm>
          <a:prstGeom prst="ellipse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762820" y="2275915"/>
            <a:ext cx="853404" cy="84990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prstClr val="white"/>
                </a:solidFill>
                <a:latin typeface="Impact" panose="020B0806030902050204" pitchFamily="2" charset="0"/>
                <a:ea typeface="宋体" panose="02010600030101010101" pitchFamily="2" charset="-122"/>
              </a:rPr>
              <a:t>2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2" charset="0"/>
                <a:ea typeface="宋体" panose="02010600030101010101" pitchFamily="2" charset="-122"/>
                <a:cs typeface="+mn-cs"/>
              </a:rPr>
              <a:t>5%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空心弧 22"/>
          <p:cNvSpPr/>
          <p:nvPr/>
        </p:nvSpPr>
        <p:spPr>
          <a:xfrm rot="9000000">
            <a:off x="6629913" y="2141259"/>
            <a:ext cx="1119218" cy="1119218"/>
          </a:xfrm>
          <a:prstGeom prst="blockArc">
            <a:avLst>
              <a:gd name="adj1" fmla="val 6423898"/>
              <a:gd name="adj2" fmla="val 14261531"/>
              <a:gd name="adj3" fmla="val 8185"/>
            </a:avLst>
          </a:prstGeom>
          <a:solidFill>
            <a:srgbClr val="6CA7B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7923076" y="2063206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7923076" y="2415200"/>
            <a:ext cx="3494534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64785" y="4078187"/>
            <a:ext cx="1280572" cy="1275324"/>
          </a:xfrm>
          <a:prstGeom prst="ellipse">
            <a:avLst/>
          </a:prstGeom>
          <a:solidFill>
            <a:srgbClr val="B2B2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685101" y="4196462"/>
            <a:ext cx="1039940" cy="1038774"/>
          </a:xfrm>
          <a:prstGeom prst="ellipse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78369" y="4290896"/>
            <a:ext cx="853404" cy="84990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2" charset="0"/>
                <a:ea typeface="宋体" panose="02010600030101010101" pitchFamily="2" charset="-122"/>
                <a:cs typeface="+mn-cs"/>
              </a:rPr>
              <a:t>55%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空心弧 29"/>
          <p:cNvSpPr/>
          <p:nvPr/>
        </p:nvSpPr>
        <p:spPr>
          <a:xfrm rot="9000000">
            <a:off x="645462" y="4156240"/>
            <a:ext cx="1119218" cy="1119218"/>
          </a:xfrm>
          <a:prstGeom prst="blockArc">
            <a:avLst>
              <a:gd name="adj1" fmla="val 1754801"/>
              <a:gd name="adj2" fmla="val 14261531"/>
              <a:gd name="adj3" fmla="val 8185"/>
            </a:avLst>
          </a:prstGeom>
          <a:solidFill>
            <a:srgbClr val="6CA7B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549236" y="4078187"/>
            <a:ext cx="1280572" cy="1275324"/>
          </a:xfrm>
          <a:prstGeom prst="ellipse">
            <a:avLst/>
          </a:prstGeom>
          <a:solidFill>
            <a:srgbClr val="B2B2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6669552" y="4196462"/>
            <a:ext cx="1039940" cy="1038774"/>
          </a:xfrm>
          <a:prstGeom prst="ellipse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6762820" y="4290896"/>
            <a:ext cx="853404" cy="84990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2" charset="0"/>
                <a:ea typeface="宋体" panose="02010600030101010101" pitchFamily="2" charset="-122"/>
                <a:cs typeface="+mn-cs"/>
              </a:rPr>
              <a:t>75%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空心弧 34"/>
          <p:cNvSpPr/>
          <p:nvPr/>
        </p:nvSpPr>
        <p:spPr>
          <a:xfrm rot="9000000">
            <a:off x="6629913" y="4156240"/>
            <a:ext cx="1119218" cy="1119218"/>
          </a:xfrm>
          <a:prstGeom prst="blockArc">
            <a:avLst>
              <a:gd name="adj1" fmla="val 20226625"/>
              <a:gd name="adj2" fmla="val 14261531"/>
              <a:gd name="adj3" fmla="val 8185"/>
            </a:avLst>
          </a:prstGeom>
          <a:solidFill>
            <a:srgbClr val="6CA7B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矩形 57"/>
          <p:cNvSpPr>
            <a:spLocks noChangeArrowheads="1"/>
          </p:cNvSpPr>
          <p:nvPr/>
        </p:nvSpPr>
        <p:spPr bwMode="auto">
          <a:xfrm>
            <a:off x="1955290" y="4078187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7" name="文本框 2"/>
          <p:cNvSpPr txBox="1"/>
          <p:nvPr/>
        </p:nvSpPr>
        <p:spPr>
          <a:xfrm>
            <a:off x="1955290" y="4430181"/>
            <a:ext cx="3494534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8" name="矩形 57"/>
          <p:cNvSpPr>
            <a:spLocks noChangeArrowheads="1"/>
          </p:cNvSpPr>
          <p:nvPr/>
        </p:nvSpPr>
        <p:spPr bwMode="auto">
          <a:xfrm>
            <a:off x="7923076" y="4078187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9" name="文本框 2"/>
          <p:cNvSpPr txBox="1"/>
          <p:nvPr/>
        </p:nvSpPr>
        <p:spPr>
          <a:xfrm>
            <a:off x="7923076" y="4430181"/>
            <a:ext cx="3494534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2" t="29906" r="35072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4"/>
            <a:ext cx="12192000" cy="6858001"/>
          </a:xfrm>
          <a:prstGeom prst="rect">
            <a:avLst/>
          </a:prstGeom>
          <a:solidFill>
            <a:srgbClr val="EAF6F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9" b="13753"/>
          <a:stretch>
            <a:fillRect/>
          </a:stretch>
        </p:blipFill>
        <p:spPr>
          <a:xfrm>
            <a:off x="0" y="6431280"/>
            <a:ext cx="1219200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6" b="24363"/>
          <a:stretch>
            <a:fillRect/>
          </a:stretch>
        </p:blipFill>
        <p:spPr>
          <a:xfrm rot="10800000">
            <a:off x="0" y="0"/>
            <a:ext cx="12192000" cy="2743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38"/>
          <p:cNvSpPr>
            <a:spLocks noChangeAspect="1"/>
          </p:cNvSpPr>
          <p:nvPr/>
        </p:nvSpPr>
        <p:spPr>
          <a:xfrm>
            <a:off x="658642" y="4311877"/>
            <a:ext cx="1982079" cy="517064"/>
          </a:xfrm>
          <a:prstGeom prst="rect">
            <a:avLst/>
          </a:prstGeom>
          <a:solidFill>
            <a:srgbClr val="6CA7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42"/>
          <p:cNvSpPr/>
          <p:nvPr/>
        </p:nvSpPr>
        <p:spPr>
          <a:xfrm>
            <a:off x="647081" y="2890647"/>
            <a:ext cx="1983600" cy="518400"/>
          </a:xfrm>
          <a:prstGeom prst="rect">
            <a:avLst/>
          </a:prstGeom>
          <a:solidFill>
            <a:srgbClr val="6CA7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43"/>
          <p:cNvSpPr/>
          <p:nvPr/>
        </p:nvSpPr>
        <p:spPr>
          <a:xfrm>
            <a:off x="657121" y="3603048"/>
            <a:ext cx="1983600" cy="51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38"/>
          <p:cNvSpPr>
            <a:spLocks noChangeAspect="1"/>
          </p:cNvSpPr>
          <p:nvPr/>
        </p:nvSpPr>
        <p:spPr>
          <a:xfrm>
            <a:off x="3628234" y="3305084"/>
            <a:ext cx="1982079" cy="425860"/>
          </a:xfrm>
          <a:prstGeom prst="rect">
            <a:avLst/>
          </a:prstGeom>
          <a:solidFill>
            <a:srgbClr val="6CA7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43"/>
          <p:cNvSpPr/>
          <p:nvPr/>
        </p:nvSpPr>
        <p:spPr>
          <a:xfrm>
            <a:off x="3626713" y="2616616"/>
            <a:ext cx="1983600" cy="426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Rectangle 42"/>
          <p:cNvSpPr/>
          <p:nvPr/>
        </p:nvSpPr>
        <p:spPr>
          <a:xfrm>
            <a:off x="3616673" y="3992452"/>
            <a:ext cx="1983600" cy="426960"/>
          </a:xfrm>
          <a:prstGeom prst="rect">
            <a:avLst/>
          </a:prstGeom>
          <a:solidFill>
            <a:srgbClr val="6CA7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43"/>
          <p:cNvSpPr/>
          <p:nvPr/>
        </p:nvSpPr>
        <p:spPr>
          <a:xfrm>
            <a:off x="3626713" y="4680920"/>
            <a:ext cx="1983600" cy="426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43"/>
          <p:cNvSpPr/>
          <p:nvPr/>
        </p:nvSpPr>
        <p:spPr>
          <a:xfrm>
            <a:off x="3626713" y="1928148"/>
            <a:ext cx="1983600" cy="426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43"/>
          <p:cNvSpPr/>
          <p:nvPr/>
        </p:nvSpPr>
        <p:spPr>
          <a:xfrm>
            <a:off x="3626713" y="5369387"/>
            <a:ext cx="1983600" cy="426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9" name="连接符: 肘形 18"/>
          <p:cNvCxnSpPr>
            <a:stCxn id="9" idx="3"/>
            <a:endCxn id="17" idx="1"/>
          </p:cNvCxnSpPr>
          <p:nvPr/>
        </p:nvCxnSpPr>
        <p:spPr>
          <a:xfrm flipV="1">
            <a:off x="2630681" y="2141628"/>
            <a:ext cx="996032" cy="1008219"/>
          </a:xfrm>
          <a:prstGeom prst="bentConnector3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连接符: 肘形 19"/>
          <p:cNvCxnSpPr>
            <a:stCxn id="9" idx="3"/>
            <a:endCxn id="14" idx="1"/>
          </p:cNvCxnSpPr>
          <p:nvPr/>
        </p:nvCxnSpPr>
        <p:spPr>
          <a:xfrm flipV="1">
            <a:off x="2630681" y="2830096"/>
            <a:ext cx="996032" cy="319751"/>
          </a:xfrm>
          <a:prstGeom prst="bentConnector3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连接符: 肘形 20"/>
          <p:cNvCxnSpPr>
            <a:stCxn id="12" idx="3"/>
            <a:endCxn id="13" idx="1"/>
          </p:cNvCxnSpPr>
          <p:nvPr/>
        </p:nvCxnSpPr>
        <p:spPr>
          <a:xfrm flipV="1">
            <a:off x="2640721" y="3518014"/>
            <a:ext cx="987513" cy="344234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连接符: 肘形 21"/>
          <p:cNvCxnSpPr>
            <a:stCxn id="12" idx="3"/>
            <a:endCxn id="15" idx="1"/>
          </p:cNvCxnSpPr>
          <p:nvPr/>
        </p:nvCxnSpPr>
        <p:spPr>
          <a:xfrm>
            <a:off x="2640721" y="3862248"/>
            <a:ext cx="975952" cy="343684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连接符: 肘形 22"/>
          <p:cNvCxnSpPr>
            <a:stCxn id="8" idx="3"/>
            <a:endCxn id="16" idx="1"/>
          </p:cNvCxnSpPr>
          <p:nvPr/>
        </p:nvCxnSpPr>
        <p:spPr>
          <a:xfrm>
            <a:off x="2640721" y="4570409"/>
            <a:ext cx="985992" cy="323991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连接符: 肘形 23"/>
          <p:cNvCxnSpPr>
            <a:stCxn id="8" idx="3"/>
            <a:endCxn id="18" idx="1"/>
          </p:cNvCxnSpPr>
          <p:nvPr/>
        </p:nvCxnSpPr>
        <p:spPr>
          <a:xfrm>
            <a:off x="2640721" y="4570409"/>
            <a:ext cx="985992" cy="1012458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40"/>
          <p:cNvSpPr txBox="1"/>
          <p:nvPr/>
        </p:nvSpPr>
        <p:spPr>
          <a:xfrm>
            <a:off x="6385692" y="1928148"/>
            <a:ext cx="5179371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86"/>
          <p:cNvSpPr>
            <a:spLocks noChangeArrowheads="1"/>
          </p:cNvSpPr>
          <p:nvPr/>
        </p:nvSpPr>
        <p:spPr bwMode="auto">
          <a:xfrm>
            <a:off x="6465400" y="3799391"/>
            <a:ext cx="181514" cy="181526"/>
          </a:xfrm>
          <a:prstGeom prst="rect">
            <a:avLst/>
          </a:prstGeom>
          <a:solidFill>
            <a:srgbClr val="6CA7B9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7" name="Freeform 86"/>
          <p:cNvSpPr>
            <a:spLocks noChangeArrowheads="1"/>
          </p:cNvSpPr>
          <p:nvPr/>
        </p:nvSpPr>
        <p:spPr bwMode="auto">
          <a:xfrm>
            <a:off x="6465400" y="5094494"/>
            <a:ext cx="181514" cy="1815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8" name="Freeform 86"/>
          <p:cNvSpPr>
            <a:spLocks noChangeArrowheads="1"/>
          </p:cNvSpPr>
          <p:nvPr/>
        </p:nvSpPr>
        <p:spPr bwMode="auto">
          <a:xfrm>
            <a:off x="8980709" y="3799391"/>
            <a:ext cx="181514" cy="1815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9" name="Freeform 86"/>
          <p:cNvSpPr>
            <a:spLocks noChangeArrowheads="1"/>
          </p:cNvSpPr>
          <p:nvPr/>
        </p:nvSpPr>
        <p:spPr bwMode="auto">
          <a:xfrm>
            <a:off x="8980709" y="5094494"/>
            <a:ext cx="181514" cy="181526"/>
          </a:xfrm>
          <a:prstGeom prst="rect">
            <a:avLst/>
          </a:prstGeom>
          <a:solidFill>
            <a:srgbClr val="6CA7B9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0" name="文本框 2"/>
          <p:cNvSpPr txBox="1"/>
          <p:nvPr/>
        </p:nvSpPr>
        <p:spPr>
          <a:xfrm>
            <a:off x="6646914" y="3693120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1" name="文本框 2"/>
          <p:cNvSpPr txBox="1"/>
          <p:nvPr/>
        </p:nvSpPr>
        <p:spPr>
          <a:xfrm>
            <a:off x="9162223" y="3693120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2" name="文本框 2"/>
          <p:cNvSpPr txBox="1"/>
          <p:nvPr/>
        </p:nvSpPr>
        <p:spPr>
          <a:xfrm>
            <a:off x="6646914" y="4969173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3" name="文本框 2"/>
          <p:cNvSpPr txBox="1"/>
          <p:nvPr/>
        </p:nvSpPr>
        <p:spPr>
          <a:xfrm>
            <a:off x="9162223" y="4969173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2" t="29906" r="35072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4"/>
            <a:ext cx="12192000" cy="6858001"/>
          </a:xfrm>
          <a:prstGeom prst="rect">
            <a:avLst/>
          </a:prstGeom>
          <a:solidFill>
            <a:srgbClr val="EAF6F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9" b="13753"/>
          <a:stretch>
            <a:fillRect/>
          </a:stretch>
        </p:blipFill>
        <p:spPr>
          <a:xfrm>
            <a:off x="0" y="6431280"/>
            <a:ext cx="1219200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6" b="24363"/>
          <a:stretch>
            <a:fillRect/>
          </a:stretch>
        </p:blipFill>
        <p:spPr>
          <a:xfrm rot="10800000">
            <a:off x="0" y="0"/>
            <a:ext cx="12192000" cy="2743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37"/>
          <p:cNvSpPr/>
          <p:nvPr/>
        </p:nvSpPr>
        <p:spPr>
          <a:xfrm rot="16200000">
            <a:off x="-284931" y="3320394"/>
            <a:ext cx="2181225" cy="301625"/>
          </a:xfrm>
          <a:custGeom>
            <a:avLst/>
            <a:gdLst/>
            <a:ahLst/>
            <a:cxnLst>
              <a:cxn ang="0">
                <a:pos x="231952" y="0"/>
              </a:cxn>
              <a:cxn ang="0">
                <a:pos x="3073363" y="0"/>
              </a:cxn>
              <a:cxn ang="0">
                <a:pos x="3237662" y="86941"/>
              </a:cxn>
              <a:cxn ang="0">
                <a:pos x="3276321" y="280143"/>
              </a:cxn>
              <a:cxn ang="0">
                <a:pos x="3131351" y="434705"/>
              </a:cxn>
              <a:cxn ang="0">
                <a:pos x="3054033" y="454025"/>
              </a:cxn>
              <a:cxn ang="0">
                <a:pos x="222287" y="454025"/>
              </a:cxn>
              <a:cxn ang="0">
                <a:pos x="48323" y="357424"/>
              </a:cxn>
              <a:cxn ang="0">
                <a:pos x="9665" y="164222"/>
              </a:cxn>
              <a:cxn ang="0">
                <a:pos x="154635" y="9660"/>
              </a:cxn>
              <a:cxn ang="0">
                <a:pos x="231952" y="0"/>
              </a:cxn>
            </a:cxnLst>
            <a:rect l="0" t="0" r="0" b="0"/>
            <a:pathLst>
              <a:path w="341" h="47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5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16" y="46"/>
                  <a:pt x="10" y="43"/>
                  <a:pt x="5" y="37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Freeform 38"/>
          <p:cNvSpPr/>
          <p:nvPr/>
        </p:nvSpPr>
        <p:spPr>
          <a:xfrm rot="16200000">
            <a:off x="-213494" y="3387069"/>
            <a:ext cx="2038350" cy="177800"/>
          </a:xfrm>
          <a:custGeom>
            <a:avLst/>
            <a:gdLst/>
            <a:ahLst/>
            <a:cxnLst>
              <a:cxn ang="0">
                <a:pos x="135295" y="0"/>
              </a:cxn>
              <a:cxn ang="0">
                <a:pos x="2957155" y="0"/>
              </a:cxn>
              <a:cxn ang="0">
                <a:pos x="3092450" y="134938"/>
              </a:cxn>
              <a:cxn ang="0">
                <a:pos x="3092450" y="134938"/>
              </a:cxn>
              <a:cxn ang="0">
                <a:pos x="2957155" y="269875"/>
              </a:cxn>
              <a:cxn ang="0">
                <a:pos x="135295" y="269875"/>
              </a:cxn>
              <a:cxn ang="0">
                <a:pos x="0" y="134938"/>
              </a:cxn>
              <a:cxn ang="0">
                <a:pos x="0" y="134938"/>
              </a:cxn>
              <a:cxn ang="0">
                <a:pos x="135295" y="0"/>
              </a:cxn>
            </a:cxnLst>
            <a:rect l="0" t="0" r="0" b="0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Freeform 39"/>
          <p:cNvSpPr/>
          <p:nvPr/>
        </p:nvSpPr>
        <p:spPr>
          <a:xfrm rot="16200000">
            <a:off x="382612" y="3983175"/>
            <a:ext cx="846138" cy="1778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</a:ln>
        </p:spPr>
        <p:txBody>
          <a:bodyPr lIns="90625" tIns="45310" rIns="90625" bIns="4531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75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Freeform 40"/>
          <p:cNvSpPr/>
          <p:nvPr/>
        </p:nvSpPr>
        <p:spPr>
          <a:xfrm rot="16200000">
            <a:off x="283393" y="3321982"/>
            <a:ext cx="2181225" cy="298450"/>
          </a:xfrm>
          <a:custGeom>
            <a:avLst/>
            <a:gdLst/>
            <a:ahLst/>
            <a:cxnLst>
              <a:cxn ang="0">
                <a:pos x="231952" y="0"/>
              </a:cxn>
              <a:cxn ang="0">
                <a:pos x="3073363" y="0"/>
              </a:cxn>
              <a:cxn ang="0">
                <a:pos x="3237662" y="96601"/>
              </a:cxn>
              <a:cxn ang="0">
                <a:pos x="3276321" y="289803"/>
              </a:cxn>
              <a:cxn ang="0">
                <a:pos x="3131351" y="444365"/>
              </a:cxn>
              <a:cxn ang="0">
                <a:pos x="3054033" y="454025"/>
              </a:cxn>
              <a:cxn ang="0">
                <a:pos x="222287" y="454025"/>
              </a:cxn>
              <a:cxn ang="0">
                <a:pos x="48323" y="367084"/>
              </a:cxn>
              <a:cxn ang="0">
                <a:pos x="9665" y="173882"/>
              </a:cxn>
              <a:cxn ang="0">
                <a:pos x="154635" y="19320"/>
              </a:cxn>
              <a:cxn ang="0">
                <a:pos x="231952" y="0"/>
              </a:cxn>
            </a:cxnLst>
            <a:rect l="0" t="0" r="0" b="0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2"/>
                  <a:pt x="339" y="30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7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Freeform 41"/>
          <p:cNvSpPr/>
          <p:nvPr/>
        </p:nvSpPr>
        <p:spPr>
          <a:xfrm rot="16200000">
            <a:off x="354831" y="3385482"/>
            <a:ext cx="2038350" cy="180975"/>
          </a:xfrm>
          <a:custGeom>
            <a:avLst/>
            <a:gdLst/>
            <a:ahLst/>
            <a:cxnLst>
              <a:cxn ang="0">
                <a:pos x="135295" y="0"/>
              </a:cxn>
              <a:cxn ang="0">
                <a:pos x="2957155" y="0"/>
              </a:cxn>
              <a:cxn ang="0">
                <a:pos x="3092450" y="135732"/>
              </a:cxn>
              <a:cxn ang="0">
                <a:pos x="3092450" y="135732"/>
              </a:cxn>
              <a:cxn ang="0">
                <a:pos x="2957155" y="271463"/>
              </a:cxn>
              <a:cxn ang="0">
                <a:pos x="135295" y="271463"/>
              </a:cxn>
              <a:cxn ang="0">
                <a:pos x="0" y="135732"/>
              </a:cxn>
              <a:cxn ang="0">
                <a:pos x="0" y="135732"/>
              </a:cxn>
              <a:cxn ang="0">
                <a:pos x="135295" y="0"/>
              </a:cxn>
            </a:cxnLst>
            <a:rect l="0" t="0" r="0" b="0"/>
            <a:pathLst>
              <a:path w="320" h="28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209" y="28"/>
                  <a:pt x="11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Freeform 46"/>
          <p:cNvSpPr/>
          <p:nvPr/>
        </p:nvSpPr>
        <p:spPr>
          <a:xfrm rot="16200000">
            <a:off x="1017612" y="4048263"/>
            <a:ext cx="712788" cy="180975"/>
          </a:xfrm>
          <a:prstGeom prst="roundRect">
            <a:avLst>
              <a:gd name="adj" fmla="val 50000"/>
            </a:avLst>
          </a:prstGeom>
          <a:solidFill>
            <a:srgbClr val="6CA7B9"/>
          </a:solidFill>
          <a:ln w="9525">
            <a:noFill/>
          </a:ln>
        </p:spPr>
        <p:txBody>
          <a:bodyPr lIns="90625" tIns="45310" rIns="90625" bIns="4531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75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Freeform 42"/>
          <p:cNvSpPr/>
          <p:nvPr/>
        </p:nvSpPr>
        <p:spPr>
          <a:xfrm rot="16200000">
            <a:off x="853306" y="3321982"/>
            <a:ext cx="2181225" cy="298450"/>
          </a:xfrm>
          <a:custGeom>
            <a:avLst/>
            <a:gdLst/>
            <a:ahLst/>
            <a:cxnLst>
              <a:cxn ang="0">
                <a:pos x="231952" y="0"/>
              </a:cxn>
              <a:cxn ang="0">
                <a:pos x="3073363" y="0"/>
              </a:cxn>
              <a:cxn ang="0">
                <a:pos x="3237662" y="86941"/>
              </a:cxn>
              <a:cxn ang="0">
                <a:pos x="3276321" y="280143"/>
              </a:cxn>
              <a:cxn ang="0">
                <a:pos x="3131351" y="444365"/>
              </a:cxn>
              <a:cxn ang="0">
                <a:pos x="3054033" y="454025"/>
              </a:cxn>
              <a:cxn ang="0">
                <a:pos x="222287" y="454025"/>
              </a:cxn>
              <a:cxn ang="0">
                <a:pos x="48323" y="367084"/>
              </a:cxn>
              <a:cxn ang="0">
                <a:pos x="9665" y="164222"/>
              </a:cxn>
              <a:cxn ang="0">
                <a:pos x="154635" y="9660"/>
              </a:cxn>
              <a:cxn ang="0">
                <a:pos x="231952" y="0"/>
              </a:cxn>
            </a:cxnLst>
            <a:rect l="0" t="0" r="0" b="0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6"/>
                  <a:pt x="10" y="43"/>
                  <a:pt x="5" y="38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Freeform 43"/>
          <p:cNvSpPr/>
          <p:nvPr/>
        </p:nvSpPr>
        <p:spPr>
          <a:xfrm rot="16200000">
            <a:off x="923950" y="3381513"/>
            <a:ext cx="2038350" cy="188912"/>
          </a:xfrm>
          <a:custGeom>
            <a:avLst/>
            <a:gdLst/>
            <a:ahLst/>
            <a:cxnLst>
              <a:cxn ang="0">
                <a:pos x="135295" y="0"/>
              </a:cxn>
              <a:cxn ang="0">
                <a:pos x="2957155" y="0"/>
              </a:cxn>
              <a:cxn ang="0">
                <a:pos x="3092450" y="135649"/>
              </a:cxn>
              <a:cxn ang="0">
                <a:pos x="3092450" y="135649"/>
              </a:cxn>
              <a:cxn ang="0">
                <a:pos x="2957155" y="280988"/>
              </a:cxn>
              <a:cxn ang="0">
                <a:pos x="135295" y="280988"/>
              </a:cxn>
              <a:cxn ang="0">
                <a:pos x="0" y="135649"/>
              </a:cxn>
              <a:cxn ang="0">
                <a:pos x="0" y="135649"/>
              </a:cxn>
              <a:cxn ang="0">
                <a:pos x="135295" y="0"/>
              </a:cxn>
            </a:cxnLst>
            <a:rect l="0" t="0" r="0" b="0"/>
            <a:pathLst>
              <a:path w="320" h="29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9"/>
                  <a:pt x="306" y="29"/>
                </a:cubicBezTo>
                <a:cubicBezTo>
                  <a:pt x="209" y="29"/>
                  <a:pt x="112" y="29"/>
                  <a:pt x="14" y="29"/>
                </a:cubicBezTo>
                <a:cubicBezTo>
                  <a:pt x="6" y="29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Freeform 47"/>
          <p:cNvSpPr/>
          <p:nvPr/>
        </p:nvSpPr>
        <p:spPr>
          <a:xfrm rot="16200000">
            <a:off x="1076350" y="3533913"/>
            <a:ext cx="1733550" cy="188912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</a:ln>
        </p:spPr>
        <p:txBody>
          <a:bodyPr lIns="90625" tIns="45310" rIns="90625" bIns="4531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75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Freeform 44"/>
          <p:cNvSpPr/>
          <p:nvPr/>
        </p:nvSpPr>
        <p:spPr>
          <a:xfrm rot="16200000">
            <a:off x="1422425" y="3318013"/>
            <a:ext cx="2181225" cy="306387"/>
          </a:xfrm>
          <a:custGeom>
            <a:avLst/>
            <a:gdLst/>
            <a:ahLst/>
            <a:cxnLst>
              <a:cxn ang="0">
                <a:pos x="231952" y="0"/>
              </a:cxn>
              <a:cxn ang="0">
                <a:pos x="3073363" y="0"/>
              </a:cxn>
              <a:cxn ang="0">
                <a:pos x="3237662" y="96573"/>
              </a:cxn>
              <a:cxn ang="0">
                <a:pos x="3276321" y="289719"/>
              </a:cxn>
              <a:cxn ang="0">
                <a:pos x="3131351" y="444235"/>
              </a:cxn>
              <a:cxn ang="0">
                <a:pos x="3054033" y="463550"/>
              </a:cxn>
              <a:cxn ang="0">
                <a:pos x="222287" y="463550"/>
              </a:cxn>
              <a:cxn ang="0">
                <a:pos x="48323" y="366977"/>
              </a:cxn>
              <a:cxn ang="0">
                <a:pos x="9665" y="173831"/>
              </a:cxn>
              <a:cxn ang="0">
                <a:pos x="154635" y="19315"/>
              </a:cxn>
              <a:cxn ang="0">
                <a:pos x="231952" y="0"/>
              </a:cxn>
            </a:cxnLst>
            <a:rect l="0" t="0" r="0" b="0"/>
            <a:pathLst>
              <a:path w="341" h="48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3"/>
                  <a:pt x="339" y="30"/>
                </a:cubicBezTo>
                <a:cubicBezTo>
                  <a:pt x="337" y="38"/>
                  <a:pt x="332" y="43"/>
                  <a:pt x="324" y="46"/>
                </a:cubicBezTo>
                <a:cubicBezTo>
                  <a:pt x="322" y="47"/>
                  <a:pt x="319" y="47"/>
                  <a:pt x="316" y="48"/>
                </a:cubicBezTo>
                <a:cubicBezTo>
                  <a:pt x="23" y="48"/>
                  <a:pt x="23" y="48"/>
                  <a:pt x="23" y="48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Freeform 45"/>
          <p:cNvSpPr/>
          <p:nvPr/>
        </p:nvSpPr>
        <p:spPr>
          <a:xfrm rot="16200000">
            <a:off x="1493862" y="3387863"/>
            <a:ext cx="2038350" cy="176213"/>
          </a:xfrm>
          <a:custGeom>
            <a:avLst/>
            <a:gdLst/>
            <a:ahLst/>
            <a:cxnLst>
              <a:cxn ang="0">
                <a:pos x="135295" y="0"/>
              </a:cxn>
              <a:cxn ang="0">
                <a:pos x="2957155" y="0"/>
              </a:cxn>
              <a:cxn ang="0">
                <a:pos x="3092450" y="134938"/>
              </a:cxn>
              <a:cxn ang="0">
                <a:pos x="3092450" y="134938"/>
              </a:cxn>
              <a:cxn ang="0">
                <a:pos x="2957155" y="269875"/>
              </a:cxn>
              <a:cxn ang="0">
                <a:pos x="135295" y="269875"/>
              </a:cxn>
              <a:cxn ang="0">
                <a:pos x="0" y="134938"/>
              </a:cxn>
              <a:cxn ang="0">
                <a:pos x="0" y="134938"/>
              </a:cxn>
              <a:cxn ang="0">
                <a:pos x="135295" y="0"/>
              </a:cxn>
            </a:cxnLst>
            <a:rect l="0" t="0" r="0" b="0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Freeform 48"/>
          <p:cNvSpPr/>
          <p:nvPr/>
        </p:nvSpPr>
        <p:spPr>
          <a:xfrm rot="16200000">
            <a:off x="1827237" y="3721238"/>
            <a:ext cx="1371600" cy="176213"/>
          </a:xfrm>
          <a:prstGeom prst="roundRect">
            <a:avLst>
              <a:gd name="adj" fmla="val 50000"/>
            </a:avLst>
          </a:prstGeom>
          <a:solidFill>
            <a:srgbClr val="6CA7B9"/>
          </a:solidFill>
          <a:ln w="9525">
            <a:noFill/>
          </a:ln>
        </p:spPr>
        <p:txBody>
          <a:bodyPr lIns="90625" tIns="45310" rIns="90625" bIns="4531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75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564785" y="4618381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2" charset="0"/>
                <a:ea typeface="微软雅黑" panose="020B0503020204020204" pitchFamily="34" charset="-122"/>
                <a:cs typeface="+mn-cs"/>
              </a:rPr>
              <a:t>A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1133110" y="4618381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2" charset="0"/>
                <a:ea typeface="微软雅黑" panose="020B0503020204020204" pitchFamily="34" charset="-122"/>
                <a:cs typeface="+mn-cs"/>
              </a:rPr>
              <a:t>B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1700642" y="4618381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2" charset="0"/>
                <a:ea typeface="微软雅黑" panose="020B0503020204020204" pitchFamily="34" charset="-122"/>
                <a:cs typeface="+mn-cs"/>
              </a:rPr>
              <a:t>C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2277676" y="4618381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2" charset="0"/>
                <a:ea typeface="微软雅黑" panose="020B0503020204020204" pitchFamily="34" charset="-122"/>
                <a:cs typeface="+mn-cs"/>
              </a:rPr>
              <a:t>D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3514085" y="2380593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2" charset="0"/>
                <a:ea typeface="微软雅黑" panose="020B0503020204020204" pitchFamily="34" charset="-122"/>
                <a:cs typeface="+mn-cs"/>
              </a:rPr>
              <a:t>A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7829002" y="2380593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2" charset="0"/>
                <a:ea typeface="微软雅黑" panose="020B0503020204020204" pitchFamily="34" charset="-122"/>
                <a:cs typeface="+mn-cs"/>
              </a:rPr>
              <a:t>B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3514085" y="4023830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2" charset="0"/>
                <a:ea typeface="微软雅黑" panose="020B0503020204020204" pitchFamily="34" charset="-122"/>
                <a:cs typeface="+mn-cs"/>
              </a:rPr>
              <a:t>C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7837711" y="4023830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2" charset="0"/>
                <a:ea typeface="微软雅黑" panose="020B0503020204020204" pitchFamily="34" charset="-122"/>
                <a:cs typeface="+mn-cs"/>
              </a:rPr>
              <a:t>D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矩形 57"/>
          <p:cNvSpPr>
            <a:spLocks noChangeArrowheads="1"/>
          </p:cNvSpPr>
          <p:nvPr/>
        </p:nvSpPr>
        <p:spPr bwMode="auto">
          <a:xfrm>
            <a:off x="3921382" y="241894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文本框 40"/>
          <p:cNvSpPr txBox="1"/>
          <p:nvPr/>
        </p:nvSpPr>
        <p:spPr>
          <a:xfrm>
            <a:off x="3514084" y="2744664"/>
            <a:ext cx="3802602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矩形 57"/>
          <p:cNvSpPr>
            <a:spLocks noChangeArrowheads="1"/>
          </p:cNvSpPr>
          <p:nvPr/>
        </p:nvSpPr>
        <p:spPr bwMode="auto">
          <a:xfrm>
            <a:off x="8245008" y="241894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3" name="文本框 40"/>
          <p:cNvSpPr txBox="1"/>
          <p:nvPr/>
        </p:nvSpPr>
        <p:spPr>
          <a:xfrm>
            <a:off x="7837710" y="2744664"/>
            <a:ext cx="3802602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矩形 57"/>
          <p:cNvSpPr>
            <a:spLocks noChangeArrowheads="1"/>
          </p:cNvSpPr>
          <p:nvPr/>
        </p:nvSpPr>
        <p:spPr bwMode="auto">
          <a:xfrm>
            <a:off x="3921382" y="406407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5" name="文本框 40"/>
          <p:cNvSpPr txBox="1"/>
          <p:nvPr/>
        </p:nvSpPr>
        <p:spPr>
          <a:xfrm>
            <a:off x="3514084" y="4389794"/>
            <a:ext cx="3802602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57"/>
          <p:cNvSpPr>
            <a:spLocks noChangeArrowheads="1"/>
          </p:cNvSpPr>
          <p:nvPr/>
        </p:nvSpPr>
        <p:spPr bwMode="auto">
          <a:xfrm>
            <a:off x="8245008" y="406407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7" name="文本框 40"/>
          <p:cNvSpPr txBox="1"/>
          <p:nvPr/>
        </p:nvSpPr>
        <p:spPr>
          <a:xfrm>
            <a:off x="7837710" y="4389794"/>
            <a:ext cx="3802602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2" t="29906" r="35072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4"/>
            <a:ext cx="12192000" cy="6858001"/>
          </a:xfrm>
          <a:prstGeom prst="rect">
            <a:avLst/>
          </a:prstGeom>
          <a:solidFill>
            <a:srgbClr val="EAF6F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9" b="13753"/>
          <a:stretch>
            <a:fillRect/>
          </a:stretch>
        </p:blipFill>
        <p:spPr>
          <a:xfrm>
            <a:off x="0" y="6431280"/>
            <a:ext cx="1219200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6" b="24363"/>
          <a:stretch>
            <a:fillRect/>
          </a:stretch>
        </p:blipFill>
        <p:spPr>
          <a:xfrm rot="10800000">
            <a:off x="0" y="0"/>
            <a:ext cx="12192000" cy="2743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/>
          <p:cNvGraphicFramePr/>
          <p:nvPr/>
        </p:nvGraphicFramePr>
        <p:xfrm>
          <a:off x="564785" y="2064173"/>
          <a:ext cx="5283200" cy="3522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矩形 57"/>
          <p:cNvSpPr>
            <a:spLocks noChangeArrowheads="1"/>
          </p:cNvSpPr>
          <p:nvPr/>
        </p:nvSpPr>
        <p:spPr bwMode="auto">
          <a:xfrm>
            <a:off x="6617041" y="200636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文本框 40"/>
          <p:cNvSpPr txBox="1"/>
          <p:nvPr/>
        </p:nvSpPr>
        <p:spPr>
          <a:xfrm>
            <a:off x="6617040" y="2292080"/>
            <a:ext cx="4884079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57"/>
          <p:cNvSpPr>
            <a:spLocks noChangeArrowheads="1"/>
          </p:cNvSpPr>
          <p:nvPr/>
        </p:nvSpPr>
        <p:spPr bwMode="auto">
          <a:xfrm>
            <a:off x="6617041" y="3272250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文本框 40"/>
          <p:cNvSpPr txBox="1"/>
          <p:nvPr/>
        </p:nvSpPr>
        <p:spPr>
          <a:xfrm>
            <a:off x="6617040" y="3605863"/>
            <a:ext cx="4884079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617041" y="454525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40"/>
          <p:cNvSpPr txBox="1"/>
          <p:nvPr/>
        </p:nvSpPr>
        <p:spPr>
          <a:xfrm>
            <a:off x="6617040" y="4883806"/>
            <a:ext cx="4884079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02"/>
          <p:cNvSpPr/>
          <p:nvPr/>
        </p:nvSpPr>
        <p:spPr>
          <a:xfrm>
            <a:off x="6386554" y="2064173"/>
            <a:ext cx="230485" cy="222941"/>
          </a:xfrm>
          <a:prstGeom prst="roundRect">
            <a:avLst>
              <a:gd name="adj" fmla="val 10654"/>
            </a:avLst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1375410">
              <a:lnSpc>
                <a:spcPct val="150000"/>
              </a:lnSpc>
              <a:defRPr/>
            </a:pPr>
            <a:endParaRPr lang="zh-CN" altLang="en-US" sz="12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ounded Rectangle 102"/>
          <p:cNvSpPr/>
          <p:nvPr/>
        </p:nvSpPr>
        <p:spPr>
          <a:xfrm>
            <a:off x="6386554" y="3332798"/>
            <a:ext cx="230485" cy="222941"/>
          </a:xfrm>
          <a:prstGeom prst="roundRect">
            <a:avLst>
              <a:gd name="adj" fmla="val 10654"/>
            </a:avLst>
          </a:prstGeom>
          <a:solidFill>
            <a:srgbClr val="6CA7B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1375410">
              <a:lnSpc>
                <a:spcPct val="150000"/>
              </a:lnSpc>
              <a:defRPr/>
            </a:pPr>
            <a:endParaRPr lang="zh-CN" altLang="en-US" sz="12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ounded Rectangle 102"/>
          <p:cNvSpPr/>
          <p:nvPr/>
        </p:nvSpPr>
        <p:spPr>
          <a:xfrm>
            <a:off x="6386554" y="4603059"/>
            <a:ext cx="230485" cy="222941"/>
          </a:xfrm>
          <a:prstGeom prst="roundRect">
            <a:avLst>
              <a:gd name="adj" fmla="val 10654"/>
            </a:avLst>
          </a:prstGeom>
          <a:solidFill>
            <a:srgbClr val="BFBFB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1375410">
              <a:lnSpc>
                <a:spcPct val="150000"/>
              </a:lnSpc>
              <a:defRPr/>
            </a:pPr>
            <a:endParaRPr lang="zh-CN" altLang="en-US" sz="12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2" t="29906" r="35072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4"/>
            <a:ext cx="12192000" cy="6858001"/>
          </a:xfrm>
          <a:prstGeom prst="rect">
            <a:avLst/>
          </a:prstGeom>
          <a:solidFill>
            <a:srgbClr val="EAF6F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9" b="13753"/>
          <a:stretch>
            <a:fillRect/>
          </a:stretch>
        </p:blipFill>
        <p:spPr>
          <a:xfrm>
            <a:off x="0" y="6431280"/>
            <a:ext cx="1219200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6" b="24363"/>
          <a:stretch>
            <a:fillRect/>
          </a:stretch>
        </p:blipFill>
        <p:spPr>
          <a:xfrm rot="10800000">
            <a:off x="0" y="0"/>
            <a:ext cx="12192000" cy="2743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57"/>
          <p:cNvSpPr>
            <a:spLocks noChangeArrowheads="1"/>
          </p:cNvSpPr>
          <p:nvPr/>
        </p:nvSpPr>
        <p:spPr bwMode="auto">
          <a:xfrm>
            <a:off x="564785" y="1690288"/>
            <a:ext cx="11062428" cy="646331"/>
          </a:xfrm>
          <a:prstGeom prst="rect">
            <a:avLst/>
          </a:prstGeom>
          <a:solidFill>
            <a:srgbClr val="6CA7B9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为什么乐配视觉如此受欢迎，因为我们拒绝浮夸设计，讲究实战实用，每一套模板都是经过精心逻辑搭配，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还有超值图标大礼包在尾页，感谢您的预览和选购。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57"/>
          <p:cNvSpPr>
            <a:spLocks noChangeArrowheads="1"/>
          </p:cNvSpPr>
          <p:nvPr/>
        </p:nvSpPr>
        <p:spPr bwMode="auto">
          <a:xfrm>
            <a:off x="564785" y="2617886"/>
            <a:ext cx="319930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使用说明：图片均可以使用填充功能更换，文字只需要复制粘贴进入即可，内页有说明。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乐配视觉设计室，追求精美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无止无尽，内页均采用最合理逻辑，用户可根据自行需要修改顺序，或者添加内页。使用说明：图片均可以使用填充功能更换，文字只需要复制粘贴进入即可，内页有说明。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乐配视觉设计室，追求精美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无止无尽，内页均采用最合理逻辑，用户可根据自行需要修改顺序，或者添加内页。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使用说明：图片均可以使用填充功能更换，文字只需要复制粘贴进入即可。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7" b="14668"/>
          <a:stretch>
            <a:fillRect/>
          </a:stretch>
        </p:blipFill>
        <p:spPr>
          <a:xfrm>
            <a:off x="8503919" y="4364064"/>
            <a:ext cx="3123293" cy="156218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92"/>
          <a:stretch>
            <a:fillRect/>
          </a:stretch>
        </p:blipFill>
        <p:spPr>
          <a:xfrm>
            <a:off x="8503919" y="2617886"/>
            <a:ext cx="3110273" cy="155755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" r="12167"/>
          <a:stretch>
            <a:fillRect/>
          </a:stretch>
        </p:blipFill>
        <p:spPr>
          <a:xfrm>
            <a:off x="4032401" y="2617886"/>
            <a:ext cx="4213031" cy="33083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2" t="29906" r="35072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4"/>
            <a:ext cx="12192000" cy="6858001"/>
          </a:xfrm>
          <a:prstGeom prst="rect">
            <a:avLst/>
          </a:prstGeom>
          <a:solidFill>
            <a:srgbClr val="EAF6F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9" b="13753"/>
          <a:stretch>
            <a:fillRect/>
          </a:stretch>
        </p:blipFill>
        <p:spPr>
          <a:xfrm>
            <a:off x="0" y="6431280"/>
            <a:ext cx="1219200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6" b="24363"/>
          <a:stretch>
            <a:fillRect/>
          </a:stretch>
        </p:blipFill>
        <p:spPr>
          <a:xfrm rot="10800000">
            <a:off x="0" y="0"/>
            <a:ext cx="12192000" cy="2743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5"/>
          <p:cNvSpPr/>
          <p:nvPr/>
        </p:nvSpPr>
        <p:spPr bwMode="auto">
          <a:xfrm rot="10800000">
            <a:off x="5233905" y="2309091"/>
            <a:ext cx="1726964" cy="1119909"/>
          </a:xfrm>
          <a:custGeom>
            <a:avLst/>
            <a:gdLst>
              <a:gd name="T0" fmla="*/ 101 w 349"/>
              <a:gd name="T1" fmla="*/ 132 h 227"/>
              <a:gd name="T2" fmla="*/ 136 w 349"/>
              <a:gd name="T3" fmla="*/ 117 h 227"/>
              <a:gd name="T4" fmla="*/ 161 w 349"/>
              <a:gd name="T5" fmla="*/ 71 h 227"/>
              <a:gd name="T6" fmla="*/ 313 w 349"/>
              <a:gd name="T7" fmla="*/ 12 h 227"/>
              <a:gd name="T8" fmla="*/ 329 w 349"/>
              <a:gd name="T9" fmla="*/ 3 h 227"/>
              <a:gd name="T10" fmla="*/ 345 w 349"/>
              <a:gd name="T11" fmla="*/ 3 h 227"/>
              <a:gd name="T12" fmla="*/ 348 w 349"/>
              <a:gd name="T13" fmla="*/ 18 h 227"/>
              <a:gd name="T14" fmla="*/ 329 w 349"/>
              <a:gd name="T15" fmla="*/ 68 h 227"/>
              <a:gd name="T16" fmla="*/ 249 w 349"/>
              <a:gd name="T17" fmla="*/ 190 h 227"/>
              <a:gd name="T18" fmla="*/ 223 w 349"/>
              <a:gd name="T19" fmla="*/ 196 h 227"/>
              <a:gd name="T20" fmla="*/ 201 w 349"/>
              <a:gd name="T21" fmla="*/ 195 h 227"/>
              <a:gd name="T22" fmla="*/ 192 w 349"/>
              <a:gd name="T23" fmla="*/ 199 h 227"/>
              <a:gd name="T24" fmla="*/ 24 w 349"/>
              <a:gd name="T25" fmla="*/ 144 h 227"/>
              <a:gd name="T26" fmla="*/ 24 w 349"/>
              <a:gd name="T27" fmla="*/ 50 h 227"/>
              <a:gd name="T28" fmla="*/ 52 w 349"/>
              <a:gd name="T29" fmla="*/ 46 h 227"/>
              <a:gd name="T30" fmla="*/ 100 w 349"/>
              <a:gd name="T31" fmla="*/ 88 h 227"/>
              <a:gd name="T32" fmla="*/ 107 w 349"/>
              <a:gd name="T33" fmla="*/ 117 h 227"/>
              <a:gd name="T34" fmla="*/ 101 w 349"/>
              <a:gd name="T35" fmla="*/ 132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49" h="227">
                <a:moveTo>
                  <a:pt x="101" y="132"/>
                </a:moveTo>
                <a:cubicBezTo>
                  <a:pt x="115" y="126"/>
                  <a:pt x="126" y="121"/>
                  <a:pt x="136" y="117"/>
                </a:cubicBezTo>
                <a:cubicBezTo>
                  <a:pt x="122" y="80"/>
                  <a:pt x="122" y="80"/>
                  <a:pt x="161" y="71"/>
                </a:cubicBezTo>
                <a:cubicBezTo>
                  <a:pt x="215" y="60"/>
                  <a:pt x="266" y="40"/>
                  <a:pt x="313" y="12"/>
                </a:cubicBezTo>
                <a:cubicBezTo>
                  <a:pt x="318" y="9"/>
                  <a:pt x="323" y="5"/>
                  <a:pt x="329" y="3"/>
                </a:cubicBezTo>
                <a:cubicBezTo>
                  <a:pt x="334" y="1"/>
                  <a:pt x="342" y="0"/>
                  <a:pt x="345" y="3"/>
                </a:cubicBezTo>
                <a:cubicBezTo>
                  <a:pt x="348" y="5"/>
                  <a:pt x="349" y="13"/>
                  <a:pt x="348" y="18"/>
                </a:cubicBezTo>
                <a:cubicBezTo>
                  <a:pt x="342" y="35"/>
                  <a:pt x="338" y="53"/>
                  <a:pt x="329" y="68"/>
                </a:cubicBezTo>
                <a:cubicBezTo>
                  <a:pt x="303" y="110"/>
                  <a:pt x="276" y="150"/>
                  <a:pt x="249" y="190"/>
                </a:cubicBezTo>
                <a:cubicBezTo>
                  <a:pt x="243" y="200"/>
                  <a:pt x="235" y="201"/>
                  <a:pt x="223" y="196"/>
                </a:cubicBezTo>
                <a:cubicBezTo>
                  <a:pt x="217" y="193"/>
                  <a:pt x="209" y="195"/>
                  <a:pt x="201" y="195"/>
                </a:cubicBezTo>
                <a:cubicBezTo>
                  <a:pt x="198" y="195"/>
                  <a:pt x="195" y="197"/>
                  <a:pt x="192" y="199"/>
                </a:cubicBezTo>
                <a:cubicBezTo>
                  <a:pt x="133" y="227"/>
                  <a:pt x="76" y="216"/>
                  <a:pt x="24" y="144"/>
                </a:cubicBezTo>
                <a:cubicBezTo>
                  <a:pt x="0" y="110"/>
                  <a:pt x="8" y="81"/>
                  <a:pt x="24" y="50"/>
                </a:cubicBezTo>
                <a:cubicBezTo>
                  <a:pt x="32" y="33"/>
                  <a:pt x="38" y="33"/>
                  <a:pt x="52" y="46"/>
                </a:cubicBezTo>
                <a:cubicBezTo>
                  <a:pt x="68" y="60"/>
                  <a:pt x="83" y="75"/>
                  <a:pt x="100" y="88"/>
                </a:cubicBezTo>
                <a:cubicBezTo>
                  <a:pt x="111" y="97"/>
                  <a:pt x="117" y="104"/>
                  <a:pt x="107" y="117"/>
                </a:cubicBezTo>
                <a:cubicBezTo>
                  <a:pt x="105" y="120"/>
                  <a:pt x="104" y="124"/>
                  <a:pt x="101" y="132"/>
                </a:cubicBezTo>
                <a:close/>
              </a:path>
            </a:pathLst>
          </a:custGeom>
          <a:solidFill>
            <a:srgbClr val="6CA7B9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Freeform 172"/>
          <p:cNvSpPr>
            <a:spLocks noChangeAspect="1" noEditPoints="1"/>
          </p:cNvSpPr>
          <p:nvPr/>
        </p:nvSpPr>
        <p:spPr bwMode="auto">
          <a:xfrm>
            <a:off x="5771199" y="2653458"/>
            <a:ext cx="243746" cy="258980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7"/>
          <p:cNvSpPr/>
          <p:nvPr/>
        </p:nvSpPr>
        <p:spPr bwMode="auto">
          <a:xfrm rot="10800000">
            <a:off x="6267466" y="3128089"/>
            <a:ext cx="1232425" cy="1745280"/>
          </a:xfrm>
          <a:custGeom>
            <a:avLst/>
            <a:gdLst>
              <a:gd name="T0" fmla="*/ 129 w 249"/>
              <a:gd name="T1" fmla="*/ 78 h 354"/>
              <a:gd name="T2" fmla="*/ 123 w 249"/>
              <a:gd name="T3" fmla="*/ 116 h 354"/>
              <a:gd name="T4" fmla="*/ 128 w 249"/>
              <a:gd name="T5" fmla="*/ 120 h 354"/>
              <a:gd name="T6" fmla="*/ 149 w 249"/>
              <a:gd name="T7" fmla="*/ 157 h 354"/>
              <a:gd name="T8" fmla="*/ 113 w 249"/>
              <a:gd name="T9" fmla="*/ 326 h 354"/>
              <a:gd name="T10" fmla="*/ 113 w 249"/>
              <a:gd name="T11" fmla="*/ 337 h 354"/>
              <a:gd name="T12" fmla="*/ 105 w 249"/>
              <a:gd name="T13" fmla="*/ 354 h 354"/>
              <a:gd name="T14" fmla="*/ 89 w 249"/>
              <a:gd name="T15" fmla="*/ 346 h 354"/>
              <a:gd name="T16" fmla="*/ 21 w 249"/>
              <a:gd name="T17" fmla="*/ 229 h 354"/>
              <a:gd name="T18" fmla="*/ 2 w 249"/>
              <a:gd name="T19" fmla="*/ 170 h 354"/>
              <a:gd name="T20" fmla="*/ 10 w 249"/>
              <a:gd name="T21" fmla="*/ 147 h 354"/>
              <a:gd name="T22" fmla="*/ 24 w 249"/>
              <a:gd name="T23" fmla="*/ 123 h 354"/>
              <a:gd name="T24" fmla="*/ 143 w 249"/>
              <a:gd name="T25" fmla="*/ 9 h 354"/>
              <a:gd name="T26" fmla="*/ 238 w 249"/>
              <a:gd name="T27" fmla="*/ 56 h 354"/>
              <a:gd name="T28" fmla="*/ 224 w 249"/>
              <a:gd name="T29" fmla="*/ 85 h 354"/>
              <a:gd name="T30" fmla="*/ 182 w 249"/>
              <a:gd name="T31" fmla="*/ 95 h 354"/>
              <a:gd name="T32" fmla="*/ 129 w 249"/>
              <a:gd name="T33" fmla="*/ 7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9" h="354">
                <a:moveTo>
                  <a:pt x="129" y="78"/>
                </a:moveTo>
                <a:cubicBezTo>
                  <a:pt x="127" y="94"/>
                  <a:pt x="125" y="105"/>
                  <a:pt x="123" y="116"/>
                </a:cubicBezTo>
                <a:cubicBezTo>
                  <a:pt x="126" y="118"/>
                  <a:pt x="127" y="119"/>
                  <a:pt x="128" y="120"/>
                </a:cubicBezTo>
                <a:cubicBezTo>
                  <a:pt x="163" y="124"/>
                  <a:pt x="163" y="124"/>
                  <a:pt x="149" y="157"/>
                </a:cubicBezTo>
                <a:cubicBezTo>
                  <a:pt x="127" y="211"/>
                  <a:pt x="115" y="267"/>
                  <a:pt x="113" y="326"/>
                </a:cubicBezTo>
                <a:cubicBezTo>
                  <a:pt x="113" y="330"/>
                  <a:pt x="114" y="334"/>
                  <a:pt x="113" y="337"/>
                </a:cubicBezTo>
                <a:cubicBezTo>
                  <a:pt x="111" y="343"/>
                  <a:pt x="108" y="349"/>
                  <a:pt x="105" y="354"/>
                </a:cubicBezTo>
                <a:cubicBezTo>
                  <a:pt x="99" y="351"/>
                  <a:pt x="92" y="350"/>
                  <a:pt x="89" y="346"/>
                </a:cubicBezTo>
                <a:cubicBezTo>
                  <a:pt x="65" y="307"/>
                  <a:pt x="42" y="269"/>
                  <a:pt x="21" y="229"/>
                </a:cubicBezTo>
                <a:cubicBezTo>
                  <a:pt x="11" y="211"/>
                  <a:pt x="6" y="190"/>
                  <a:pt x="2" y="170"/>
                </a:cubicBezTo>
                <a:cubicBezTo>
                  <a:pt x="0" y="163"/>
                  <a:pt x="6" y="154"/>
                  <a:pt x="10" y="147"/>
                </a:cubicBezTo>
                <a:cubicBezTo>
                  <a:pt x="14" y="139"/>
                  <a:pt x="23" y="131"/>
                  <a:pt x="24" y="123"/>
                </a:cubicBezTo>
                <a:cubicBezTo>
                  <a:pt x="36" y="50"/>
                  <a:pt x="60" y="26"/>
                  <a:pt x="143" y="9"/>
                </a:cubicBezTo>
                <a:cubicBezTo>
                  <a:pt x="187" y="0"/>
                  <a:pt x="218" y="18"/>
                  <a:pt x="238" y="56"/>
                </a:cubicBezTo>
                <a:cubicBezTo>
                  <a:pt x="249" y="76"/>
                  <a:pt x="246" y="81"/>
                  <a:pt x="224" y="85"/>
                </a:cubicBezTo>
                <a:cubicBezTo>
                  <a:pt x="210" y="88"/>
                  <a:pt x="196" y="91"/>
                  <a:pt x="182" y="95"/>
                </a:cubicBezTo>
                <a:cubicBezTo>
                  <a:pt x="151" y="105"/>
                  <a:pt x="152" y="105"/>
                  <a:pt x="129" y="7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3" name="组合 12"/>
          <p:cNvGrpSpPr>
            <a:grpSpLocks noChangeAspect="1"/>
          </p:cNvGrpSpPr>
          <p:nvPr/>
        </p:nvGrpSpPr>
        <p:grpSpPr>
          <a:xfrm>
            <a:off x="6984990" y="3851969"/>
            <a:ext cx="293248" cy="249518"/>
            <a:chOff x="7909299" y="3772690"/>
            <a:chExt cx="667095" cy="567616"/>
          </a:xfrm>
          <a:solidFill>
            <a:schemeClr val="bg1"/>
          </a:solidFill>
        </p:grpSpPr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7909299" y="3772690"/>
              <a:ext cx="623207" cy="567616"/>
            </a:xfrm>
            <a:custGeom>
              <a:avLst/>
              <a:gdLst>
                <a:gd name="T0" fmla="*/ 499 w 721"/>
                <a:gd name="T1" fmla="*/ 196 h 657"/>
                <a:gd name="T2" fmla="*/ 637 w 721"/>
                <a:gd name="T3" fmla="*/ 322 h 657"/>
                <a:gd name="T4" fmla="*/ 646 w 721"/>
                <a:gd name="T5" fmla="*/ 329 h 657"/>
                <a:gd name="T6" fmla="*/ 672 w 721"/>
                <a:gd name="T7" fmla="*/ 353 h 657"/>
                <a:gd name="T8" fmla="*/ 686 w 721"/>
                <a:gd name="T9" fmla="*/ 367 h 657"/>
                <a:gd name="T10" fmla="*/ 669 w 721"/>
                <a:gd name="T11" fmla="*/ 472 h 657"/>
                <a:gd name="T12" fmla="*/ 611 w 721"/>
                <a:gd name="T13" fmla="*/ 550 h 657"/>
                <a:gd name="T14" fmla="*/ 539 w 721"/>
                <a:gd name="T15" fmla="*/ 598 h 657"/>
                <a:gd name="T16" fmla="*/ 439 w 721"/>
                <a:gd name="T17" fmla="*/ 633 h 657"/>
                <a:gd name="T18" fmla="*/ 433 w 721"/>
                <a:gd name="T19" fmla="*/ 629 h 657"/>
                <a:gd name="T20" fmla="*/ 449 w 721"/>
                <a:gd name="T21" fmla="*/ 594 h 657"/>
                <a:gd name="T22" fmla="*/ 481 w 721"/>
                <a:gd name="T23" fmla="*/ 606 h 657"/>
                <a:gd name="T24" fmla="*/ 501 w 721"/>
                <a:gd name="T25" fmla="*/ 591 h 657"/>
                <a:gd name="T26" fmla="*/ 501 w 721"/>
                <a:gd name="T27" fmla="*/ 577 h 657"/>
                <a:gd name="T28" fmla="*/ 452 w 721"/>
                <a:gd name="T29" fmla="*/ 538 h 657"/>
                <a:gd name="T30" fmla="*/ 449 w 721"/>
                <a:gd name="T31" fmla="*/ 511 h 657"/>
                <a:gd name="T32" fmla="*/ 475 w 721"/>
                <a:gd name="T33" fmla="*/ 508 h 657"/>
                <a:gd name="T34" fmla="*/ 530 w 721"/>
                <a:gd name="T35" fmla="*/ 551 h 657"/>
                <a:gd name="T36" fmla="*/ 567 w 721"/>
                <a:gd name="T37" fmla="*/ 557 h 657"/>
                <a:gd name="T38" fmla="*/ 572 w 721"/>
                <a:gd name="T39" fmla="*/ 549 h 657"/>
                <a:gd name="T40" fmla="*/ 570 w 721"/>
                <a:gd name="T41" fmla="*/ 532 h 657"/>
                <a:gd name="T42" fmla="*/ 506 w 721"/>
                <a:gd name="T43" fmla="*/ 481 h 657"/>
                <a:gd name="T44" fmla="*/ 503 w 721"/>
                <a:gd name="T45" fmla="*/ 455 h 657"/>
                <a:gd name="T46" fmla="*/ 529 w 721"/>
                <a:gd name="T47" fmla="*/ 451 h 657"/>
                <a:gd name="T48" fmla="*/ 596 w 721"/>
                <a:gd name="T49" fmla="*/ 504 h 657"/>
                <a:gd name="T50" fmla="*/ 598 w 721"/>
                <a:gd name="T51" fmla="*/ 505 h 657"/>
                <a:gd name="T52" fmla="*/ 620 w 721"/>
                <a:gd name="T53" fmla="*/ 467 h 657"/>
                <a:gd name="T54" fmla="*/ 549 w 721"/>
                <a:gd name="T55" fmla="*/ 414 h 657"/>
                <a:gd name="T56" fmla="*/ 546 w 721"/>
                <a:gd name="T57" fmla="*/ 388 h 657"/>
                <a:gd name="T58" fmla="*/ 572 w 721"/>
                <a:gd name="T59" fmla="*/ 384 h 657"/>
                <a:gd name="T60" fmla="*/ 642 w 721"/>
                <a:gd name="T61" fmla="*/ 437 h 657"/>
                <a:gd name="T62" fmla="*/ 663 w 721"/>
                <a:gd name="T63" fmla="*/ 429 h 657"/>
                <a:gd name="T64" fmla="*/ 659 w 721"/>
                <a:gd name="T65" fmla="*/ 394 h 657"/>
                <a:gd name="T66" fmla="*/ 645 w 721"/>
                <a:gd name="T67" fmla="*/ 379 h 657"/>
                <a:gd name="T68" fmla="*/ 457 w 721"/>
                <a:gd name="T69" fmla="*/ 209 h 657"/>
                <a:gd name="T70" fmla="*/ 462 w 721"/>
                <a:gd name="T71" fmla="*/ 198 h 657"/>
                <a:gd name="T72" fmla="*/ 496 w 721"/>
                <a:gd name="T73" fmla="*/ 196 h 657"/>
                <a:gd name="T74" fmla="*/ 499 w 721"/>
                <a:gd name="T75" fmla="*/ 196 h 657"/>
                <a:gd name="T76" fmla="*/ 86 w 721"/>
                <a:gd name="T77" fmla="*/ 355 h 657"/>
                <a:gd name="T78" fmla="*/ 59 w 721"/>
                <a:gd name="T79" fmla="*/ 262 h 657"/>
                <a:gd name="T80" fmla="*/ 35 w 721"/>
                <a:gd name="T81" fmla="*/ 239 h 657"/>
                <a:gd name="T82" fmla="*/ 0 w 721"/>
                <a:gd name="T83" fmla="*/ 176 h 657"/>
                <a:gd name="T84" fmla="*/ 16 w 721"/>
                <a:gd name="T85" fmla="*/ 135 h 657"/>
                <a:gd name="T86" fmla="*/ 116 w 721"/>
                <a:gd name="T87" fmla="*/ 27 h 657"/>
                <a:gd name="T88" fmla="*/ 199 w 721"/>
                <a:gd name="T89" fmla="*/ 20 h 657"/>
                <a:gd name="T90" fmla="*/ 242 w 721"/>
                <a:gd name="T91" fmla="*/ 46 h 657"/>
                <a:gd name="T92" fmla="*/ 254 w 721"/>
                <a:gd name="T93" fmla="*/ 50 h 657"/>
                <a:gd name="T94" fmla="*/ 350 w 721"/>
                <a:gd name="T95" fmla="*/ 33 h 657"/>
                <a:gd name="T96" fmla="*/ 284 w 721"/>
                <a:gd name="T97" fmla="*/ 82 h 657"/>
                <a:gd name="T98" fmla="*/ 260 w 721"/>
                <a:gd name="T99" fmla="*/ 87 h 657"/>
                <a:gd name="T100" fmla="*/ 195 w 721"/>
                <a:gd name="T101" fmla="*/ 64 h 657"/>
                <a:gd name="T102" fmla="*/ 176 w 721"/>
                <a:gd name="T103" fmla="*/ 50 h 657"/>
                <a:gd name="T104" fmla="*/ 144 w 721"/>
                <a:gd name="T105" fmla="*/ 53 h 657"/>
                <a:gd name="T106" fmla="*/ 44 w 721"/>
                <a:gd name="T107" fmla="*/ 161 h 657"/>
                <a:gd name="T108" fmla="*/ 44 w 721"/>
                <a:gd name="T109" fmla="*/ 193 h 657"/>
                <a:gd name="T110" fmla="*/ 69 w 721"/>
                <a:gd name="T111" fmla="*/ 220 h 657"/>
                <a:gd name="T112" fmla="*/ 97 w 721"/>
                <a:gd name="T113" fmla="*/ 257 h 657"/>
                <a:gd name="T114" fmla="*/ 115 w 721"/>
                <a:gd name="T115" fmla="*/ 330 h 657"/>
                <a:gd name="T116" fmla="*/ 86 w 721"/>
                <a:gd name="T117" fmla="*/ 35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1" h="657">
                  <a:moveTo>
                    <a:pt x="499" y="196"/>
                  </a:moveTo>
                  <a:cubicBezTo>
                    <a:pt x="545" y="237"/>
                    <a:pt x="592" y="279"/>
                    <a:pt x="637" y="322"/>
                  </a:cubicBezTo>
                  <a:cubicBezTo>
                    <a:pt x="640" y="325"/>
                    <a:pt x="643" y="327"/>
                    <a:pt x="646" y="329"/>
                  </a:cubicBezTo>
                  <a:cubicBezTo>
                    <a:pt x="672" y="353"/>
                    <a:pt x="672" y="353"/>
                    <a:pt x="672" y="353"/>
                  </a:cubicBezTo>
                  <a:cubicBezTo>
                    <a:pt x="686" y="367"/>
                    <a:pt x="686" y="367"/>
                    <a:pt x="686" y="367"/>
                  </a:cubicBezTo>
                  <a:cubicBezTo>
                    <a:pt x="721" y="403"/>
                    <a:pt x="707" y="456"/>
                    <a:pt x="669" y="472"/>
                  </a:cubicBezTo>
                  <a:cubicBezTo>
                    <a:pt x="685" y="513"/>
                    <a:pt x="652" y="552"/>
                    <a:pt x="611" y="550"/>
                  </a:cubicBezTo>
                  <a:cubicBezTo>
                    <a:pt x="606" y="584"/>
                    <a:pt x="574" y="607"/>
                    <a:pt x="539" y="598"/>
                  </a:cubicBezTo>
                  <a:cubicBezTo>
                    <a:pt x="529" y="641"/>
                    <a:pt x="479" y="657"/>
                    <a:pt x="439" y="633"/>
                  </a:cubicBezTo>
                  <a:cubicBezTo>
                    <a:pt x="433" y="629"/>
                    <a:pt x="433" y="629"/>
                    <a:pt x="433" y="629"/>
                  </a:cubicBezTo>
                  <a:cubicBezTo>
                    <a:pt x="441" y="619"/>
                    <a:pt x="446" y="607"/>
                    <a:pt x="449" y="594"/>
                  </a:cubicBezTo>
                  <a:cubicBezTo>
                    <a:pt x="460" y="601"/>
                    <a:pt x="468" y="607"/>
                    <a:pt x="481" y="606"/>
                  </a:cubicBezTo>
                  <a:cubicBezTo>
                    <a:pt x="490" y="605"/>
                    <a:pt x="499" y="600"/>
                    <a:pt x="501" y="591"/>
                  </a:cubicBezTo>
                  <a:cubicBezTo>
                    <a:pt x="502" y="587"/>
                    <a:pt x="502" y="583"/>
                    <a:pt x="501" y="577"/>
                  </a:cubicBezTo>
                  <a:cubicBezTo>
                    <a:pt x="452" y="538"/>
                    <a:pt x="452" y="538"/>
                    <a:pt x="452" y="538"/>
                  </a:cubicBezTo>
                  <a:cubicBezTo>
                    <a:pt x="444" y="531"/>
                    <a:pt x="442" y="519"/>
                    <a:pt x="449" y="511"/>
                  </a:cubicBezTo>
                  <a:cubicBezTo>
                    <a:pt x="455" y="503"/>
                    <a:pt x="467" y="502"/>
                    <a:pt x="475" y="508"/>
                  </a:cubicBezTo>
                  <a:cubicBezTo>
                    <a:pt x="530" y="551"/>
                    <a:pt x="530" y="551"/>
                    <a:pt x="530" y="551"/>
                  </a:cubicBezTo>
                  <a:cubicBezTo>
                    <a:pt x="543" y="562"/>
                    <a:pt x="556" y="566"/>
                    <a:pt x="567" y="557"/>
                  </a:cubicBezTo>
                  <a:cubicBezTo>
                    <a:pt x="569" y="555"/>
                    <a:pt x="571" y="552"/>
                    <a:pt x="572" y="549"/>
                  </a:cubicBezTo>
                  <a:cubicBezTo>
                    <a:pt x="574" y="544"/>
                    <a:pt x="576" y="536"/>
                    <a:pt x="570" y="532"/>
                  </a:cubicBezTo>
                  <a:cubicBezTo>
                    <a:pt x="506" y="481"/>
                    <a:pt x="506" y="481"/>
                    <a:pt x="506" y="481"/>
                  </a:cubicBezTo>
                  <a:cubicBezTo>
                    <a:pt x="498" y="475"/>
                    <a:pt x="496" y="463"/>
                    <a:pt x="503" y="455"/>
                  </a:cubicBezTo>
                  <a:cubicBezTo>
                    <a:pt x="509" y="446"/>
                    <a:pt x="521" y="445"/>
                    <a:pt x="529" y="451"/>
                  </a:cubicBezTo>
                  <a:cubicBezTo>
                    <a:pt x="596" y="504"/>
                    <a:pt x="596" y="504"/>
                    <a:pt x="596" y="504"/>
                  </a:cubicBezTo>
                  <a:cubicBezTo>
                    <a:pt x="597" y="504"/>
                    <a:pt x="597" y="505"/>
                    <a:pt x="598" y="505"/>
                  </a:cubicBezTo>
                  <a:cubicBezTo>
                    <a:pt x="620" y="525"/>
                    <a:pt x="656" y="496"/>
                    <a:pt x="620" y="467"/>
                  </a:cubicBezTo>
                  <a:cubicBezTo>
                    <a:pt x="549" y="414"/>
                    <a:pt x="549" y="414"/>
                    <a:pt x="549" y="414"/>
                  </a:cubicBezTo>
                  <a:cubicBezTo>
                    <a:pt x="541" y="408"/>
                    <a:pt x="539" y="396"/>
                    <a:pt x="546" y="388"/>
                  </a:cubicBezTo>
                  <a:cubicBezTo>
                    <a:pt x="552" y="379"/>
                    <a:pt x="564" y="378"/>
                    <a:pt x="572" y="384"/>
                  </a:cubicBezTo>
                  <a:cubicBezTo>
                    <a:pt x="642" y="437"/>
                    <a:pt x="642" y="437"/>
                    <a:pt x="642" y="437"/>
                  </a:cubicBezTo>
                  <a:cubicBezTo>
                    <a:pt x="649" y="441"/>
                    <a:pt x="659" y="436"/>
                    <a:pt x="663" y="429"/>
                  </a:cubicBezTo>
                  <a:cubicBezTo>
                    <a:pt x="671" y="419"/>
                    <a:pt x="670" y="405"/>
                    <a:pt x="659" y="394"/>
                  </a:cubicBezTo>
                  <a:cubicBezTo>
                    <a:pt x="645" y="379"/>
                    <a:pt x="645" y="379"/>
                    <a:pt x="645" y="379"/>
                  </a:cubicBezTo>
                  <a:cubicBezTo>
                    <a:pt x="457" y="209"/>
                    <a:pt x="457" y="209"/>
                    <a:pt x="457" y="209"/>
                  </a:cubicBezTo>
                  <a:cubicBezTo>
                    <a:pt x="453" y="205"/>
                    <a:pt x="456" y="198"/>
                    <a:pt x="462" y="198"/>
                  </a:cubicBezTo>
                  <a:cubicBezTo>
                    <a:pt x="473" y="198"/>
                    <a:pt x="485" y="198"/>
                    <a:pt x="496" y="196"/>
                  </a:cubicBezTo>
                  <a:cubicBezTo>
                    <a:pt x="497" y="196"/>
                    <a:pt x="498" y="196"/>
                    <a:pt x="499" y="196"/>
                  </a:cubicBezTo>
                  <a:close/>
                  <a:moveTo>
                    <a:pt x="86" y="355"/>
                  </a:moveTo>
                  <a:cubicBezTo>
                    <a:pt x="66" y="330"/>
                    <a:pt x="64" y="295"/>
                    <a:pt x="59" y="262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17" y="219"/>
                    <a:pt x="0" y="205"/>
                    <a:pt x="0" y="176"/>
                  </a:cubicBezTo>
                  <a:cubicBezTo>
                    <a:pt x="0" y="161"/>
                    <a:pt x="6" y="147"/>
                    <a:pt x="16" y="135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38" y="3"/>
                    <a:pt x="174" y="0"/>
                    <a:pt x="199" y="20"/>
                  </a:cubicBezTo>
                  <a:cubicBezTo>
                    <a:pt x="215" y="31"/>
                    <a:pt x="221" y="38"/>
                    <a:pt x="242" y="46"/>
                  </a:cubicBezTo>
                  <a:cubicBezTo>
                    <a:pt x="248" y="48"/>
                    <a:pt x="253" y="50"/>
                    <a:pt x="254" y="50"/>
                  </a:cubicBezTo>
                  <a:cubicBezTo>
                    <a:pt x="284" y="46"/>
                    <a:pt x="316" y="32"/>
                    <a:pt x="350" y="33"/>
                  </a:cubicBezTo>
                  <a:cubicBezTo>
                    <a:pt x="337" y="42"/>
                    <a:pt x="286" y="82"/>
                    <a:pt x="284" y="82"/>
                  </a:cubicBezTo>
                  <a:cubicBezTo>
                    <a:pt x="276" y="84"/>
                    <a:pt x="268" y="86"/>
                    <a:pt x="260" y="87"/>
                  </a:cubicBezTo>
                  <a:cubicBezTo>
                    <a:pt x="241" y="90"/>
                    <a:pt x="208" y="74"/>
                    <a:pt x="195" y="64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66" y="42"/>
                    <a:pt x="152" y="44"/>
                    <a:pt x="144" y="53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36" y="170"/>
                    <a:pt x="36" y="184"/>
                    <a:pt x="44" y="193"/>
                  </a:cubicBezTo>
                  <a:cubicBezTo>
                    <a:pt x="53" y="203"/>
                    <a:pt x="59" y="210"/>
                    <a:pt x="69" y="220"/>
                  </a:cubicBezTo>
                  <a:cubicBezTo>
                    <a:pt x="80" y="230"/>
                    <a:pt x="95" y="244"/>
                    <a:pt x="97" y="257"/>
                  </a:cubicBezTo>
                  <a:cubicBezTo>
                    <a:pt x="100" y="280"/>
                    <a:pt x="102" y="313"/>
                    <a:pt x="115" y="330"/>
                  </a:cubicBezTo>
                  <a:cubicBezTo>
                    <a:pt x="102" y="337"/>
                    <a:pt x="95" y="344"/>
                    <a:pt x="86" y="3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7980982" y="3772690"/>
              <a:ext cx="595412" cy="551158"/>
            </a:xfrm>
            <a:custGeom>
              <a:avLst/>
              <a:gdLst>
                <a:gd name="T0" fmla="*/ 319 w 689"/>
                <a:gd name="T1" fmla="*/ 543 h 638"/>
                <a:gd name="T2" fmla="*/ 262 w 689"/>
                <a:gd name="T3" fmla="*/ 538 h 638"/>
                <a:gd name="T4" fmla="*/ 258 w 689"/>
                <a:gd name="T5" fmla="*/ 538 h 638"/>
                <a:gd name="T6" fmla="*/ 257 w 689"/>
                <a:gd name="T7" fmla="*/ 535 h 638"/>
                <a:gd name="T8" fmla="*/ 241 w 689"/>
                <a:gd name="T9" fmla="*/ 489 h 638"/>
                <a:gd name="T10" fmla="*/ 241 w 689"/>
                <a:gd name="T11" fmla="*/ 489 h 638"/>
                <a:gd name="T12" fmla="*/ 185 w 689"/>
                <a:gd name="T13" fmla="*/ 484 h 638"/>
                <a:gd name="T14" fmla="*/ 181 w 689"/>
                <a:gd name="T15" fmla="*/ 484 h 638"/>
                <a:gd name="T16" fmla="*/ 180 w 689"/>
                <a:gd name="T17" fmla="*/ 481 h 638"/>
                <a:gd name="T18" fmla="*/ 164 w 689"/>
                <a:gd name="T19" fmla="*/ 435 h 638"/>
                <a:gd name="T20" fmla="*/ 164 w 689"/>
                <a:gd name="T21" fmla="*/ 435 h 638"/>
                <a:gd name="T22" fmla="*/ 117 w 689"/>
                <a:gd name="T23" fmla="*/ 425 h 638"/>
                <a:gd name="T24" fmla="*/ 113 w 689"/>
                <a:gd name="T25" fmla="*/ 425 h 638"/>
                <a:gd name="T26" fmla="*/ 113 w 689"/>
                <a:gd name="T27" fmla="*/ 421 h 638"/>
                <a:gd name="T28" fmla="*/ 100 w 689"/>
                <a:gd name="T29" fmla="*/ 365 h 638"/>
                <a:gd name="T30" fmla="*/ 100 w 689"/>
                <a:gd name="T31" fmla="*/ 365 h 638"/>
                <a:gd name="T32" fmla="*/ 32 w 689"/>
                <a:gd name="T33" fmla="*/ 370 h 638"/>
                <a:gd name="T34" fmla="*/ 18 w 689"/>
                <a:gd name="T35" fmla="*/ 386 h 638"/>
                <a:gd name="T36" fmla="*/ 23 w 689"/>
                <a:gd name="T37" fmla="*/ 455 h 638"/>
                <a:gd name="T38" fmla="*/ 23 w 689"/>
                <a:gd name="T39" fmla="*/ 455 h 638"/>
                <a:gd name="T40" fmla="*/ 66 w 689"/>
                <a:gd name="T41" fmla="*/ 465 h 638"/>
                <a:gd name="T42" fmla="*/ 70 w 689"/>
                <a:gd name="T43" fmla="*/ 466 h 638"/>
                <a:gd name="T44" fmla="*/ 69 w 689"/>
                <a:gd name="T45" fmla="*/ 470 h 638"/>
                <a:gd name="T46" fmla="*/ 76 w 689"/>
                <a:gd name="T47" fmla="*/ 536 h 638"/>
                <a:gd name="T48" fmla="*/ 76 w 689"/>
                <a:gd name="T49" fmla="*/ 536 h 638"/>
                <a:gd name="T50" fmla="*/ 142 w 689"/>
                <a:gd name="T51" fmla="*/ 534 h 638"/>
                <a:gd name="T52" fmla="*/ 145 w 689"/>
                <a:gd name="T53" fmla="*/ 534 h 638"/>
                <a:gd name="T54" fmla="*/ 147 w 689"/>
                <a:gd name="T55" fmla="*/ 537 h 638"/>
                <a:gd name="T56" fmla="*/ 164 w 689"/>
                <a:gd name="T57" fmla="*/ 578 h 638"/>
                <a:gd name="T58" fmla="*/ 164 w 689"/>
                <a:gd name="T59" fmla="*/ 578 h 638"/>
                <a:gd name="T60" fmla="*/ 230 w 689"/>
                <a:gd name="T61" fmla="*/ 576 h 638"/>
                <a:gd name="T62" fmla="*/ 233 w 689"/>
                <a:gd name="T63" fmla="*/ 576 h 638"/>
                <a:gd name="T64" fmla="*/ 235 w 689"/>
                <a:gd name="T65" fmla="*/ 579 h 638"/>
                <a:gd name="T66" fmla="*/ 252 w 689"/>
                <a:gd name="T67" fmla="*/ 621 h 638"/>
                <a:gd name="T68" fmla="*/ 320 w 689"/>
                <a:gd name="T69" fmla="*/ 615 h 638"/>
                <a:gd name="T70" fmla="*/ 324 w 689"/>
                <a:gd name="T71" fmla="*/ 611 h 638"/>
                <a:gd name="T72" fmla="*/ 319 w 689"/>
                <a:gd name="T73" fmla="*/ 543 h 638"/>
                <a:gd name="T74" fmla="*/ 449 w 689"/>
                <a:gd name="T75" fmla="*/ 177 h 638"/>
                <a:gd name="T76" fmla="*/ 576 w 689"/>
                <a:gd name="T77" fmla="*/ 299 h 638"/>
                <a:gd name="T78" fmla="*/ 597 w 689"/>
                <a:gd name="T79" fmla="*/ 306 h 638"/>
                <a:gd name="T80" fmla="*/ 616 w 689"/>
                <a:gd name="T81" fmla="*/ 293 h 638"/>
                <a:gd name="T82" fmla="*/ 636 w 689"/>
                <a:gd name="T83" fmla="*/ 234 h 638"/>
                <a:gd name="T84" fmla="*/ 649 w 689"/>
                <a:gd name="T85" fmla="*/ 209 h 638"/>
                <a:gd name="T86" fmla="*/ 671 w 689"/>
                <a:gd name="T87" fmla="*/ 186 h 638"/>
                <a:gd name="T88" fmla="*/ 672 w 689"/>
                <a:gd name="T89" fmla="*/ 121 h 638"/>
                <a:gd name="T90" fmla="*/ 580 w 689"/>
                <a:gd name="T91" fmla="*/ 21 h 638"/>
                <a:gd name="T92" fmla="*/ 515 w 689"/>
                <a:gd name="T93" fmla="*/ 16 h 638"/>
                <a:gd name="T94" fmla="*/ 493 w 689"/>
                <a:gd name="T95" fmla="*/ 34 h 638"/>
                <a:gd name="T96" fmla="*/ 457 w 689"/>
                <a:gd name="T97" fmla="*/ 44 h 638"/>
                <a:gd name="T98" fmla="*/ 390 w 689"/>
                <a:gd name="T99" fmla="*/ 36 h 638"/>
                <a:gd name="T100" fmla="*/ 274 w 689"/>
                <a:gd name="T101" fmla="*/ 67 h 638"/>
                <a:gd name="T102" fmla="*/ 139 w 689"/>
                <a:gd name="T103" fmla="*/ 171 h 638"/>
                <a:gd name="T104" fmla="*/ 203 w 689"/>
                <a:gd name="T105" fmla="*/ 222 h 638"/>
                <a:gd name="T106" fmla="*/ 301 w 689"/>
                <a:gd name="T107" fmla="*/ 161 h 638"/>
                <a:gd name="T108" fmla="*/ 346 w 689"/>
                <a:gd name="T109" fmla="*/ 158 h 638"/>
                <a:gd name="T110" fmla="*/ 408 w 689"/>
                <a:gd name="T111" fmla="*/ 165 h 638"/>
                <a:gd name="T112" fmla="*/ 449 w 689"/>
                <a:gd name="T113" fmla="*/ 17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9" h="638">
                  <a:moveTo>
                    <a:pt x="319" y="543"/>
                  </a:moveTo>
                  <a:cubicBezTo>
                    <a:pt x="302" y="529"/>
                    <a:pt x="279" y="528"/>
                    <a:pt x="262" y="538"/>
                  </a:cubicBezTo>
                  <a:cubicBezTo>
                    <a:pt x="261" y="539"/>
                    <a:pt x="259" y="539"/>
                    <a:pt x="258" y="538"/>
                  </a:cubicBezTo>
                  <a:cubicBezTo>
                    <a:pt x="257" y="537"/>
                    <a:pt x="257" y="536"/>
                    <a:pt x="257" y="535"/>
                  </a:cubicBezTo>
                  <a:cubicBezTo>
                    <a:pt x="260" y="518"/>
                    <a:pt x="255" y="500"/>
                    <a:pt x="241" y="489"/>
                  </a:cubicBezTo>
                  <a:cubicBezTo>
                    <a:pt x="241" y="489"/>
                    <a:pt x="241" y="489"/>
                    <a:pt x="241" y="489"/>
                  </a:cubicBezTo>
                  <a:cubicBezTo>
                    <a:pt x="225" y="475"/>
                    <a:pt x="202" y="473"/>
                    <a:pt x="185" y="484"/>
                  </a:cubicBezTo>
                  <a:cubicBezTo>
                    <a:pt x="183" y="485"/>
                    <a:pt x="182" y="484"/>
                    <a:pt x="181" y="484"/>
                  </a:cubicBezTo>
                  <a:cubicBezTo>
                    <a:pt x="180" y="483"/>
                    <a:pt x="180" y="482"/>
                    <a:pt x="180" y="481"/>
                  </a:cubicBezTo>
                  <a:cubicBezTo>
                    <a:pt x="183" y="464"/>
                    <a:pt x="177" y="446"/>
                    <a:pt x="164" y="435"/>
                  </a:cubicBezTo>
                  <a:cubicBezTo>
                    <a:pt x="164" y="435"/>
                    <a:pt x="164" y="435"/>
                    <a:pt x="164" y="435"/>
                  </a:cubicBezTo>
                  <a:cubicBezTo>
                    <a:pt x="150" y="423"/>
                    <a:pt x="132" y="420"/>
                    <a:pt x="117" y="425"/>
                  </a:cubicBezTo>
                  <a:cubicBezTo>
                    <a:pt x="115" y="426"/>
                    <a:pt x="114" y="425"/>
                    <a:pt x="113" y="425"/>
                  </a:cubicBezTo>
                  <a:cubicBezTo>
                    <a:pt x="112" y="424"/>
                    <a:pt x="112" y="422"/>
                    <a:pt x="113" y="421"/>
                  </a:cubicBezTo>
                  <a:cubicBezTo>
                    <a:pt x="121" y="402"/>
                    <a:pt x="116" y="379"/>
                    <a:pt x="100" y="365"/>
                  </a:cubicBezTo>
                  <a:cubicBezTo>
                    <a:pt x="100" y="365"/>
                    <a:pt x="100" y="365"/>
                    <a:pt x="100" y="365"/>
                  </a:cubicBezTo>
                  <a:cubicBezTo>
                    <a:pt x="80" y="347"/>
                    <a:pt x="49" y="350"/>
                    <a:pt x="32" y="370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0" y="406"/>
                    <a:pt x="2" y="437"/>
                    <a:pt x="23" y="455"/>
                  </a:cubicBezTo>
                  <a:cubicBezTo>
                    <a:pt x="23" y="455"/>
                    <a:pt x="23" y="455"/>
                    <a:pt x="23" y="455"/>
                  </a:cubicBezTo>
                  <a:cubicBezTo>
                    <a:pt x="35" y="465"/>
                    <a:pt x="51" y="469"/>
                    <a:pt x="66" y="465"/>
                  </a:cubicBezTo>
                  <a:cubicBezTo>
                    <a:pt x="68" y="465"/>
                    <a:pt x="69" y="465"/>
                    <a:pt x="70" y="466"/>
                  </a:cubicBezTo>
                  <a:cubicBezTo>
                    <a:pt x="70" y="467"/>
                    <a:pt x="70" y="469"/>
                    <a:pt x="69" y="470"/>
                  </a:cubicBezTo>
                  <a:cubicBezTo>
                    <a:pt x="54" y="490"/>
                    <a:pt x="57" y="519"/>
                    <a:pt x="76" y="536"/>
                  </a:cubicBezTo>
                  <a:cubicBezTo>
                    <a:pt x="76" y="536"/>
                    <a:pt x="76" y="536"/>
                    <a:pt x="76" y="536"/>
                  </a:cubicBezTo>
                  <a:cubicBezTo>
                    <a:pt x="95" y="553"/>
                    <a:pt x="124" y="552"/>
                    <a:pt x="142" y="534"/>
                  </a:cubicBezTo>
                  <a:cubicBezTo>
                    <a:pt x="143" y="533"/>
                    <a:pt x="144" y="533"/>
                    <a:pt x="145" y="534"/>
                  </a:cubicBezTo>
                  <a:cubicBezTo>
                    <a:pt x="147" y="534"/>
                    <a:pt x="147" y="535"/>
                    <a:pt x="147" y="537"/>
                  </a:cubicBezTo>
                  <a:cubicBezTo>
                    <a:pt x="146" y="552"/>
                    <a:pt x="151" y="568"/>
                    <a:pt x="164" y="578"/>
                  </a:cubicBezTo>
                  <a:cubicBezTo>
                    <a:pt x="164" y="578"/>
                    <a:pt x="164" y="578"/>
                    <a:pt x="164" y="578"/>
                  </a:cubicBezTo>
                  <a:cubicBezTo>
                    <a:pt x="183" y="595"/>
                    <a:pt x="212" y="594"/>
                    <a:pt x="230" y="576"/>
                  </a:cubicBezTo>
                  <a:cubicBezTo>
                    <a:pt x="231" y="575"/>
                    <a:pt x="232" y="575"/>
                    <a:pt x="233" y="576"/>
                  </a:cubicBezTo>
                  <a:cubicBezTo>
                    <a:pt x="234" y="576"/>
                    <a:pt x="235" y="577"/>
                    <a:pt x="235" y="579"/>
                  </a:cubicBezTo>
                  <a:cubicBezTo>
                    <a:pt x="233" y="594"/>
                    <a:pt x="239" y="610"/>
                    <a:pt x="252" y="621"/>
                  </a:cubicBezTo>
                  <a:cubicBezTo>
                    <a:pt x="272" y="638"/>
                    <a:pt x="303" y="636"/>
                    <a:pt x="320" y="615"/>
                  </a:cubicBezTo>
                  <a:cubicBezTo>
                    <a:pt x="324" y="611"/>
                    <a:pt x="324" y="611"/>
                    <a:pt x="324" y="611"/>
                  </a:cubicBezTo>
                  <a:cubicBezTo>
                    <a:pt x="341" y="591"/>
                    <a:pt x="339" y="560"/>
                    <a:pt x="319" y="543"/>
                  </a:cubicBezTo>
                  <a:close/>
                  <a:moveTo>
                    <a:pt x="449" y="177"/>
                  </a:moveTo>
                  <a:cubicBezTo>
                    <a:pt x="489" y="216"/>
                    <a:pt x="535" y="260"/>
                    <a:pt x="576" y="299"/>
                  </a:cubicBezTo>
                  <a:cubicBezTo>
                    <a:pt x="582" y="305"/>
                    <a:pt x="589" y="307"/>
                    <a:pt x="597" y="306"/>
                  </a:cubicBezTo>
                  <a:cubicBezTo>
                    <a:pt x="605" y="305"/>
                    <a:pt x="612" y="300"/>
                    <a:pt x="616" y="293"/>
                  </a:cubicBezTo>
                  <a:cubicBezTo>
                    <a:pt x="626" y="275"/>
                    <a:pt x="632" y="256"/>
                    <a:pt x="636" y="234"/>
                  </a:cubicBezTo>
                  <a:cubicBezTo>
                    <a:pt x="638" y="224"/>
                    <a:pt x="642" y="216"/>
                    <a:pt x="649" y="209"/>
                  </a:cubicBezTo>
                  <a:cubicBezTo>
                    <a:pt x="671" y="186"/>
                    <a:pt x="671" y="186"/>
                    <a:pt x="671" y="186"/>
                  </a:cubicBezTo>
                  <a:cubicBezTo>
                    <a:pt x="688" y="168"/>
                    <a:pt x="689" y="139"/>
                    <a:pt x="672" y="121"/>
                  </a:cubicBezTo>
                  <a:cubicBezTo>
                    <a:pt x="580" y="21"/>
                    <a:pt x="580" y="21"/>
                    <a:pt x="580" y="21"/>
                  </a:cubicBezTo>
                  <a:cubicBezTo>
                    <a:pt x="563" y="3"/>
                    <a:pt x="534" y="0"/>
                    <a:pt x="515" y="16"/>
                  </a:cubicBezTo>
                  <a:cubicBezTo>
                    <a:pt x="493" y="34"/>
                    <a:pt x="493" y="34"/>
                    <a:pt x="493" y="34"/>
                  </a:cubicBezTo>
                  <a:cubicBezTo>
                    <a:pt x="483" y="42"/>
                    <a:pt x="471" y="45"/>
                    <a:pt x="457" y="44"/>
                  </a:cubicBezTo>
                  <a:cubicBezTo>
                    <a:pt x="435" y="41"/>
                    <a:pt x="412" y="38"/>
                    <a:pt x="390" y="36"/>
                  </a:cubicBezTo>
                  <a:cubicBezTo>
                    <a:pt x="347" y="30"/>
                    <a:pt x="308" y="41"/>
                    <a:pt x="274" y="67"/>
                  </a:cubicBezTo>
                  <a:cubicBezTo>
                    <a:pt x="229" y="101"/>
                    <a:pt x="184" y="136"/>
                    <a:pt x="139" y="171"/>
                  </a:cubicBezTo>
                  <a:cubicBezTo>
                    <a:pt x="95" y="207"/>
                    <a:pt x="151" y="255"/>
                    <a:pt x="203" y="222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15" y="153"/>
                    <a:pt x="331" y="152"/>
                    <a:pt x="346" y="158"/>
                  </a:cubicBezTo>
                  <a:cubicBezTo>
                    <a:pt x="364" y="167"/>
                    <a:pt x="388" y="168"/>
                    <a:pt x="408" y="165"/>
                  </a:cubicBezTo>
                  <a:cubicBezTo>
                    <a:pt x="423" y="162"/>
                    <a:pt x="437" y="166"/>
                    <a:pt x="449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" name="Freeform 6"/>
          <p:cNvSpPr/>
          <p:nvPr/>
        </p:nvSpPr>
        <p:spPr bwMode="auto">
          <a:xfrm rot="10800000">
            <a:off x="4789079" y="3528431"/>
            <a:ext cx="1556885" cy="1386804"/>
          </a:xfrm>
          <a:custGeom>
            <a:avLst/>
            <a:gdLst>
              <a:gd name="T0" fmla="*/ 227 w 315"/>
              <a:gd name="T1" fmla="*/ 173 h 281"/>
              <a:gd name="T2" fmla="*/ 212 w 315"/>
              <a:gd name="T3" fmla="*/ 160 h 281"/>
              <a:gd name="T4" fmla="*/ 188 w 315"/>
              <a:gd name="T5" fmla="*/ 164 h 281"/>
              <a:gd name="T6" fmla="*/ 160 w 315"/>
              <a:gd name="T7" fmla="*/ 165 h 281"/>
              <a:gd name="T8" fmla="*/ 17 w 315"/>
              <a:gd name="T9" fmla="*/ 40 h 281"/>
              <a:gd name="T10" fmla="*/ 0 w 315"/>
              <a:gd name="T11" fmla="*/ 22 h 281"/>
              <a:gd name="T12" fmla="*/ 22 w 315"/>
              <a:gd name="T13" fmla="*/ 11 h 281"/>
              <a:gd name="T14" fmla="*/ 208 w 315"/>
              <a:gd name="T15" fmla="*/ 18 h 281"/>
              <a:gd name="T16" fmla="*/ 226 w 315"/>
              <a:gd name="T17" fmla="*/ 35 h 281"/>
              <a:gd name="T18" fmla="*/ 243 w 315"/>
              <a:gd name="T19" fmla="*/ 61 h 281"/>
              <a:gd name="T20" fmla="*/ 277 w 315"/>
              <a:gd name="T21" fmla="*/ 235 h 281"/>
              <a:gd name="T22" fmla="*/ 193 w 315"/>
              <a:gd name="T23" fmla="*/ 281 h 281"/>
              <a:gd name="T24" fmla="*/ 178 w 315"/>
              <a:gd name="T25" fmla="*/ 261 h 281"/>
              <a:gd name="T26" fmla="*/ 193 w 315"/>
              <a:gd name="T27" fmla="*/ 194 h 281"/>
              <a:gd name="T28" fmla="*/ 227 w 315"/>
              <a:gd name="T29" fmla="*/ 173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5" h="281">
                <a:moveTo>
                  <a:pt x="227" y="173"/>
                </a:moveTo>
                <a:cubicBezTo>
                  <a:pt x="221" y="167"/>
                  <a:pt x="217" y="164"/>
                  <a:pt x="212" y="160"/>
                </a:cubicBezTo>
                <a:cubicBezTo>
                  <a:pt x="202" y="150"/>
                  <a:pt x="195" y="150"/>
                  <a:pt x="188" y="164"/>
                </a:cubicBezTo>
                <a:cubicBezTo>
                  <a:pt x="179" y="181"/>
                  <a:pt x="172" y="181"/>
                  <a:pt x="160" y="165"/>
                </a:cubicBezTo>
                <a:cubicBezTo>
                  <a:pt x="121" y="114"/>
                  <a:pt x="72" y="73"/>
                  <a:pt x="17" y="40"/>
                </a:cubicBezTo>
                <a:cubicBezTo>
                  <a:pt x="10" y="36"/>
                  <a:pt x="6" y="28"/>
                  <a:pt x="0" y="22"/>
                </a:cubicBezTo>
                <a:cubicBezTo>
                  <a:pt x="7" y="18"/>
                  <a:pt x="14" y="12"/>
                  <a:pt x="22" y="11"/>
                </a:cubicBezTo>
                <a:cubicBezTo>
                  <a:pt x="84" y="0"/>
                  <a:pt x="146" y="2"/>
                  <a:pt x="208" y="18"/>
                </a:cubicBezTo>
                <a:cubicBezTo>
                  <a:pt x="215" y="20"/>
                  <a:pt x="221" y="28"/>
                  <a:pt x="226" y="35"/>
                </a:cubicBezTo>
                <a:cubicBezTo>
                  <a:pt x="233" y="43"/>
                  <a:pt x="235" y="56"/>
                  <a:pt x="243" y="61"/>
                </a:cubicBezTo>
                <a:cubicBezTo>
                  <a:pt x="295" y="97"/>
                  <a:pt x="315" y="152"/>
                  <a:pt x="277" y="235"/>
                </a:cubicBezTo>
                <a:cubicBezTo>
                  <a:pt x="259" y="274"/>
                  <a:pt x="230" y="281"/>
                  <a:pt x="193" y="281"/>
                </a:cubicBezTo>
                <a:cubicBezTo>
                  <a:pt x="179" y="281"/>
                  <a:pt x="174" y="276"/>
                  <a:pt x="178" y="261"/>
                </a:cubicBezTo>
                <a:cubicBezTo>
                  <a:pt x="184" y="239"/>
                  <a:pt x="190" y="216"/>
                  <a:pt x="193" y="194"/>
                </a:cubicBezTo>
                <a:cubicBezTo>
                  <a:pt x="196" y="173"/>
                  <a:pt x="213" y="180"/>
                  <a:pt x="227" y="173"/>
                </a:cubicBezTo>
                <a:close/>
              </a:path>
            </a:pathLst>
          </a:custGeom>
          <a:solidFill>
            <a:srgbClr val="1E8077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425550" y="4409831"/>
            <a:ext cx="277069" cy="277339"/>
            <a:chOff x="5240338" y="2657475"/>
            <a:chExt cx="1630363" cy="1631951"/>
          </a:xfrm>
          <a:solidFill>
            <a:schemeClr val="bg1"/>
          </a:solidFill>
        </p:grpSpPr>
        <p:sp>
          <p:nvSpPr>
            <p:cNvPr id="18" name="Freeform 5"/>
            <p:cNvSpPr/>
            <p:nvPr/>
          </p:nvSpPr>
          <p:spPr bwMode="auto">
            <a:xfrm>
              <a:off x="5240338" y="2735263"/>
              <a:ext cx="1552575" cy="1554163"/>
            </a:xfrm>
            <a:custGeom>
              <a:avLst/>
              <a:gdLst>
                <a:gd name="T0" fmla="*/ 391 w 517"/>
                <a:gd name="T1" fmla="*/ 73 h 519"/>
                <a:gd name="T2" fmla="*/ 346 w 517"/>
                <a:gd name="T3" fmla="*/ 101 h 519"/>
                <a:gd name="T4" fmla="*/ 325 w 517"/>
                <a:gd name="T5" fmla="*/ 98 h 519"/>
                <a:gd name="T6" fmla="*/ 122 w 517"/>
                <a:gd name="T7" fmla="*/ 151 h 519"/>
                <a:gd name="T8" fmla="*/ 125 w 517"/>
                <a:gd name="T9" fmla="*/ 369 h 519"/>
                <a:gd name="T10" fmla="*/ 332 w 517"/>
                <a:gd name="T11" fmla="*/ 416 h 519"/>
                <a:gd name="T12" fmla="*/ 421 w 517"/>
                <a:gd name="T13" fmla="*/ 197 h 519"/>
                <a:gd name="T14" fmla="*/ 425 w 517"/>
                <a:gd name="T15" fmla="*/ 155 h 519"/>
                <a:gd name="T16" fmla="*/ 443 w 517"/>
                <a:gd name="T17" fmla="*/ 127 h 519"/>
                <a:gd name="T18" fmla="*/ 444 w 517"/>
                <a:gd name="T19" fmla="*/ 398 h 519"/>
                <a:gd name="T20" fmla="*/ 113 w 517"/>
                <a:gd name="T21" fmla="*/ 438 h 519"/>
                <a:gd name="T22" fmla="*/ 88 w 517"/>
                <a:gd name="T23" fmla="*/ 101 h 519"/>
                <a:gd name="T24" fmla="*/ 391 w 517"/>
                <a:gd name="T25" fmla="*/ 73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7" h="519">
                  <a:moveTo>
                    <a:pt x="391" y="73"/>
                  </a:moveTo>
                  <a:cubicBezTo>
                    <a:pt x="376" y="83"/>
                    <a:pt x="361" y="93"/>
                    <a:pt x="346" y="101"/>
                  </a:cubicBezTo>
                  <a:cubicBezTo>
                    <a:pt x="340" y="103"/>
                    <a:pt x="331" y="100"/>
                    <a:pt x="325" y="98"/>
                  </a:cubicBezTo>
                  <a:cubicBezTo>
                    <a:pt x="252" y="68"/>
                    <a:pt x="166" y="91"/>
                    <a:pt x="122" y="151"/>
                  </a:cubicBezTo>
                  <a:cubicBezTo>
                    <a:pt x="72" y="219"/>
                    <a:pt x="73" y="305"/>
                    <a:pt x="125" y="369"/>
                  </a:cubicBezTo>
                  <a:cubicBezTo>
                    <a:pt x="174" y="429"/>
                    <a:pt x="261" y="449"/>
                    <a:pt x="332" y="416"/>
                  </a:cubicBezTo>
                  <a:cubicBezTo>
                    <a:pt x="413" y="379"/>
                    <a:pt x="454" y="279"/>
                    <a:pt x="421" y="197"/>
                  </a:cubicBezTo>
                  <a:cubicBezTo>
                    <a:pt x="414" y="181"/>
                    <a:pt x="415" y="169"/>
                    <a:pt x="425" y="155"/>
                  </a:cubicBezTo>
                  <a:cubicBezTo>
                    <a:pt x="432" y="146"/>
                    <a:pt x="437" y="136"/>
                    <a:pt x="443" y="127"/>
                  </a:cubicBezTo>
                  <a:cubicBezTo>
                    <a:pt x="491" y="165"/>
                    <a:pt x="517" y="302"/>
                    <a:pt x="444" y="398"/>
                  </a:cubicBezTo>
                  <a:cubicBezTo>
                    <a:pt x="366" y="501"/>
                    <a:pt x="209" y="519"/>
                    <a:pt x="113" y="438"/>
                  </a:cubicBezTo>
                  <a:cubicBezTo>
                    <a:pt x="0" y="343"/>
                    <a:pt x="9" y="187"/>
                    <a:pt x="88" y="101"/>
                  </a:cubicBezTo>
                  <a:cubicBezTo>
                    <a:pt x="181" y="0"/>
                    <a:pt x="336" y="17"/>
                    <a:pt x="391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6"/>
            <p:cNvSpPr/>
            <p:nvPr/>
          </p:nvSpPr>
          <p:spPr bwMode="auto">
            <a:xfrm>
              <a:off x="5618163" y="3103563"/>
              <a:ext cx="793750" cy="793750"/>
            </a:xfrm>
            <a:custGeom>
              <a:avLst/>
              <a:gdLst>
                <a:gd name="T0" fmla="*/ 132 w 264"/>
                <a:gd name="T1" fmla="*/ 265 h 265"/>
                <a:gd name="T2" fmla="*/ 3 w 264"/>
                <a:gd name="T3" fmla="*/ 128 h 265"/>
                <a:gd name="T4" fmla="*/ 141 w 264"/>
                <a:gd name="T5" fmla="*/ 5 h 265"/>
                <a:gd name="T6" fmla="*/ 161 w 264"/>
                <a:gd name="T7" fmla="*/ 8 h 265"/>
                <a:gd name="T8" fmla="*/ 168 w 264"/>
                <a:gd name="T9" fmla="*/ 27 h 265"/>
                <a:gd name="T10" fmla="*/ 156 w 264"/>
                <a:gd name="T11" fmla="*/ 50 h 265"/>
                <a:gd name="T12" fmla="*/ 135 w 264"/>
                <a:gd name="T13" fmla="*/ 63 h 265"/>
                <a:gd name="T14" fmla="*/ 60 w 264"/>
                <a:gd name="T15" fmla="*/ 131 h 265"/>
                <a:gd name="T16" fmla="*/ 124 w 264"/>
                <a:gd name="T17" fmla="*/ 207 h 265"/>
                <a:gd name="T18" fmla="*/ 205 w 264"/>
                <a:gd name="T19" fmla="*/ 136 h 265"/>
                <a:gd name="T20" fmla="*/ 224 w 264"/>
                <a:gd name="T21" fmla="*/ 110 h 265"/>
                <a:gd name="T22" fmla="*/ 226 w 264"/>
                <a:gd name="T23" fmla="*/ 109 h 265"/>
                <a:gd name="T24" fmla="*/ 254 w 264"/>
                <a:gd name="T25" fmla="*/ 97 h 265"/>
                <a:gd name="T26" fmla="*/ 263 w 264"/>
                <a:gd name="T27" fmla="*/ 135 h 265"/>
                <a:gd name="T28" fmla="*/ 132 w 264"/>
                <a:gd name="T29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4" h="265">
                  <a:moveTo>
                    <a:pt x="132" y="265"/>
                  </a:moveTo>
                  <a:cubicBezTo>
                    <a:pt x="57" y="265"/>
                    <a:pt x="0" y="205"/>
                    <a:pt x="3" y="128"/>
                  </a:cubicBezTo>
                  <a:cubicBezTo>
                    <a:pt x="5" y="58"/>
                    <a:pt x="70" y="0"/>
                    <a:pt x="141" y="5"/>
                  </a:cubicBezTo>
                  <a:cubicBezTo>
                    <a:pt x="148" y="6"/>
                    <a:pt x="155" y="7"/>
                    <a:pt x="161" y="8"/>
                  </a:cubicBezTo>
                  <a:cubicBezTo>
                    <a:pt x="173" y="11"/>
                    <a:pt x="175" y="17"/>
                    <a:pt x="168" y="27"/>
                  </a:cubicBezTo>
                  <a:cubicBezTo>
                    <a:pt x="164" y="34"/>
                    <a:pt x="159" y="42"/>
                    <a:pt x="156" y="50"/>
                  </a:cubicBezTo>
                  <a:cubicBezTo>
                    <a:pt x="152" y="60"/>
                    <a:pt x="147" y="63"/>
                    <a:pt x="135" y="63"/>
                  </a:cubicBezTo>
                  <a:cubicBezTo>
                    <a:pt x="94" y="63"/>
                    <a:pt x="63" y="92"/>
                    <a:pt x="60" y="131"/>
                  </a:cubicBezTo>
                  <a:cubicBezTo>
                    <a:pt x="57" y="167"/>
                    <a:pt x="85" y="200"/>
                    <a:pt x="124" y="207"/>
                  </a:cubicBezTo>
                  <a:cubicBezTo>
                    <a:pt x="164" y="214"/>
                    <a:pt x="204" y="180"/>
                    <a:pt x="205" y="136"/>
                  </a:cubicBezTo>
                  <a:cubicBezTo>
                    <a:pt x="205" y="120"/>
                    <a:pt x="209" y="113"/>
                    <a:pt x="224" y="110"/>
                  </a:cubicBezTo>
                  <a:cubicBezTo>
                    <a:pt x="225" y="110"/>
                    <a:pt x="225" y="109"/>
                    <a:pt x="226" y="109"/>
                  </a:cubicBezTo>
                  <a:cubicBezTo>
                    <a:pt x="235" y="105"/>
                    <a:pt x="244" y="101"/>
                    <a:pt x="254" y="97"/>
                  </a:cubicBezTo>
                  <a:cubicBezTo>
                    <a:pt x="257" y="109"/>
                    <a:pt x="263" y="122"/>
                    <a:pt x="263" y="135"/>
                  </a:cubicBezTo>
                  <a:cubicBezTo>
                    <a:pt x="264" y="207"/>
                    <a:pt x="205" y="265"/>
                    <a:pt x="132" y="2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7"/>
            <p:cNvSpPr/>
            <p:nvPr/>
          </p:nvSpPr>
          <p:spPr bwMode="auto">
            <a:xfrm>
              <a:off x="6018213" y="2657475"/>
              <a:ext cx="852488" cy="850900"/>
            </a:xfrm>
            <a:custGeom>
              <a:avLst/>
              <a:gdLst>
                <a:gd name="T0" fmla="*/ 0 w 284"/>
                <a:gd name="T1" fmla="*/ 280 h 284"/>
                <a:gd name="T2" fmla="*/ 10 w 284"/>
                <a:gd name="T3" fmla="*/ 266 h 284"/>
                <a:gd name="T4" fmla="*/ 31 w 284"/>
                <a:gd name="T5" fmla="*/ 214 h 284"/>
                <a:gd name="T6" fmla="*/ 68 w 284"/>
                <a:gd name="T7" fmla="*/ 156 h 284"/>
                <a:gd name="T8" fmla="*/ 165 w 284"/>
                <a:gd name="T9" fmla="*/ 97 h 284"/>
                <a:gd name="T10" fmla="*/ 186 w 284"/>
                <a:gd name="T11" fmla="*/ 62 h 284"/>
                <a:gd name="T12" fmla="*/ 186 w 284"/>
                <a:gd name="T13" fmla="*/ 41 h 284"/>
                <a:gd name="T14" fmla="*/ 216 w 284"/>
                <a:gd name="T15" fmla="*/ 2 h 284"/>
                <a:gd name="T16" fmla="*/ 249 w 284"/>
                <a:gd name="T17" fmla="*/ 34 h 284"/>
                <a:gd name="T18" fmla="*/ 282 w 284"/>
                <a:gd name="T19" fmla="*/ 68 h 284"/>
                <a:gd name="T20" fmla="*/ 243 w 284"/>
                <a:gd name="T21" fmla="*/ 97 h 284"/>
                <a:gd name="T22" fmla="*/ 175 w 284"/>
                <a:gd name="T23" fmla="*/ 142 h 284"/>
                <a:gd name="T24" fmla="*/ 102 w 284"/>
                <a:gd name="T25" fmla="*/ 240 h 284"/>
                <a:gd name="T26" fmla="*/ 69 w 284"/>
                <a:gd name="T27" fmla="*/ 253 h 284"/>
                <a:gd name="T28" fmla="*/ 19 w 284"/>
                <a:gd name="T29" fmla="*/ 273 h 284"/>
                <a:gd name="T30" fmla="*/ 4 w 284"/>
                <a:gd name="T31" fmla="*/ 284 h 284"/>
                <a:gd name="T32" fmla="*/ 0 w 284"/>
                <a:gd name="T33" fmla="*/ 28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280"/>
                  </a:moveTo>
                  <a:cubicBezTo>
                    <a:pt x="4" y="275"/>
                    <a:pt x="6" y="270"/>
                    <a:pt x="10" y="266"/>
                  </a:cubicBezTo>
                  <a:cubicBezTo>
                    <a:pt x="23" y="251"/>
                    <a:pt x="31" y="236"/>
                    <a:pt x="31" y="214"/>
                  </a:cubicBezTo>
                  <a:cubicBezTo>
                    <a:pt x="31" y="189"/>
                    <a:pt x="48" y="169"/>
                    <a:pt x="68" y="156"/>
                  </a:cubicBezTo>
                  <a:cubicBezTo>
                    <a:pt x="100" y="134"/>
                    <a:pt x="132" y="115"/>
                    <a:pt x="165" y="97"/>
                  </a:cubicBezTo>
                  <a:cubicBezTo>
                    <a:pt x="180" y="89"/>
                    <a:pt x="188" y="79"/>
                    <a:pt x="186" y="62"/>
                  </a:cubicBezTo>
                  <a:cubicBezTo>
                    <a:pt x="185" y="55"/>
                    <a:pt x="185" y="48"/>
                    <a:pt x="186" y="41"/>
                  </a:cubicBezTo>
                  <a:cubicBezTo>
                    <a:pt x="187" y="17"/>
                    <a:pt x="198" y="4"/>
                    <a:pt x="216" y="2"/>
                  </a:cubicBezTo>
                  <a:cubicBezTo>
                    <a:pt x="234" y="0"/>
                    <a:pt x="243" y="9"/>
                    <a:pt x="249" y="34"/>
                  </a:cubicBezTo>
                  <a:cubicBezTo>
                    <a:pt x="274" y="40"/>
                    <a:pt x="284" y="50"/>
                    <a:pt x="282" y="68"/>
                  </a:cubicBezTo>
                  <a:cubicBezTo>
                    <a:pt x="280" y="86"/>
                    <a:pt x="266" y="100"/>
                    <a:pt x="243" y="97"/>
                  </a:cubicBezTo>
                  <a:cubicBezTo>
                    <a:pt x="205" y="92"/>
                    <a:pt x="189" y="111"/>
                    <a:pt x="175" y="142"/>
                  </a:cubicBezTo>
                  <a:cubicBezTo>
                    <a:pt x="159" y="181"/>
                    <a:pt x="137" y="215"/>
                    <a:pt x="102" y="240"/>
                  </a:cubicBezTo>
                  <a:cubicBezTo>
                    <a:pt x="92" y="246"/>
                    <a:pt x="80" y="253"/>
                    <a:pt x="69" y="253"/>
                  </a:cubicBezTo>
                  <a:cubicBezTo>
                    <a:pt x="49" y="252"/>
                    <a:pt x="33" y="259"/>
                    <a:pt x="19" y="273"/>
                  </a:cubicBezTo>
                  <a:cubicBezTo>
                    <a:pt x="15" y="277"/>
                    <a:pt x="9" y="280"/>
                    <a:pt x="4" y="284"/>
                  </a:cubicBezTo>
                  <a:cubicBezTo>
                    <a:pt x="3" y="283"/>
                    <a:pt x="1" y="281"/>
                    <a:pt x="0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8"/>
            <p:cNvSpPr/>
            <p:nvPr/>
          </p:nvSpPr>
          <p:spPr bwMode="auto">
            <a:xfrm>
              <a:off x="5907088" y="3403600"/>
              <a:ext cx="222250" cy="219075"/>
            </a:xfrm>
            <a:custGeom>
              <a:avLst/>
              <a:gdLst>
                <a:gd name="T0" fmla="*/ 39 w 74"/>
                <a:gd name="T1" fmla="*/ 3 h 73"/>
                <a:gd name="T2" fmla="*/ 30 w 74"/>
                <a:gd name="T3" fmla="*/ 43 h 73"/>
                <a:gd name="T4" fmla="*/ 69 w 74"/>
                <a:gd name="T5" fmla="*/ 35 h 73"/>
                <a:gd name="T6" fmla="*/ 58 w 74"/>
                <a:gd name="T7" fmla="*/ 62 h 73"/>
                <a:gd name="T8" fmla="*/ 15 w 74"/>
                <a:gd name="T9" fmla="*/ 63 h 73"/>
                <a:gd name="T10" fmla="*/ 6 w 74"/>
                <a:gd name="T11" fmla="*/ 21 h 73"/>
                <a:gd name="T12" fmla="*/ 39 w 74"/>
                <a:gd name="T13" fmla="*/ 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3">
                  <a:moveTo>
                    <a:pt x="39" y="3"/>
                  </a:moveTo>
                  <a:cubicBezTo>
                    <a:pt x="40" y="19"/>
                    <a:pt x="14" y="29"/>
                    <a:pt x="30" y="43"/>
                  </a:cubicBezTo>
                  <a:cubicBezTo>
                    <a:pt x="37" y="48"/>
                    <a:pt x="54" y="38"/>
                    <a:pt x="69" y="35"/>
                  </a:cubicBezTo>
                  <a:cubicBezTo>
                    <a:pt x="74" y="46"/>
                    <a:pt x="68" y="56"/>
                    <a:pt x="58" y="62"/>
                  </a:cubicBezTo>
                  <a:cubicBezTo>
                    <a:pt x="44" y="72"/>
                    <a:pt x="29" y="73"/>
                    <a:pt x="15" y="63"/>
                  </a:cubicBezTo>
                  <a:cubicBezTo>
                    <a:pt x="1" y="52"/>
                    <a:pt x="0" y="36"/>
                    <a:pt x="6" y="21"/>
                  </a:cubicBezTo>
                  <a:cubicBezTo>
                    <a:pt x="11" y="7"/>
                    <a:pt x="22" y="0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7406089" y="2025254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文本框 40"/>
          <p:cNvSpPr txBox="1"/>
          <p:nvPr/>
        </p:nvSpPr>
        <p:spPr>
          <a:xfrm>
            <a:off x="7406089" y="2415144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7632544" y="440458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文本框 40"/>
          <p:cNvSpPr txBox="1"/>
          <p:nvPr/>
        </p:nvSpPr>
        <p:spPr>
          <a:xfrm>
            <a:off x="7632544" y="4794473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2757641" y="2912438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文本框 40"/>
          <p:cNvSpPr txBox="1"/>
          <p:nvPr/>
        </p:nvSpPr>
        <p:spPr>
          <a:xfrm>
            <a:off x="1383566" y="3302328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2" t="29906" r="35072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4"/>
            <a:ext cx="12192000" cy="6858001"/>
          </a:xfrm>
          <a:prstGeom prst="rect">
            <a:avLst/>
          </a:prstGeom>
          <a:solidFill>
            <a:srgbClr val="EAF6F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9" b="13753"/>
          <a:stretch>
            <a:fillRect/>
          </a:stretch>
        </p:blipFill>
        <p:spPr>
          <a:xfrm>
            <a:off x="0" y="6431280"/>
            <a:ext cx="1219200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6" b="24363"/>
          <a:stretch>
            <a:fillRect/>
          </a:stretch>
        </p:blipFill>
        <p:spPr>
          <a:xfrm rot="10800000">
            <a:off x="0" y="0"/>
            <a:ext cx="12192000" cy="2743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Other_2"/>
          <p:cNvSpPr/>
          <p:nvPr/>
        </p:nvSpPr>
        <p:spPr>
          <a:xfrm rot="19424524" flipH="1" flipV="1">
            <a:off x="1202178" y="3808707"/>
            <a:ext cx="176213" cy="260350"/>
          </a:xfrm>
          <a:custGeom>
            <a:avLst/>
            <a:gdLst>
              <a:gd name="connsiteX0" fmla="*/ 0 w 740229"/>
              <a:gd name="connsiteY0" fmla="*/ 304800 h 304800"/>
              <a:gd name="connsiteX1" fmla="*/ 0 w 740229"/>
              <a:gd name="connsiteY1" fmla="*/ 0 h 304800"/>
              <a:gd name="connsiteX2" fmla="*/ 740229 w 740229"/>
              <a:gd name="connsiteY2" fmla="*/ 304800 h 304800"/>
              <a:gd name="connsiteX3" fmla="*/ 0 w 740229"/>
              <a:gd name="connsiteY3" fmla="*/ 304800 h 304800"/>
              <a:gd name="connsiteX0-1" fmla="*/ 20249 w 760478"/>
              <a:gd name="connsiteY0-2" fmla="*/ 244575 h 244575"/>
              <a:gd name="connsiteX1-3" fmla="*/ 0 w 760478"/>
              <a:gd name="connsiteY1-4" fmla="*/ 0 h 244575"/>
              <a:gd name="connsiteX2-5" fmla="*/ 760478 w 760478"/>
              <a:gd name="connsiteY2-6" fmla="*/ 244575 h 244575"/>
              <a:gd name="connsiteX3-7" fmla="*/ 20249 w 760478"/>
              <a:gd name="connsiteY3-8" fmla="*/ 244575 h 244575"/>
              <a:gd name="connsiteX0-9" fmla="*/ 196500 w 760478"/>
              <a:gd name="connsiteY0-10" fmla="*/ 185207 h 244575"/>
              <a:gd name="connsiteX1-11" fmla="*/ 0 w 760478"/>
              <a:gd name="connsiteY1-12" fmla="*/ 0 h 244575"/>
              <a:gd name="connsiteX2-13" fmla="*/ 760478 w 760478"/>
              <a:gd name="connsiteY2-14" fmla="*/ 244575 h 244575"/>
              <a:gd name="connsiteX3-15" fmla="*/ 196500 w 760478"/>
              <a:gd name="connsiteY3-16" fmla="*/ 185207 h 244575"/>
              <a:gd name="connsiteX0-17" fmla="*/ 196500 w 292031"/>
              <a:gd name="connsiteY0-18" fmla="*/ 206225 h 206225"/>
              <a:gd name="connsiteX1-19" fmla="*/ 0 w 292031"/>
              <a:gd name="connsiteY1-20" fmla="*/ 21018 h 206225"/>
              <a:gd name="connsiteX2-21" fmla="*/ 292031 w 292031"/>
              <a:gd name="connsiteY2-22" fmla="*/ 0 h 206225"/>
              <a:gd name="connsiteX3-23" fmla="*/ 196500 w 292031"/>
              <a:gd name="connsiteY3-24" fmla="*/ 206225 h 206225"/>
              <a:gd name="connsiteX0-25" fmla="*/ 169030 w 292031"/>
              <a:gd name="connsiteY0-26" fmla="*/ 178158 h 178158"/>
              <a:gd name="connsiteX1-27" fmla="*/ 0 w 292031"/>
              <a:gd name="connsiteY1-28" fmla="*/ 21018 h 178158"/>
              <a:gd name="connsiteX2-29" fmla="*/ 292031 w 292031"/>
              <a:gd name="connsiteY2-30" fmla="*/ 0 h 178158"/>
              <a:gd name="connsiteX3-31" fmla="*/ 169030 w 292031"/>
              <a:gd name="connsiteY3-32" fmla="*/ 178158 h 178158"/>
              <a:gd name="connsiteX0-33" fmla="*/ 169030 w 235196"/>
              <a:gd name="connsiteY0-34" fmla="*/ 237561 h 237561"/>
              <a:gd name="connsiteX1-35" fmla="*/ 0 w 235196"/>
              <a:gd name="connsiteY1-36" fmla="*/ 80421 h 237561"/>
              <a:gd name="connsiteX2-37" fmla="*/ 235196 w 235196"/>
              <a:gd name="connsiteY2-38" fmla="*/ 0 h 237561"/>
              <a:gd name="connsiteX3-39" fmla="*/ 169030 w 235196"/>
              <a:gd name="connsiteY3-40" fmla="*/ 237561 h 237561"/>
              <a:gd name="connsiteX0-41" fmla="*/ 169030 w 169030"/>
              <a:gd name="connsiteY0-42" fmla="*/ 248064 h 248064"/>
              <a:gd name="connsiteX1-43" fmla="*/ 0 w 169030"/>
              <a:gd name="connsiteY1-44" fmla="*/ 90924 h 248064"/>
              <a:gd name="connsiteX2-45" fmla="*/ 148400 w 169030"/>
              <a:gd name="connsiteY2-46" fmla="*/ 0 h 248064"/>
              <a:gd name="connsiteX3-47" fmla="*/ 169030 w 169030"/>
              <a:gd name="connsiteY3-48" fmla="*/ 248064 h 248064"/>
            </a:gdLst>
            <a:ahLst/>
            <a:cxnLst>
              <a:cxn ang="0">
                <a:pos x="connsiteX0-41" y="connsiteY0-42"/>
              </a:cxn>
              <a:cxn ang="0">
                <a:pos x="connsiteX1-43" y="connsiteY1-44"/>
              </a:cxn>
              <a:cxn ang="0">
                <a:pos x="connsiteX2-45" y="connsiteY2-46"/>
              </a:cxn>
              <a:cxn ang="0">
                <a:pos x="connsiteX3-47" y="connsiteY3-48"/>
              </a:cxn>
            </a:cxnLst>
            <a:rect l="l" t="t" r="r" b="b"/>
            <a:pathLst>
              <a:path w="169030" h="248064">
                <a:moveTo>
                  <a:pt x="169030" y="248064"/>
                </a:moveTo>
                <a:lnTo>
                  <a:pt x="0" y="90924"/>
                </a:lnTo>
                <a:lnTo>
                  <a:pt x="148400" y="0"/>
                </a:lnTo>
                <a:lnTo>
                  <a:pt x="169030" y="24806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8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MH_Other_3"/>
          <p:cNvSpPr/>
          <p:nvPr/>
        </p:nvSpPr>
        <p:spPr>
          <a:xfrm rot="2175476" flipV="1">
            <a:off x="3043678" y="3808707"/>
            <a:ext cx="176213" cy="260350"/>
          </a:xfrm>
          <a:custGeom>
            <a:avLst/>
            <a:gdLst>
              <a:gd name="connsiteX0" fmla="*/ 0 w 740229"/>
              <a:gd name="connsiteY0" fmla="*/ 304800 h 304800"/>
              <a:gd name="connsiteX1" fmla="*/ 0 w 740229"/>
              <a:gd name="connsiteY1" fmla="*/ 0 h 304800"/>
              <a:gd name="connsiteX2" fmla="*/ 740229 w 740229"/>
              <a:gd name="connsiteY2" fmla="*/ 304800 h 304800"/>
              <a:gd name="connsiteX3" fmla="*/ 0 w 740229"/>
              <a:gd name="connsiteY3" fmla="*/ 304800 h 304800"/>
              <a:gd name="connsiteX0-1" fmla="*/ 20249 w 760478"/>
              <a:gd name="connsiteY0-2" fmla="*/ 244575 h 244575"/>
              <a:gd name="connsiteX1-3" fmla="*/ 0 w 760478"/>
              <a:gd name="connsiteY1-4" fmla="*/ 0 h 244575"/>
              <a:gd name="connsiteX2-5" fmla="*/ 760478 w 760478"/>
              <a:gd name="connsiteY2-6" fmla="*/ 244575 h 244575"/>
              <a:gd name="connsiteX3-7" fmla="*/ 20249 w 760478"/>
              <a:gd name="connsiteY3-8" fmla="*/ 244575 h 244575"/>
              <a:gd name="connsiteX0-9" fmla="*/ 196500 w 760478"/>
              <a:gd name="connsiteY0-10" fmla="*/ 185207 h 244575"/>
              <a:gd name="connsiteX1-11" fmla="*/ 0 w 760478"/>
              <a:gd name="connsiteY1-12" fmla="*/ 0 h 244575"/>
              <a:gd name="connsiteX2-13" fmla="*/ 760478 w 760478"/>
              <a:gd name="connsiteY2-14" fmla="*/ 244575 h 244575"/>
              <a:gd name="connsiteX3-15" fmla="*/ 196500 w 760478"/>
              <a:gd name="connsiteY3-16" fmla="*/ 185207 h 244575"/>
              <a:gd name="connsiteX0-17" fmla="*/ 196500 w 292031"/>
              <a:gd name="connsiteY0-18" fmla="*/ 206225 h 206225"/>
              <a:gd name="connsiteX1-19" fmla="*/ 0 w 292031"/>
              <a:gd name="connsiteY1-20" fmla="*/ 21018 h 206225"/>
              <a:gd name="connsiteX2-21" fmla="*/ 292031 w 292031"/>
              <a:gd name="connsiteY2-22" fmla="*/ 0 h 206225"/>
              <a:gd name="connsiteX3-23" fmla="*/ 196500 w 292031"/>
              <a:gd name="connsiteY3-24" fmla="*/ 206225 h 206225"/>
              <a:gd name="connsiteX0-25" fmla="*/ 169030 w 292031"/>
              <a:gd name="connsiteY0-26" fmla="*/ 178158 h 178158"/>
              <a:gd name="connsiteX1-27" fmla="*/ 0 w 292031"/>
              <a:gd name="connsiteY1-28" fmla="*/ 21018 h 178158"/>
              <a:gd name="connsiteX2-29" fmla="*/ 292031 w 292031"/>
              <a:gd name="connsiteY2-30" fmla="*/ 0 h 178158"/>
              <a:gd name="connsiteX3-31" fmla="*/ 169030 w 292031"/>
              <a:gd name="connsiteY3-32" fmla="*/ 178158 h 178158"/>
              <a:gd name="connsiteX0-33" fmla="*/ 169030 w 235196"/>
              <a:gd name="connsiteY0-34" fmla="*/ 237561 h 237561"/>
              <a:gd name="connsiteX1-35" fmla="*/ 0 w 235196"/>
              <a:gd name="connsiteY1-36" fmla="*/ 80421 h 237561"/>
              <a:gd name="connsiteX2-37" fmla="*/ 235196 w 235196"/>
              <a:gd name="connsiteY2-38" fmla="*/ 0 h 237561"/>
              <a:gd name="connsiteX3-39" fmla="*/ 169030 w 235196"/>
              <a:gd name="connsiteY3-40" fmla="*/ 237561 h 237561"/>
              <a:gd name="connsiteX0-41" fmla="*/ 169030 w 169030"/>
              <a:gd name="connsiteY0-42" fmla="*/ 248064 h 248064"/>
              <a:gd name="connsiteX1-43" fmla="*/ 0 w 169030"/>
              <a:gd name="connsiteY1-44" fmla="*/ 90924 h 248064"/>
              <a:gd name="connsiteX2-45" fmla="*/ 148400 w 169030"/>
              <a:gd name="connsiteY2-46" fmla="*/ 0 h 248064"/>
              <a:gd name="connsiteX3-47" fmla="*/ 169030 w 169030"/>
              <a:gd name="connsiteY3-48" fmla="*/ 248064 h 248064"/>
            </a:gdLst>
            <a:ahLst/>
            <a:cxnLst>
              <a:cxn ang="0">
                <a:pos x="connsiteX0-41" y="connsiteY0-42"/>
              </a:cxn>
              <a:cxn ang="0">
                <a:pos x="connsiteX1-43" y="connsiteY1-44"/>
              </a:cxn>
              <a:cxn ang="0">
                <a:pos x="connsiteX2-45" y="connsiteY2-46"/>
              </a:cxn>
              <a:cxn ang="0">
                <a:pos x="connsiteX3-47" y="connsiteY3-48"/>
              </a:cxn>
            </a:cxnLst>
            <a:rect l="l" t="t" r="r" b="b"/>
            <a:pathLst>
              <a:path w="169030" h="248064">
                <a:moveTo>
                  <a:pt x="169030" y="248064"/>
                </a:moveTo>
                <a:lnTo>
                  <a:pt x="0" y="90924"/>
                </a:lnTo>
                <a:lnTo>
                  <a:pt x="148400" y="0"/>
                </a:lnTo>
                <a:lnTo>
                  <a:pt x="169030" y="24806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8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MH_Other_2"/>
          <p:cNvSpPr/>
          <p:nvPr/>
        </p:nvSpPr>
        <p:spPr>
          <a:xfrm rot="19424524" flipH="1" flipV="1">
            <a:off x="3794271" y="3808707"/>
            <a:ext cx="176213" cy="260350"/>
          </a:xfrm>
          <a:custGeom>
            <a:avLst/>
            <a:gdLst>
              <a:gd name="connsiteX0" fmla="*/ 0 w 740229"/>
              <a:gd name="connsiteY0" fmla="*/ 304800 h 304800"/>
              <a:gd name="connsiteX1" fmla="*/ 0 w 740229"/>
              <a:gd name="connsiteY1" fmla="*/ 0 h 304800"/>
              <a:gd name="connsiteX2" fmla="*/ 740229 w 740229"/>
              <a:gd name="connsiteY2" fmla="*/ 304800 h 304800"/>
              <a:gd name="connsiteX3" fmla="*/ 0 w 740229"/>
              <a:gd name="connsiteY3" fmla="*/ 304800 h 304800"/>
              <a:gd name="connsiteX0-1" fmla="*/ 20249 w 760478"/>
              <a:gd name="connsiteY0-2" fmla="*/ 244575 h 244575"/>
              <a:gd name="connsiteX1-3" fmla="*/ 0 w 760478"/>
              <a:gd name="connsiteY1-4" fmla="*/ 0 h 244575"/>
              <a:gd name="connsiteX2-5" fmla="*/ 760478 w 760478"/>
              <a:gd name="connsiteY2-6" fmla="*/ 244575 h 244575"/>
              <a:gd name="connsiteX3-7" fmla="*/ 20249 w 760478"/>
              <a:gd name="connsiteY3-8" fmla="*/ 244575 h 244575"/>
              <a:gd name="connsiteX0-9" fmla="*/ 196500 w 760478"/>
              <a:gd name="connsiteY0-10" fmla="*/ 185207 h 244575"/>
              <a:gd name="connsiteX1-11" fmla="*/ 0 w 760478"/>
              <a:gd name="connsiteY1-12" fmla="*/ 0 h 244575"/>
              <a:gd name="connsiteX2-13" fmla="*/ 760478 w 760478"/>
              <a:gd name="connsiteY2-14" fmla="*/ 244575 h 244575"/>
              <a:gd name="connsiteX3-15" fmla="*/ 196500 w 760478"/>
              <a:gd name="connsiteY3-16" fmla="*/ 185207 h 244575"/>
              <a:gd name="connsiteX0-17" fmla="*/ 196500 w 292031"/>
              <a:gd name="connsiteY0-18" fmla="*/ 206225 h 206225"/>
              <a:gd name="connsiteX1-19" fmla="*/ 0 w 292031"/>
              <a:gd name="connsiteY1-20" fmla="*/ 21018 h 206225"/>
              <a:gd name="connsiteX2-21" fmla="*/ 292031 w 292031"/>
              <a:gd name="connsiteY2-22" fmla="*/ 0 h 206225"/>
              <a:gd name="connsiteX3-23" fmla="*/ 196500 w 292031"/>
              <a:gd name="connsiteY3-24" fmla="*/ 206225 h 206225"/>
              <a:gd name="connsiteX0-25" fmla="*/ 169030 w 292031"/>
              <a:gd name="connsiteY0-26" fmla="*/ 178158 h 178158"/>
              <a:gd name="connsiteX1-27" fmla="*/ 0 w 292031"/>
              <a:gd name="connsiteY1-28" fmla="*/ 21018 h 178158"/>
              <a:gd name="connsiteX2-29" fmla="*/ 292031 w 292031"/>
              <a:gd name="connsiteY2-30" fmla="*/ 0 h 178158"/>
              <a:gd name="connsiteX3-31" fmla="*/ 169030 w 292031"/>
              <a:gd name="connsiteY3-32" fmla="*/ 178158 h 178158"/>
              <a:gd name="connsiteX0-33" fmla="*/ 169030 w 235196"/>
              <a:gd name="connsiteY0-34" fmla="*/ 237561 h 237561"/>
              <a:gd name="connsiteX1-35" fmla="*/ 0 w 235196"/>
              <a:gd name="connsiteY1-36" fmla="*/ 80421 h 237561"/>
              <a:gd name="connsiteX2-37" fmla="*/ 235196 w 235196"/>
              <a:gd name="connsiteY2-38" fmla="*/ 0 h 237561"/>
              <a:gd name="connsiteX3-39" fmla="*/ 169030 w 235196"/>
              <a:gd name="connsiteY3-40" fmla="*/ 237561 h 237561"/>
              <a:gd name="connsiteX0-41" fmla="*/ 169030 w 169030"/>
              <a:gd name="connsiteY0-42" fmla="*/ 248064 h 248064"/>
              <a:gd name="connsiteX1-43" fmla="*/ 0 w 169030"/>
              <a:gd name="connsiteY1-44" fmla="*/ 90924 h 248064"/>
              <a:gd name="connsiteX2-45" fmla="*/ 148400 w 169030"/>
              <a:gd name="connsiteY2-46" fmla="*/ 0 h 248064"/>
              <a:gd name="connsiteX3-47" fmla="*/ 169030 w 169030"/>
              <a:gd name="connsiteY3-48" fmla="*/ 248064 h 248064"/>
            </a:gdLst>
            <a:ahLst/>
            <a:cxnLst>
              <a:cxn ang="0">
                <a:pos x="connsiteX0-41" y="connsiteY0-42"/>
              </a:cxn>
              <a:cxn ang="0">
                <a:pos x="connsiteX1-43" y="connsiteY1-44"/>
              </a:cxn>
              <a:cxn ang="0">
                <a:pos x="connsiteX2-45" y="connsiteY2-46"/>
              </a:cxn>
              <a:cxn ang="0">
                <a:pos x="connsiteX3-47" y="connsiteY3-48"/>
              </a:cxn>
            </a:cxnLst>
            <a:rect l="l" t="t" r="r" b="b"/>
            <a:pathLst>
              <a:path w="169030" h="248064">
                <a:moveTo>
                  <a:pt x="169030" y="248064"/>
                </a:moveTo>
                <a:lnTo>
                  <a:pt x="0" y="90924"/>
                </a:lnTo>
                <a:lnTo>
                  <a:pt x="148400" y="0"/>
                </a:lnTo>
                <a:lnTo>
                  <a:pt x="169030" y="24806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8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MH_Other_3"/>
          <p:cNvSpPr/>
          <p:nvPr/>
        </p:nvSpPr>
        <p:spPr>
          <a:xfrm rot="2175476" flipV="1">
            <a:off x="5635771" y="3808707"/>
            <a:ext cx="176213" cy="260350"/>
          </a:xfrm>
          <a:custGeom>
            <a:avLst/>
            <a:gdLst>
              <a:gd name="connsiteX0" fmla="*/ 0 w 740229"/>
              <a:gd name="connsiteY0" fmla="*/ 304800 h 304800"/>
              <a:gd name="connsiteX1" fmla="*/ 0 w 740229"/>
              <a:gd name="connsiteY1" fmla="*/ 0 h 304800"/>
              <a:gd name="connsiteX2" fmla="*/ 740229 w 740229"/>
              <a:gd name="connsiteY2" fmla="*/ 304800 h 304800"/>
              <a:gd name="connsiteX3" fmla="*/ 0 w 740229"/>
              <a:gd name="connsiteY3" fmla="*/ 304800 h 304800"/>
              <a:gd name="connsiteX0-1" fmla="*/ 20249 w 760478"/>
              <a:gd name="connsiteY0-2" fmla="*/ 244575 h 244575"/>
              <a:gd name="connsiteX1-3" fmla="*/ 0 w 760478"/>
              <a:gd name="connsiteY1-4" fmla="*/ 0 h 244575"/>
              <a:gd name="connsiteX2-5" fmla="*/ 760478 w 760478"/>
              <a:gd name="connsiteY2-6" fmla="*/ 244575 h 244575"/>
              <a:gd name="connsiteX3-7" fmla="*/ 20249 w 760478"/>
              <a:gd name="connsiteY3-8" fmla="*/ 244575 h 244575"/>
              <a:gd name="connsiteX0-9" fmla="*/ 196500 w 760478"/>
              <a:gd name="connsiteY0-10" fmla="*/ 185207 h 244575"/>
              <a:gd name="connsiteX1-11" fmla="*/ 0 w 760478"/>
              <a:gd name="connsiteY1-12" fmla="*/ 0 h 244575"/>
              <a:gd name="connsiteX2-13" fmla="*/ 760478 w 760478"/>
              <a:gd name="connsiteY2-14" fmla="*/ 244575 h 244575"/>
              <a:gd name="connsiteX3-15" fmla="*/ 196500 w 760478"/>
              <a:gd name="connsiteY3-16" fmla="*/ 185207 h 244575"/>
              <a:gd name="connsiteX0-17" fmla="*/ 196500 w 292031"/>
              <a:gd name="connsiteY0-18" fmla="*/ 206225 h 206225"/>
              <a:gd name="connsiteX1-19" fmla="*/ 0 w 292031"/>
              <a:gd name="connsiteY1-20" fmla="*/ 21018 h 206225"/>
              <a:gd name="connsiteX2-21" fmla="*/ 292031 w 292031"/>
              <a:gd name="connsiteY2-22" fmla="*/ 0 h 206225"/>
              <a:gd name="connsiteX3-23" fmla="*/ 196500 w 292031"/>
              <a:gd name="connsiteY3-24" fmla="*/ 206225 h 206225"/>
              <a:gd name="connsiteX0-25" fmla="*/ 169030 w 292031"/>
              <a:gd name="connsiteY0-26" fmla="*/ 178158 h 178158"/>
              <a:gd name="connsiteX1-27" fmla="*/ 0 w 292031"/>
              <a:gd name="connsiteY1-28" fmla="*/ 21018 h 178158"/>
              <a:gd name="connsiteX2-29" fmla="*/ 292031 w 292031"/>
              <a:gd name="connsiteY2-30" fmla="*/ 0 h 178158"/>
              <a:gd name="connsiteX3-31" fmla="*/ 169030 w 292031"/>
              <a:gd name="connsiteY3-32" fmla="*/ 178158 h 178158"/>
              <a:gd name="connsiteX0-33" fmla="*/ 169030 w 235196"/>
              <a:gd name="connsiteY0-34" fmla="*/ 237561 h 237561"/>
              <a:gd name="connsiteX1-35" fmla="*/ 0 w 235196"/>
              <a:gd name="connsiteY1-36" fmla="*/ 80421 h 237561"/>
              <a:gd name="connsiteX2-37" fmla="*/ 235196 w 235196"/>
              <a:gd name="connsiteY2-38" fmla="*/ 0 h 237561"/>
              <a:gd name="connsiteX3-39" fmla="*/ 169030 w 235196"/>
              <a:gd name="connsiteY3-40" fmla="*/ 237561 h 237561"/>
              <a:gd name="connsiteX0-41" fmla="*/ 169030 w 169030"/>
              <a:gd name="connsiteY0-42" fmla="*/ 248064 h 248064"/>
              <a:gd name="connsiteX1-43" fmla="*/ 0 w 169030"/>
              <a:gd name="connsiteY1-44" fmla="*/ 90924 h 248064"/>
              <a:gd name="connsiteX2-45" fmla="*/ 148400 w 169030"/>
              <a:gd name="connsiteY2-46" fmla="*/ 0 h 248064"/>
              <a:gd name="connsiteX3-47" fmla="*/ 169030 w 169030"/>
              <a:gd name="connsiteY3-48" fmla="*/ 248064 h 248064"/>
            </a:gdLst>
            <a:ahLst/>
            <a:cxnLst>
              <a:cxn ang="0">
                <a:pos x="connsiteX0-41" y="connsiteY0-42"/>
              </a:cxn>
              <a:cxn ang="0">
                <a:pos x="connsiteX1-43" y="connsiteY1-44"/>
              </a:cxn>
              <a:cxn ang="0">
                <a:pos x="connsiteX2-45" y="connsiteY2-46"/>
              </a:cxn>
              <a:cxn ang="0">
                <a:pos x="connsiteX3-47" y="connsiteY3-48"/>
              </a:cxn>
            </a:cxnLst>
            <a:rect l="l" t="t" r="r" b="b"/>
            <a:pathLst>
              <a:path w="169030" h="248064">
                <a:moveTo>
                  <a:pt x="169030" y="248064"/>
                </a:moveTo>
                <a:lnTo>
                  <a:pt x="0" y="90924"/>
                </a:lnTo>
                <a:lnTo>
                  <a:pt x="148400" y="0"/>
                </a:lnTo>
                <a:lnTo>
                  <a:pt x="169030" y="24806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8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MH_Other_2"/>
          <p:cNvSpPr/>
          <p:nvPr/>
        </p:nvSpPr>
        <p:spPr>
          <a:xfrm rot="19424524" flipH="1" flipV="1">
            <a:off x="6386364" y="3808707"/>
            <a:ext cx="176213" cy="260350"/>
          </a:xfrm>
          <a:custGeom>
            <a:avLst/>
            <a:gdLst>
              <a:gd name="connsiteX0" fmla="*/ 0 w 740229"/>
              <a:gd name="connsiteY0" fmla="*/ 304800 h 304800"/>
              <a:gd name="connsiteX1" fmla="*/ 0 w 740229"/>
              <a:gd name="connsiteY1" fmla="*/ 0 h 304800"/>
              <a:gd name="connsiteX2" fmla="*/ 740229 w 740229"/>
              <a:gd name="connsiteY2" fmla="*/ 304800 h 304800"/>
              <a:gd name="connsiteX3" fmla="*/ 0 w 740229"/>
              <a:gd name="connsiteY3" fmla="*/ 304800 h 304800"/>
              <a:gd name="connsiteX0-1" fmla="*/ 20249 w 760478"/>
              <a:gd name="connsiteY0-2" fmla="*/ 244575 h 244575"/>
              <a:gd name="connsiteX1-3" fmla="*/ 0 w 760478"/>
              <a:gd name="connsiteY1-4" fmla="*/ 0 h 244575"/>
              <a:gd name="connsiteX2-5" fmla="*/ 760478 w 760478"/>
              <a:gd name="connsiteY2-6" fmla="*/ 244575 h 244575"/>
              <a:gd name="connsiteX3-7" fmla="*/ 20249 w 760478"/>
              <a:gd name="connsiteY3-8" fmla="*/ 244575 h 244575"/>
              <a:gd name="connsiteX0-9" fmla="*/ 196500 w 760478"/>
              <a:gd name="connsiteY0-10" fmla="*/ 185207 h 244575"/>
              <a:gd name="connsiteX1-11" fmla="*/ 0 w 760478"/>
              <a:gd name="connsiteY1-12" fmla="*/ 0 h 244575"/>
              <a:gd name="connsiteX2-13" fmla="*/ 760478 w 760478"/>
              <a:gd name="connsiteY2-14" fmla="*/ 244575 h 244575"/>
              <a:gd name="connsiteX3-15" fmla="*/ 196500 w 760478"/>
              <a:gd name="connsiteY3-16" fmla="*/ 185207 h 244575"/>
              <a:gd name="connsiteX0-17" fmla="*/ 196500 w 292031"/>
              <a:gd name="connsiteY0-18" fmla="*/ 206225 h 206225"/>
              <a:gd name="connsiteX1-19" fmla="*/ 0 w 292031"/>
              <a:gd name="connsiteY1-20" fmla="*/ 21018 h 206225"/>
              <a:gd name="connsiteX2-21" fmla="*/ 292031 w 292031"/>
              <a:gd name="connsiteY2-22" fmla="*/ 0 h 206225"/>
              <a:gd name="connsiteX3-23" fmla="*/ 196500 w 292031"/>
              <a:gd name="connsiteY3-24" fmla="*/ 206225 h 206225"/>
              <a:gd name="connsiteX0-25" fmla="*/ 169030 w 292031"/>
              <a:gd name="connsiteY0-26" fmla="*/ 178158 h 178158"/>
              <a:gd name="connsiteX1-27" fmla="*/ 0 w 292031"/>
              <a:gd name="connsiteY1-28" fmla="*/ 21018 h 178158"/>
              <a:gd name="connsiteX2-29" fmla="*/ 292031 w 292031"/>
              <a:gd name="connsiteY2-30" fmla="*/ 0 h 178158"/>
              <a:gd name="connsiteX3-31" fmla="*/ 169030 w 292031"/>
              <a:gd name="connsiteY3-32" fmla="*/ 178158 h 178158"/>
              <a:gd name="connsiteX0-33" fmla="*/ 169030 w 235196"/>
              <a:gd name="connsiteY0-34" fmla="*/ 237561 h 237561"/>
              <a:gd name="connsiteX1-35" fmla="*/ 0 w 235196"/>
              <a:gd name="connsiteY1-36" fmla="*/ 80421 h 237561"/>
              <a:gd name="connsiteX2-37" fmla="*/ 235196 w 235196"/>
              <a:gd name="connsiteY2-38" fmla="*/ 0 h 237561"/>
              <a:gd name="connsiteX3-39" fmla="*/ 169030 w 235196"/>
              <a:gd name="connsiteY3-40" fmla="*/ 237561 h 237561"/>
              <a:gd name="connsiteX0-41" fmla="*/ 169030 w 169030"/>
              <a:gd name="connsiteY0-42" fmla="*/ 248064 h 248064"/>
              <a:gd name="connsiteX1-43" fmla="*/ 0 w 169030"/>
              <a:gd name="connsiteY1-44" fmla="*/ 90924 h 248064"/>
              <a:gd name="connsiteX2-45" fmla="*/ 148400 w 169030"/>
              <a:gd name="connsiteY2-46" fmla="*/ 0 h 248064"/>
              <a:gd name="connsiteX3-47" fmla="*/ 169030 w 169030"/>
              <a:gd name="connsiteY3-48" fmla="*/ 248064 h 248064"/>
            </a:gdLst>
            <a:ahLst/>
            <a:cxnLst>
              <a:cxn ang="0">
                <a:pos x="connsiteX0-41" y="connsiteY0-42"/>
              </a:cxn>
              <a:cxn ang="0">
                <a:pos x="connsiteX1-43" y="connsiteY1-44"/>
              </a:cxn>
              <a:cxn ang="0">
                <a:pos x="connsiteX2-45" y="connsiteY2-46"/>
              </a:cxn>
              <a:cxn ang="0">
                <a:pos x="connsiteX3-47" y="connsiteY3-48"/>
              </a:cxn>
            </a:cxnLst>
            <a:rect l="l" t="t" r="r" b="b"/>
            <a:pathLst>
              <a:path w="169030" h="248064">
                <a:moveTo>
                  <a:pt x="169030" y="248064"/>
                </a:moveTo>
                <a:lnTo>
                  <a:pt x="0" y="90924"/>
                </a:lnTo>
                <a:lnTo>
                  <a:pt x="148400" y="0"/>
                </a:lnTo>
                <a:lnTo>
                  <a:pt x="169030" y="24806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8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MH_Other_3"/>
          <p:cNvSpPr/>
          <p:nvPr/>
        </p:nvSpPr>
        <p:spPr>
          <a:xfrm rot="2175476" flipV="1">
            <a:off x="8227864" y="3808707"/>
            <a:ext cx="176213" cy="260350"/>
          </a:xfrm>
          <a:custGeom>
            <a:avLst/>
            <a:gdLst>
              <a:gd name="connsiteX0" fmla="*/ 0 w 740229"/>
              <a:gd name="connsiteY0" fmla="*/ 304800 h 304800"/>
              <a:gd name="connsiteX1" fmla="*/ 0 w 740229"/>
              <a:gd name="connsiteY1" fmla="*/ 0 h 304800"/>
              <a:gd name="connsiteX2" fmla="*/ 740229 w 740229"/>
              <a:gd name="connsiteY2" fmla="*/ 304800 h 304800"/>
              <a:gd name="connsiteX3" fmla="*/ 0 w 740229"/>
              <a:gd name="connsiteY3" fmla="*/ 304800 h 304800"/>
              <a:gd name="connsiteX0-1" fmla="*/ 20249 w 760478"/>
              <a:gd name="connsiteY0-2" fmla="*/ 244575 h 244575"/>
              <a:gd name="connsiteX1-3" fmla="*/ 0 w 760478"/>
              <a:gd name="connsiteY1-4" fmla="*/ 0 h 244575"/>
              <a:gd name="connsiteX2-5" fmla="*/ 760478 w 760478"/>
              <a:gd name="connsiteY2-6" fmla="*/ 244575 h 244575"/>
              <a:gd name="connsiteX3-7" fmla="*/ 20249 w 760478"/>
              <a:gd name="connsiteY3-8" fmla="*/ 244575 h 244575"/>
              <a:gd name="connsiteX0-9" fmla="*/ 196500 w 760478"/>
              <a:gd name="connsiteY0-10" fmla="*/ 185207 h 244575"/>
              <a:gd name="connsiteX1-11" fmla="*/ 0 w 760478"/>
              <a:gd name="connsiteY1-12" fmla="*/ 0 h 244575"/>
              <a:gd name="connsiteX2-13" fmla="*/ 760478 w 760478"/>
              <a:gd name="connsiteY2-14" fmla="*/ 244575 h 244575"/>
              <a:gd name="connsiteX3-15" fmla="*/ 196500 w 760478"/>
              <a:gd name="connsiteY3-16" fmla="*/ 185207 h 244575"/>
              <a:gd name="connsiteX0-17" fmla="*/ 196500 w 292031"/>
              <a:gd name="connsiteY0-18" fmla="*/ 206225 h 206225"/>
              <a:gd name="connsiteX1-19" fmla="*/ 0 w 292031"/>
              <a:gd name="connsiteY1-20" fmla="*/ 21018 h 206225"/>
              <a:gd name="connsiteX2-21" fmla="*/ 292031 w 292031"/>
              <a:gd name="connsiteY2-22" fmla="*/ 0 h 206225"/>
              <a:gd name="connsiteX3-23" fmla="*/ 196500 w 292031"/>
              <a:gd name="connsiteY3-24" fmla="*/ 206225 h 206225"/>
              <a:gd name="connsiteX0-25" fmla="*/ 169030 w 292031"/>
              <a:gd name="connsiteY0-26" fmla="*/ 178158 h 178158"/>
              <a:gd name="connsiteX1-27" fmla="*/ 0 w 292031"/>
              <a:gd name="connsiteY1-28" fmla="*/ 21018 h 178158"/>
              <a:gd name="connsiteX2-29" fmla="*/ 292031 w 292031"/>
              <a:gd name="connsiteY2-30" fmla="*/ 0 h 178158"/>
              <a:gd name="connsiteX3-31" fmla="*/ 169030 w 292031"/>
              <a:gd name="connsiteY3-32" fmla="*/ 178158 h 178158"/>
              <a:gd name="connsiteX0-33" fmla="*/ 169030 w 235196"/>
              <a:gd name="connsiteY0-34" fmla="*/ 237561 h 237561"/>
              <a:gd name="connsiteX1-35" fmla="*/ 0 w 235196"/>
              <a:gd name="connsiteY1-36" fmla="*/ 80421 h 237561"/>
              <a:gd name="connsiteX2-37" fmla="*/ 235196 w 235196"/>
              <a:gd name="connsiteY2-38" fmla="*/ 0 h 237561"/>
              <a:gd name="connsiteX3-39" fmla="*/ 169030 w 235196"/>
              <a:gd name="connsiteY3-40" fmla="*/ 237561 h 237561"/>
              <a:gd name="connsiteX0-41" fmla="*/ 169030 w 169030"/>
              <a:gd name="connsiteY0-42" fmla="*/ 248064 h 248064"/>
              <a:gd name="connsiteX1-43" fmla="*/ 0 w 169030"/>
              <a:gd name="connsiteY1-44" fmla="*/ 90924 h 248064"/>
              <a:gd name="connsiteX2-45" fmla="*/ 148400 w 169030"/>
              <a:gd name="connsiteY2-46" fmla="*/ 0 h 248064"/>
              <a:gd name="connsiteX3-47" fmla="*/ 169030 w 169030"/>
              <a:gd name="connsiteY3-48" fmla="*/ 248064 h 248064"/>
            </a:gdLst>
            <a:ahLst/>
            <a:cxnLst>
              <a:cxn ang="0">
                <a:pos x="connsiteX0-41" y="connsiteY0-42"/>
              </a:cxn>
              <a:cxn ang="0">
                <a:pos x="connsiteX1-43" y="connsiteY1-44"/>
              </a:cxn>
              <a:cxn ang="0">
                <a:pos x="connsiteX2-45" y="connsiteY2-46"/>
              </a:cxn>
              <a:cxn ang="0">
                <a:pos x="connsiteX3-47" y="connsiteY3-48"/>
              </a:cxn>
            </a:cxnLst>
            <a:rect l="l" t="t" r="r" b="b"/>
            <a:pathLst>
              <a:path w="169030" h="248064">
                <a:moveTo>
                  <a:pt x="169030" y="248064"/>
                </a:moveTo>
                <a:lnTo>
                  <a:pt x="0" y="90924"/>
                </a:lnTo>
                <a:lnTo>
                  <a:pt x="148400" y="0"/>
                </a:lnTo>
                <a:lnTo>
                  <a:pt x="169030" y="24806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8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MH_Other_2"/>
          <p:cNvSpPr/>
          <p:nvPr/>
        </p:nvSpPr>
        <p:spPr>
          <a:xfrm rot="19424524" flipH="1" flipV="1">
            <a:off x="8978456" y="3808707"/>
            <a:ext cx="176213" cy="260350"/>
          </a:xfrm>
          <a:custGeom>
            <a:avLst/>
            <a:gdLst>
              <a:gd name="connsiteX0" fmla="*/ 0 w 740229"/>
              <a:gd name="connsiteY0" fmla="*/ 304800 h 304800"/>
              <a:gd name="connsiteX1" fmla="*/ 0 w 740229"/>
              <a:gd name="connsiteY1" fmla="*/ 0 h 304800"/>
              <a:gd name="connsiteX2" fmla="*/ 740229 w 740229"/>
              <a:gd name="connsiteY2" fmla="*/ 304800 h 304800"/>
              <a:gd name="connsiteX3" fmla="*/ 0 w 740229"/>
              <a:gd name="connsiteY3" fmla="*/ 304800 h 304800"/>
              <a:gd name="connsiteX0-1" fmla="*/ 20249 w 760478"/>
              <a:gd name="connsiteY0-2" fmla="*/ 244575 h 244575"/>
              <a:gd name="connsiteX1-3" fmla="*/ 0 w 760478"/>
              <a:gd name="connsiteY1-4" fmla="*/ 0 h 244575"/>
              <a:gd name="connsiteX2-5" fmla="*/ 760478 w 760478"/>
              <a:gd name="connsiteY2-6" fmla="*/ 244575 h 244575"/>
              <a:gd name="connsiteX3-7" fmla="*/ 20249 w 760478"/>
              <a:gd name="connsiteY3-8" fmla="*/ 244575 h 244575"/>
              <a:gd name="connsiteX0-9" fmla="*/ 196500 w 760478"/>
              <a:gd name="connsiteY0-10" fmla="*/ 185207 h 244575"/>
              <a:gd name="connsiteX1-11" fmla="*/ 0 w 760478"/>
              <a:gd name="connsiteY1-12" fmla="*/ 0 h 244575"/>
              <a:gd name="connsiteX2-13" fmla="*/ 760478 w 760478"/>
              <a:gd name="connsiteY2-14" fmla="*/ 244575 h 244575"/>
              <a:gd name="connsiteX3-15" fmla="*/ 196500 w 760478"/>
              <a:gd name="connsiteY3-16" fmla="*/ 185207 h 244575"/>
              <a:gd name="connsiteX0-17" fmla="*/ 196500 w 292031"/>
              <a:gd name="connsiteY0-18" fmla="*/ 206225 h 206225"/>
              <a:gd name="connsiteX1-19" fmla="*/ 0 w 292031"/>
              <a:gd name="connsiteY1-20" fmla="*/ 21018 h 206225"/>
              <a:gd name="connsiteX2-21" fmla="*/ 292031 w 292031"/>
              <a:gd name="connsiteY2-22" fmla="*/ 0 h 206225"/>
              <a:gd name="connsiteX3-23" fmla="*/ 196500 w 292031"/>
              <a:gd name="connsiteY3-24" fmla="*/ 206225 h 206225"/>
              <a:gd name="connsiteX0-25" fmla="*/ 169030 w 292031"/>
              <a:gd name="connsiteY0-26" fmla="*/ 178158 h 178158"/>
              <a:gd name="connsiteX1-27" fmla="*/ 0 w 292031"/>
              <a:gd name="connsiteY1-28" fmla="*/ 21018 h 178158"/>
              <a:gd name="connsiteX2-29" fmla="*/ 292031 w 292031"/>
              <a:gd name="connsiteY2-30" fmla="*/ 0 h 178158"/>
              <a:gd name="connsiteX3-31" fmla="*/ 169030 w 292031"/>
              <a:gd name="connsiteY3-32" fmla="*/ 178158 h 178158"/>
              <a:gd name="connsiteX0-33" fmla="*/ 169030 w 235196"/>
              <a:gd name="connsiteY0-34" fmla="*/ 237561 h 237561"/>
              <a:gd name="connsiteX1-35" fmla="*/ 0 w 235196"/>
              <a:gd name="connsiteY1-36" fmla="*/ 80421 h 237561"/>
              <a:gd name="connsiteX2-37" fmla="*/ 235196 w 235196"/>
              <a:gd name="connsiteY2-38" fmla="*/ 0 h 237561"/>
              <a:gd name="connsiteX3-39" fmla="*/ 169030 w 235196"/>
              <a:gd name="connsiteY3-40" fmla="*/ 237561 h 237561"/>
              <a:gd name="connsiteX0-41" fmla="*/ 169030 w 169030"/>
              <a:gd name="connsiteY0-42" fmla="*/ 248064 h 248064"/>
              <a:gd name="connsiteX1-43" fmla="*/ 0 w 169030"/>
              <a:gd name="connsiteY1-44" fmla="*/ 90924 h 248064"/>
              <a:gd name="connsiteX2-45" fmla="*/ 148400 w 169030"/>
              <a:gd name="connsiteY2-46" fmla="*/ 0 h 248064"/>
              <a:gd name="connsiteX3-47" fmla="*/ 169030 w 169030"/>
              <a:gd name="connsiteY3-48" fmla="*/ 248064 h 248064"/>
            </a:gdLst>
            <a:ahLst/>
            <a:cxnLst>
              <a:cxn ang="0">
                <a:pos x="connsiteX0-41" y="connsiteY0-42"/>
              </a:cxn>
              <a:cxn ang="0">
                <a:pos x="connsiteX1-43" y="connsiteY1-44"/>
              </a:cxn>
              <a:cxn ang="0">
                <a:pos x="connsiteX2-45" y="connsiteY2-46"/>
              </a:cxn>
              <a:cxn ang="0">
                <a:pos x="connsiteX3-47" y="connsiteY3-48"/>
              </a:cxn>
            </a:cxnLst>
            <a:rect l="l" t="t" r="r" b="b"/>
            <a:pathLst>
              <a:path w="169030" h="248064">
                <a:moveTo>
                  <a:pt x="169030" y="248064"/>
                </a:moveTo>
                <a:lnTo>
                  <a:pt x="0" y="90924"/>
                </a:lnTo>
                <a:lnTo>
                  <a:pt x="148400" y="0"/>
                </a:lnTo>
                <a:lnTo>
                  <a:pt x="169030" y="24806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8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MH_Other_3"/>
          <p:cNvSpPr/>
          <p:nvPr/>
        </p:nvSpPr>
        <p:spPr>
          <a:xfrm rot="2175476" flipV="1">
            <a:off x="10819956" y="3808707"/>
            <a:ext cx="176213" cy="260350"/>
          </a:xfrm>
          <a:custGeom>
            <a:avLst/>
            <a:gdLst>
              <a:gd name="connsiteX0" fmla="*/ 0 w 740229"/>
              <a:gd name="connsiteY0" fmla="*/ 304800 h 304800"/>
              <a:gd name="connsiteX1" fmla="*/ 0 w 740229"/>
              <a:gd name="connsiteY1" fmla="*/ 0 h 304800"/>
              <a:gd name="connsiteX2" fmla="*/ 740229 w 740229"/>
              <a:gd name="connsiteY2" fmla="*/ 304800 h 304800"/>
              <a:gd name="connsiteX3" fmla="*/ 0 w 740229"/>
              <a:gd name="connsiteY3" fmla="*/ 304800 h 304800"/>
              <a:gd name="connsiteX0-1" fmla="*/ 20249 w 760478"/>
              <a:gd name="connsiteY0-2" fmla="*/ 244575 h 244575"/>
              <a:gd name="connsiteX1-3" fmla="*/ 0 w 760478"/>
              <a:gd name="connsiteY1-4" fmla="*/ 0 h 244575"/>
              <a:gd name="connsiteX2-5" fmla="*/ 760478 w 760478"/>
              <a:gd name="connsiteY2-6" fmla="*/ 244575 h 244575"/>
              <a:gd name="connsiteX3-7" fmla="*/ 20249 w 760478"/>
              <a:gd name="connsiteY3-8" fmla="*/ 244575 h 244575"/>
              <a:gd name="connsiteX0-9" fmla="*/ 196500 w 760478"/>
              <a:gd name="connsiteY0-10" fmla="*/ 185207 h 244575"/>
              <a:gd name="connsiteX1-11" fmla="*/ 0 w 760478"/>
              <a:gd name="connsiteY1-12" fmla="*/ 0 h 244575"/>
              <a:gd name="connsiteX2-13" fmla="*/ 760478 w 760478"/>
              <a:gd name="connsiteY2-14" fmla="*/ 244575 h 244575"/>
              <a:gd name="connsiteX3-15" fmla="*/ 196500 w 760478"/>
              <a:gd name="connsiteY3-16" fmla="*/ 185207 h 244575"/>
              <a:gd name="connsiteX0-17" fmla="*/ 196500 w 292031"/>
              <a:gd name="connsiteY0-18" fmla="*/ 206225 h 206225"/>
              <a:gd name="connsiteX1-19" fmla="*/ 0 w 292031"/>
              <a:gd name="connsiteY1-20" fmla="*/ 21018 h 206225"/>
              <a:gd name="connsiteX2-21" fmla="*/ 292031 w 292031"/>
              <a:gd name="connsiteY2-22" fmla="*/ 0 h 206225"/>
              <a:gd name="connsiteX3-23" fmla="*/ 196500 w 292031"/>
              <a:gd name="connsiteY3-24" fmla="*/ 206225 h 206225"/>
              <a:gd name="connsiteX0-25" fmla="*/ 169030 w 292031"/>
              <a:gd name="connsiteY0-26" fmla="*/ 178158 h 178158"/>
              <a:gd name="connsiteX1-27" fmla="*/ 0 w 292031"/>
              <a:gd name="connsiteY1-28" fmla="*/ 21018 h 178158"/>
              <a:gd name="connsiteX2-29" fmla="*/ 292031 w 292031"/>
              <a:gd name="connsiteY2-30" fmla="*/ 0 h 178158"/>
              <a:gd name="connsiteX3-31" fmla="*/ 169030 w 292031"/>
              <a:gd name="connsiteY3-32" fmla="*/ 178158 h 178158"/>
              <a:gd name="connsiteX0-33" fmla="*/ 169030 w 235196"/>
              <a:gd name="connsiteY0-34" fmla="*/ 237561 h 237561"/>
              <a:gd name="connsiteX1-35" fmla="*/ 0 w 235196"/>
              <a:gd name="connsiteY1-36" fmla="*/ 80421 h 237561"/>
              <a:gd name="connsiteX2-37" fmla="*/ 235196 w 235196"/>
              <a:gd name="connsiteY2-38" fmla="*/ 0 h 237561"/>
              <a:gd name="connsiteX3-39" fmla="*/ 169030 w 235196"/>
              <a:gd name="connsiteY3-40" fmla="*/ 237561 h 237561"/>
              <a:gd name="connsiteX0-41" fmla="*/ 169030 w 169030"/>
              <a:gd name="connsiteY0-42" fmla="*/ 248064 h 248064"/>
              <a:gd name="connsiteX1-43" fmla="*/ 0 w 169030"/>
              <a:gd name="connsiteY1-44" fmla="*/ 90924 h 248064"/>
              <a:gd name="connsiteX2-45" fmla="*/ 148400 w 169030"/>
              <a:gd name="connsiteY2-46" fmla="*/ 0 h 248064"/>
              <a:gd name="connsiteX3-47" fmla="*/ 169030 w 169030"/>
              <a:gd name="connsiteY3-48" fmla="*/ 248064 h 248064"/>
            </a:gdLst>
            <a:ahLst/>
            <a:cxnLst>
              <a:cxn ang="0">
                <a:pos x="connsiteX0-41" y="connsiteY0-42"/>
              </a:cxn>
              <a:cxn ang="0">
                <a:pos x="connsiteX1-43" y="connsiteY1-44"/>
              </a:cxn>
              <a:cxn ang="0">
                <a:pos x="connsiteX2-45" y="connsiteY2-46"/>
              </a:cxn>
              <a:cxn ang="0">
                <a:pos x="connsiteX3-47" y="connsiteY3-48"/>
              </a:cxn>
            </a:cxnLst>
            <a:rect l="l" t="t" r="r" b="b"/>
            <a:pathLst>
              <a:path w="169030" h="248064">
                <a:moveTo>
                  <a:pt x="169030" y="248064"/>
                </a:moveTo>
                <a:lnTo>
                  <a:pt x="0" y="90924"/>
                </a:lnTo>
                <a:lnTo>
                  <a:pt x="148400" y="0"/>
                </a:lnTo>
                <a:lnTo>
                  <a:pt x="169030" y="24806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8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MH_Other_4"/>
          <p:cNvSpPr/>
          <p:nvPr/>
        </p:nvSpPr>
        <p:spPr>
          <a:xfrm rot="1894741" flipV="1">
            <a:off x="1232341" y="5708944"/>
            <a:ext cx="309562" cy="184150"/>
          </a:xfrm>
          <a:custGeom>
            <a:avLst/>
            <a:gdLst>
              <a:gd name="connsiteX0" fmla="*/ 0 w 740229"/>
              <a:gd name="connsiteY0" fmla="*/ 304800 h 304800"/>
              <a:gd name="connsiteX1" fmla="*/ 0 w 740229"/>
              <a:gd name="connsiteY1" fmla="*/ 0 h 304800"/>
              <a:gd name="connsiteX2" fmla="*/ 740229 w 740229"/>
              <a:gd name="connsiteY2" fmla="*/ 304800 h 304800"/>
              <a:gd name="connsiteX3" fmla="*/ 0 w 740229"/>
              <a:gd name="connsiteY3" fmla="*/ 304800 h 304800"/>
              <a:gd name="connsiteX0-1" fmla="*/ 20249 w 760478"/>
              <a:gd name="connsiteY0-2" fmla="*/ 244575 h 244575"/>
              <a:gd name="connsiteX1-3" fmla="*/ 0 w 760478"/>
              <a:gd name="connsiteY1-4" fmla="*/ 0 h 244575"/>
              <a:gd name="connsiteX2-5" fmla="*/ 760478 w 760478"/>
              <a:gd name="connsiteY2-6" fmla="*/ 244575 h 244575"/>
              <a:gd name="connsiteX3-7" fmla="*/ 20249 w 760478"/>
              <a:gd name="connsiteY3-8" fmla="*/ 244575 h 244575"/>
              <a:gd name="connsiteX0-9" fmla="*/ 196500 w 760478"/>
              <a:gd name="connsiteY0-10" fmla="*/ 185207 h 244575"/>
              <a:gd name="connsiteX1-11" fmla="*/ 0 w 760478"/>
              <a:gd name="connsiteY1-12" fmla="*/ 0 h 244575"/>
              <a:gd name="connsiteX2-13" fmla="*/ 760478 w 760478"/>
              <a:gd name="connsiteY2-14" fmla="*/ 244575 h 244575"/>
              <a:gd name="connsiteX3-15" fmla="*/ 196500 w 760478"/>
              <a:gd name="connsiteY3-16" fmla="*/ 185207 h 244575"/>
              <a:gd name="connsiteX0-17" fmla="*/ 196500 w 292031"/>
              <a:gd name="connsiteY0-18" fmla="*/ 206225 h 206225"/>
              <a:gd name="connsiteX1-19" fmla="*/ 0 w 292031"/>
              <a:gd name="connsiteY1-20" fmla="*/ 21018 h 206225"/>
              <a:gd name="connsiteX2-21" fmla="*/ 292031 w 292031"/>
              <a:gd name="connsiteY2-22" fmla="*/ 0 h 206225"/>
              <a:gd name="connsiteX3-23" fmla="*/ 196500 w 292031"/>
              <a:gd name="connsiteY3-24" fmla="*/ 206225 h 206225"/>
              <a:gd name="connsiteX0-25" fmla="*/ 169030 w 292031"/>
              <a:gd name="connsiteY0-26" fmla="*/ 178158 h 178158"/>
              <a:gd name="connsiteX1-27" fmla="*/ 0 w 292031"/>
              <a:gd name="connsiteY1-28" fmla="*/ 21018 h 178158"/>
              <a:gd name="connsiteX2-29" fmla="*/ 292031 w 292031"/>
              <a:gd name="connsiteY2-30" fmla="*/ 0 h 178158"/>
              <a:gd name="connsiteX3-31" fmla="*/ 169030 w 292031"/>
              <a:gd name="connsiteY3-32" fmla="*/ 178158 h 178158"/>
            </a:gdLst>
            <a:ahLst/>
            <a:cxnLst>
              <a:cxn ang="0">
                <a:pos x="connsiteX0-25" y="connsiteY0-26"/>
              </a:cxn>
              <a:cxn ang="0">
                <a:pos x="connsiteX1-27" y="connsiteY1-28"/>
              </a:cxn>
              <a:cxn ang="0">
                <a:pos x="connsiteX2-29" y="connsiteY2-30"/>
              </a:cxn>
              <a:cxn ang="0">
                <a:pos x="connsiteX3-31" y="connsiteY3-32"/>
              </a:cxn>
            </a:cxnLst>
            <a:rect l="l" t="t" r="r" b="b"/>
            <a:pathLst>
              <a:path w="292031" h="178158">
                <a:moveTo>
                  <a:pt x="169030" y="178158"/>
                </a:moveTo>
                <a:lnTo>
                  <a:pt x="0" y="21018"/>
                </a:lnTo>
                <a:lnTo>
                  <a:pt x="292031" y="0"/>
                </a:lnTo>
                <a:lnTo>
                  <a:pt x="169030" y="17815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8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MH_Text_1"/>
          <p:cNvSpPr/>
          <p:nvPr/>
        </p:nvSpPr>
        <p:spPr>
          <a:xfrm>
            <a:off x="1219641" y="3243557"/>
            <a:ext cx="1976437" cy="254158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82" tIns="868341" rIns="94382" bIns="0"/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20" name="MH_SubTitle_1"/>
          <p:cNvSpPr/>
          <p:nvPr/>
        </p:nvSpPr>
        <p:spPr>
          <a:xfrm>
            <a:off x="1137091" y="3497557"/>
            <a:ext cx="2141537" cy="4000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乐配</a:t>
            </a:r>
            <a:r>
              <a:rPr kumimoji="0" lang="en-US" altLang="zh-CN" sz="18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kumimoji="0" lang="zh-CN" altLang="en-US" sz="18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宝贵的标题</a:t>
            </a:r>
            <a:endParaRPr kumimoji="0" lang="zh-CN" altLang="en-US" sz="188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MH_Text_1"/>
          <p:cNvSpPr/>
          <p:nvPr/>
        </p:nvSpPr>
        <p:spPr>
          <a:xfrm>
            <a:off x="1137091" y="1763981"/>
            <a:ext cx="2141537" cy="137019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82" tIns="868341" rIns="94382" bIns="0"/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65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文本框 40"/>
          <p:cNvSpPr txBox="1"/>
          <p:nvPr/>
        </p:nvSpPr>
        <p:spPr>
          <a:xfrm>
            <a:off x="1290284" y="4024057"/>
            <a:ext cx="1828743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MH_Other_4"/>
          <p:cNvSpPr/>
          <p:nvPr/>
        </p:nvSpPr>
        <p:spPr>
          <a:xfrm rot="1894741" flipV="1">
            <a:off x="3824434" y="5708944"/>
            <a:ext cx="309562" cy="184150"/>
          </a:xfrm>
          <a:custGeom>
            <a:avLst/>
            <a:gdLst>
              <a:gd name="connsiteX0" fmla="*/ 0 w 740229"/>
              <a:gd name="connsiteY0" fmla="*/ 304800 h 304800"/>
              <a:gd name="connsiteX1" fmla="*/ 0 w 740229"/>
              <a:gd name="connsiteY1" fmla="*/ 0 h 304800"/>
              <a:gd name="connsiteX2" fmla="*/ 740229 w 740229"/>
              <a:gd name="connsiteY2" fmla="*/ 304800 h 304800"/>
              <a:gd name="connsiteX3" fmla="*/ 0 w 740229"/>
              <a:gd name="connsiteY3" fmla="*/ 304800 h 304800"/>
              <a:gd name="connsiteX0-1" fmla="*/ 20249 w 760478"/>
              <a:gd name="connsiteY0-2" fmla="*/ 244575 h 244575"/>
              <a:gd name="connsiteX1-3" fmla="*/ 0 w 760478"/>
              <a:gd name="connsiteY1-4" fmla="*/ 0 h 244575"/>
              <a:gd name="connsiteX2-5" fmla="*/ 760478 w 760478"/>
              <a:gd name="connsiteY2-6" fmla="*/ 244575 h 244575"/>
              <a:gd name="connsiteX3-7" fmla="*/ 20249 w 760478"/>
              <a:gd name="connsiteY3-8" fmla="*/ 244575 h 244575"/>
              <a:gd name="connsiteX0-9" fmla="*/ 196500 w 760478"/>
              <a:gd name="connsiteY0-10" fmla="*/ 185207 h 244575"/>
              <a:gd name="connsiteX1-11" fmla="*/ 0 w 760478"/>
              <a:gd name="connsiteY1-12" fmla="*/ 0 h 244575"/>
              <a:gd name="connsiteX2-13" fmla="*/ 760478 w 760478"/>
              <a:gd name="connsiteY2-14" fmla="*/ 244575 h 244575"/>
              <a:gd name="connsiteX3-15" fmla="*/ 196500 w 760478"/>
              <a:gd name="connsiteY3-16" fmla="*/ 185207 h 244575"/>
              <a:gd name="connsiteX0-17" fmla="*/ 196500 w 292031"/>
              <a:gd name="connsiteY0-18" fmla="*/ 206225 h 206225"/>
              <a:gd name="connsiteX1-19" fmla="*/ 0 w 292031"/>
              <a:gd name="connsiteY1-20" fmla="*/ 21018 h 206225"/>
              <a:gd name="connsiteX2-21" fmla="*/ 292031 w 292031"/>
              <a:gd name="connsiteY2-22" fmla="*/ 0 h 206225"/>
              <a:gd name="connsiteX3-23" fmla="*/ 196500 w 292031"/>
              <a:gd name="connsiteY3-24" fmla="*/ 206225 h 206225"/>
              <a:gd name="connsiteX0-25" fmla="*/ 169030 w 292031"/>
              <a:gd name="connsiteY0-26" fmla="*/ 178158 h 178158"/>
              <a:gd name="connsiteX1-27" fmla="*/ 0 w 292031"/>
              <a:gd name="connsiteY1-28" fmla="*/ 21018 h 178158"/>
              <a:gd name="connsiteX2-29" fmla="*/ 292031 w 292031"/>
              <a:gd name="connsiteY2-30" fmla="*/ 0 h 178158"/>
              <a:gd name="connsiteX3-31" fmla="*/ 169030 w 292031"/>
              <a:gd name="connsiteY3-32" fmla="*/ 178158 h 178158"/>
            </a:gdLst>
            <a:ahLst/>
            <a:cxnLst>
              <a:cxn ang="0">
                <a:pos x="connsiteX0-25" y="connsiteY0-26"/>
              </a:cxn>
              <a:cxn ang="0">
                <a:pos x="connsiteX1-27" y="connsiteY1-28"/>
              </a:cxn>
              <a:cxn ang="0">
                <a:pos x="connsiteX2-29" y="connsiteY2-30"/>
              </a:cxn>
              <a:cxn ang="0">
                <a:pos x="connsiteX3-31" y="connsiteY3-32"/>
              </a:cxn>
            </a:cxnLst>
            <a:rect l="l" t="t" r="r" b="b"/>
            <a:pathLst>
              <a:path w="292031" h="178158">
                <a:moveTo>
                  <a:pt x="169030" y="178158"/>
                </a:moveTo>
                <a:lnTo>
                  <a:pt x="0" y="21018"/>
                </a:lnTo>
                <a:lnTo>
                  <a:pt x="292031" y="0"/>
                </a:lnTo>
                <a:lnTo>
                  <a:pt x="169030" y="17815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8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MH_Text_1"/>
          <p:cNvSpPr/>
          <p:nvPr/>
        </p:nvSpPr>
        <p:spPr>
          <a:xfrm>
            <a:off x="3811734" y="3243557"/>
            <a:ext cx="1976437" cy="254158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82" tIns="868341" rIns="94382" bIns="0"/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25" name="MH_SubTitle_1"/>
          <p:cNvSpPr/>
          <p:nvPr/>
        </p:nvSpPr>
        <p:spPr>
          <a:xfrm>
            <a:off x="3729184" y="3497557"/>
            <a:ext cx="2141537" cy="4000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乐配</a:t>
            </a:r>
            <a:r>
              <a:rPr kumimoji="0" lang="en-US" altLang="zh-CN" sz="18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kumimoji="0" lang="zh-CN" altLang="en-US" sz="18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宝贵的标题</a:t>
            </a:r>
            <a:endParaRPr kumimoji="0" lang="zh-CN" altLang="en-US" sz="188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MH_Text_1"/>
          <p:cNvSpPr/>
          <p:nvPr/>
        </p:nvSpPr>
        <p:spPr>
          <a:xfrm>
            <a:off x="3729184" y="1763981"/>
            <a:ext cx="2141537" cy="1370193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82" tIns="868341" rIns="94382" bIns="0"/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65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40"/>
          <p:cNvSpPr txBox="1"/>
          <p:nvPr/>
        </p:nvSpPr>
        <p:spPr>
          <a:xfrm>
            <a:off x="3882377" y="4024057"/>
            <a:ext cx="1828743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MH_Other_4"/>
          <p:cNvSpPr/>
          <p:nvPr/>
        </p:nvSpPr>
        <p:spPr>
          <a:xfrm rot="1894741" flipV="1">
            <a:off x="6416527" y="5708944"/>
            <a:ext cx="309562" cy="184150"/>
          </a:xfrm>
          <a:custGeom>
            <a:avLst/>
            <a:gdLst>
              <a:gd name="connsiteX0" fmla="*/ 0 w 740229"/>
              <a:gd name="connsiteY0" fmla="*/ 304800 h 304800"/>
              <a:gd name="connsiteX1" fmla="*/ 0 w 740229"/>
              <a:gd name="connsiteY1" fmla="*/ 0 h 304800"/>
              <a:gd name="connsiteX2" fmla="*/ 740229 w 740229"/>
              <a:gd name="connsiteY2" fmla="*/ 304800 h 304800"/>
              <a:gd name="connsiteX3" fmla="*/ 0 w 740229"/>
              <a:gd name="connsiteY3" fmla="*/ 304800 h 304800"/>
              <a:gd name="connsiteX0-1" fmla="*/ 20249 w 760478"/>
              <a:gd name="connsiteY0-2" fmla="*/ 244575 h 244575"/>
              <a:gd name="connsiteX1-3" fmla="*/ 0 w 760478"/>
              <a:gd name="connsiteY1-4" fmla="*/ 0 h 244575"/>
              <a:gd name="connsiteX2-5" fmla="*/ 760478 w 760478"/>
              <a:gd name="connsiteY2-6" fmla="*/ 244575 h 244575"/>
              <a:gd name="connsiteX3-7" fmla="*/ 20249 w 760478"/>
              <a:gd name="connsiteY3-8" fmla="*/ 244575 h 244575"/>
              <a:gd name="connsiteX0-9" fmla="*/ 196500 w 760478"/>
              <a:gd name="connsiteY0-10" fmla="*/ 185207 h 244575"/>
              <a:gd name="connsiteX1-11" fmla="*/ 0 w 760478"/>
              <a:gd name="connsiteY1-12" fmla="*/ 0 h 244575"/>
              <a:gd name="connsiteX2-13" fmla="*/ 760478 w 760478"/>
              <a:gd name="connsiteY2-14" fmla="*/ 244575 h 244575"/>
              <a:gd name="connsiteX3-15" fmla="*/ 196500 w 760478"/>
              <a:gd name="connsiteY3-16" fmla="*/ 185207 h 244575"/>
              <a:gd name="connsiteX0-17" fmla="*/ 196500 w 292031"/>
              <a:gd name="connsiteY0-18" fmla="*/ 206225 h 206225"/>
              <a:gd name="connsiteX1-19" fmla="*/ 0 w 292031"/>
              <a:gd name="connsiteY1-20" fmla="*/ 21018 h 206225"/>
              <a:gd name="connsiteX2-21" fmla="*/ 292031 w 292031"/>
              <a:gd name="connsiteY2-22" fmla="*/ 0 h 206225"/>
              <a:gd name="connsiteX3-23" fmla="*/ 196500 w 292031"/>
              <a:gd name="connsiteY3-24" fmla="*/ 206225 h 206225"/>
              <a:gd name="connsiteX0-25" fmla="*/ 169030 w 292031"/>
              <a:gd name="connsiteY0-26" fmla="*/ 178158 h 178158"/>
              <a:gd name="connsiteX1-27" fmla="*/ 0 w 292031"/>
              <a:gd name="connsiteY1-28" fmla="*/ 21018 h 178158"/>
              <a:gd name="connsiteX2-29" fmla="*/ 292031 w 292031"/>
              <a:gd name="connsiteY2-30" fmla="*/ 0 h 178158"/>
              <a:gd name="connsiteX3-31" fmla="*/ 169030 w 292031"/>
              <a:gd name="connsiteY3-32" fmla="*/ 178158 h 178158"/>
            </a:gdLst>
            <a:ahLst/>
            <a:cxnLst>
              <a:cxn ang="0">
                <a:pos x="connsiteX0-25" y="connsiteY0-26"/>
              </a:cxn>
              <a:cxn ang="0">
                <a:pos x="connsiteX1-27" y="connsiteY1-28"/>
              </a:cxn>
              <a:cxn ang="0">
                <a:pos x="connsiteX2-29" y="connsiteY2-30"/>
              </a:cxn>
              <a:cxn ang="0">
                <a:pos x="connsiteX3-31" y="connsiteY3-32"/>
              </a:cxn>
            </a:cxnLst>
            <a:rect l="l" t="t" r="r" b="b"/>
            <a:pathLst>
              <a:path w="292031" h="178158">
                <a:moveTo>
                  <a:pt x="169030" y="178158"/>
                </a:moveTo>
                <a:lnTo>
                  <a:pt x="0" y="21018"/>
                </a:lnTo>
                <a:lnTo>
                  <a:pt x="292031" y="0"/>
                </a:lnTo>
                <a:lnTo>
                  <a:pt x="169030" y="17815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8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MH_Text_1"/>
          <p:cNvSpPr/>
          <p:nvPr/>
        </p:nvSpPr>
        <p:spPr>
          <a:xfrm>
            <a:off x="6403827" y="3243557"/>
            <a:ext cx="1976437" cy="254158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82" tIns="868341" rIns="94382" bIns="0"/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30" name="MH_SubTitle_1"/>
          <p:cNvSpPr/>
          <p:nvPr/>
        </p:nvSpPr>
        <p:spPr>
          <a:xfrm>
            <a:off x="6321277" y="3497557"/>
            <a:ext cx="2141537" cy="4000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乐配</a:t>
            </a:r>
            <a:r>
              <a:rPr kumimoji="0" lang="en-US" altLang="zh-CN" sz="18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kumimoji="0" lang="zh-CN" altLang="en-US" sz="18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宝贵的标题</a:t>
            </a:r>
            <a:endParaRPr kumimoji="0" lang="zh-CN" altLang="en-US" sz="188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MH_Text_1"/>
          <p:cNvSpPr/>
          <p:nvPr/>
        </p:nvSpPr>
        <p:spPr>
          <a:xfrm>
            <a:off x="6321277" y="1763981"/>
            <a:ext cx="2141537" cy="1370193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82" tIns="868341" rIns="94382" bIns="0"/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65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文本框 40"/>
          <p:cNvSpPr txBox="1"/>
          <p:nvPr/>
        </p:nvSpPr>
        <p:spPr>
          <a:xfrm>
            <a:off x="6474470" y="4024057"/>
            <a:ext cx="1828743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MH_Other_4"/>
          <p:cNvSpPr/>
          <p:nvPr/>
        </p:nvSpPr>
        <p:spPr>
          <a:xfrm rot="1894741" flipV="1">
            <a:off x="9008619" y="5708944"/>
            <a:ext cx="309562" cy="184150"/>
          </a:xfrm>
          <a:custGeom>
            <a:avLst/>
            <a:gdLst>
              <a:gd name="connsiteX0" fmla="*/ 0 w 740229"/>
              <a:gd name="connsiteY0" fmla="*/ 304800 h 304800"/>
              <a:gd name="connsiteX1" fmla="*/ 0 w 740229"/>
              <a:gd name="connsiteY1" fmla="*/ 0 h 304800"/>
              <a:gd name="connsiteX2" fmla="*/ 740229 w 740229"/>
              <a:gd name="connsiteY2" fmla="*/ 304800 h 304800"/>
              <a:gd name="connsiteX3" fmla="*/ 0 w 740229"/>
              <a:gd name="connsiteY3" fmla="*/ 304800 h 304800"/>
              <a:gd name="connsiteX0-1" fmla="*/ 20249 w 760478"/>
              <a:gd name="connsiteY0-2" fmla="*/ 244575 h 244575"/>
              <a:gd name="connsiteX1-3" fmla="*/ 0 w 760478"/>
              <a:gd name="connsiteY1-4" fmla="*/ 0 h 244575"/>
              <a:gd name="connsiteX2-5" fmla="*/ 760478 w 760478"/>
              <a:gd name="connsiteY2-6" fmla="*/ 244575 h 244575"/>
              <a:gd name="connsiteX3-7" fmla="*/ 20249 w 760478"/>
              <a:gd name="connsiteY3-8" fmla="*/ 244575 h 244575"/>
              <a:gd name="connsiteX0-9" fmla="*/ 196500 w 760478"/>
              <a:gd name="connsiteY0-10" fmla="*/ 185207 h 244575"/>
              <a:gd name="connsiteX1-11" fmla="*/ 0 w 760478"/>
              <a:gd name="connsiteY1-12" fmla="*/ 0 h 244575"/>
              <a:gd name="connsiteX2-13" fmla="*/ 760478 w 760478"/>
              <a:gd name="connsiteY2-14" fmla="*/ 244575 h 244575"/>
              <a:gd name="connsiteX3-15" fmla="*/ 196500 w 760478"/>
              <a:gd name="connsiteY3-16" fmla="*/ 185207 h 244575"/>
              <a:gd name="connsiteX0-17" fmla="*/ 196500 w 292031"/>
              <a:gd name="connsiteY0-18" fmla="*/ 206225 h 206225"/>
              <a:gd name="connsiteX1-19" fmla="*/ 0 w 292031"/>
              <a:gd name="connsiteY1-20" fmla="*/ 21018 h 206225"/>
              <a:gd name="connsiteX2-21" fmla="*/ 292031 w 292031"/>
              <a:gd name="connsiteY2-22" fmla="*/ 0 h 206225"/>
              <a:gd name="connsiteX3-23" fmla="*/ 196500 w 292031"/>
              <a:gd name="connsiteY3-24" fmla="*/ 206225 h 206225"/>
              <a:gd name="connsiteX0-25" fmla="*/ 169030 w 292031"/>
              <a:gd name="connsiteY0-26" fmla="*/ 178158 h 178158"/>
              <a:gd name="connsiteX1-27" fmla="*/ 0 w 292031"/>
              <a:gd name="connsiteY1-28" fmla="*/ 21018 h 178158"/>
              <a:gd name="connsiteX2-29" fmla="*/ 292031 w 292031"/>
              <a:gd name="connsiteY2-30" fmla="*/ 0 h 178158"/>
              <a:gd name="connsiteX3-31" fmla="*/ 169030 w 292031"/>
              <a:gd name="connsiteY3-32" fmla="*/ 178158 h 178158"/>
            </a:gdLst>
            <a:ahLst/>
            <a:cxnLst>
              <a:cxn ang="0">
                <a:pos x="connsiteX0-25" y="connsiteY0-26"/>
              </a:cxn>
              <a:cxn ang="0">
                <a:pos x="connsiteX1-27" y="connsiteY1-28"/>
              </a:cxn>
              <a:cxn ang="0">
                <a:pos x="connsiteX2-29" y="connsiteY2-30"/>
              </a:cxn>
              <a:cxn ang="0">
                <a:pos x="connsiteX3-31" y="connsiteY3-32"/>
              </a:cxn>
            </a:cxnLst>
            <a:rect l="l" t="t" r="r" b="b"/>
            <a:pathLst>
              <a:path w="292031" h="178158">
                <a:moveTo>
                  <a:pt x="169030" y="178158"/>
                </a:moveTo>
                <a:lnTo>
                  <a:pt x="0" y="21018"/>
                </a:lnTo>
                <a:lnTo>
                  <a:pt x="292031" y="0"/>
                </a:lnTo>
                <a:lnTo>
                  <a:pt x="169030" y="17815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8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MH_Text_1"/>
          <p:cNvSpPr/>
          <p:nvPr/>
        </p:nvSpPr>
        <p:spPr>
          <a:xfrm>
            <a:off x="8995919" y="3243557"/>
            <a:ext cx="1976437" cy="254158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82" tIns="868341" rIns="94382" bIns="0"/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35" name="MH_SubTitle_1"/>
          <p:cNvSpPr/>
          <p:nvPr/>
        </p:nvSpPr>
        <p:spPr>
          <a:xfrm>
            <a:off x="8913369" y="3497557"/>
            <a:ext cx="2141537" cy="4000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乐配</a:t>
            </a:r>
            <a:r>
              <a:rPr kumimoji="0" lang="en-US" altLang="zh-CN" sz="18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kumimoji="0" lang="zh-CN" altLang="en-US" sz="18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宝贵的标题</a:t>
            </a:r>
            <a:endParaRPr kumimoji="0" lang="zh-CN" altLang="en-US" sz="188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MH_Text_1"/>
          <p:cNvSpPr/>
          <p:nvPr/>
        </p:nvSpPr>
        <p:spPr>
          <a:xfrm>
            <a:off x="8913369" y="1763981"/>
            <a:ext cx="2141537" cy="137019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82" tIns="868341" rIns="94382" bIns="0"/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65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文本框 40"/>
          <p:cNvSpPr txBox="1"/>
          <p:nvPr/>
        </p:nvSpPr>
        <p:spPr>
          <a:xfrm>
            <a:off x="9066562" y="4024057"/>
            <a:ext cx="1828743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2" t="29906" r="35072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4"/>
            <a:ext cx="12192000" cy="6858001"/>
          </a:xfrm>
          <a:prstGeom prst="rect">
            <a:avLst/>
          </a:prstGeom>
          <a:solidFill>
            <a:srgbClr val="EAF6F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9" b="13753"/>
          <a:stretch>
            <a:fillRect/>
          </a:stretch>
        </p:blipFill>
        <p:spPr>
          <a:xfrm>
            <a:off x="0" y="6431280"/>
            <a:ext cx="1219200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6" b="24363"/>
          <a:stretch>
            <a:fillRect/>
          </a:stretch>
        </p:blipFill>
        <p:spPr>
          <a:xfrm rot="10800000">
            <a:off x="0" y="0"/>
            <a:ext cx="12192000" cy="2743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타원 23"/>
          <p:cNvSpPr/>
          <p:nvPr/>
        </p:nvSpPr>
        <p:spPr>
          <a:xfrm>
            <a:off x="8024473" y="2535276"/>
            <a:ext cx="581220" cy="581220"/>
          </a:xfrm>
          <a:prstGeom prst="ellipse">
            <a:avLst/>
          </a:prstGeom>
          <a:solidFill>
            <a:srgbClr val="6CA7B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ko-KR" altLang="en-US" sz="16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>
                <a:glow rad="127000">
                  <a:srgbClr val="62B4C0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AutoShape 28"/>
          <p:cNvSpPr>
            <a:spLocks noChangeArrowheads="1"/>
          </p:cNvSpPr>
          <p:nvPr/>
        </p:nvSpPr>
        <p:spPr bwMode="auto">
          <a:xfrm>
            <a:off x="8184830" y="2696636"/>
            <a:ext cx="260506" cy="258502"/>
          </a:xfrm>
          <a:custGeom>
            <a:avLst/>
            <a:gdLst>
              <a:gd name="T0" fmla="*/ 21468 w 21600"/>
              <a:gd name="T1" fmla="*/ 7728 h 21600"/>
              <a:gd name="T2" fmla="*/ 21600 w 21600"/>
              <a:gd name="T3" fmla="*/ 13495 h 21600"/>
              <a:gd name="T4" fmla="*/ 21151 w 21600"/>
              <a:gd name="T5" fmla="*/ 14033 h 21600"/>
              <a:gd name="T6" fmla="*/ 19807 w 21600"/>
              <a:gd name="T7" fmla="*/ 19985 h 21600"/>
              <a:gd name="T8" fmla="*/ 18451 w 21600"/>
              <a:gd name="T9" fmla="*/ 21600 h 21600"/>
              <a:gd name="T10" fmla="*/ 2198 w 21600"/>
              <a:gd name="T11" fmla="*/ 21116 h 21600"/>
              <a:gd name="T12" fmla="*/ 1814 w 21600"/>
              <a:gd name="T13" fmla="*/ 14033 h 21600"/>
              <a:gd name="T14" fmla="*/ 132 w 21600"/>
              <a:gd name="T15" fmla="*/ 13881 h 21600"/>
              <a:gd name="T16" fmla="*/ 0 w 21600"/>
              <a:gd name="T17" fmla="*/ 8105 h 21600"/>
              <a:gd name="T18" fmla="*/ 446 w 21600"/>
              <a:gd name="T19" fmla="*/ 7569 h 21600"/>
              <a:gd name="T20" fmla="*/ 5405 w 21600"/>
              <a:gd name="T21" fmla="*/ 7270 h 21600"/>
              <a:gd name="T22" fmla="*/ 3727 w 21600"/>
              <a:gd name="T23" fmla="*/ 5266 h 21600"/>
              <a:gd name="T24" fmla="*/ 3727 w 21600"/>
              <a:gd name="T25" fmla="*/ 2312 h 21600"/>
              <a:gd name="T26" fmla="*/ 5400 w 21600"/>
              <a:gd name="T27" fmla="*/ 297 h 21600"/>
              <a:gd name="T28" fmla="*/ 7968 w 21600"/>
              <a:gd name="T29" fmla="*/ 337 h 21600"/>
              <a:gd name="T30" fmla="*/ 10800 w 21600"/>
              <a:gd name="T31" fmla="*/ 4094 h 21600"/>
              <a:gd name="T32" fmla="*/ 13637 w 21600"/>
              <a:gd name="T33" fmla="*/ 337 h 21600"/>
              <a:gd name="T34" fmla="*/ 16200 w 21600"/>
              <a:gd name="T35" fmla="*/ 297 h 21600"/>
              <a:gd name="T36" fmla="*/ 17870 w 21600"/>
              <a:gd name="T37" fmla="*/ 2303 h 21600"/>
              <a:gd name="T38" fmla="*/ 17870 w 21600"/>
              <a:gd name="T39" fmla="*/ 5266 h 21600"/>
              <a:gd name="T40" fmla="*/ 16200 w 21600"/>
              <a:gd name="T41" fmla="*/ 7270 h 21600"/>
              <a:gd name="T42" fmla="*/ 21151 w 21600"/>
              <a:gd name="T43" fmla="*/ 7569 h 21600"/>
              <a:gd name="T44" fmla="*/ 5681 w 21600"/>
              <a:gd name="T45" fmla="*/ 4929 h 21600"/>
              <a:gd name="T46" fmla="*/ 9362 w 21600"/>
              <a:gd name="T47" fmla="*/ 5390 h 21600"/>
              <a:gd name="T48" fmla="*/ 7260 w 21600"/>
              <a:gd name="T49" fmla="*/ 2349 h 21600"/>
              <a:gd name="T50" fmla="*/ 5686 w 21600"/>
              <a:gd name="T51" fmla="*/ 2635 h 21600"/>
              <a:gd name="T52" fmla="*/ 13063 w 21600"/>
              <a:gd name="T53" fmla="*/ 7569 h 21600"/>
              <a:gd name="T54" fmla="*/ 8534 w 21600"/>
              <a:gd name="T55" fmla="*/ 18554 h 21600"/>
              <a:gd name="T56" fmla="*/ 9456 w 21600"/>
              <a:gd name="T57" fmla="*/ 19656 h 21600"/>
              <a:gd name="T58" fmla="*/ 12792 w 21600"/>
              <a:gd name="T59" fmla="*/ 19334 h 21600"/>
              <a:gd name="T60" fmla="*/ 13063 w 21600"/>
              <a:gd name="T61" fmla="*/ 7569 h 21600"/>
              <a:gd name="T62" fmla="*/ 14971 w 21600"/>
              <a:gd name="T63" fmla="*/ 5390 h 21600"/>
              <a:gd name="T64" fmla="*/ 16303 w 21600"/>
              <a:gd name="T65" fmla="*/ 3789 h 21600"/>
              <a:gd name="T66" fmla="*/ 14971 w 21600"/>
              <a:gd name="T67" fmla="*/ 2151 h 21600"/>
              <a:gd name="T68" fmla="*/ 13982 w 21600"/>
              <a:gd name="T69" fmla="*/ 2689 h 21600"/>
              <a:gd name="T70" fmla="*/ 12235 w 21600"/>
              <a:gd name="T71" fmla="*/ 539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600" h="21600">
                <a:moveTo>
                  <a:pt x="21151" y="7569"/>
                </a:moveTo>
                <a:cubicBezTo>
                  <a:pt x="21274" y="7569"/>
                  <a:pt x="21379" y="7618"/>
                  <a:pt x="21468" y="7728"/>
                </a:cubicBezTo>
                <a:cubicBezTo>
                  <a:pt x="21554" y="7834"/>
                  <a:pt x="21600" y="7958"/>
                  <a:pt x="21600" y="8105"/>
                </a:cubicBezTo>
                <a:lnTo>
                  <a:pt x="21600" y="13495"/>
                </a:lnTo>
                <a:cubicBezTo>
                  <a:pt x="21600" y="13642"/>
                  <a:pt x="21557" y="13769"/>
                  <a:pt x="21473" y="13872"/>
                </a:cubicBezTo>
                <a:cubicBezTo>
                  <a:pt x="21389" y="13979"/>
                  <a:pt x="21281" y="14033"/>
                  <a:pt x="21151" y="14033"/>
                </a:cubicBezTo>
                <a:lnTo>
                  <a:pt x="19807" y="14033"/>
                </a:lnTo>
                <a:lnTo>
                  <a:pt x="19807" y="19985"/>
                </a:lnTo>
                <a:cubicBezTo>
                  <a:pt x="19807" y="20420"/>
                  <a:pt x="19675" y="20797"/>
                  <a:pt x="19411" y="21116"/>
                </a:cubicBezTo>
                <a:cubicBezTo>
                  <a:pt x="19145" y="21439"/>
                  <a:pt x="18826" y="21600"/>
                  <a:pt x="18451" y="21600"/>
                </a:cubicBezTo>
                <a:lnTo>
                  <a:pt x="3146" y="21600"/>
                </a:lnTo>
                <a:cubicBezTo>
                  <a:pt x="2772" y="21600"/>
                  <a:pt x="2455" y="21439"/>
                  <a:pt x="2198" y="21116"/>
                </a:cubicBezTo>
                <a:cubicBezTo>
                  <a:pt x="1942" y="20797"/>
                  <a:pt x="1814" y="20420"/>
                  <a:pt x="1814" y="19985"/>
                </a:cubicBezTo>
                <a:lnTo>
                  <a:pt x="1814" y="14033"/>
                </a:lnTo>
                <a:lnTo>
                  <a:pt x="446" y="14033"/>
                </a:lnTo>
                <a:cubicBezTo>
                  <a:pt x="324" y="14033"/>
                  <a:pt x="218" y="13982"/>
                  <a:pt x="132" y="13881"/>
                </a:cubicBezTo>
                <a:cubicBezTo>
                  <a:pt x="43" y="13780"/>
                  <a:pt x="0" y="13650"/>
                  <a:pt x="0" y="13495"/>
                </a:cubicBezTo>
                <a:lnTo>
                  <a:pt x="0" y="8105"/>
                </a:lnTo>
                <a:cubicBezTo>
                  <a:pt x="0" y="7958"/>
                  <a:pt x="43" y="7834"/>
                  <a:pt x="132" y="7728"/>
                </a:cubicBezTo>
                <a:cubicBezTo>
                  <a:pt x="218" y="7618"/>
                  <a:pt x="324" y="7569"/>
                  <a:pt x="446" y="7569"/>
                </a:cubicBezTo>
                <a:lnTo>
                  <a:pt x="6638" y="7569"/>
                </a:lnTo>
                <a:cubicBezTo>
                  <a:pt x="6204" y="7569"/>
                  <a:pt x="5791" y="7469"/>
                  <a:pt x="5405" y="7270"/>
                </a:cubicBezTo>
                <a:cubicBezTo>
                  <a:pt x="5018" y="7074"/>
                  <a:pt x="4682" y="6804"/>
                  <a:pt x="4399" y="6467"/>
                </a:cubicBezTo>
                <a:cubicBezTo>
                  <a:pt x="4116" y="6127"/>
                  <a:pt x="3893" y="5724"/>
                  <a:pt x="3727" y="5266"/>
                </a:cubicBezTo>
                <a:cubicBezTo>
                  <a:pt x="3562" y="4808"/>
                  <a:pt x="3480" y="4316"/>
                  <a:pt x="3480" y="3789"/>
                </a:cubicBezTo>
                <a:cubicBezTo>
                  <a:pt x="3480" y="3268"/>
                  <a:pt x="3562" y="2776"/>
                  <a:pt x="3727" y="2312"/>
                </a:cubicBezTo>
                <a:cubicBezTo>
                  <a:pt x="3893" y="1846"/>
                  <a:pt x="4116" y="1445"/>
                  <a:pt x="4399" y="1103"/>
                </a:cubicBezTo>
                <a:cubicBezTo>
                  <a:pt x="4682" y="766"/>
                  <a:pt x="5016" y="495"/>
                  <a:pt x="5400" y="297"/>
                </a:cubicBezTo>
                <a:cubicBezTo>
                  <a:pt x="5782" y="101"/>
                  <a:pt x="6194" y="0"/>
                  <a:pt x="6638" y="0"/>
                </a:cubicBezTo>
                <a:cubicBezTo>
                  <a:pt x="7106" y="0"/>
                  <a:pt x="7550" y="112"/>
                  <a:pt x="7968" y="337"/>
                </a:cubicBezTo>
                <a:cubicBezTo>
                  <a:pt x="8386" y="561"/>
                  <a:pt x="8724" y="884"/>
                  <a:pt x="8986" y="1296"/>
                </a:cubicBezTo>
                <a:lnTo>
                  <a:pt x="10800" y="4094"/>
                </a:lnTo>
                <a:lnTo>
                  <a:pt x="12614" y="1296"/>
                </a:lnTo>
                <a:cubicBezTo>
                  <a:pt x="12883" y="884"/>
                  <a:pt x="13224" y="561"/>
                  <a:pt x="13637" y="337"/>
                </a:cubicBezTo>
                <a:cubicBezTo>
                  <a:pt x="14050" y="112"/>
                  <a:pt x="14494" y="0"/>
                  <a:pt x="14971" y="0"/>
                </a:cubicBezTo>
                <a:cubicBezTo>
                  <a:pt x="15406" y="0"/>
                  <a:pt x="15816" y="101"/>
                  <a:pt x="16200" y="297"/>
                </a:cubicBezTo>
                <a:cubicBezTo>
                  <a:pt x="16582" y="495"/>
                  <a:pt x="16915" y="766"/>
                  <a:pt x="17198" y="1103"/>
                </a:cubicBezTo>
                <a:cubicBezTo>
                  <a:pt x="17482" y="1445"/>
                  <a:pt x="17705" y="1846"/>
                  <a:pt x="17870" y="2303"/>
                </a:cubicBezTo>
                <a:cubicBezTo>
                  <a:pt x="18036" y="2761"/>
                  <a:pt x="18118" y="3259"/>
                  <a:pt x="18118" y="3789"/>
                </a:cubicBezTo>
                <a:cubicBezTo>
                  <a:pt x="18118" y="4316"/>
                  <a:pt x="18036" y="4808"/>
                  <a:pt x="17870" y="5266"/>
                </a:cubicBezTo>
                <a:cubicBezTo>
                  <a:pt x="17705" y="5724"/>
                  <a:pt x="17482" y="6127"/>
                  <a:pt x="17198" y="6467"/>
                </a:cubicBezTo>
                <a:cubicBezTo>
                  <a:pt x="16915" y="6804"/>
                  <a:pt x="16582" y="7074"/>
                  <a:pt x="16200" y="7270"/>
                </a:cubicBezTo>
                <a:cubicBezTo>
                  <a:pt x="15816" y="7469"/>
                  <a:pt x="15406" y="7569"/>
                  <a:pt x="14971" y="7569"/>
                </a:cubicBezTo>
                <a:lnTo>
                  <a:pt x="21151" y="7569"/>
                </a:lnTo>
                <a:close/>
                <a:moveTo>
                  <a:pt x="5294" y="3789"/>
                </a:moveTo>
                <a:cubicBezTo>
                  <a:pt x="5294" y="4244"/>
                  <a:pt x="5424" y="4621"/>
                  <a:pt x="5681" y="4929"/>
                </a:cubicBezTo>
                <a:cubicBezTo>
                  <a:pt x="5938" y="5234"/>
                  <a:pt x="6257" y="5390"/>
                  <a:pt x="6638" y="5390"/>
                </a:cubicBezTo>
                <a:lnTo>
                  <a:pt x="9362" y="5390"/>
                </a:lnTo>
                <a:lnTo>
                  <a:pt x="7630" y="2689"/>
                </a:lnTo>
                <a:cubicBezTo>
                  <a:pt x="7550" y="2597"/>
                  <a:pt x="7430" y="2485"/>
                  <a:pt x="7260" y="2349"/>
                </a:cubicBezTo>
                <a:cubicBezTo>
                  <a:pt x="7092" y="2217"/>
                  <a:pt x="6886" y="2151"/>
                  <a:pt x="6638" y="2151"/>
                </a:cubicBezTo>
                <a:cubicBezTo>
                  <a:pt x="6264" y="2151"/>
                  <a:pt x="5947" y="2312"/>
                  <a:pt x="5686" y="2635"/>
                </a:cubicBezTo>
                <a:cubicBezTo>
                  <a:pt x="5426" y="2954"/>
                  <a:pt x="5294" y="3343"/>
                  <a:pt x="5294" y="3789"/>
                </a:cubicBezTo>
                <a:moveTo>
                  <a:pt x="13063" y="7569"/>
                </a:moveTo>
                <a:lnTo>
                  <a:pt x="8534" y="7569"/>
                </a:lnTo>
                <a:lnTo>
                  <a:pt x="8534" y="18554"/>
                </a:lnTo>
                <a:cubicBezTo>
                  <a:pt x="8534" y="18856"/>
                  <a:pt x="8628" y="19118"/>
                  <a:pt x="8810" y="19334"/>
                </a:cubicBezTo>
                <a:cubicBezTo>
                  <a:pt x="8995" y="19547"/>
                  <a:pt x="9209" y="19656"/>
                  <a:pt x="9456" y="19656"/>
                </a:cubicBezTo>
                <a:lnTo>
                  <a:pt x="12144" y="19656"/>
                </a:lnTo>
                <a:cubicBezTo>
                  <a:pt x="12396" y="19656"/>
                  <a:pt x="12612" y="19547"/>
                  <a:pt x="12792" y="19334"/>
                </a:cubicBezTo>
                <a:cubicBezTo>
                  <a:pt x="12972" y="19118"/>
                  <a:pt x="13063" y="18856"/>
                  <a:pt x="13063" y="18554"/>
                </a:cubicBezTo>
                <a:lnTo>
                  <a:pt x="13063" y="7569"/>
                </a:lnTo>
                <a:close/>
                <a:moveTo>
                  <a:pt x="12235" y="5390"/>
                </a:moveTo>
                <a:lnTo>
                  <a:pt x="14971" y="5390"/>
                </a:lnTo>
                <a:cubicBezTo>
                  <a:pt x="15346" y="5390"/>
                  <a:pt x="15660" y="5235"/>
                  <a:pt x="15917" y="4929"/>
                </a:cubicBezTo>
                <a:cubicBezTo>
                  <a:pt x="16174" y="4621"/>
                  <a:pt x="16303" y="4244"/>
                  <a:pt x="16303" y="3789"/>
                </a:cubicBezTo>
                <a:cubicBezTo>
                  <a:pt x="16303" y="3340"/>
                  <a:pt x="16174" y="2954"/>
                  <a:pt x="15917" y="2635"/>
                </a:cubicBezTo>
                <a:cubicBezTo>
                  <a:pt x="15660" y="2312"/>
                  <a:pt x="15346" y="2151"/>
                  <a:pt x="14971" y="2151"/>
                </a:cubicBezTo>
                <a:cubicBezTo>
                  <a:pt x="14717" y="2151"/>
                  <a:pt x="14508" y="2217"/>
                  <a:pt x="14342" y="2349"/>
                </a:cubicBezTo>
                <a:cubicBezTo>
                  <a:pt x="14179" y="2485"/>
                  <a:pt x="14059" y="2597"/>
                  <a:pt x="13982" y="2689"/>
                </a:cubicBezTo>
                <a:lnTo>
                  <a:pt x="12235" y="5390"/>
                </a:lnTo>
                <a:close/>
                <a:moveTo>
                  <a:pt x="12235" y="539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타원 13"/>
          <p:cNvSpPr/>
          <p:nvPr/>
        </p:nvSpPr>
        <p:spPr>
          <a:xfrm>
            <a:off x="1372113" y="2535277"/>
            <a:ext cx="586146" cy="58121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ko-KR" altLang="en-US" sz="16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>
                <a:glow rad="127000">
                  <a:srgbClr val="62B4C0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AutoShape 77"/>
          <p:cNvSpPr>
            <a:spLocks noChangeArrowheads="1"/>
          </p:cNvSpPr>
          <p:nvPr/>
        </p:nvSpPr>
        <p:spPr bwMode="auto">
          <a:xfrm>
            <a:off x="1545161" y="2723688"/>
            <a:ext cx="238462" cy="204398"/>
          </a:xfrm>
          <a:custGeom>
            <a:avLst/>
            <a:gdLst>
              <a:gd name="T0" fmla="*/ 10783 w 21600"/>
              <a:gd name="T1" fmla="*/ 15634 h 21600"/>
              <a:gd name="T2" fmla="*/ 12012 w 21600"/>
              <a:gd name="T3" fmla="*/ 15416 h 21600"/>
              <a:gd name="T4" fmla="*/ 13138 w 21600"/>
              <a:gd name="T5" fmla="*/ 14855 h 21600"/>
              <a:gd name="T6" fmla="*/ 14181 w 21600"/>
              <a:gd name="T7" fmla="*/ 14074 h 21600"/>
              <a:gd name="T8" fmla="*/ 15168 w 21600"/>
              <a:gd name="T9" fmla="*/ 13160 h 21600"/>
              <a:gd name="T10" fmla="*/ 18121 w 21600"/>
              <a:gd name="T11" fmla="*/ 10411 h 21600"/>
              <a:gd name="T12" fmla="*/ 21120 w 21600"/>
              <a:gd name="T13" fmla="*/ 7714 h 21600"/>
              <a:gd name="T14" fmla="*/ 21360 w 21600"/>
              <a:gd name="T15" fmla="*/ 7497 h 21600"/>
              <a:gd name="T16" fmla="*/ 21600 w 21600"/>
              <a:gd name="T17" fmla="*/ 7250 h 21600"/>
              <a:gd name="T18" fmla="*/ 21600 w 21600"/>
              <a:gd name="T19" fmla="*/ 19981 h 21600"/>
              <a:gd name="T20" fmla="*/ 21208 w 21600"/>
              <a:gd name="T21" fmla="*/ 21118 h 21600"/>
              <a:gd name="T22" fmla="*/ 20266 w 21600"/>
              <a:gd name="T23" fmla="*/ 21600 h 21600"/>
              <a:gd name="T24" fmla="*/ 1347 w 21600"/>
              <a:gd name="T25" fmla="*/ 21600 h 21600"/>
              <a:gd name="T26" fmla="*/ 397 w 21600"/>
              <a:gd name="T27" fmla="*/ 21118 h 21600"/>
              <a:gd name="T28" fmla="*/ 0 w 21600"/>
              <a:gd name="T29" fmla="*/ 19981 h 21600"/>
              <a:gd name="T30" fmla="*/ 0 w 21600"/>
              <a:gd name="T31" fmla="*/ 7250 h 21600"/>
              <a:gd name="T32" fmla="*/ 240 w 21600"/>
              <a:gd name="T33" fmla="*/ 7497 h 21600"/>
              <a:gd name="T34" fmla="*/ 480 w 21600"/>
              <a:gd name="T35" fmla="*/ 7714 h 21600"/>
              <a:gd name="T36" fmla="*/ 3482 w 21600"/>
              <a:gd name="T37" fmla="*/ 10411 h 21600"/>
              <a:gd name="T38" fmla="*/ 6434 w 21600"/>
              <a:gd name="T39" fmla="*/ 13160 h 21600"/>
              <a:gd name="T40" fmla="*/ 7394 w 21600"/>
              <a:gd name="T41" fmla="*/ 14039 h 21600"/>
              <a:gd name="T42" fmla="*/ 8437 w 21600"/>
              <a:gd name="T43" fmla="*/ 14841 h 21600"/>
              <a:gd name="T44" fmla="*/ 9568 w 21600"/>
              <a:gd name="T45" fmla="*/ 15414 h 21600"/>
              <a:gd name="T46" fmla="*/ 10783 w 21600"/>
              <a:gd name="T47" fmla="*/ 15634 h 21600"/>
              <a:gd name="T48" fmla="*/ 10783 w 21600"/>
              <a:gd name="T49" fmla="*/ 12414 h 21600"/>
              <a:gd name="T50" fmla="*/ 9997 w 21600"/>
              <a:gd name="T51" fmla="*/ 12167 h 21600"/>
              <a:gd name="T52" fmla="*/ 9172 w 21600"/>
              <a:gd name="T53" fmla="*/ 11577 h 21600"/>
              <a:gd name="T54" fmla="*/ 8381 w 21600"/>
              <a:gd name="T55" fmla="*/ 10854 h 21600"/>
              <a:gd name="T56" fmla="*/ 7700 w 21600"/>
              <a:gd name="T57" fmla="*/ 10223 h 21600"/>
              <a:gd name="T58" fmla="*/ 4892 w 21600"/>
              <a:gd name="T59" fmla="*/ 7664 h 21600"/>
              <a:gd name="T60" fmla="*/ 2062 w 21600"/>
              <a:gd name="T61" fmla="*/ 5088 h 21600"/>
              <a:gd name="T62" fmla="*/ 1435 w 21600"/>
              <a:gd name="T63" fmla="*/ 4406 h 21600"/>
              <a:gd name="T64" fmla="*/ 766 w 21600"/>
              <a:gd name="T65" fmla="*/ 3461 h 21600"/>
              <a:gd name="T66" fmla="*/ 240 w 21600"/>
              <a:gd name="T67" fmla="*/ 2406 h 21600"/>
              <a:gd name="T68" fmla="*/ 22 w 21600"/>
              <a:gd name="T69" fmla="*/ 1436 h 21600"/>
              <a:gd name="T70" fmla="*/ 443 w 21600"/>
              <a:gd name="T71" fmla="*/ 426 h 21600"/>
              <a:gd name="T72" fmla="*/ 1347 w 21600"/>
              <a:gd name="T73" fmla="*/ 0 h 21600"/>
              <a:gd name="T74" fmla="*/ 20266 w 21600"/>
              <a:gd name="T75" fmla="*/ 0 h 21600"/>
              <a:gd name="T76" fmla="*/ 21162 w 21600"/>
              <a:gd name="T77" fmla="*/ 426 h 21600"/>
              <a:gd name="T78" fmla="*/ 21578 w 21600"/>
              <a:gd name="T79" fmla="*/ 1436 h 21600"/>
              <a:gd name="T80" fmla="*/ 21360 w 21600"/>
              <a:gd name="T81" fmla="*/ 2406 h 21600"/>
              <a:gd name="T82" fmla="*/ 20834 w 21600"/>
              <a:gd name="T83" fmla="*/ 3461 h 21600"/>
              <a:gd name="T84" fmla="*/ 20165 w 21600"/>
              <a:gd name="T85" fmla="*/ 4406 h 21600"/>
              <a:gd name="T86" fmla="*/ 19538 w 21600"/>
              <a:gd name="T87" fmla="*/ 5088 h 21600"/>
              <a:gd name="T88" fmla="*/ 16708 w 21600"/>
              <a:gd name="T89" fmla="*/ 7652 h 21600"/>
              <a:gd name="T90" fmla="*/ 13900 w 21600"/>
              <a:gd name="T91" fmla="*/ 10223 h 21600"/>
              <a:gd name="T92" fmla="*/ 13226 w 21600"/>
              <a:gd name="T93" fmla="*/ 10854 h 21600"/>
              <a:gd name="T94" fmla="*/ 12436 w 21600"/>
              <a:gd name="T95" fmla="*/ 11577 h 21600"/>
              <a:gd name="T96" fmla="*/ 11603 w 21600"/>
              <a:gd name="T97" fmla="*/ 12167 h 21600"/>
              <a:gd name="T98" fmla="*/ 10829 w 21600"/>
              <a:gd name="T99" fmla="*/ 12414 h 21600"/>
              <a:gd name="T100" fmla="*/ 10805 w 21600"/>
              <a:gd name="T101" fmla="*/ 12414 h 21600"/>
              <a:gd name="T102" fmla="*/ 10783 w 21600"/>
              <a:gd name="T103" fmla="*/ 12414 h 21600"/>
              <a:gd name="T104" fmla="*/ 10783 w 21600"/>
              <a:gd name="T105" fmla="*/ 124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600" h="21600">
                <a:moveTo>
                  <a:pt x="10783" y="15634"/>
                </a:moveTo>
                <a:cubicBezTo>
                  <a:pt x="11211" y="15634"/>
                  <a:pt x="11623" y="15566"/>
                  <a:pt x="12012" y="15416"/>
                </a:cubicBezTo>
                <a:cubicBezTo>
                  <a:pt x="12404" y="15272"/>
                  <a:pt x="12778" y="15084"/>
                  <a:pt x="13138" y="14855"/>
                </a:cubicBezTo>
                <a:cubicBezTo>
                  <a:pt x="13498" y="14626"/>
                  <a:pt x="13846" y="14362"/>
                  <a:pt x="14181" y="14074"/>
                </a:cubicBezTo>
                <a:cubicBezTo>
                  <a:pt x="14517" y="13774"/>
                  <a:pt x="14845" y="13472"/>
                  <a:pt x="15168" y="13160"/>
                </a:cubicBezTo>
                <a:cubicBezTo>
                  <a:pt x="16142" y="12226"/>
                  <a:pt x="17127" y="11307"/>
                  <a:pt x="18121" y="10411"/>
                </a:cubicBezTo>
                <a:cubicBezTo>
                  <a:pt x="19112" y="9515"/>
                  <a:pt x="20114" y="8616"/>
                  <a:pt x="21120" y="7714"/>
                </a:cubicBezTo>
                <a:cubicBezTo>
                  <a:pt x="21198" y="7641"/>
                  <a:pt x="21279" y="7570"/>
                  <a:pt x="21360" y="7497"/>
                </a:cubicBezTo>
                <a:cubicBezTo>
                  <a:pt x="21443" y="7429"/>
                  <a:pt x="21524" y="7347"/>
                  <a:pt x="21600" y="7250"/>
                </a:cubicBezTo>
                <a:lnTo>
                  <a:pt x="21600" y="19981"/>
                </a:lnTo>
                <a:cubicBezTo>
                  <a:pt x="21600" y="20416"/>
                  <a:pt x="21470" y="20801"/>
                  <a:pt x="21208" y="21118"/>
                </a:cubicBezTo>
                <a:cubicBezTo>
                  <a:pt x="20946" y="21438"/>
                  <a:pt x="20633" y="21600"/>
                  <a:pt x="20266" y="21600"/>
                </a:cubicBezTo>
                <a:lnTo>
                  <a:pt x="1347" y="21600"/>
                </a:lnTo>
                <a:cubicBezTo>
                  <a:pt x="979" y="21600"/>
                  <a:pt x="664" y="21438"/>
                  <a:pt x="397" y="21118"/>
                </a:cubicBezTo>
                <a:cubicBezTo>
                  <a:pt x="132" y="20804"/>
                  <a:pt x="0" y="20419"/>
                  <a:pt x="0" y="19981"/>
                </a:cubicBezTo>
                <a:lnTo>
                  <a:pt x="0" y="7250"/>
                </a:lnTo>
                <a:cubicBezTo>
                  <a:pt x="76" y="7347"/>
                  <a:pt x="157" y="7429"/>
                  <a:pt x="240" y="7497"/>
                </a:cubicBezTo>
                <a:cubicBezTo>
                  <a:pt x="321" y="7570"/>
                  <a:pt x="402" y="7641"/>
                  <a:pt x="480" y="7714"/>
                </a:cubicBezTo>
                <a:cubicBezTo>
                  <a:pt x="1489" y="8616"/>
                  <a:pt x="2488" y="9515"/>
                  <a:pt x="3482" y="10411"/>
                </a:cubicBezTo>
                <a:cubicBezTo>
                  <a:pt x="4473" y="11307"/>
                  <a:pt x="5458" y="12223"/>
                  <a:pt x="6434" y="13160"/>
                </a:cubicBezTo>
                <a:cubicBezTo>
                  <a:pt x="6738" y="13454"/>
                  <a:pt x="7059" y="13745"/>
                  <a:pt x="7394" y="14039"/>
                </a:cubicBezTo>
                <a:cubicBezTo>
                  <a:pt x="7730" y="14338"/>
                  <a:pt x="8080" y="14600"/>
                  <a:pt x="8437" y="14841"/>
                </a:cubicBezTo>
                <a:cubicBezTo>
                  <a:pt x="8797" y="15076"/>
                  <a:pt x="9174" y="15270"/>
                  <a:pt x="9568" y="15414"/>
                </a:cubicBezTo>
                <a:cubicBezTo>
                  <a:pt x="9965" y="15563"/>
                  <a:pt x="10372" y="15634"/>
                  <a:pt x="10783" y="15634"/>
                </a:cubicBezTo>
                <a:moveTo>
                  <a:pt x="10783" y="12414"/>
                </a:moveTo>
                <a:cubicBezTo>
                  <a:pt x="10540" y="12414"/>
                  <a:pt x="10278" y="12335"/>
                  <a:pt x="9997" y="12167"/>
                </a:cubicBezTo>
                <a:cubicBezTo>
                  <a:pt x="9715" y="12006"/>
                  <a:pt x="9441" y="11806"/>
                  <a:pt x="9172" y="11577"/>
                </a:cubicBezTo>
                <a:cubicBezTo>
                  <a:pt x="8900" y="11348"/>
                  <a:pt x="8638" y="11107"/>
                  <a:pt x="8381" y="10854"/>
                </a:cubicBezTo>
                <a:cubicBezTo>
                  <a:pt x="8121" y="10602"/>
                  <a:pt x="7896" y="10390"/>
                  <a:pt x="7700" y="10223"/>
                </a:cubicBezTo>
                <a:cubicBezTo>
                  <a:pt x="6753" y="9356"/>
                  <a:pt x="5820" y="8507"/>
                  <a:pt x="4892" y="7664"/>
                </a:cubicBezTo>
                <a:cubicBezTo>
                  <a:pt x="3966" y="6815"/>
                  <a:pt x="3024" y="5960"/>
                  <a:pt x="2062" y="5088"/>
                </a:cubicBezTo>
                <a:cubicBezTo>
                  <a:pt x="1883" y="4920"/>
                  <a:pt x="1672" y="4691"/>
                  <a:pt x="1435" y="4406"/>
                </a:cubicBezTo>
                <a:cubicBezTo>
                  <a:pt x="1195" y="4119"/>
                  <a:pt x="974" y="3804"/>
                  <a:pt x="766" y="3461"/>
                </a:cubicBezTo>
                <a:cubicBezTo>
                  <a:pt x="561" y="3111"/>
                  <a:pt x="384" y="2761"/>
                  <a:pt x="240" y="2406"/>
                </a:cubicBezTo>
                <a:cubicBezTo>
                  <a:pt x="95" y="2051"/>
                  <a:pt x="22" y="1724"/>
                  <a:pt x="22" y="1436"/>
                </a:cubicBezTo>
                <a:cubicBezTo>
                  <a:pt x="22" y="1052"/>
                  <a:pt x="164" y="714"/>
                  <a:pt x="443" y="426"/>
                </a:cubicBezTo>
                <a:cubicBezTo>
                  <a:pt x="727" y="144"/>
                  <a:pt x="1026" y="0"/>
                  <a:pt x="1347" y="0"/>
                </a:cubicBezTo>
                <a:lnTo>
                  <a:pt x="20266" y="0"/>
                </a:lnTo>
                <a:cubicBezTo>
                  <a:pt x="20584" y="0"/>
                  <a:pt x="20883" y="144"/>
                  <a:pt x="21162" y="426"/>
                </a:cubicBezTo>
                <a:cubicBezTo>
                  <a:pt x="21438" y="714"/>
                  <a:pt x="21578" y="1052"/>
                  <a:pt x="21578" y="1436"/>
                </a:cubicBezTo>
                <a:cubicBezTo>
                  <a:pt x="21578" y="1724"/>
                  <a:pt x="21505" y="2050"/>
                  <a:pt x="21360" y="2406"/>
                </a:cubicBezTo>
                <a:cubicBezTo>
                  <a:pt x="21216" y="2761"/>
                  <a:pt x="21039" y="3111"/>
                  <a:pt x="20834" y="3461"/>
                </a:cubicBezTo>
                <a:cubicBezTo>
                  <a:pt x="20628" y="3804"/>
                  <a:pt x="20403" y="4121"/>
                  <a:pt x="20165" y="4406"/>
                </a:cubicBezTo>
                <a:cubicBezTo>
                  <a:pt x="19928" y="4692"/>
                  <a:pt x="19717" y="4924"/>
                  <a:pt x="19538" y="5088"/>
                </a:cubicBezTo>
                <a:cubicBezTo>
                  <a:pt x="18579" y="5949"/>
                  <a:pt x="17634" y="6803"/>
                  <a:pt x="16708" y="7652"/>
                </a:cubicBezTo>
                <a:cubicBezTo>
                  <a:pt x="15783" y="8501"/>
                  <a:pt x="14845" y="9356"/>
                  <a:pt x="13900" y="10223"/>
                </a:cubicBezTo>
                <a:cubicBezTo>
                  <a:pt x="13704" y="10390"/>
                  <a:pt x="13481" y="10602"/>
                  <a:pt x="13226" y="10854"/>
                </a:cubicBezTo>
                <a:cubicBezTo>
                  <a:pt x="12972" y="11107"/>
                  <a:pt x="12710" y="11348"/>
                  <a:pt x="12436" y="11577"/>
                </a:cubicBezTo>
                <a:cubicBezTo>
                  <a:pt x="12161" y="11806"/>
                  <a:pt x="11885" y="12006"/>
                  <a:pt x="11603" y="12167"/>
                </a:cubicBezTo>
                <a:cubicBezTo>
                  <a:pt x="11322" y="12335"/>
                  <a:pt x="11064" y="12414"/>
                  <a:pt x="10829" y="12414"/>
                </a:cubicBezTo>
                <a:lnTo>
                  <a:pt x="10805" y="12414"/>
                </a:lnTo>
                <a:lnTo>
                  <a:pt x="10783" y="12414"/>
                </a:lnTo>
                <a:close/>
                <a:moveTo>
                  <a:pt x="10783" y="12414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타원 16"/>
          <p:cNvSpPr/>
          <p:nvPr/>
        </p:nvSpPr>
        <p:spPr>
          <a:xfrm>
            <a:off x="3591737" y="2535276"/>
            <a:ext cx="581220" cy="581220"/>
          </a:xfrm>
          <a:prstGeom prst="ellipse">
            <a:avLst/>
          </a:prstGeom>
          <a:solidFill>
            <a:srgbClr val="6CA7B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ko-KR" altLang="en-US" sz="16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>
                <a:glow rad="127000">
                  <a:srgbClr val="62B4C0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AutoShape 91"/>
          <p:cNvSpPr>
            <a:spLocks noChangeArrowheads="1"/>
          </p:cNvSpPr>
          <p:nvPr/>
        </p:nvSpPr>
        <p:spPr bwMode="auto">
          <a:xfrm>
            <a:off x="3752094" y="2695634"/>
            <a:ext cx="260506" cy="260506"/>
          </a:xfrm>
          <a:custGeom>
            <a:avLst/>
            <a:gdLst>
              <a:gd name="T0" fmla="*/ 15293 w 21600"/>
              <a:gd name="T1" fmla="*/ 0 h 21600"/>
              <a:gd name="T2" fmla="*/ 17746 w 21600"/>
              <a:gd name="T3" fmla="*/ 593 h 21600"/>
              <a:gd name="T4" fmla="*/ 19757 w 21600"/>
              <a:gd name="T5" fmla="*/ 2220 h 21600"/>
              <a:gd name="T6" fmla="*/ 21108 w 21600"/>
              <a:gd name="T7" fmla="*/ 4641 h 21600"/>
              <a:gd name="T8" fmla="*/ 21600 w 21600"/>
              <a:gd name="T9" fmla="*/ 7567 h 21600"/>
              <a:gd name="T10" fmla="*/ 21600 w 21600"/>
              <a:gd name="T11" fmla="*/ 9663 h 21600"/>
              <a:gd name="T12" fmla="*/ 21341 w 21600"/>
              <a:gd name="T13" fmla="*/ 10429 h 21600"/>
              <a:gd name="T14" fmla="*/ 20705 w 21600"/>
              <a:gd name="T15" fmla="*/ 10737 h 21600"/>
              <a:gd name="T16" fmla="*/ 19786 w 21600"/>
              <a:gd name="T17" fmla="*/ 10737 h 21600"/>
              <a:gd name="T18" fmla="*/ 19152 w 21600"/>
              <a:gd name="T19" fmla="*/ 10423 h 21600"/>
              <a:gd name="T20" fmla="*/ 18900 w 21600"/>
              <a:gd name="T21" fmla="*/ 9663 h 21600"/>
              <a:gd name="T22" fmla="*/ 18900 w 21600"/>
              <a:gd name="T23" fmla="*/ 7567 h 21600"/>
              <a:gd name="T24" fmla="*/ 18614 w 21600"/>
              <a:gd name="T25" fmla="*/ 5871 h 21600"/>
              <a:gd name="T26" fmla="*/ 17844 w 21600"/>
              <a:gd name="T27" fmla="*/ 4509 h 21600"/>
              <a:gd name="T28" fmla="*/ 16706 w 21600"/>
              <a:gd name="T29" fmla="*/ 3593 h 21600"/>
              <a:gd name="T30" fmla="*/ 15293 w 21600"/>
              <a:gd name="T31" fmla="*/ 3254 h 21600"/>
              <a:gd name="T32" fmla="*/ 13891 w 21600"/>
              <a:gd name="T33" fmla="*/ 3593 h 21600"/>
              <a:gd name="T34" fmla="*/ 12754 w 21600"/>
              <a:gd name="T35" fmla="*/ 4509 h 21600"/>
              <a:gd name="T36" fmla="*/ 11978 w 21600"/>
              <a:gd name="T37" fmla="*/ 5876 h 21600"/>
              <a:gd name="T38" fmla="*/ 11695 w 21600"/>
              <a:gd name="T39" fmla="*/ 7566 h 21600"/>
              <a:gd name="T40" fmla="*/ 11695 w 21600"/>
              <a:gd name="T41" fmla="*/ 9717 h 21600"/>
              <a:gd name="T42" fmla="*/ 13063 w 21600"/>
              <a:gd name="T43" fmla="*/ 9717 h 21600"/>
              <a:gd name="T44" fmla="*/ 14002 w 21600"/>
              <a:gd name="T45" fmla="*/ 10192 h 21600"/>
              <a:gd name="T46" fmla="*/ 14395 w 21600"/>
              <a:gd name="T47" fmla="*/ 11358 h 21600"/>
              <a:gd name="T48" fmla="*/ 14395 w 21600"/>
              <a:gd name="T49" fmla="*/ 19987 h 21600"/>
              <a:gd name="T50" fmla="*/ 14002 w 21600"/>
              <a:gd name="T51" fmla="*/ 21116 h 21600"/>
              <a:gd name="T52" fmla="*/ 13063 w 21600"/>
              <a:gd name="T53" fmla="*/ 21600 h 21600"/>
              <a:gd name="T54" fmla="*/ 1344 w 21600"/>
              <a:gd name="T55" fmla="*/ 21600 h 21600"/>
              <a:gd name="T56" fmla="*/ 403 w 21600"/>
              <a:gd name="T57" fmla="*/ 21116 h 21600"/>
              <a:gd name="T58" fmla="*/ 0 w 21600"/>
              <a:gd name="T59" fmla="*/ 19987 h 21600"/>
              <a:gd name="T60" fmla="*/ 0 w 21600"/>
              <a:gd name="T61" fmla="*/ 11358 h 21600"/>
              <a:gd name="T62" fmla="*/ 403 w 21600"/>
              <a:gd name="T63" fmla="*/ 10201 h 21600"/>
              <a:gd name="T64" fmla="*/ 1344 w 21600"/>
              <a:gd name="T65" fmla="*/ 9717 h 21600"/>
              <a:gd name="T66" fmla="*/ 8986 w 21600"/>
              <a:gd name="T67" fmla="*/ 9717 h 21600"/>
              <a:gd name="T68" fmla="*/ 8986 w 21600"/>
              <a:gd name="T69" fmla="*/ 7566 h 21600"/>
              <a:gd name="T70" fmla="*/ 9478 w 21600"/>
              <a:gd name="T71" fmla="*/ 4633 h 21600"/>
              <a:gd name="T72" fmla="*/ 10834 w 21600"/>
              <a:gd name="T73" fmla="*/ 2220 h 21600"/>
              <a:gd name="T74" fmla="*/ 12845 w 21600"/>
              <a:gd name="T75" fmla="*/ 593 h 21600"/>
              <a:gd name="T76" fmla="*/ 15293 w 21600"/>
              <a:gd name="T77" fmla="*/ 0 h 21600"/>
              <a:gd name="T78" fmla="*/ 7973 w 21600"/>
              <a:gd name="T79" fmla="*/ 15410 h 21600"/>
              <a:gd name="T80" fmla="*/ 8520 w 21600"/>
              <a:gd name="T81" fmla="*/ 14742 h 21600"/>
              <a:gd name="T82" fmla="*/ 8731 w 21600"/>
              <a:gd name="T83" fmla="*/ 13841 h 21600"/>
              <a:gd name="T84" fmla="*/ 8282 w 21600"/>
              <a:gd name="T85" fmla="*/ 12531 h 21600"/>
              <a:gd name="T86" fmla="*/ 7205 w 21600"/>
              <a:gd name="T87" fmla="*/ 11981 h 21600"/>
              <a:gd name="T88" fmla="*/ 6122 w 21600"/>
              <a:gd name="T89" fmla="*/ 12531 h 21600"/>
              <a:gd name="T90" fmla="*/ 5676 w 21600"/>
              <a:gd name="T91" fmla="*/ 13841 h 21600"/>
              <a:gd name="T92" fmla="*/ 5882 w 21600"/>
              <a:gd name="T93" fmla="*/ 14742 h 21600"/>
              <a:gd name="T94" fmla="*/ 6422 w 21600"/>
              <a:gd name="T95" fmla="*/ 15381 h 21600"/>
              <a:gd name="T96" fmla="*/ 5676 w 21600"/>
              <a:gd name="T97" fmla="*/ 19340 h 21600"/>
              <a:gd name="T98" fmla="*/ 8731 w 21600"/>
              <a:gd name="T99" fmla="*/ 19340 h 21600"/>
              <a:gd name="T100" fmla="*/ 7973 w 21600"/>
              <a:gd name="T101" fmla="*/ 15410 h 21600"/>
              <a:gd name="T102" fmla="*/ 7973 w 21600"/>
              <a:gd name="T103" fmla="*/ 1541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600" h="21600">
                <a:moveTo>
                  <a:pt x="15293" y="0"/>
                </a:moveTo>
                <a:cubicBezTo>
                  <a:pt x="16157" y="0"/>
                  <a:pt x="16975" y="199"/>
                  <a:pt x="17746" y="593"/>
                </a:cubicBezTo>
                <a:cubicBezTo>
                  <a:pt x="18516" y="988"/>
                  <a:pt x="19186" y="1532"/>
                  <a:pt x="19757" y="2220"/>
                </a:cubicBezTo>
                <a:cubicBezTo>
                  <a:pt x="20326" y="2908"/>
                  <a:pt x="20777" y="3714"/>
                  <a:pt x="21108" y="4641"/>
                </a:cubicBezTo>
                <a:cubicBezTo>
                  <a:pt x="21434" y="5563"/>
                  <a:pt x="21600" y="6539"/>
                  <a:pt x="21600" y="7567"/>
                </a:cubicBezTo>
                <a:lnTo>
                  <a:pt x="21600" y="9663"/>
                </a:lnTo>
                <a:cubicBezTo>
                  <a:pt x="21600" y="9965"/>
                  <a:pt x="21516" y="10221"/>
                  <a:pt x="21341" y="10429"/>
                </a:cubicBezTo>
                <a:cubicBezTo>
                  <a:pt x="21168" y="10636"/>
                  <a:pt x="20957" y="10737"/>
                  <a:pt x="20705" y="10737"/>
                </a:cubicBezTo>
                <a:lnTo>
                  <a:pt x="19786" y="10737"/>
                </a:lnTo>
                <a:cubicBezTo>
                  <a:pt x="19531" y="10737"/>
                  <a:pt x="19322" y="10633"/>
                  <a:pt x="19152" y="10423"/>
                </a:cubicBezTo>
                <a:cubicBezTo>
                  <a:pt x="18984" y="10210"/>
                  <a:pt x="18900" y="9956"/>
                  <a:pt x="18900" y="9663"/>
                </a:cubicBezTo>
                <a:lnTo>
                  <a:pt x="18900" y="7567"/>
                </a:lnTo>
                <a:cubicBezTo>
                  <a:pt x="18900" y="6962"/>
                  <a:pt x="18806" y="6395"/>
                  <a:pt x="18614" y="5871"/>
                </a:cubicBezTo>
                <a:cubicBezTo>
                  <a:pt x="18422" y="5350"/>
                  <a:pt x="18163" y="4895"/>
                  <a:pt x="17844" y="4509"/>
                </a:cubicBezTo>
                <a:cubicBezTo>
                  <a:pt x="17522" y="4123"/>
                  <a:pt x="17141" y="3818"/>
                  <a:pt x="16706" y="3593"/>
                </a:cubicBezTo>
                <a:cubicBezTo>
                  <a:pt x="16270" y="3366"/>
                  <a:pt x="15797" y="3254"/>
                  <a:pt x="15293" y="3254"/>
                </a:cubicBezTo>
                <a:cubicBezTo>
                  <a:pt x="14789" y="3254"/>
                  <a:pt x="14321" y="3366"/>
                  <a:pt x="13891" y="3593"/>
                </a:cubicBezTo>
                <a:cubicBezTo>
                  <a:pt x="13462" y="3818"/>
                  <a:pt x="13082" y="4123"/>
                  <a:pt x="12754" y="4509"/>
                </a:cubicBezTo>
                <a:cubicBezTo>
                  <a:pt x="12422" y="4895"/>
                  <a:pt x="12166" y="5353"/>
                  <a:pt x="11978" y="5876"/>
                </a:cubicBezTo>
                <a:cubicBezTo>
                  <a:pt x="11789" y="6406"/>
                  <a:pt x="11695" y="6970"/>
                  <a:pt x="11695" y="7566"/>
                </a:cubicBezTo>
                <a:lnTo>
                  <a:pt x="11695" y="9717"/>
                </a:lnTo>
                <a:lnTo>
                  <a:pt x="13063" y="9717"/>
                </a:lnTo>
                <a:cubicBezTo>
                  <a:pt x="13423" y="9717"/>
                  <a:pt x="13735" y="9876"/>
                  <a:pt x="14002" y="10192"/>
                </a:cubicBezTo>
                <a:cubicBezTo>
                  <a:pt x="14263" y="10512"/>
                  <a:pt x="14395" y="10900"/>
                  <a:pt x="14395" y="11358"/>
                </a:cubicBezTo>
                <a:lnTo>
                  <a:pt x="14395" y="19987"/>
                </a:lnTo>
                <a:cubicBezTo>
                  <a:pt x="14395" y="20419"/>
                  <a:pt x="14263" y="20797"/>
                  <a:pt x="14002" y="21116"/>
                </a:cubicBezTo>
                <a:cubicBezTo>
                  <a:pt x="13735" y="21439"/>
                  <a:pt x="13423" y="21600"/>
                  <a:pt x="13063" y="21600"/>
                </a:cubicBezTo>
                <a:lnTo>
                  <a:pt x="1344" y="21600"/>
                </a:lnTo>
                <a:cubicBezTo>
                  <a:pt x="984" y="21600"/>
                  <a:pt x="670" y="21439"/>
                  <a:pt x="403" y="21116"/>
                </a:cubicBezTo>
                <a:cubicBezTo>
                  <a:pt x="134" y="20797"/>
                  <a:pt x="0" y="20419"/>
                  <a:pt x="0" y="19987"/>
                </a:cubicBezTo>
                <a:lnTo>
                  <a:pt x="0" y="11358"/>
                </a:lnTo>
                <a:cubicBezTo>
                  <a:pt x="0" y="10909"/>
                  <a:pt x="134" y="10523"/>
                  <a:pt x="403" y="10201"/>
                </a:cubicBezTo>
                <a:cubicBezTo>
                  <a:pt x="670" y="9879"/>
                  <a:pt x="984" y="9717"/>
                  <a:pt x="1344" y="9717"/>
                </a:cubicBezTo>
                <a:lnTo>
                  <a:pt x="8986" y="9717"/>
                </a:lnTo>
                <a:lnTo>
                  <a:pt x="8986" y="7566"/>
                </a:lnTo>
                <a:cubicBezTo>
                  <a:pt x="8986" y="6530"/>
                  <a:pt x="9149" y="5551"/>
                  <a:pt x="9478" y="4633"/>
                </a:cubicBezTo>
                <a:cubicBezTo>
                  <a:pt x="9809" y="3711"/>
                  <a:pt x="10260" y="2908"/>
                  <a:pt x="10834" y="2220"/>
                </a:cubicBezTo>
                <a:cubicBezTo>
                  <a:pt x="11410" y="1532"/>
                  <a:pt x="12079" y="987"/>
                  <a:pt x="12845" y="593"/>
                </a:cubicBezTo>
                <a:cubicBezTo>
                  <a:pt x="13615" y="199"/>
                  <a:pt x="14426" y="0"/>
                  <a:pt x="15293" y="0"/>
                </a:cubicBezTo>
                <a:moveTo>
                  <a:pt x="7973" y="15410"/>
                </a:moveTo>
                <a:cubicBezTo>
                  <a:pt x="8196" y="15246"/>
                  <a:pt x="8376" y="15021"/>
                  <a:pt x="8520" y="14742"/>
                </a:cubicBezTo>
                <a:cubicBezTo>
                  <a:pt x="8662" y="14463"/>
                  <a:pt x="8731" y="14160"/>
                  <a:pt x="8731" y="13841"/>
                </a:cubicBezTo>
                <a:cubicBezTo>
                  <a:pt x="8731" y="13334"/>
                  <a:pt x="8582" y="12896"/>
                  <a:pt x="8282" y="12531"/>
                </a:cubicBezTo>
                <a:cubicBezTo>
                  <a:pt x="7987" y="12162"/>
                  <a:pt x="7625" y="11981"/>
                  <a:pt x="7205" y="11981"/>
                </a:cubicBezTo>
                <a:cubicBezTo>
                  <a:pt x="6782" y="11981"/>
                  <a:pt x="6422" y="12162"/>
                  <a:pt x="6122" y="12531"/>
                </a:cubicBezTo>
                <a:cubicBezTo>
                  <a:pt x="5825" y="12896"/>
                  <a:pt x="5676" y="13334"/>
                  <a:pt x="5676" y="13841"/>
                </a:cubicBezTo>
                <a:cubicBezTo>
                  <a:pt x="5676" y="14160"/>
                  <a:pt x="5746" y="14463"/>
                  <a:pt x="5882" y="14742"/>
                </a:cubicBezTo>
                <a:cubicBezTo>
                  <a:pt x="6022" y="15021"/>
                  <a:pt x="6202" y="15234"/>
                  <a:pt x="6422" y="15381"/>
                </a:cubicBezTo>
                <a:lnTo>
                  <a:pt x="5676" y="19340"/>
                </a:lnTo>
                <a:lnTo>
                  <a:pt x="8731" y="19340"/>
                </a:lnTo>
                <a:lnTo>
                  <a:pt x="7973" y="15410"/>
                </a:lnTo>
                <a:close/>
                <a:moveTo>
                  <a:pt x="7973" y="1541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타원 26"/>
          <p:cNvSpPr/>
          <p:nvPr/>
        </p:nvSpPr>
        <p:spPr>
          <a:xfrm>
            <a:off x="10239171" y="2535277"/>
            <a:ext cx="586146" cy="58121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ko-KR" altLang="en-US" sz="16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>
                <a:glow rad="127000">
                  <a:srgbClr val="62B4C0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AutoShape 121"/>
          <p:cNvSpPr>
            <a:spLocks noChangeArrowheads="1"/>
          </p:cNvSpPr>
          <p:nvPr/>
        </p:nvSpPr>
        <p:spPr bwMode="auto">
          <a:xfrm>
            <a:off x="10403996" y="2696636"/>
            <a:ext cx="256496" cy="258500"/>
          </a:xfrm>
          <a:custGeom>
            <a:avLst/>
            <a:gdLst>
              <a:gd name="T0" fmla="*/ 11685 w 21542"/>
              <a:gd name="T1" fmla="*/ 1799 h 21600"/>
              <a:gd name="T2" fmla="*/ 15144 w 21542"/>
              <a:gd name="T3" fmla="*/ 2683 h 21600"/>
              <a:gd name="T4" fmla="*/ 18089 w 21542"/>
              <a:gd name="T5" fmla="*/ 4597 h 21600"/>
              <a:gd name="T6" fmla="*/ 20286 w 21542"/>
              <a:gd name="T7" fmla="*/ 7355 h 21600"/>
              <a:gd name="T8" fmla="*/ 21529 w 21542"/>
              <a:gd name="T9" fmla="*/ 10775 h 21600"/>
              <a:gd name="T10" fmla="*/ 21300 w 21542"/>
              <a:gd name="T11" fmla="*/ 11356 h 21600"/>
              <a:gd name="T12" fmla="*/ 21078 w 21542"/>
              <a:gd name="T13" fmla="*/ 11435 h 21600"/>
              <a:gd name="T14" fmla="*/ 20761 w 21542"/>
              <a:gd name="T15" fmla="*/ 11272 h 21600"/>
              <a:gd name="T16" fmla="*/ 18273 w 21542"/>
              <a:gd name="T17" fmla="*/ 9880 h 21600"/>
              <a:gd name="T18" fmla="*/ 16403 w 21542"/>
              <a:gd name="T19" fmla="*/ 10619 h 21600"/>
              <a:gd name="T20" fmla="*/ 14912 w 21542"/>
              <a:gd name="T21" fmla="*/ 12681 h 21600"/>
              <a:gd name="T22" fmla="*/ 14516 w 21542"/>
              <a:gd name="T23" fmla="*/ 12991 h 21600"/>
              <a:gd name="T24" fmla="*/ 14116 w 21542"/>
              <a:gd name="T25" fmla="*/ 12681 h 21600"/>
              <a:gd name="T26" fmla="*/ 11683 w 21542"/>
              <a:gd name="T27" fmla="*/ 10058 h 21600"/>
              <a:gd name="T28" fmla="*/ 11683 w 21542"/>
              <a:gd name="T29" fmla="*/ 17164 h 21600"/>
              <a:gd name="T30" fmla="*/ 11416 w 21542"/>
              <a:gd name="T31" fmla="*/ 18884 h 21600"/>
              <a:gd name="T32" fmla="*/ 10691 w 21542"/>
              <a:gd name="T33" fmla="*/ 20298 h 21600"/>
              <a:gd name="T34" fmla="*/ 9622 w 21542"/>
              <a:gd name="T35" fmla="*/ 21258 h 21600"/>
              <a:gd name="T36" fmla="*/ 8315 w 21542"/>
              <a:gd name="T37" fmla="*/ 21600 h 21600"/>
              <a:gd name="T38" fmla="*/ 6996 w 21542"/>
              <a:gd name="T39" fmla="*/ 21258 h 21600"/>
              <a:gd name="T40" fmla="*/ 5915 w 21542"/>
              <a:gd name="T41" fmla="*/ 20298 h 21600"/>
              <a:gd name="T42" fmla="*/ 5190 w 21542"/>
              <a:gd name="T43" fmla="*/ 18884 h 21600"/>
              <a:gd name="T44" fmla="*/ 4923 w 21542"/>
              <a:gd name="T45" fmla="*/ 17164 h 21600"/>
              <a:gd name="T46" fmla="*/ 5190 w 21542"/>
              <a:gd name="T47" fmla="*/ 16391 h 21600"/>
              <a:gd name="T48" fmla="*/ 5837 w 21542"/>
              <a:gd name="T49" fmla="*/ 16086 h 21600"/>
              <a:gd name="T50" fmla="*/ 6493 w 21542"/>
              <a:gd name="T51" fmla="*/ 16391 h 21600"/>
              <a:gd name="T52" fmla="*/ 6748 w 21542"/>
              <a:gd name="T53" fmla="*/ 17164 h 21600"/>
              <a:gd name="T54" fmla="*/ 7203 w 21542"/>
              <a:gd name="T55" fmla="*/ 18777 h 21600"/>
              <a:gd name="T56" fmla="*/ 8313 w 21542"/>
              <a:gd name="T57" fmla="*/ 19437 h 21600"/>
              <a:gd name="T58" fmla="*/ 9398 w 21542"/>
              <a:gd name="T59" fmla="*/ 18777 h 21600"/>
              <a:gd name="T60" fmla="*/ 9853 w 21542"/>
              <a:gd name="T61" fmla="*/ 17164 h 21600"/>
              <a:gd name="T62" fmla="*/ 9853 w 21542"/>
              <a:gd name="T63" fmla="*/ 10058 h 21600"/>
              <a:gd name="T64" fmla="*/ 7420 w 21542"/>
              <a:gd name="T65" fmla="*/ 12681 h 21600"/>
              <a:gd name="T66" fmla="*/ 7020 w 21542"/>
              <a:gd name="T67" fmla="*/ 12991 h 21600"/>
              <a:gd name="T68" fmla="*/ 6631 w 21542"/>
              <a:gd name="T69" fmla="*/ 12681 h 21600"/>
              <a:gd name="T70" fmla="*/ 5147 w 21542"/>
              <a:gd name="T71" fmla="*/ 10619 h 21600"/>
              <a:gd name="T72" fmla="*/ 3285 w 21542"/>
              <a:gd name="T73" fmla="*/ 9880 h 21600"/>
              <a:gd name="T74" fmla="*/ 809 w 21542"/>
              <a:gd name="T75" fmla="*/ 11272 h 21600"/>
              <a:gd name="T76" fmla="*/ 456 w 21542"/>
              <a:gd name="T77" fmla="*/ 11435 h 21600"/>
              <a:gd name="T78" fmla="*/ 239 w 21542"/>
              <a:gd name="T79" fmla="*/ 11356 h 21600"/>
              <a:gd name="T80" fmla="*/ 7 w 21542"/>
              <a:gd name="T81" fmla="*/ 10775 h 21600"/>
              <a:gd name="T82" fmla="*/ 1260 w 21542"/>
              <a:gd name="T83" fmla="*/ 7355 h 21600"/>
              <a:gd name="T84" fmla="*/ 3468 w 21542"/>
              <a:gd name="T85" fmla="*/ 4597 h 21600"/>
              <a:gd name="T86" fmla="*/ 6402 w 21542"/>
              <a:gd name="T87" fmla="*/ 2688 h 21600"/>
              <a:gd name="T88" fmla="*/ 9851 w 21542"/>
              <a:gd name="T89" fmla="*/ 1799 h 21600"/>
              <a:gd name="T90" fmla="*/ 9851 w 21542"/>
              <a:gd name="T91" fmla="*/ 1081 h 21600"/>
              <a:gd name="T92" fmla="*/ 10118 w 21542"/>
              <a:gd name="T93" fmla="*/ 305 h 21600"/>
              <a:gd name="T94" fmla="*/ 10764 w 21542"/>
              <a:gd name="T95" fmla="*/ 0 h 21600"/>
              <a:gd name="T96" fmla="*/ 11420 w 21542"/>
              <a:gd name="T97" fmla="*/ 305 h 21600"/>
              <a:gd name="T98" fmla="*/ 11676 w 21542"/>
              <a:gd name="T99" fmla="*/ 1081 h 21600"/>
              <a:gd name="T100" fmla="*/ 11676 w 21542"/>
              <a:gd name="T101" fmla="*/ 1799 h 21600"/>
              <a:gd name="T102" fmla="*/ 11685 w 21542"/>
              <a:gd name="T103" fmla="*/ 1799 h 21600"/>
              <a:gd name="T104" fmla="*/ 11685 w 21542"/>
              <a:gd name="T105" fmla="*/ 179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542" h="21600">
                <a:moveTo>
                  <a:pt x="11685" y="1799"/>
                </a:moveTo>
                <a:cubicBezTo>
                  <a:pt x="12904" y="1906"/>
                  <a:pt x="14056" y="2203"/>
                  <a:pt x="15144" y="2683"/>
                </a:cubicBezTo>
                <a:cubicBezTo>
                  <a:pt x="16234" y="3165"/>
                  <a:pt x="17214" y="3803"/>
                  <a:pt x="18089" y="4597"/>
                </a:cubicBezTo>
                <a:cubicBezTo>
                  <a:pt x="18965" y="5390"/>
                  <a:pt x="19697" y="6308"/>
                  <a:pt x="20286" y="7355"/>
                </a:cubicBezTo>
                <a:cubicBezTo>
                  <a:pt x="20875" y="8400"/>
                  <a:pt x="21290" y="9538"/>
                  <a:pt x="21529" y="10775"/>
                </a:cubicBezTo>
                <a:cubicBezTo>
                  <a:pt x="21574" y="11034"/>
                  <a:pt x="21498" y="11229"/>
                  <a:pt x="21300" y="11356"/>
                </a:cubicBezTo>
                <a:cubicBezTo>
                  <a:pt x="21223" y="11407"/>
                  <a:pt x="21152" y="11435"/>
                  <a:pt x="21078" y="11435"/>
                </a:cubicBezTo>
                <a:cubicBezTo>
                  <a:pt x="20930" y="11435"/>
                  <a:pt x="20823" y="11382"/>
                  <a:pt x="20761" y="11272"/>
                </a:cubicBezTo>
                <a:cubicBezTo>
                  <a:pt x="20016" y="10354"/>
                  <a:pt x="19186" y="9891"/>
                  <a:pt x="18273" y="9880"/>
                </a:cubicBezTo>
                <a:cubicBezTo>
                  <a:pt x="17617" y="9880"/>
                  <a:pt x="16994" y="10128"/>
                  <a:pt x="16403" y="10619"/>
                </a:cubicBezTo>
                <a:cubicBezTo>
                  <a:pt x="15814" y="11111"/>
                  <a:pt x="15320" y="11797"/>
                  <a:pt x="14912" y="12681"/>
                </a:cubicBezTo>
                <a:cubicBezTo>
                  <a:pt x="14841" y="12887"/>
                  <a:pt x="14705" y="12991"/>
                  <a:pt x="14516" y="12991"/>
                </a:cubicBezTo>
                <a:cubicBezTo>
                  <a:pt x="14323" y="12991"/>
                  <a:pt x="14192" y="12887"/>
                  <a:pt x="14116" y="12681"/>
                </a:cubicBezTo>
                <a:cubicBezTo>
                  <a:pt x="13491" y="11328"/>
                  <a:pt x="12680" y="10453"/>
                  <a:pt x="11683" y="10058"/>
                </a:cubicBezTo>
                <a:lnTo>
                  <a:pt x="11683" y="17164"/>
                </a:lnTo>
                <a:cubicBezTo>
                  <a:pt x="11683" y="17780"/>
                  <a:pt x="11594" y="18350"/>
                  <a:pt x="11416" y="18884"/>
                </a:cubicBezTo>
                <a:cubicBezTo>
                  <a:pt x="11234" y="19415"/>
                  <a:pt x="10993" y="19886"/>
                  <a:pt x="10691" y="20298"/>
                </a:cubicBezTo>
                <a:cubicBezTo>
                  <a:pt x="10385" y="20705"/>
                  <a:pt x="10030" y="21027"/>
                  <a:pt x="9622" y="21258"/>
                </a:cubicBezTo>
                <a:cubicBezTo>
                  <a:pt x="9214" y="21487"/>
                  <a:pt x="8778" y="21600"/>
                  <a:pt x="8315" y="21600"/>
                </a:cubicBezTo>
                <a:cubicBezTo>
                  <a:pt x="7852" y="21600"/>
                  <a:pt x="7411" y="21487"/>
                  <a:pt x="6996" y="21258"/>
                </a:cubicBezTo>
                <a:cubicBezTo>
                  <a:pt x="6581" y="21027"/>
                  <a:pt x="6221" y="20705"/>
                  <a:pt x="5915" y="20298"/>
                </a:cubicBezTo>
                <a:cubicBezTo>
                  <a:pt x="5613" y="19886"/>
                  <a:pt x="5369" y="19417"/>
                  <a:pt x="5190" y="18884"/>
                </a:cubicBezTo>
                <a:cubicBezTo>
                  <a:pt x="5011" y="18350"/>
                  <a:pt x="4923" y="17780"/>
                  <a:pt x="4923" y="17164"/>
                </a:cubicBezTo>
                <a:cubicBezTo>
                  <a:pt x="4923" y="16851"/>
                  <a:pt x="5011" y="16591"/>
                  <a:pt x="5190" y="16391"/>
                </a:cubicBezTo>
                <a:cubicBezTo>
                  <a:pt x="5369" y="16187"/>
                  <a:pt x="5584" y="16086"/>
                  <a:pt x="5837" y="16086"/>
                </a:cubicBezTo>
                <a:cubicBezTo>
                  <a:pt x="6104" y="16086"/>
                  <a:pt x="6321" y="16188"/>
                  <a:pt x="6493" y="16391"/>
                </a:cubicBezTo>
                <a:cubicBezTo>
                  <a:pt x="6662" y="16591"/>
                  <a:pt x="6748" y="16851"/>
                  <a:pt x="6748" y="17164"/>
                </a:cubicBezTo>
                <a:cubicBezTo>
                  <a:pt x="6748" y="17800"/>
                  <a:pt x="6901" y="18333"/>
                  <a:pt x="7203" y="18777"/>
                </a:cubicBezTo>
                <a:cubicBezTo>
                  <a:pt x="7509" y="19217"/>
                  <a:pt x="7878" y="19437"/>
                  <a:pt x="8313" y="19437"/>
                </a:cubicBezTo>
                <a:cubicBezTo>
                  <a:pt x="8732" y="19437"/>
                  <a:pt x="9092" y="19217"/>
                  <a:pt x="9398" y="18777"/>
                </a:cubicBezTo>
                <a:cubicBezTo>
                  <a:pt x="9701" y="18333"/>
                  <a:pt x="9853" y="17800"/>
                  <a:pt x="9853" y="17164"/>
                </a:cubicBezTo>
                <a:lnTo>
                  <a:pt x="9853" y="10058"/>
                </a:lnTo>
                <a:cubicBezTo>
                  <a:pt x="8856" y="10461"/>
                  <a:pt x="8043" y="11337"/>
                  <a:pt x="7420" y="12681"/>
                </a:cubicBezTo>
                <a:cubicBezTo>
                  <a:pt x="7344" y="12887"/>
                  <a:pt x="7211" y="12991"/>
                  <a:pt x="7020" y="12991"/>
                </a:cubicBezTo>
                <a:cubicBezTo>
                  <a:pt x="6829" y="12991"/>
                  <a:pt x="6700" y="12887"/>
                  <a:pt x="6631" y="12681"/>
                </a:cubicBezTo>
                <a:cubicBezTo>
                  <a:pt x="6228" y="11797"/>
                  <a:pt x="5734" y="11111"/>
                  <a:pt x="5147" y="10619"/>
                </a:cubicBezTo>
                <a:cubicBezTo>
                  <a:pt x="4561" y="10128"/>
                  <a:pt x="3941" y="9880"/>
                  <a:pt x="3285" y="9880"/>
                </a:cubicBezTo>
                <a:cubicBezTo>
                  <a:pt x="2364" y="9880"/>
                  <a:pt x="1541" y="10345"/>
                  <a:pt x="809" y="11272"/>
                </a:cubicBezTo>
                <a:cubicBezTo>
                  <a:pt x="718" y="11382"/>
                  <a:pt x="597" y="11435"/>
                  <a:pt x="456" y="11435"/>
                </a:cubicBezTo>
                <a:cubicBezTo>
                  <a:pt x="382" y="11435"/>
                  <a:pt x="306" y="11407"/>
                  <a:pt x="239" y="11356"/>
                </a:cubicBezTo>
                <a:cubicBezTo>
                  <a:pt x="48" y="11229"/>
                  <a:pt x="-26" y="11034"/>
                  <a:pt x="7" y="10775"/>
                </a:cubicBezTo>
                <a:cubicBezTo>
                  <a:pt x="246" y="9538"/>
                  <a:pt x="661" y="8400"/>
                  <a:pt x="1260" y="7355"/>
                </a:cubicBezTo>
                <a:cubicBezTo>
                  <a:pt x="1856" y="6308"/>
                  <a:pt x="2595" y="5390"/>
                  <a:pt x="3468" y="4597"/>
                </a:cubicBezTo>
                <a:cubicBezTo>
                  <a:pt x="4344" y="3803"/>
                  <a:pt x="5322" y="3168"/>
                  <a:pt x="6402" y="2688"/>
                </a:cubicBezTo>
                <a:cubicBezTo>
                  <a:pt x="7483" y="2214"/>
                  <a:pt x="8635" y="1917"/>
                  <a:pt x="9851" y="1799"/>
                </a:cubicBezTo>
                <a:lnTo>
                  <a:pt x="9851" y="1081"/>
                </a:lnTo>
                <a:cubicBezTo>
                  <a:pt x="9851" y="768"/>
                  <a:pt x="9937" y="508"/>
                  <a:pt x="10118" y="305"/>
                </a:cubicBezTo>
                <a:cubicBezTo>
                  <a:pt x="10297" y="102"/>
                  <a:pt x="10512" y="0"/>
                  <a:pt x="10764" y="0"/>
                </a:cubicBezTo>
                <a:cubicBezTo>
                  <a:pt x="11029" y="0"/>
                  <a:pt x="11249" y="102"/>
                  <a:pt x="11420" y="305"/>
                </a:cubicBezTo>
                <a:cubicBezTo>
                  <a:pt x="11590" y="508"/>
                  <a:pt x="11676" y="768"/>
                  <a:pt x="11676" y="1081"/>
                </a:cubicBezTo>
                <a:lnTo>
                  <a:pt x="11676" y="1799"/>
                </a:lnTo>
                <a:lnTo>
                  <a:pt x="11685" y="1799"/>
                </a:lnTo>
                <a:close/>
                <a:moveTo>
                  <a:pt x="11685" y="1799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타원 10"/>
          <p:cNvSpPr/>
          <p:nvPr/>
        </p:nvSpPr>
        <p:spPr>
          <a:xfrm>
            <a:off x="5806874" y="2535277"/>
            <a:ext cx="583682" cy="58121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ko-KR" altLang="en-US" sz="16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>
                <a:glow rad="127000">
                  <a:srgbClr val="62B4C0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AutoShape 122"/>
          <p:cNvSpPr>
            <a:spLocks noChangeArrowheads="1"/>
          </p:cNvSpPr>
          <p:nvPr/>
        </p:nvSpPr>
        <p:spPr bwMode="auto">
          <a:xfrm>
            <a:off x="5941410" y="2669583"/>
            <a:ext cx="314610" cy="312606"/>
          </a:xfrm>
          <a:custGeom>
            <a:avLst/>
            <a:gdLst>
              <a:gd name="T0" fmla="*/ 10806 w 21600"/>
              <a:gd name="T1" fmla="*/ 21600 h 21600"/>
              <a:gd name="T2" fmla="*/ 6592 w 21600"/>
              <a:gd name="T3" fmla="*/ 20756 h 21600"/>
              <a:gd name="T4" fmla="*/ 3156 w 21600"/>
              <a:gd name="T5" fmla="*/ 18446 h 21600"/>
              <a:gd name="T6" fmla="*/ 845 w 21600"/>
              <a:gd name="T7" fmla="*/ 15009 h 21600"/>
              <a:gd name="T8" fmla="*/ 0 w 21600"/>
              <a:gd name="T9" fmla="*/ 10801 h 21600"/>
              <a:gd name="T10" fmla="*/ 845 w 21600"/>
              <a:gd name="T11" fmla="*/ 6588 h 21600"/>
              <a:gd name="T12" fmla="*/ 3156 w 21600"/>
              <a:gd name="T13" fmla="*/ 3157 h 21600"/>
              <a:gd name="T14" fmla="*/ 6592 w 21600"/>
              <a:gd name="T15" fmla="*/ 844 h 21600"/>
              <a:gd name="T16" fmla="*/ 10806 w 21600"/>
              <a:gd name="T17" fmla="*/ 0 h 21600"/>
              <a:gd name="T18" fmla="*/ 15013 w 21600"/>
              <a:gd name="T19" fmla="*/ 844 h 21600"/>
              <a:gd name="T20" fmla="*/ 18449 w 21600"/>
              <a:gd name="T21" fmla="*/ 3157 h 21600"/>
              <a:gd name="T22" fmla="*/ 20761 w 21600"/>
              <a:gd name="T23" fmla="*/ 6588 h 21600"/>
              <a:gd name="T24" fmla="*/ 21600 w 21600"/>
              <a:gd name="T25" fmla="*/ 10801 h 21600"/>
              <a:gd name="T26" fmla="*/ 20761 w 21600"/>
              <a:gd name="T27" fmla="*/ 15009 h 21600"/>
              <a:gd name="T28" fmla="*/ 18449 w 21600"/>
              <a:gd name="T29" fmla="*/ 18446 h 21600"/>
              <a:gd name="T30" fmla="*/ 15013 w 21600"/>
              <a:gd name="T31" fmla="*/ 20756 h 21600"/>
              <a:gd name="T32" fmla="*/ 10806 w 21600"/>
              <a:gd name="T33" fmla="*/ 21600 h 21600"/>
              <a:gd name="T34" fmla="*/ 10806 w 21600"/>
              <a:gd name="T35" fmla="*/ 3242 h 21600"/>
              <a:gd name="T36" fmla="*/ 7850 w 21600"/>
              <a:gd name="T37" fmla="*/ 3838 h 21600"/>
              <a:gd name="T38" fmla="*/ 5457 w 21600"/>
              <a:gd name="T39" fmla="*/ 5459 h 21600"/>
              <a:gd name="T40" fmla="*/ 3840 w 21600"/>
              <a:gd name="T41" fmla="*/ 7853 h 21600"/>
              <a:gd name="T42" fmla="*/ 3244 w 21600"/>
              <a:gd name="T43" fmla="*/ 10801 h 21600"/>
              <a:gd name="T44" fmla="*/ 3840 w 21600"/>
              <a:gd name="T45" fmla="*/ 13747 h 21600"/>
              <a:gd name="T46" fmla="*/ 5457 w 21600"/>
              <a:gd name="T47" fmla="*/ 16142 h 21600"/>
              <a:gd name="T48" fmla="*/ 7850 w 21600"/>
              <a:gd name="T49" fmla="*/ 17762 h 21600"/>
              <a:gd name="T50" fmla="*/ 10806 w 21600"/>
              <a:gd name="T51" fmla="*/ 18358 h 21600"/>
              <a:gd name="T52" fmla="*/ 13756 w 21600"/>
              <a:gd name="T53" fmla="*/ 17762 h 21600"/>
              <a:gd name="T54" fmla="*/ 16152 w 21600"/>
              <a:gd name="T55" fmla="*/ 16142 h 21600"/>
              <a:gd name="T56" fmla="*/ 17774 w 21600"/>
              <a:gd name="T57" fmla="*/ 13747 h 21600"/>
              <a:gd name="T58" fmla="*/ 18370 w 21600"/>
              <a:gd name="T59" fmla="*/ 10801 h 21600"/>
              <a:gd name="T60" fmla="*/ 17774 w 21600"/>
              <a:gd name="T61" fmla="*/ 7853 h 21600"/>
              <a:gd name="T62" fmla="*/ 16152 w 21600"/>
              <a:gd name="T63" fmla="*/ 5459 h 21600"/>
              <a:gd name="T64" fmla="*/ 13756 w 21600"/>
              <a:gd name="T65" fmla="*/ 3838 h 21600"/>
              <a:gd name="T66" fmla="*/ 10806 w 21600"/>
              <a:gd name="T67" fmla="*/ 3242 h 21600"/>
              <a:gd name="T68" fmla="*/ 6098 w 21600"/>
              <a:gd name="T69" fmla="*/ 10801 h 21600"/>
              <a:gd name="T70" fmla="*/ 5598 w 21600"/>
              <a:gd name="T71" fmla="*/ 10462 h 21600"/>
              <a:gd name="T72" fmla="*/ 5733 w 21600"/>
              <a:gd name="T73" fmla="*/ 9881 h 21600"/>
              <a:gd name="T74" fmla="*/ 10413 w 21600"/>
              <a:gd name="T75" fmla="*/ 5204 h 21600"/>
              <a:gd name="T76" fmla="*/ 10806 w 21600"/>
              <a:gd name="T77" fmla="*/ 5069 h 21600"/>
              <a:gd name="T78" fmla="*/ 11187 w 21600"/>
              <a:gd name="T79" fmla="*/ 5204 h 21600"/>
              <a:gd name="T80" fmla="*/ 15881 w 21600"/>
              <a:gd name="T81" fmla="*/ 9881 h 21600"/>
              <a:gd name="T82" fmla="*/ 16016 w 21600"/>
              <a:gd name="T83" fmla="*/ 10462 h 21600"/>
              <a:gd name="T84" fmla="*/ 15513 w 21600"/>
              <a:gd name="T85" fmla="*/ 10801 h 21600"/>
              <a:gd name="T86" fmla="*/ 12688 w 21600"/>
              <a:gd name="T87" fmla="*/ 10801 h 21600"/>
              <a:gd name="T88" fmla="*/ 12688 w 21600"/>
              <a:gd name="T89" fmla="*/ 15667 h 21600"/>
              <a:gd name="T90" fmla="*/ 12529 w 21600"/>
              <a:gd name="T91" fmla="*/ 16037 h 21600"/>
              <a:gd name="T92" fmla="*/ 12162 w 21600"/>
              <a:gd name="T93" fmla="*/ 16195 h 21600"/>
              <a:gd name="T94" fmla="*/ 9438 w 21600"/>
              <a:gd name="T95" fmla="*/ 16195 h 21600"/>
              <a:gd name="T96" fmla="*/ 9065 w 21600"/>
              <a:gd name="T97" fmla="*/ 16045 h 21600"/>
              <a:gd name="T98" fmla="*/ 8910 w 21600"/>
              <a:gd name="T99" fmla="*/ 15667 h 21600"/>
              <a:gd name="T100" fmla="*/ 8910 w 21600"/>
              <a:gd name="T101" fmla="*/ 10801 h 21600"/>
              <a:gd name="T102" fmla="*/ 6098 w 21600"/>
              <a:gd name="T103" fmla="*/ 10801 h 21600"/>
              <a:gd name="T104" fmla="*/ 6098 w 21600"/>
              <a:gd name="T105" fmla="*/ 1080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600" h="21600">
                <a:moveTo>
                  <a:pt x="10806" y="21600"/>
                </a:moveTo>
                <a:cubicBezTo>
                  <a:pt x="9311" y="21600"/>
                  <a:pt x="7906" y="21320"/>
                  <a:pt x="6592" y="20756"/>
                </a:cubicBezTo>
                <a:cubicBezTo>
                  <a:pt x="5281" y="20194"/>
                  <a:pt x="4137" y="19423"/>
                  <a:pt x="3156" y="18446"/>
                </a:cubicBezTo>
                <a:cubicBezTo>
                  <a:pt x="2179" y="17466"/>
                  <a:pt x="1407" y="16322"/>
                  <a:pt x="845" y="15009"/>
                </a:cubicBezTo>
                <a:cubicBezTo>
                  <a:pt x="283" y="13699"/>
                  <a:pt x="0" y="12295"/>
                  <a:pt x="0" y="10801"/>
                </a:cubicBezTo>
                <a:cubicBezTo>
                  <a:pt x="0" y="9305"/>
                  <a:pt x="283" y="7901"/>
                  <a:pt x="845" y="6588"/>
                </a:cubicBezTo>
                <a:cubicBezTo>
                  <a:pt x="1407" y="5278"/>
                  <a:pt x="2181" y="4134"/>
                  <a:pt x="3156" y="3157"/>
                </a:cubicBezTo>
                <a:cubicBezTo>
                  <a:pt x="4137" y="2177"/>
                  <a:pt x="5281" y="1409"/>
                  <a:pt x="6592" y="844"/>
                </a:cubicBezTo>
                <a:cubicBezTo>
                  <a:pt x="7906" y="280"/>
                  <a:pt x="9311" y="0"/>
                  <a:pt x="10806" y="0"/>
                </a:cubicBezTo>
                <a:cubicBezTo>
                  <a:pt x="12303" y="0"/>
                  <a:pt x="13705" y="280"/>
                  <a:pt x="15013" y="844"/>
                </a:cubicBezTo>
                <a:cubicBezTo>
                  <a:pt x="16321" y="1409"/>
                  <a:pt x="17466" y="2177"/>
                  <a:pt x="18449" y="3157"/>
                </a:cubicBezTo>
                <a:cubicBezTo>
                  <a:pt x="19433" y="4134"/>
                  <a:pt x="20204" y="5278"/>
                  <a:pt x="20761" y="6588"/>
                </a:cubicBezTo>
                <a:cubicBezTo>
                  <a:pt x="21320" y="7901"/>
                  <a:pt x="21600" y="9305"/>
                  <a:pt x="21600" y="10801"/>
                </a:cubicBezTo>
                <a:cubicBezTo>
                  <a:pt x="21600" y="12295"/>
                  <a:pt x="21320" y="13699"/>
                  <a:pt x="20761" y="15009"/>
                </a:cubicBezTo>
                <a:cubicBezTo>
                  <a:pt x="20204" y="16322"/>
                  <a:pt x="19430" y="17466"/>
                  <a:pt x="18449" y="18446"/>
                </a:cubicBezTo>
                <a:cubicBezTo>
                  <a:pt x="17466" y="19423"/>
                  <a:pt x="16322" y="20194"/>
                  <a:pt x="15013" y="20756"/>
                </a:cubicBezTo>
                <a:cubicBezTo>
                  <a:pt x="13705" y="21320"/>
                  <a:pt x="12303" y="21600"/>
                  <a:pt x="10806" y="21600"/>
                </a:cubicBezTo>
                <a:moveTo>
                  <a:pt x="10806" y="3242"/>
                </a:moveTo>
                <a:cubicBezTo>
                  <a:pt x="9752" y="3242"/>
                  <a:pt x="8765" y="3442"/>
                  <a:pt x="7850" y="3838"/>
                </a:cubicBezTo>
                <a:cubicBezTo>
                  <a:pt x="6934" y="4236"/>
                  <a:pt x="6138" y="4775"/>
                  <a:pt x="5457" y="5459"/>
                </a:cubicBezTo>
                <a:cubicBezTo>
                  <a:pt x="4776" y="6148"/>
                  <a:pt x="4233" y="6944"/>
                  <a:pt x="3840" y="7853"/>
                </a:cubicBezTo>
                <a:cubicBezTo>
                  <a:pt x="3445" y="8763"/>
                  <a:pt x="3244" y="9745"/>
                  <a:pt x="3244" y="10801"/>
                </a:cubicBezTo>
                <a:cubicBezTo>
                  <a:pt x="3244" y="11855"/>
                  <a:pt x="3445" y="12838"/>
                  <a:pt x="3840" y="13747"/>
                </a:cubicBezTo>
                <a:cubicBezTo>
                  <a:pt x="4236" y="14656"/>
                  <a:pt x="4776" y="15455"/>
                  <a:pt x="5457" y="16142"/>
                </a:cubicBezTo>
                <a:cubicBezTo>
                  <a:pt x="6135" y="16825"/>
                  <a:pt x="6932" y="17364"/>
                  <a:pt x="7850" y="17762"/>
                </a:cubicBezTo>
                <a:cubicBezTo>
                  <a:pt x="8765" y="18158"/>
                  <a:pt x="9752" y="18358"/>
                  <a:pt x="10806" y="18358"/>
                </a:cubicBezTo>
                <a:cubicBezTo>
                  <a:pt x="11862" y="18358"/>
                  <a:pt x="12846" y="18158"/>
                  <a:pt x="13756" y="17762"/>
                </a:cubicBezTo>
                <a:cubicBezTo>
                  <a:pt x="14666" y="17364"/>
                  <a:pt x="15462" y="16825"/>
                  <a:pt x="16152" y="16142"/>
                </a:cubicBezTo>
                <a:cubicBezTo>
                  <a:pt x="16836" y="15455"/>
                  <a:pt x="17378" y="14656"/>
                  <a:pt x="17774" y="13747"/>
                </a:cubicBezTo>
                <a:cubicBezTo>
                  <a:pt x="18172" y="12838"/>
                  <a:pt x="18370" y="11855"/>
                  <a:pt x="18370" y="10801"/>
                </a:cubicBezTo>
                <a:cubicBezTo>
                  <a:pt x="18370" y="9745"/>
                  <a:pt x="18172" y="8763"/>
                  <a:pt x="17774" y="7853"/>
                </a:cubicBezTo>
                <a:cubicBezTo>
                  <a:pt x="17375" y="6944"/>
                  <a:pt x="16836" y="6148"/>
                  <a:pt x="16152" y="5459"/>
                </a:cubicBezTo>
                <a:cubicBezTo>
                  <a:pt x="15465" y="4775"/>
                  <a:pt x="14668" y="4236"/>
                  <a:pt x="13756" y="3838"/>
                </a:cubicBezTo>
                <a:cubicBezTo>
                  <a:pt x="12846" y="3442"/>
                  <a:pt x="11862" y="3242"/>
                  <a:pt x="10806" y="3242"/>
                </a:cubicBezTo>
                <a:moveTo>
                  <a:pt x="6098" y="10801"/>
                </a:moveTo>
                <a:cubicBezTo>
                  <a:pt x="5855" y="10801"/>
                  <a:pt x="5688" y="10688"/>
                  <a:pt x="5598" y="10462"/>
                </a:cubicBezTo>
                <a:cubicBezTo>
                  <a:pt x="5507" y="10239"/>
                  <a:pt x="5553" y="10042"/>
                  <a:pt x="5733" y="9881"/>
                </a:cubicBezTo>
                <a:lnTo>
                  <a:pt x="10413" y="5204"/>
                </a:lnTo>
                <a:cubicBezTo>
                  <a:pt x="10540" y="5114"/>
                  <a:pt x="10670" y="5069"/>
                  <a:pt x="10806" y="5069"/>
                </a:cubicBezTo>
                <a:cubicBezTo>
                  <a:pt x="10933" y="5069"/>
                  <a:pt x="11060" y="5114"/>
                  <a:pt x="11187" y="5204"/>
                </a:cubicBezTo>
                <a:lnTo>
                  <a:pt x="15881" y="9881"/>
                </a:lnTo>
                <a:cubicBezTo>
                  <a:pt x="16059" y="10042"/>
                  <a:pt x="16104" y="10239"/>
                  <a:pt x="16016" y="10462"/>
                </a:cubicBezTo>
                <a:cubicBezTo>
                  <a:pt x="15926" y="10688"/>
                  <a:pt x="15759" y="10801"/>
                  <a:pt x="15513" y="10801"/>
                </a:cubicBezTo>
                <a:lnTo>
                  <a:pt x="12688" y="10801"/>
                </a:lnTo>
                <a:lnTo>
                  <a:pt x="12688" y="15667"/>
                </a:lnTo>
                <a:cubicBezTo>
                  <a:pt x="12688" y="15811"/>
                  <a:pt x="12634" y="15935"/>
                  <a:pt x="12529" y="16037"/>
                </a:cubicBezTo>
                <a:cubicBezTo>
                  <a:pt x="12428" y="16144"/>
                  <a:pt x="12303" y="16195"/>
                  <a:pt x="12162" y="16195"/>
                </a:cubicBezTo>
                <a:lnTo>
                  <a:pt x="9438" y="16195"/>
                </a:lnTo>
                <a:cubicBezTo>
                  <a:pt x="9294" y="16195"/>
                  <a:pt x="9170" y="16147"/>
                  <a:pt x="9065" y="16045"/>
                </a:cubicBezTo>
                <a:cubicBezTo>
                  <a:pt x="8963" y="15947"/>
                  <a:pt x="8910" y="15819"/>
                  <a:pt x="8910" y="15667"/>
                </a:cubicBezTo>
                <a:lnTo>
                  <a:pt x="8910" y="10801"/>
                </a:lnTo>
                <a:lnTo>
                  <a:pt x="6098" y="10801"/>
                </a:lnTo>
                <a:close/>
                <a:moveTo>
                  <a:pt x="6098" y="10801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0" name="直接连接符 19"/>
          <p:cNvCxnSpPr>
            <a:stCxn id="12" idx="6"/>
            <a:endCxn id="14" idx="2"/>
          </p:cNvCxnSpPr>
          <p:nvPr/>
        </p:nvCxnSpPr>
        <p:spPr>
          <a:xfrm>
            <a:off x="1958259" y="2825886"/>
            <a:ext cx="163347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4" idx="6"/>
            <a:endCxn id="18" idx="2"/>
          </p:cNvCxnSpPr>
          <p:nvPr/>
        </p:nvCxnSpPr>
        <p:spPr>
          <a:xfrm>
            <a:off x="4172957" y="2825886"/>
            <a:ext cx="163391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18" idx="6"/>
            <a:endCxn id="8" idx="2"/>
          </p:cNvCxnSpPr>
          <p:nvPr/>
        </p:nvCxnSpPr>
        <p:spPr>
          <a:xfrm>
            <a:off x="6390556" y="2825886"/>
            <a:ext cx="163391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8" idx="6"/>
            <a:endCxn id="16" idx="2"/>
          </p:cNvCxnSpPr>
          <p:nvPr/>
        </p:nvCxnSpPr>
        <p:spPr>
          <a:xfrm>
            <a:off x="8605693" y="2825886"/>
            <a:ext cx="163347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763485" y="333010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604403" y="3696685"/>
            <a:ext cx="2119976" cy="15696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6" name="矩形 57"/>
          <p:cNvSpPr>
            <a:spLocks noChangeArrowheads="1"/>
          </p:cNvSpPr>
          <p:nvPr/>
        </p:nvSpPr>
        <p:spPr bwMode="auto">
          <a:xfrm>
            <a:off x="2981441" y="333010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文本框 2"/>
          <p:cNvSpPr txBox="1"/>
          <p:nvPr/>
        </p:nvSpPr>
        <p:spPr>
          <a:xfrm>
            <a:off x="2822359" y="3696685"/>
            <a:ext cx="2119976" cy="15696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8" name="矩形 57"/>
          <p:cNvSpPr>
            <a:spLocks noChangeArrowheads="1"/>
          </p:cNvSpPr>
          <p:nvPr/>
        </p:nvSpPr>
        <p:spPr bwMode="auto">
          <a:xfrm>
            <a:off x="5195093" y="333010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文本框 2"/>
          <p:cNvSpPr txBox="1"/>
          <p:nvPr/>
        </p:nvSpPr>
        <p:spPr>
          <a:xfrm>
            <a:off x="5036011" y="3696685"/>
            <a:ext cx="2119976" cy="15696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0" name="矩形 57"/>
          <p:cNvSpPr>
            <a:spLocks noChangeArrowheads="1"/>
          </p:cNvSpPr>
          <p:nvPr/>
        </p:nvSpPr>
        <p:spPr bwMode="auto">
          <a:xfrm>
            <a:off x="7414177" y="333010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文本框 2"/>
          <p:cNvSpPr txBox="1"/>
          <p:nvPr/>
        </p:nvSpPr>
        <p:spPr>
          <a:xfrm>
            <a:off x="7255095" y="3696685"/>
            <a:ext cx="2119976" cy="15696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2" name="矩形 57"/>
          <p:cNvSpPr>
            <a:spLocks noChangeArrowheads="1"/>
          </p:cNvSpPr>
          <p:nvPr/>
        </p:nvSpPr>
        <p:spPr bwMode="auto">
          <a:xfrm>
            <a:off x="9631338" y="333010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3" name="文本框 2"/>
          <p:cNvSpPr txBox="1"/>
          <p:nvPr/>
        </p:nvSpPr>
        <p:spPr>
          <a:xfrm>
            <a:off x="9472256" y="3696685"/>
            <a:ext cx="2119976" cy="15696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2" t="29906" r="35072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4"/>
            <a:ext cx="12192000" cy="6858001"/>
          </a:xfrm>
          <a:prstGeom prst="rect">
            <a:avLst/>
          </a:prstGeom>
          <a:solidFill>
            <a:srgbClr val="EAF6F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9" b="13753"/>
          <a:stretch>
            <a:fillRect/>
          </a:stretch>
        </p:blipFill>
        <p:spPr>
          <a:xfrm>
            <a:off x="0" y="6431280"/>
            <a:ext cx="1219200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6" b="24363"/>
          <a:stretch>
            <a:fillRect/>
          </a:stretch>
        </p:blipFill>
        <p:spPr>
          <a:xfrm rot="10800000">
            <a:off x="0" y="0"/>
            <a:ext cx="12192000" cy="2743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15"/>
          <p:cNvSpPr/>
          <p:nvPr/>
        </p:nvSpPr>
        <p:spPr bwMode="auto">
          <a:xfrm>
            <a:off x="1737020" y="2431521"/>
            <a:ext cx="795868" cy="795868"/>
          </a:xfrm>
          <a:prstGeom prst="ellipse">
            <a:avLst/>
          </a:prstGeom>
          <a:solidFill>
            <a:srgbClr val="6CA7B9"/>
          </a:solidFill>
          <a:ln w="12700">
            <a:noFill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865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parajita" panose="020B0604020202020204" pitchFamily="2" charset="0"/>
            </a:endParaRPr>
          </a:p>
        </p:txBody>
      </p:sp>
      <p:sp>
        <p:nvSpPr>
          <p:cNvPr id="9" name="Freeform 12"/>
          <p:cNvSpPr>
            <a:spLocks noEditPoints="1" noChangeArrowheads="1"/>
          </p:cNvSpPr>
          <p:nvPr/>
        </p:nvSpPr>
        <p:spPr bwMode="auto">
          <a:xfrm>
            <a:off x="1920204" y="2686457"/>
            <a:ext cx="428654" cy="335102"/>
          </a:xfrm>
          <a:custGeom>
            <a:avLst/>
            <a:gdLst>
              <a:gd name="T0" fmla="*/ 146 w 367"/>
              <a:gd name="T1" fmla="*/ 218 h 282"/>
              <a:gd name="T2" fmla="*/ 229 w 367"/>
              <a:gd name="T3" fmla="*/ 203 h 282"/>
              <a:gd name="T4" fmla="*/ 274 w 367"/>
              <a:gd name="T5" fmla="*/ 158 h 282"/>
              <a:gd name="T6" fmla="*/ 319 w 367"/>
              <a:gd name="T7" fmla="*/ 203 h 282"/>
              <a:gd name="T8" fmla="*/ 339 w 367"/>
              <a:gd name="T9" fmla="*/ 218 h 282"/>
              <a:gd name="T10" fmla="*/ 289 w 367"/>
              <a:gd name="T11" fmla="*/ 80 h 282"/>
              <a:gd name="T12" fmla="*/ 282 w 367"/>
              <a:gd name="T13" fmla="*/ 72 h 282"/>
              <a:gd name="T14" fmla="*/ 29 w 367"/>
              <a:gd name="T15" fmla="*/ 28 h 282"/>
              <a:gd name="T16" fmla="*/ 0 w 367"/>
              <a:gd name="T17" fmla="*/ 0 h 282"/>
              <a:gd name="T18" fmla="*/ 306 w 367"/>
              <a:gd name="T19" fmla="*/ 0 h 282"/>
              <a:gd name="T20" fmla="*/ 363 w 367"/>
              <a:gd name="T21" fmla="*/ 55 h 282"/>
              <a:gd name="T22" fmla="*/ 367 w 367"/>
              <a:gd name="T23" fmla="*/ 65 h 282"/>
              <a:gd name="T24" fmla="*/ 367 w 367"/>
              <a:gd name="T25" fmla="*/ 246 h 282"/>
              <a:gd name="T26" fmla="*/ 306 w 367"/>
              <a:gd name="T27" fmla="*/ 246 h 282"/>
              <a:gd name="T28" fmla="*/ 299 w 367"/>
              <a:gd name="T29" fmla="*/ 272 h 282"/>
              <a:gd name="T30" fmla="*/ 274 w 367"/>
              <a:gd name="T31" fmla="*/ 247 h 282"/>
              <a:gd name="T32" fmla="*/ 274 w 367"/>
              <a:gd name="T33" fmla="*/ 247 h 282"/>
              <a:gd name="T34" fmla="*/ 249 w 367"/>
              <a:gd name="T35" fmla="*/ 272 h 282"/>
              <a:gd name="T36" fmla="*/ 242 w 367"/>
              <a:gd name="T37" fmla="*/ 246 h 282"/>
              <a:gd name="T38" fmla="*/ 0 w 367"/>
              <a:gd name="T39" fmla="*/ 246 h 282"/>
              <a:gd name="T40" fmla="*/ 332 w 367"/>
              <a:gd name="T41" fmla="*/ 64 h 282"/>
              <a:gd name="T42" fmla="*/ 300 w 367"/>
              <a:gd name="T43" fmla="*/ 33 h 282"/>
              <a:gd name="T44" fmla="*/ 290 w 367"/>
              <a:gd name="T45" fmla="*/ 186 h 282"/>
              <a:gd name="T46" fmla="*/ 290 w 367"/>
              <a:gd name="T47" fmla="*/ 219 h 282"/>
              <a:gd name="T48" fmla="*/ 257 w 367"/>
              <a:gd name="T49" fmla="*/ 219 h 282"/>
              <a:gd name="T50" fmla="*/ 257 w 367"/>
              <a:gd name="T51" fmla="*/ 186 h 282"/>
              <a:gd name="T52" fmla="*/ 290 w 367"/>
              <a:gd name="T53" fmla="*/ 186 h 282"/>
              <a:gd name="T54" fmla="*/ 210 w 367"/>
              <a:gd name="T55" fmla="*/ 136 h 282"/>
              <a:gd name="T56" fmla="*/ 57 w 367"/>
              <a:gd name="T57" fmla="*/ 146 h 282"/>
              <a:gd name="T58" fmla="*/ 57 w 367"/>
              <a:gd name="T59" fmla="*/ 95 h 282"/>
              <a:gd name="T60" fmla="*/ 237 w 367"/>
              <a:gd name="T61" fmla="*/ 106 h 282"/>
              <a:gd name="T62" fmla="*/ 57 w 367"/>
              <a:gd name="T63" fmla="*/ 95 h 282"/>
              <a:gd name="T64" fmla="*/ 237 w 367"/>
              <a:gd name="T65" fmla="*/ 54 h 282"/>
              <a:gd name="T66" fmla="*/ 57 w 367"/>
              <a:gd name="T67" fmla="*/ 6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67" h="282">
                <a:moveTo>
                  <a:pt x="29" y="218"/>
                </a:moveTo>
                <a:cubicBezTo>
                  <a:pt x="146" y="218"/>
                  <a:pt x="146" y="218"/>
                  <a:pt x="146" y="218"/>
                </a:cubicBezTo>
                <a:cubicBezTo>
                  <a:pt x="232" y="218"/>
                  <a:pt x="232" y="218"/>
                  <a:pt x="232" y="218"/>
                </a:cubicBezTo>
                <a:cubicBezTo>
                  <a:pt x="230" y="213"/>
                  <a:pt x="229" y="208"/>
                  <a:pt x="229" y="203"/>
                </a:cubicBezTo>
                <a:cubicBezTo>
                  <a:pt x="229" y="190"/>
                  <a:pt x="234" y="179"/>
                  <a:pt x="242" y="171"/>
                </a:cubicBezTo>
                <a:cubicBezTo>
                  <a:pt x="250" y="163"/>
                  <a:pt x="262" y="158"/>
                  <a:pt x="274" y="158"/>
                </a:cubicBezTo>
                <a:cubicBezTo>
                  <a:pt x="286" y="158"/>
                  <a:pt x="297" y="163"/>
                  <a:pt x="306" y="171"/>
                </a:cubicBezTo>
                <a:cubicBezTo>
                  <a:pt x="314" y="179"/>
                  <a:pt x="319" y="190"/>
                  <a:pt x="319" y="203"/>
                </a:cubicBezTo>
                <a:cubicBezTo>
                  <a:pt x="319" y="208"/>
                  <a:pt x="318" y="213"/>
                  <a:pt x="316" y="218"/>
                </a:cubicBezTo>
                <a:cubicBezTo>
                  <a:pt x="339" y="218"/>
                  <a:pt x="339" y="218"/>
                  <a:pt x="339" y="218"/>
                </a:cubicBezTo>
                <a:cubicBezTo>
                  <a:pt x="339" y="78"/>
                  <a:pt x="339" y="78"/>
                  <a:pt x="339" y="78"/>
                </a:cubicBezTo>
                <a:cubicBezTo>
                  <a:pt x="289" y="80"/>
                  <a:pt x="289" y="80"/>
                  <a:pt x="289" y="80"/>
                </a:cubicBezTo>
                <a:cubicBezTo>
                  <a:pt x="281" y="80"/>
                  <a:pt x="281" y="80"/>
                  <a:pt x="281" y="80"/>
                </a:cubicBezTo>
                <a:cubicBezTo>
                  <a:pt x="282" y="72"/>
                  <a:pt x="282" y="72"/>
                  <a:pt x="282" y="72"/>
                </a:cubicBezTo>
                <a:cubicBezTo>
                  <a:pt x="286" y="28"/>
                  <a:pt x="286" y="28"/>
                  <a:pt x="286" y="28"/>
                </a:cubicBezTo>
                <a:cubicBezTo>
                  <a:pt x="200" y="28"/>
                  <a:pt x="114" y="28"/>
                  <a:pt x="29" y="28"/>
                </a:cubicBezTo>
                <a:cubicBezTo>
                  <a:pt x="29" y="218"/>
                  <a:pt x="29" y="218"/>
                  <a:pt x="29" y="218"/>
                </a:cubicBezTo>
                <a:close/>
                <a:moveTo>
                  <a:pt x="0" y="0"/>
                </a:moveTo>
                <a:cubicBezTo>
                  <a:pt x="100" y="0"/>
                  <a:pt x="200" y="0"/>
                  <a:pt x="300" y="0"/>
                </a:cubicBezTo>
                <a:cubicBezTo>
                  <a:pt x="306" y="0"/>
                  <a:pt x="306" y="0"/>
                  <a:pt x="306" y="0"/>
                </a:cubicBezTo>
                <a:cubicBezTo>
                  <a:pt x="310" y="4"/>
                  <a:pt x="310" y="4"/>
                  <a:pt x="310" y="4"/>
                </a:cubicBezTo>
                <a:cubicBezTo>
                  <a:pt x="363" y="55"/>
                  <a:pt x="363" y="55"/>
                  <a:pt x="363" y="55"/>
                </a:cubicBezTo>
                <a:cubicBezTo>
                  <a:pt x="367" y="59"/>
                  <a:pt x="367" y="59"/>
                  <a:pt x="367" y="59"/>
                </a:cubicBezTo>
                <a:cubicBezTo>
                  <a:pt x="367" y="65"/>
                  <a:pt x="367" y="65"/>
                  <a:pt x="367" y="65"/>
                </a:cubicBezTo>
                <a:cubicBezTo>
                  <a:pt x="367" y="232"/>
                  <a:pt x="367" y="232"/>
                  <a:pt x="367" y="232"/>
                </a:cubicBezTo>
                <a:cubicBezTo>
                  <a:pt x="367" y="246"/>
                  <a:pt x="367" y="246"/>
                  <a:pt x="367" y="246"/>
                </a:cubicBezTo>
                <a:cubicBezTo>
                  <a:pt x="353" y="246"/>
                  <a:pt x="353" y="246"/>
                  <a:pt x="353" y="246"/>
                </a:cubicBezTo>
                <a:cubicBezTo>
                  <a:pt x="306" y="246"/>
                  <a:pt x="306" y="246"/>
                  <a:pt x="306" y="246"/>
                </a:cubicBezTo>
                <a:cubicBezTo>
                  <a:pt x="315" y="272"/>
                  <a:pt x="315" y="272"/>
                  <a:pt x="315" y="272"/>
                </a:cubicBezTo>
                <a:cubicBezTo>
                  <a:pt x="299" y="272"/>
                  <a:pt x="299" y="272"/>
                  <a:pt x="299" y="272"/>
                </a:cubicBezTo>
                <a:cubicBezTo>
                  <a:pt x="290" y="282"/>
                  <a:pt x="290" y="282"/>
                  <a:pt x="290" y="282"/>
                </a:cubicBezTo>
                <a:cubicBezTo>
                  <a:pt x="274" y="247"/>
                  <a:pt x="274" y="247"/>
                  <a:pt x="274" y="247"/>
                </a:cubicBezTo>
                <a:cubicBezTo>
                  <a:pt x="274" y="247"/>
                  <a:pt x="274" y="247"/>
                  <a:pt x="274" y="247"/>
                </a:cubicBezTo>
                <a:cubicBezTo>
                  <a:pt x="274" y="247"/>
                  <a:pt x="274" y="247"/>
                  <a:pt x="274" y="247"/>
                </a:cubicBezTo>
                <a:cubicBezTo>
                  <a:pt x="258" y="282"/>
                  <a:pt x="258" y="282"/>
                  <a:pt x="258" y="282"/>
                </a:cubicBezTo>
                <a:cubicBezTo>
                  <a:pt x="249" y="272"/>
                  <a:pt x="249" y="272"/>
                  <a:pt x="249" y="272"/>
                </a:cubicBezTo>
                <a:cubicBezTo>
                  <a:pt x="232" y="272"/>
                  <a:pt x="232" y="272"/>
                  <a:pt x="232" y="272"/>
                </a:cubicBezTo>
                <a:cubicBezTo>
                  <a:pt x="242" y="246"/>
                  <a:pt x="242" y="246"/>
                  <a:pt x="242" y="246"/>
                </a:cubicBezTo>
                <a:cubicBezTo>
                  <a:pt x="146" y="246"/>
                  <a:pt x="146" y="246"/>
                  <a:pt x="146" y="246"/>
                </a:cubicBezTo>
                <a:cubicBezTo>
                  <a:pt x="97" y="246"/>
                  <a:pt x="49" y="246"/>
                  <a:pt x="0" y="246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332" y="64"/>
                </a:moveTo>
                <a:cubicBezTo>
                  <a:pt x="297" y="65"/>
                  <a:pt x="297" y="65"/>
                  <a:pt x="297" y="65"/>
                </a:cubicBezTo>
                <a:cubicBezTo>
                  <a:pt x="300" y="33"/>
                  <a:pt x="300" y="33"/>
                  <a:pt x="300" y="33"/>
                </a:cubicBezTo>
                <a:cubicBezTo>
                  <a:pt x="332" y="64"/>
                  <a:pt x="332" y="64"/>
                  <a:pt x="332" y="64"/>
                </a:cubicBezTo>
                <a:close/>
                <a:moveTo>
                  <a:pt x="290" y="186"/>
                </a:moveTo>
                <a:cubicBezTo>
                  <a:pt x="295" y="190"/>
                  <a:pt x="297" y="196"/>
                  <a:pt x="297" y="203"/>
                </a:cubicBezTo>
                <a:cubicBezTo>
                  <a:pt x="297" y="209"/>
                  <a:pt x="295" y="215"/>
                  <a:pt x="290" y="219"/>
                </a:cubicBezTo>
                <a:cubicBezTo>
                  <a:pt x="286" y="224"/>
                  <a:pt x="280" y="226"/>
                  <a:pt x="274" y="226"/>
                </a:cubicBezTo>
                <a:cubicBezTo>
                  <a:pt x="267" y="226"/>
                  <a:pt x="262" y="224"/>
                  <a:pt x="257" y="219"/>
                </a:cubicBezTo>
                <a:cubicBezTo>
                  <a:pt x="253" y="215"/>
                  <a:pt x="251" y="209"/>
                  <a:pt x="251" y="203"/>
                </a:cubicBezTo>
                <a:cubicBezTo>
                  <a:pt x="251" y="196"/>
                  <a:pt x="253" y="190"/>
                  <a:pt x="257" y="186"/>
                </a:cubicBezTo>
                <a:cubicBezTo>
                  <a:pt x="262" y="182"/>
                  <a:pt x="267" y="179"/>
                  <a:pt x="274" y="179"/>
                </a:cubicBezTo>
                <a:cubicBezTo>
                  <a:pt x="280" y="179"/>
                  <a:pt x="286" y="182"/>
                  <a:pt x="290" y="186"/>
                </a:cubicBezTo>
                <a:close/>
                <a:moveTo>
                  <a:pt x="57" y="136"/>
                </a:moveTo>
                <a:cubicBezTo>
                  <a:pt x="210" y="136"/>
                  <a:pt x="210" y="136"/>
                  <a:pt x="210" y="136"/>
                </a:cubicBezTo>
                <a:cubicBezTo>
                  <a:pt x="210" y="146"/>
                  <a:pt x="210" y="146"/>
                  <a:pt x="210" y="146"/>
                </a:cubicBezTo>
                <a:cubicBezTo>
                  <a:pt x="57" y="146"/>
                  <a:pt x="57" y="146"/>
                  <a:pt x="57" y="146"/>
                </a:cubicBezTo>
                <a:cubicBezTo>
                  <a:pt x="57" y="136"/>
                  <a:pt x="57" y="136"/>
                  <a:pt x="57" y="136"/>
                </a:cubicBezTo>
                <a:close/>
                <a:moveTo>
                  <a:pt x="57" y="95"/>
                </a:moveTo>
                <a:cubicBezTo>
                  <a:pt x="237" y="95"/>
                  <a:pt x="237" y="95"/>
                  <a:pt x="237" y="95"/>
                </a:cubicBezTo>
                <a:cubicBezTo>
                  <a:pt x="237" y="106"/>
                  <a:pt x="237" y="106"/>
                  <a:pt x="237" y="106"/>
                </a:cubicBezTo>
                <a:cubicBezTo>
                  <a:pt x="57" y="106"/>
                  <a:pt x="57" y="106"/>
                  <a:pt x="57" y="106"/>
                </a:cubicBezTo>
                <a:cubicBezTo>
                  <a:pt x="57" y="95"/>
                  <a:pt x="57" y="95"/>
                  <a:pt x="57" y="95"/>
                </a:cubicBezTo>
                <a:close/>
                <a:moveTo>
                  <a:pt x="57" y="54"/>
                </a:moveTo>
                <a:cubicBezTo>
                  <a:pt x="237" y="54"/>
                  <a:pt x="237" y="54"/>
                  <a:pt x="237" y="54"/>
                </a:cubicBezTo>
                <a:cubicBezTo>
                  <a:pt x="237" y="65"/>
                  <a:pt x="237" y="65"/>
                  <a:pt x="237" y="65"/>
                </a:cubicBezTo>
                <a:cubicBezTo>
                  <a:pt x="57" y="65"/>
                  <a:pt x="57" y="65"/>
                  <a:pt x="57" y="65"/>
                </a:cubicBezTo>
                <a:lnTo>
                  <a:pt x="57" y="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7"/>
          <p:cNvSpPr/>
          <p:nvPr/>
        </p:nvSpPr>
        <p:spPr bwMode="auto">
          <a:xfrm>
            <a:off x="3716696" y="2433214"/>
            <a:ext cx="795868" cy="795868"/>
          </a:xfrm>
          <a:prstGeom prst="ellipse">
            <a:avLst/>
          </a:prstGeom>
          <a:solidFill>
            <a:srgbClr val="6CA7B9"/>
          </a:solidFill>
          <a:ln w="12700">
            <a:noFill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865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parajita" panose="020B0604020202020204" pitchFamily="2" charset="0"/>
            </a:endParaRPr>
          </a:p>
        </p:txBody>
      </p:sp>
      <p:sp>
        <p:nvSpPr>
          <p:cNvPr id="13" name="Freeform 16"/>
          <p:cNvSpPr>
            <a:spLocks noEditPoints="1" noChangeArrowheads="1"/>
          </p:cNvSpPr>
          <p:nvPr/>
        </p:nvSpPr>
        <p:spPr bwMode="auto">
          <a:xfrm>
            <a:off x="3909951" y="2626864"/>
            <a:ext cx="411898" cy="379782"/>
          </a:xfrm>
          <a:custGeom>
            <a:avLst/>
            <a:gdLst>
              <a:gd name="T0" fmla="*/ 74 w 373"/>
              <a:gd name="T1" fmla="*/ 104 h 346"/>
              <a:gd name="T2" fmla="*/ 57 w 373"/>
              <a:gd name="T3" fmla="*/ 75 h 346"/>
              <a:gd name="T4" fmla="*/ 30 w 373"/>
              <a:gd name="T5" fmla="*/ 257 h 346"/>
              <a:gd name="T6" fmla="*/ 50 w 373"/>
              <a:gd name="T7" fmla="*/ 283 h 346"/>
              <a:gd name="T8" fmla="*/ 0 w 373"/>
              <a:gd name="T9" fmla="*/ 346 h 346"/>
              <a:gd name="T10" fmla="*/ 373 w 373"/>
              <a:gd name="T11" fmla="*/ 322 h 346"/>
              <a:gd name="T12" fmla="*/ 342 w 373"/>
              <a:gd name="T13" fmla="*/ 257 h 346"/>
              <a:gd name="T14" fmla="*/ 314 w 373"/>
              <a:gd name="T15" fmla="*/ 75 h 346"/>
              <a:gd name="T16" fmla="*/ 298 w 373"/>
              <a:gd name="T17" fmla="*/ 104 h 346"/>
              <a:gd name="T18" fmla="*/ 315 w 373"/>
              <a:gd name="T19" fmla="*/ 261 h 346"/>
              <a:gd name="T20" fmla="*/ 56 w 373"/>
              <a:gd name="T21" fmla="*/ 104 h 346"/>
              <a:gd name="T22" fmla="*/ 212 w 373"/>
              <a:gd name="T23" fmla="*/ 19 h 346"/>
              <a:gd name="T24" fmla="*/ 226 w 373"/>
              <a:gd name="T25" fmla="*/ 35 h 346"/>
              <a:gd name="T26" fmla="*/ 132 w 373"/>
              <a:gd name="T27" fmla="*/ 59 h 346"/>
              <a:gd name="T28" fmla="*/ 122 w 373"/>
              <a:gd name="T29" fmla="*/ 186 h 346"/>
              <a:gd name="T30" fmla="*/ 195 w 373"/>
              <a:gd name="T31" fmla="*/ 101 h 346"/>
              <a:gd name="T32" fmla="*/ 265 w 373"/>
              <a:gd name="T33" fmla="*/ 123 h 346"/>
              <a:gd name="T34" fmla="*/ 195 w 373"/>
              <a:gd name="T35" fmla="*/ 101 h 346"/>
              <a:gd name="T36" fmla="*/ 267 w 373"/>
              <a:gd name="T37" fmla="*/ 68 h 346"/>
              <a:gd name="T38" fmla="*/ 281 w 373"/>
              <a:gd name="T39" fmla="*/ 208 h 346"/>
              <a:gd name="T40" fmla="*/ 178 w 373"/>
              <a:gd name="T41" fmla="*/ 235 h 346"/>
              <a:gd name="T42" fmla="*/ 149 w 373"/>
              <a:gd name="T43" fmla="*/ 63 h 346"/>
              <a:gd name="T44" fmla="*/ 170 w 373"/>
              <a:gd name="T45" fmla="*/ 83 h 346"/>
              <a:gd name="T46" fmla="*/ 165 w 373"/>
              <a:gd name="T47" fmla="*/ 236 h 346"/>
              <a:gd name="T48" fmla="*/ 145 w 373"/>
              <a:gd name="T49" fmla="*/ 216 h 346"/>
              <a:gd name="T50" fmla="*/ 149 w 373"/>
              <a:gd name="T51" fmla="*/ 63 h 346"/>
              <a:gd name="T52" fmla="*/ 170 w 373"/>
              <a:gd name="T53" fmla="*/ 66 h 346"/>
              <a:gd name="T54" fmla="*/ 257 w 373"/>
              <a:gd name="T55" fmla="*/ 56 h 346"/>
              <a:gd name="T56" fmla="*/ 160 w 373"/>
              <a:gd name="T57" fmla="*/ 60 h 346"/>
              <a:gd name="T58" fmla="*/ 110 w 373"/>
              <a:gd name="T59" fmla="*/ 24 h 346"/>
              <a:gd name="T60" fmla="*/ 114 w 373"/>
              <a:gd name="T61" fmla="*/ 183 h 346"/>
              <a:gd name="T62" fmla="*/ 93 w 373"/>
              <a:gd name="T63" fmla="*/ 177 h 346"/>
              <a:gd name="T64" fmla="*/ 89 w 373"/>
              <a:gd name="T65" fmla="*/ 18 h 346"/>
              <a:gd name="T66" fmla="*/ 105 w 373"/>
              <a:gd name="T67" fmla="*/ 12 h 346"/>
              <a:gd name="T68" fmla="*/ 116 w 373"/>
              <a:gd name="T69" fmla="*/ 19 h 346"/>
              <a:gd name="T70" fmla="*/ 188 w 373"/>
              <a:gd name="T71" fmla="*/ 1 h 346"/>
              <a:gd name="T72" fmla="*/ 166 w 373"/>
              <a:gd name="T73" fmla="*/ 303 h 346"/>
              <a:gd name="T74" fmla="*/ 219 w 373"/>
              <a:gd name="T75" fmla="*/ 326 h 346"/>
              <a:gd name="T76" fmla="*/ 166 w 373"/>
              <a:gd name="T77" fmla="*/ 303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73" h="346">
                <a:moveTo>
                  <a:pt x="56" y="104"/>
                </a:moveTo>
                <a:cubicBezTo>
                  <a:pt x="74" y="104"/>
                  <a:pt x="74" y="104"/>
                  <a:pt x="74" y="104"/>
                </a:cubicBezTo>
                <a:cubicBezTo>
                  <a:pt x="74" y="75"/>
                  <a:pt x="74" y="75"/>
                  <a:pt x="74" y="75"/>
                </a:cubicBezTo>
                <a:cubicBezTo>
                  <a:pt x="57" y="75"/>
                  <a:pt x="57" y="75"/>
                  <a:pt x="57" y="75"/>
                </a:cubicBezTo>
                <a:cubicBezTo>
                  <a:pt x="42" y="75"/>
                  <a:pt x="30" y="87"/>
                  <a:pt x="30" y="102"/>
                </a:cubicBezTo>
                <a:cubicBezTo>
                  <a:pt x="30" y="257"/>
                  <a:pt x="30" y="257"/>
                  <a:pt x="30" y="257"/>
                </a:cubicBezTo>
                <a:cubicBezTo>
                  <a:pt x="30" y="269"/>
                  <a:pt x="38" y="280"/>
                  <a:pt x="50" y="283"/>
                </a:cubicBezTo>
                <a:cubicBezTo>
                  <a:pt x="50" y="283"/>
                  <a:pt x="50" y="283"/>
                  <a:pt x="50" y="283"/>
                </a:cubicBezTo>
                <a:cubicBezTo>
                  <a:pt x="0" y="322"/>
                  <a:pt x="0" y="322"/>
                  <a:pt x="0" y="322"/>
                </a:cubicBezTo>
                <a:cubicBezTo>
                  <a:pt x="0" y="346"/>
                  <a:pt x="0" y="346"/>
                  <a:pt x="0" y="346"/>
                </a:cubicBezTo>
                <a:cubicBezTo>
                  <a:pt x="373" y="346"/>
                  <a:pt x="373" y="346"/>
                  <a:pt x="373" y="346"/>
                </a:cubicBezTo>
                <a:cubicBezTo>
                  <a:pt x="373" y="322"/>
                  <a:pt x="373" y="322"/>
                  <a:pt x="373" y="322"/>
                </a:cubicBezTo>
                <a:cubicBezTo>
                  <a:pt x="320" y="284"/>
                  <a:pt x="320" y="284"/>
                  <a:pt x="320" y="284"/>
                </a:cubicBezTo>
                <a:cubicBezTo>
                  <a:pt x="332" y="281"/>
                  <a:pt x="342" y="270"/>
                  <a:pt x="342" y="257"/>
                </a:cubicBezTo>
                <a:cubicBezTo>
                  <a:pt x="342" y="102"/>
                  <a:pt x="342" y="102"/>
                  <a:pt x="342" y="102"/>
                </a:cubicBezTo>
                <a:cubicBezTo>
                  <a:pt x="342" y="87"/>
                  <a:pt x="329" y="75"/>
                  <a:pt x="314" y="75"/>
                </a:cubicBezTo>
                <a:cubicBezTo>
                  <a:pt x="298" y="75"/>
                  <a:pt x="298" y="75"/>
                  <a:pt x="298" y="75"/>
                </a:cubicBezTo>
                <a:cubicBezTo>
                  <a:pt x="298" y="104"/>
                  <a:pt x="298" y="104"/>
                  <a:pt x="298" y="104"/>
                </a:cubicBezTo>
                <a:cubicBezTo>
                  <a:pt x="315" y="104"/>
                  <a:pt x="315" y="104"/>
                  <a:pt x="315" y="104"/>
                </a:cubicBezTo>
                <a:cubicBezTo>
                  <a:pt x="315" y="261"/>
                  <a:pt x="315" y="261"/>
                  <a:pt x="315" y="261"/>
                </a:cubicBezTo>
                <a:cubicBezTo>
                  <a:pt x="56" y="261"/>
                  <a:pt x="56" y="261"/>
                  <a:pt x="56" y="261"/>
                </a:cubicBezTo>
                <a:cubicBezTo>
                  <a:pt x="56" y="104"/>
                  <a:pt x="56" y="104"/>
                  <a:pt x="56" y="104"/>
                </a:cubicBezTo>
                <a:close/>
                <a:moveTo>
                  <a:pt x="122" y="31"/>
                </a:moveTo>
                <a:cubicBezTo>
                  <a:pt x="212" y="19"/>
                  <a:pt x="212" y="19"/>
                  <a:pt x="212" y="19"/>
                </a:cubicBezTo>
                <a:cubicBezTo>
                  <a:pt x="219" y="18"/>
                  <a:pt x="226" y="24"/>
                  <a:pt x="226" y="31"/>
                </a:cubicBezTo>
                <a:cubicBezTo>
                  <a:pt x="226" y="35"/>
                  <a:pt x="226" y="35"/>
                  <a:pt x="226" y="35"/>
                </a:cubicBezTo>
                <a:cubicBezTo>
                  <a:pt x="141" y="46"/>
                  <a:pt x="141" y="46"/>
                  <a:pt x="141" y="46"/>
                </a:cubicBezTo>
                <a:cubicBezTo>
                  <a:pt x="135" y="47"/>
                  <a:pt x="132" y="51"/>
                  <a:pt x="132" y="59"/>
                </a:cubicBezTo>
                <a:cubicBezTo>
                  <a:pt x="132" y="184"/>
                  <a:pt x="132" y="184"/>
                  <a:pt x="132" y="184"/>
                </a:cubicBezTo>
                <a:cubicBezTo>
                  <a:pt x="122" y="186"/>
                  <a:pt x="122" y="186"/>
                  <a:pt x="122" y="186"/>
                </a:cubicBezTo>
                <a:cubicBezTo>
                  <a:pt x="122" y="31"/>
                  <a:pt x="122" y="31"/>
                  <a:pt x="122" y="31"/>
                </a:cubicBezTo>
                <a:close/>
                <a:moveTo>
                  <a:pt x="195" y="101"/>
                </a:moveTo>
                <a:cubicBezTo>
                  <a:pt x="265" y="92"/>
                  <a:pt x="265" y="92"/>
                  <a:pt x="265" y="92"/>
                </a:cubicBezTo>
                <a:cubicBezTo>
                  <a:pt x="265" y="123"/>
                  <a:pt x="265" y="123"/>
                  <a:pt x="265" y="123"/>
                </a:cubicBezTo>
                <a:cubicBezTo>
                  <a:pt x="195" y="132"/>
                  <a:pt x="195" y="132"/>
                  <a:pt x="195" y="132"/>
                </a:cubicBezTo>
                <a:cubicBezTo>
                  <a:pt x="195" y="101"/>
                  <a:pt x="195" y="101"/>
                  <a:pt x="195" y="101"/>
                </a:cubicBezTo>
                <a:close/>
                <a:moveTo>
                  <a:pt x="178" y="80"/>
                </a:moveTo>
                <a:cubicBezTo>
                  <a:pt x="267" y="68"/>
                  <a:pt x="267" y="68"/>
                  <a:pt x="267" y="68"/>
                </a:cubicBezTo>
                <a:cubicBezTo>
                  <a:pt x="275" y="67"/>
                  <a:pt x="281" y="72"/>
                  <a:pt x="281" y="80"/>
                </a:cubicBezTo>
                <a:cubicBezTo>
                  <a:pt x="281" y="208"/>
                  <a:pt x="281" y="208"/>
                  <a:pt x="281" y="208"/>
                </a:cubicBezTo>
                <a:cubicBezTo>
                  <a:pt x="281" y="215"/>
                  <a:pt x="275" y="222"/>
                  <a:pt x="267" y="223"/>
                </a:cubicBezTo>
                <a:cubicBezTo>
                  <a:pt x="178" y="235"/>
                  <a:pt x="178" y="235"/>
                  <a:pt x="178" y="235"/>
                </a:cubicBezTo>
                <a:cubicBezTo>
                  <a:pt x="178" y="80"/>
                  <a:pt x="178" y="80"/>
                  <a:pt x="178" y="80"/>
                </a:cubicBezTo>
                <a:close/>
                <a:moveTo>
                  <a:pt x="149" y="63"/>
                </a:moveTo>
                <a:cubicBezTo>
                  <a:pt x="165" y="73"/>
                  <a:pt x="165" y="73"/>
                  <a:pt x="165" y="73"/>
                </a:cubicBezTo>
                <a:cubicBezTo>
                  <a:pt x="168" y="75"/>
                  <a:pt x="170" y="79"/>
                  <a:pt x="170" y="83"/>
                </a:cubicBezTo>
                <a:cubicBezTo>
                  <a:pt x="170" y="232"/>
                  <a:pt x="170" y="232"/>
                  <a:pt x="170" y="232"/>
                </a:cubicBezTo>
                <a:cubicBezTo>
                  <a:pt x="170" y="236"/>
                  <a:pt x="168" y="238"/>
                  <a:pt x="165" y="236"/>
                </a:cubicBezTo>
                <a:cubicBezTo>
                  <a:pt x="149" y="226"/>
                  <a:pt x="149" y="226"/>
                  <a:pt x="149" y="226"/>
                </a:cubicBezTo>
                <a:cubicBezTo>
                  <a:pt x="147" y="224"/>
                  <a:pt x="145" y="220"/>
                  <a:pt x="145" y="216"/>
                </a:cubicBezTo>
                <a:cubicBezTo>
                  <a:pt x="145" y="67"/>
                  <a:pt x="145" y="67"/>
                  <a:pt x="145" y="67"/>
                </a:cubicBezTo>
                <a:cubicBezTo>
                  <a:pt x="145" y="63"/>
                  <a:pt x="147" y="61"/>
                  <a:pt x="149" y="63"/>
                </a:cubicBezTo>
                <a:close/>
                <a:moveTo>
                  <a:pt x="160" y="60"/>
                </a:moveTo>
                <a:cubicBezTo>
                  <a:pt x="170" y="66"/>
                  <a:pt x="170" y="66"/>
                  <a:pt x="170" y="66"/>
                </a:cubicBezTo>
                <a:cubicBezTo>
                  <a:pt x="171" y="67"/>
                  <a:pt x="171" y="67"/>
                  <a:pt x="171" y="67"/>
                </a:cubicBezTo>
                <a:cubicBezTo>
                  <a:pt x="257" y="56"/>
                  <a:pt x="257" y="56"/>
                  <a:pt x="257" y="56"/>
                </a:cubicBezTo>
                <a:cubicBezTo>
                  <a:pt x="255" y="52"/>
                  <a:pt x="250" y="49"/>
                  <a:pt x="244" y="50"/>
                </a:cubicBezTo>
                <a:cubicBezTo>
                  <a:pt x="160" y="60"/>
                  <a:pt x="160" y="60"/>
                  <a:pt x="160" y="60"/>
                </a:cubicBezTo>
                <a:close/>
                <a:moveTo>
                  <a:pt x="93" y="14"/>
                </a:moveTo>
                <a:cubicBezTo>
                  <a:pt x="110" y="24"/>
                  <a:pt x="110" y="24"/>
                  <a:pt x="110" y="24"/>
                </a:cubicBezTo>
                <a:cubicBezTo>
                  <a:pt x="112" y="26"/>
                  <a:pt x="114" y="30"/>
                  <a:pt x="114" y="34"/>
                </a:cubicBezTo>
                <a:cubicBezTo>
                  <a:pt x="114" y="183"/>
                  <a:pt x="114" y="183"/>
                  <a:pt x="114" y="183"/>
                </a:cubicBezTo>
                <a:cubicBezTo>
                  <a:pt x="114" y="187"/>
                  <a:pt x="112" y="189"/>
                  <a:pt x="110" y="187"/>
                </a:cubicBezTo>
                <a:cubicBezTo>
                  <a:pt x="93" y="177"/>
                  <a:pt x="93" y="177"/>
                  <a:pt x="93" y="177"/>
                </a:cubicBezTo>
                <a:cubicBezTo>
                  <a:pt x="91" y="175"/>
                  <a:pt x="89" y="171"/>
                  <a:pt x="89" y="167"/>
                </a:cubicBezTo>
                <a:cubicBezTo>
                  <a:pt x="89" y="18"/>
                  <a:pt x="89" y="18"/>
                  <a:pt x="89" y="18"/>
                </a:cubicBezTo>
                <a:cubicBezTo>
                  <a:pt x="89" y="14"/>
                  <a:pt x="91" y="13"/>
                  <a:pt x="93" y="14"/>
                </a:cubicBezTo>
                <a:close/>
                <a:moveTo>
                  <a:pt x="105" y="12"/>
                </a:moveTo>
                <a:cubicBezTo>
                  <a:pt x="114" y="18"/>
                  <a:pt x="114" y="18"/>
                  <a:pt x="114" y="18"/>
                </a:cubicBezTo>
                <a:cubicBezTo>
                  <a:pt x="115" y="18"/>
                  <a:pt x="115" y="18"/>
                  <a:pt x="116" y="19"/>
                </a:cubicBezTo>
                <a:cubicBezTo>
                  <a:pt x="202" y="8"/>
                  <a:pt x="202" y="8"/>
                  <a:pt x="202" y="8"/>
                </a:cubicBezTo>
                <a:cubicBezTo>
                  <a:pt x="199" y="3"/>
                  <a:pt x="194" y="0"/>
                  <a:pt x="188" y="1"/>
                </a:cubicBezTo>
                <a:cubicBezTo>
                  <a:pt x="105" y="12"/>
                  <a:pt x="105" y="12"/>
                  <a:pt x="105" y="12"/>
                </a:cubicBezTo>
                <a:close/>
                <a:moveTo>
                  <a:pt x="166" y="303"/>
                </a:moveTo>
                <a:cubicBezTo>
                  <a:pt x="206" y="303"/>
                  <a:pt x="206" y="303"/>
                  <a:pt x="206" y="303"/>
                </a:cubicBezTo>
                <a:cubicBezTo>
                  <a:pt x="219" y="326"/>
                  <a:pt x="219" y="326"/>
                  <a:pt x="219" y="326"/>
                </a:cubicBezTo>
                <a:cubicBezTo>
                  <a:pt x="154" y="326"/>
                  <a:pt x="154" y="326"/>
                  <a:pt x="154" y="326"/>
                </a:cubicBezTo>
                <a:lnTo>
                  <a:pt x="166" y="3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/>
        </p:nvSpPr>
        <p:spPr bwMode="auto">
          <a:xfrm>
            <a:off x="5696372" y="2431521"/>
            <a:ext cx="795868" cy="795868"/>
          </a:xfrm>
          <a:prstGeom prst="ellipse">
            <a:avLst/>
          </a:prstGeom>
          <a:solidFill>
            <a:srgbClr val="6CA7B9"/>
          </a:solidFill>
          <a:ln w="12700">
            <a:noFill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865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parajita" panose="020B0604020202020204" pitchFamily="2" charset="0"/>
            </a:endParaRPr>
          </a:p>
        </p:txBody>
      </p:sp>
      <p:sp>
        <p:nvSpPr>
          <p:cNvPr id="15" name="Freeform 20"/>
          <p:cNvSpPr>
            <a:spLocks noEditPoints="1" noChangeArrowheads="1"/>
          </p:cNvSpPr>
          <p:nvPr/>
        </p:nvSpPr>
        <p:spPr bwMode="auto">
          <a:xfrm>
            <a:off x="5889627" y="2623402"/>
            <a:ext cx="411898" cy="418878"/>
          </a:xfrm>
          <a:custGeom>
            <a:avLst/>
            <a:gdLst>
              <a:gd name="T0" fmla="*/ 224 w 321"/>
              <a:gd name="T1" fmla="*/ 18 h 325"/>
              <a:gd name="T2" fmla="*/ 305 w 321"/>
              <a:gd name="T3" fmla="*/ 0 h 325"/>
              <a:gd name="T4" fmla="*/ 290 w 321"/>
              <a:gd name="T5" fmla="*/ 46 h 325"/>
              <a:gd name="T6" fmla="*/ 218 w 321"/>
              <a:gd name="T7" fmla="*/ 34 h 325"/>
              <a:gd name="T8" fmla="*/ 175 w 321"/>
              <a:gd name="T9" fmla="*/ 40 h 325"/>
              <a:gd name="T10" fmla="*/ 39 w 321"/>
              <a:gd name="T11" fmla="*/ 80 h 325"/>
              <a:gd name="T12" fmla="*/ 39 w 321"/>
              <a:gd name="T13" fmla="*/ 325 h 325"/>
              <a:gd name="T14" fmla="*/ 228 w 321"/>
              <a:gd name="T15" fmla="*/ 263 h 325"/>
              <a:gd name="T16" fmla="*/ 267 w 321"/>
              <a:gd name="T17" fmla="*/ 263 h 325"/>
              <a:gd name="T18" fmla="*/ 93 w 321"/>
              <a:gd name="T19" fmla="*/ 279 h 325"/>
              <a:gd name="T20" fmla="*/ 206 w 321"/>
              <a:gd name="T21" fmla="*/ 256 h 325"/>
              <a:gd name="T22" fmla="*/ 189 w 321"/>
              <a:gd name="T23" fmla="*/ 159 h 325"/>
              <a:gd name="T24" fmla="*/ 189 w 321"/>
              <a:gd name="T25" fmla="*/ 128 h 325"/>
              <a:gd name="T26" fmla="*/ 164 w 321"/>
              <a:gd name="T27" fmla="*/ 159 h 325"/>
              <a:gd name="T28" fmla="*/ 52 w 321"/>
              <a:gd name="T29" fmla="*/ 128 h 325"/>
              <a:gd name="T30" fmla="*/ 123 w 321"/>
              <a:gd name="T31" fmla="*/ 152 h 325"/>
              <a:gd name="T32" fmla="*/ 142 w 321"/>
              <a:gd name="T33" fmla="*/ 177 h 325"/>
              <a:gd name="T34" fmla="*/ 181 w 321"/>
              <a:gd name="T35" fmla="*/ 177 h 325"/>
              <a:gd name="T36" fmla="*/ 92 w 321"/>
              <a:gd name="T37" fmla="*/ 196 h 325"/>
              <a:gd name="T38" fmla="*/ 125 w 321"/>
              <a:gd name="T39" fmla="*/ 171 h 325"/>
              <a:gd name="T40" fmla="*/ 51 w 321"/>
              <a:gd name="T41" fmla="*/ 202 h 325"/>
              <a:gd name="T42" fmla="*/ 51 w 321"/>
              <a:gd name="T43" fmla="*/ 171 h 325"/>
              <a:gd name="T44" fmla="*/ 211 w 321"/>
              <a:gd name="T45" fmla="*/ 243 h 325"/>
              <a:gd name="T46" fmla="*/ 135 w 321"/>
              <a:gd name="T47" fmla="*/ 212 h 325"/>
              <a:gd name="T48" fmla="*/ 168 w 321"/>
              <a:gd name="T49" fmla="*/ 237 h 325"/>
              <a:gd name="T50" fmla="*/ 44 w 321"/>
              <a:gd name="T51" fmla="*/ 219 h 325"/>
              <a:gd name="T52" fmla="*/ 118 w 321"/>
              <a:gd name="T53" fmla="*/ 219 h 325"/>
              <a:gd name="T54" fmla="*/ 44 w 321"/>
              <a:gd name="T55" fmla="*/ 281 h 325"/>
              <a:gd name="T56" fmla="*/ 77 w 321"/>
              <a:gd name="T57" fmla="*/ 256 h 325"/>
              <a:gd name="T58" fmla="*/ 202 w 321"/>
              <a:gd name="T59" fmla="*/ 202 h 325"/>
              <a:gd name="T60" fmla="*/ 260 w 321"/>
              <a:gd name="T61" fmla="*/ 202 h 325"/>
              <a:gd name="T62" fmla="*/ 260 w 321"/>
              <a:gd name="T63" fmla="*/ 202 h 325"/>
              <a:gd name="T64" fmla="*/ 261 w 321"/>
              <a:gd name="T65" fmla="*/ 202 h 325"/>
              <a:gd name="T66" fmla="*/ 261 w 321"/>
              <a:gd name="T67" fmla="*/ 202 h 325"/>
              <a:gd name="T68" fmla="*/ 262 w 321"/>
              <a:gd name="T69" fmla="*/ 202 h 325"/>
              <a:gd name="T70" fmla="*/ 262 w 321"/>
              <a:gd name="T71" fmla="*/ 201 h 325"/>
              <a:gd name="T72" fmla="*/ 262 w 321"/>
              <a:gd name="T73" fmla="*/ 201 h 325"/>
              <a:gd name="T74" fmla="*/ 263 w 321"/>
              <a:gd name="T75" fmla="*/ 201 h 325"/>
              <a:gd name="T76" fmla="*/ 263 w 321"/>
              <a:gd name="T77" fmla="*/ 201 h 325"/>
              <a:gd name="T78" fmla="*/ 264 w 321"/>
              <a:gd name="T79" fmla="*/ 200 h 325"/>
              <a:gd name="T80" fmla="*/ 264 w 321"/>
              <a:gd name="T81" fmla="*/ 200 h 325"/>
              <a:gd name="T82" fmla="*/ 264 w 321"/>
              <a:gd name="T83" fmla="*/ 200 h 325"/>
              <a:gd name="T84" fmla="*/ 264 w 321"/>
              <a:gd name="T85" fmla="*/ 199 h 325"/>
              <a:gd name="T86" fmla="*/ 265 w 321"/>
              <a:gd name="T87" fmla="*/ 199 h 325"/>
              <a:gd name="T88" fmla="*/ 265 w 321"/>
              <a:gd name="T89" fmla="*/ 199 h 325"/>
              <a:gd name="T90" fmla="*/ 265 w 321"/>
              <a:gd name="T91" fmla="*/ 198 h 325"/>
              <a:gd name="T92" fmla="*/ 265 w 321"/>
              <a:gd name="T93" fmla="*/ 198 h 325"/>
              <a:gd name="T94" fmla="*/ 265 w 321"/>
              <a:gd name="T95" fmla="*/ 198 h 325"/>
              <a:gd name="T96" fmla="*/ 266 w 321"/>
              <a:gd name="T97" fmla="*/ 197 h 325"/>
              <a:gd name="T98" fmla="*/ 266 w 321"/>
              <a:gd name="T99" fmla="*/ 197 h 325"/>
              <a:gd name="T100" fmla="*/ 266 w 321"/>
              <a:gd name="T101" fmla="*/ 196 h 325"/>
              <a:gd name="T102" fmla="*/ 259 w 321"/>
              <a:gd name="T103" fmla="*/ 127 h 325"/>
              <a:gd name="T104" fmla="*/ 234 w 321"/>
              <a:gd name="T105" fmla="*/ 212 h 325"/>
              <a:gd name="T106" fmla="*/ 267 w 321"/>
              <a:gd name="T107" fmla="*/ 237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1" h="325">
                <a:moveTo>
                  <a:pt x="154" y="40"/>
                </a:moveTo>
                <a:cubicBezTo>
                  <a:pt x="154" y="30"/>
                  <a:pt x="156" y="23"/>
                  <a:pt x="159" y="18"/>
                </a:cubicBezTo>
                <a:cubicBezTo>
                  <a:pt x="164" y="10"/>
                  <a:pt x="171" y="7"/>
                  <a:pt x="180" y="6"/>
                </a:cubicBezTo>
                <a:cubicBezTo>
                  <a:pt x="186" y="6"/>
                  <a:pt x="193" y="7"/>
                  <a:pt x="201" y="9"/>
                </a:cubicBezTo>
                <a:cubicBezTo>
                  <a:pt x="208" y="12"/>
                  <a:pt x="216" y="15"/>
                  <a:pt x="224" y="18"/>
                </a:cubicBezTo>
                <a:cubicBezTo>
                  <a:pt x="234" y="22"/>
                  <a:pt x="243" y="26"/>
                  <a:pt x="253" y="29"/>
                </a:cubicBezTo>
                <a:cubicBezTo>
                  <a:pt x="264" y="32"/>
                  <a:pt x="274" y="33"/>
                  <a:pt x="283" y="30"/>
                </a:cubicBezTo>
                <a:cubicBezTo>
                  <a:pt x="283" y="30"/>
                  <a:pt x="283" y="30"/>
                  <a:pt x="283" y="30"/>
                </a:cubicBezTo>
                <a:cubicBezTo>
                  <a:pt x="292" y="27"/>
                  <a:pt x="299" y="19"/>
                  <a:pt x="303" y="4"/>
                </a:cubicBezTo>
                <a:cubicBezTo>
                  <a:pt x="305" y="0"/>
                  <a:pt x="305" y="0"/>
                  <a:pt x="305" y="0"/>
                </a:cubicBezTo>
                <a:cubicBezTo>
                  <a:pt x="309" y="1"/>
                  <a:pt x="309" y="1"/>
                  <a:pt x="309" y="1"/>
                </a:cubicBezTo>
                <a:cubicBezTo>
                  <a:pt x="317" y="3"/>
                  <a:pt x="317" y="3"/>
                  <a:pt x="317" y="3"/>
                </a:cubicBezTo>
                <a:cubicBezTo>
                  <a:pt x="321" y="4"/>
                  <a:pt x="321" y="4"/>
                  <a:pt x="321" y="4"/>
                </a:cubicBezTo>
                <a:cubicBezTo>
                  <a:pt x="319" y="9"/>
                  <a:pt x="319" y="9"/>
                  <a:pt x="319" y="9"/>
                </a:cubicBezTo>
                <a:cubicBezTo>
                  <a:pt x="313" y="30"/>
                  <a:pt x="303" y="41"/>
                  <a:pt x="290" y="46"/>
                </a:cubicBezTo>
                <a:cubicBezTo>
                  <a:pt x="277" y="51"/>
                  <a:pt x="263" y="49"/>
                  <a:pt x="248" y="45"/>
                </a:cubicBezTo>
                <a:cubicBezTo>
                  <a:pt x="243" y="43"/>
                  <a:pt x="238" y="42"/>
                  <a:pt x="233" y="40"/>
                </a:cubicBezTo>
                <a:cubicBezTo>
                  <a:pt x="228" y="38"/>
                  <a:pt x="223" y="36"/>
                  <a:pt x="218" y="34"/>
                </a:cubicBezTo>
                <a:cubicBezTo>
                  <a:pt x="218" y="34"/>
                  <a:pt x="218" y="34"/>
                  <a:pt x="218" y="34"/>
                </a:cubicBezTo>
                <a:cubicBezTo>
                  <a:pt x="218" y="34"/>
                  <a:pt x="218" y="34"/>
                  <a:pt x="218" y="34"/>
                </a:cubicBezTo>
                <a:cubicBezTo>
                  <a:pt x="218" y="34"/>
                  <a:pt x="218" y="34"/>
                  <a:pt x="218" y="34"/>
                </a:cubicBezTo>
                <a:cubicBezTo>
                  <a:pt x="203" y="28"/>
                  <a:pt x="190" y="22"/>
                  <a:pt x="181" y="23"/>
                </a:cubicBezTo>
                <a:cubicBezTo>
                  <a:pt x="177" y="23"/>
                  <a:pt x="175" y="24"/>
                  <a:pt x="173" y="28"/>
                </a:cubicBezTo>
                <a:cubicBezTo>
                  <a:pt x="172" y="31"/>
                  <a:pt x="171" y="35"/>
                  <a:pt x="171" y="40"/>
                </a:cubicBezTo>
                <a:cubicBezTo>
                  <a:pt x="175" y="40"/>
                  <a:pt x="175" y="40"/>
                  <a:pt x="175" y="40"/>
                </a:cubicBezTo>
                <a:cubicBezTo>
                  <a:pt x="180" y="68"/>
                  <a:pt x="180" y="68"/>
                  <a:pt x="180" y="68"/>
                </a:cubicBezTo>
                <a:cubicBezTo>
                  <a:pt x="144" y="68"/>
                  <a:pt x="144" y="68"/>
                  <a:pt x="144" y="68"/>
                </a:cubicBezTo>
                <a:cubicBezTo>
                  <a:pt x="150" y="40"/>
                  <a:pt x="150" y="40"/>
                  <a:pt x="150" y="40"/>
                </a:cubicBezTo>
                <a:cubicBezTo>
                  <a:pt x="154" y="40"/>
                  <a:pt x="154" y="40"/>
                  <a:pt x="154" y="40"/>
                </a:cubicBezTo>
                <a:close/>
                <a:moveTo>
                  <a:pt x="39" y="80"/>
                </a:moveTo>
                <a:cubicBezTo>
                  <a:pt x="272" y="80"/>
                  <a:pt x="272" y="80"/>
                  <a:pt x="272" y="80"/>
                </a:cubicBezTo>
                <a:cubicBezTo>
                  <a:pt x="294" y="80"/>
                  <a:pt x="311" y="98"/>
                  <a:pt x="311" y="119"/>
                </a:cubicBezTo>
                <a:cubicBezTo>
                  <a:pt x="311" y="286"/>
                  <a:pt x="311" y="286"/>
                  <a:pt x="311" y="286"/>
                </a:cubicBezTo>
                <a:cubicBezTo>
                  <a:pt x="311" y="308"/>
                  <a:pt x="294" y="325"/>
                  <a:pt x="272" y="325"/>
                </a:cubicBezTo>
                <a:cubicBezTo>
                  <a:pt x="39" y="325"/>
                  <a:pt x="39" y="325"/>
                  <a:pt x="39" y="325"/>
                </a:cubicBezTo>
                <a:cubicBezTo>
                  <a:pt x="17" y="325"/>
                  <a:pt x="0" y="308"/>
                  <a:pt x="0" y="286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98"/>
                  <a:pt x="17" y="80"/>
                  <a:pt x="39" y="80"/>
                </a:cubicBezTo>
                <a:close/>
                <a:moveTo>
                  <a:pt x="234" y="256"/>
                </a:moveTo>
                <a:cubicBezTo>
                  <a:pt x="230" y="256"/>
                  <a:pt x="228" y="259"/>
                  <a:pt x="228" y="263"/>
                </a:cubicBezTo>
                <a:cubicBezTo>
                  <a:pt x="228" y="281"/>
                  <a:pt x="228" y="281"/>
                  <a:pt x="228" y="281"/>
                </a:cubicBezTo>
                <a:cubicBezTo>
                  <a:pt x="228" y="284"/>
                  <a:pt x="230" y="287"/>
                  <a:pt x="234" y="287"/>
                </a:cubicBezTo>
                <a:cubicBezTo>
                  <a:pt x="261" y="287"/>
                  <a:pt x="261" y="287"/>
                  <a:pt x="261" y="287"/>
                </a:cubicBezTo>
                <a:cubicBezTo>
                  <a:pt x="264" y="287"/>
                  <a:pt x="267" y="284"/>
                  <a:pt x="267" y="281"/>
                </a:cubicBezTo>
                <a:cubicBezTo>
                  <a:pt x="267" y="263"/>
                  <a:pt x="267" y="263"/>
                  <a:pt x="267" y="263"/>
                </a:cubicBezTo>
                <a:cubicBezTo>
                  <a:pt x="267" y="259"/>
                  <a:pt x="264" y="256"/>
                  <a:pt x="261" y="256"/>
                </a:cubicBezTo>
                <a:cubicBezTo>
                  <a:pt x="234" y="256"/>
                  <a:pt x="234" y="256"/>
                  <a:pt x="234" y="256"/>
                </a:cubicBezTo>
                <a:close/>
                <a:moveTo>
                  <a:pt x="102" y="256"/>
                </a:moveTo>
                <a:cubicBezTo>
                  <a:pt x="97" y="256"/>
                  <a:pt x="93" y="260"/>
                  <a:pt x="93" y="265"/>
                </a:cubicBezTo>
                <a:cubicBezTo>
                  <a:pt x="93" y="279"/>
                  <a:pt x="93" y="279"/>
                  <a:pt x="93" y="279"/>
                </a:cubicBezTo>
                <a:cubicBezTo>
                  <a:pt x="93" y="283"/>
                  <a:pt x="97" y="287"/>
                  <a:pt x="102" y="287"/>
                </a:cubicBezTo>
                <a:cubicBezTo>
                  <a:pt x="206" y="287"/>
                  <a:pt x="206" y="287"/>
                  <a:pt x="206" y="287"/>
                </a:cubicBezTo>
                <a:cubicBezTo>
                  <a:pt x="210" y="287"/>
                  <a:pt x="214" y="283"/>
                  <a:pt x="214" y="279"/>
                </a:cubicBezTo>
                <a:cubicBezTo>
                  <a:pt x="214" y="265"/>
                  <a:pt x="214" y="265"/>
                  <a:pt x="214" y="265"/>
                </a:cubicBezTo>
                <a:cubicBezTo>
                  <a:pt x="214" y="260"/>
                  <a:pt x="210" y="256"/>
                  <a:pt x="206" y="256"/>
                </a:cubicBezTo>
                <a:cubicBezTo>
                  <a:pt x="102" y="256"/>
                  <a:pt x="102" y="256"/>
                  <a:pt x="102" y="256"/>
                </a:cubicBezTo>
                <a:close/>
                <a:moveTo>
                  <a:pt x="189" y="128"/>
                </a:moveTo>
                <a:cubicBezTo>
                  <a:pt x="186" y="128"/>
                  <a:pt x="183" y="131"/>
                  <a:pt x="183" y="134"/>
                </a:cubicBezTo>
                <a:cubicBezTo>
                  <a:pt x="183" y="152"/>
                  <a:pt x="183" y="152"/>
                  <a:pt x="183" y="152"/>
                </a:cubicBezTo>
                <a:cubicBezTo>
                  <a:pt x="183" y="156"/>
                  <a:pt x="186" y="159"/>
                  <a:pt x="189" y="159"/>
                </a:cubicBezTo>
                <a:cubicBezTo>
                  <a:pt x="216" y="159"/>
                  <a:pt x="216" y="159"/>
                  <a:pt x="216" y="159"/>
                </a:cubicBezTo>
                <a:cubicBezTo>
                  <a:pt x="219" y="159"/>
                  <a:pt x="222" y="156"/>
                  <a:pt x="222" y="152"/>
                </a:cubicBezTo>
                <a:cubicBezTo>
                  <a:pt x="222" y="134"/>
                  <a:pt x="222" y="134"/>
                  <a:pt x="222" y="134"/>
                </a:cubicBezTo>
                <a:cubicBezTo>
                  <a:pt x="222" y="131"/>
                  <a:pt x="219" y="128"/>
                  <a:pt x="216" y="128"/>
                </a:cubicBezTo>
                <a:cubicBezTo>
                  <a:pt x="189" y="128"/>
                  <a:pt x="189" y="128"/>
                  <a:pt x="189" y="128"/>
                </a:cubicBezTo>
                <a:close/>
                <a:moveTo>
                  <a:pt x="137" y="128"/>
                </a:moveTo>
                <a:cubicBezTo>
                  <a:pt x="134" y="128"/>
                  <a:pt x="131" y="131"/>
                  <a:pt x="131" y="134"/>
                </a:cubicBezTo>
                <a:cubicBezTo>
                  <a:pt x="131" y="152"/>
                  <a:pt x="131" y="152"/>
                  <a:pt x="131" y="152"/>
                </a:cubicBezTo>
                <a:cubicBezTo>
                  <a:pt x="131" y="156"/>
                  <a:pt x="134" y="159"/>
                  <a:pt x="137" y="159"/>
                </a:cubicBezTo>
                <a:cubicBezTo>
                  <a:pt x="164" y="159"/>
                  <a:pt x="164" y="159"/>
                  <a:pt x="164" y="159"/>
                </a:cubicBezTo>
                <a:cubicBezTo>
                  <a:pt x="168" y="159"/>
                  <a:pt x="171" y="156"/>
                  <a:pt x="171" y="152"/>
                </a:cubicBezTo>
                <a:cubicBezTo>
                  <a:pt x="171" y="134"/>
                  <a:pt x="171" y="134"/>
                  <a:pt x="171" y="134"/>
                </a:cubicBezTo>
                <a:cubicBezTo>
                  <a:pt x="171" y="131"/>
                  <a:pt x="168" y="128"/>
                  <a:pt x="164" y="128"/>
                </a:cubicBezTo>
                <a:cubicBezTo>
                  <a:pt x="137" y="128"/>
                  <a:pt x="137" y="128"/>
                  <a:pt x="137" y="128"/>
                </a:cubicBezTo>
                <a:close/>
                <a:moveTo>
                  <a:pt x="52" y="128"/>
                </a:moveTo>
                <a:cubicBezTo>
                  <a:pt x="48" y="128"/>
                  <a:pt x="46" y="131"/>
                  <a:pt x="46" y="134"/>
                </a:cubicBezTo>
                <a:cubicBezTo>
                  <a:pt x="46" y="152"/>
                  <a:pt x="46" y="152"/>
                  <a:pt x="46" y="152"/>
                </a:cubicBezTo>
                <a:cubicBezTo>
                  <a:pt x="46" y="156"/>
                  <a:pt x="48" y="159"/>
                  <a:pt x="52" y="159"/>
                </a:cubicBezTo>
                <a:cubicBezTo>
                  <a:pt x="116" y="159"/>
                  <a:pt x="116" y="159"/>
                  <a:pt x="116" y="159"/>
                </a:cubicBezTo>
                <a:cubicBezTo>
                  <a:pt x="120" y="159"/>
                  <a:pt x="123" y="156"/>
                  <a:pt x="123" y="152"/>
                </a:cubicBezTo>
                <a:cubicBezTo>
                  <a:pt x="123" y="134"/>
                  <a:pt x="123" y="134"/>
                  <a:pt x="123" y="134"/>
                </a:cubicBezTo>
                <a:cubicBezTo>
                  <a:pt x="123" y="131"/>
                  <a:pt x="120" y="128"/>
                  <a:pt x="116" y="128"/>
                </a:cubicBezTo>
                <a:cubicBezTo>
                  <a:pt x="52" y="128"/>
                  <a:pt x="52" y="128"/>
                  <a:pt x="52" y="128"/>
                </a:cubicBezTo>
                <a:close/>
                <a:moveTo>
                  <a:pt x="148" y="171"/>
                </a:moveTo>
                <a:cubicBezTo>
                  <a:pt x="144" y="171"/>
                  <a:pt x="142" y="174"/>
                  <a:pt x="142" y="177"/>
                </a:cubicBezTo>
                <a:cubicBezTo>
                  <a:pt x="142" y="196"/>
                  <a:pt x="142" y="196"/>
                  <a:pt x="142" y="196"/>
                </a:cubicBezTo>
                <a:cubicBezTo>
                  <a:pt x="142" y="199"/>
                  <a:pt x="144" y="202"/>
                  <a:pt x="148" y="202"/>
                </a:cubicBezTo>
                <a:cubicBezTo>
                  <a:pt x="175" y="202"/>
                  <a:pt x="175" y="202"/>
                  <a:pt x="175" y="202"/>
                </a:cubicBezTo>
                <a:cubicBezTo>
                  <a:pt x="178" y="202"/>
                  <a:pt x="181" y="199"/>
                  <a:pt x="181" y="196"/>
                </a:cubicBezTo>
                <a:cubicBezTo>
                  <a:pt x="181" y="177"/>
                  <a:pt x="181" y="177"/>
                  <a:pt x="181" y="177"/>
                </a:cubicBezTo>
                <a:cubicBezTo>
                  <a:pt x="181" y="174"/>
                  <a:pt x="178" y="171"/>
                  <a:pt x="175" y="171"/>
                </a:cubicBezTo>
                <a:cubicBezTo>
                  <a:pt x="148" y="171"/>
                  <a:pt x="148" y="171"/>
                  <a:pt x="148" y="171"/>
                </a:cubicBezTo>
                <a:close/>
                <a:moveTo>
                  <a:pt x="99" y="171"/>
                </a:moveTo>
                <a:cubicBezTo>
                  <a:pt x="95" y="171"/>
                  <a:pt x="92" y="174"/>
                  <a:pt x="92" y="177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9"/>
                  <a:pt x="95" y="202"/>
                  <a:pt x="99" y="202"/>
                </a:cubicBezTo>
                <a:cubicBezTo>
                  <a:pt x="125" y="202"/>
                  <a:pt x="125" y="202"/>
                  <a:pt x="125" y="202"/>
                </a:cubicBezTo>
                <a:cubicBezTo>
                  <a:pt x="129" y="202"/>
                  <a:pt x="132" y="199"/>
                  <a:pt x="132" y="196"/>
                </a:cubicBezTo>
                <a:cubicBezTo>
                  <a:pt x="132" y="177"/>
                  <a:pt x="132" y="177"/>
                  <a:pt x="132" y="177"/>
                </a:cubicBezTo>
                <a:cubicBezTo>
                  <a:pt x="132" y="174"/>
                  <a:pt x="129" y="171"/>
                  <a:pt x="125" y="171"/>
                </a:cubicBezTo>
                <a:cubicBezTo>
                  <a:pt x="99" y="171"/>
                  <a:pt x="99" y="171"/>
                  <a:pt x="99" y="171"/>
                </a:cubicBezTo>
                <a:close/>
                <a:moveTo>
                  <a:pt x="51" y="171"/>
                </a:moveTo>
                <a:cubicBezTo>
                  <a:pt x="47" y="171"/>
                  <a:pt x="44" y="174"/>
                  <a:pt x="44" y="177"/>
                </a:cubicBezTo>
                <a:cubicBezTo>
                  <a:pt x="44" y="196"/>
                  <a:pt x="44" y="196"/>
                  <a:pt x="44" y="196"/>
                </a:cubicBezTo>
                <a:cubicBezTo>
                  <a:pt x="44" y="199"/>
                  <a:pt x="47" y="202"/>
                  <a:pt x="51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81" y="202"/>
                  <a:pt x="84" y="199"/>
                  <a:pt x="84" y="196"/>
                </a:cubicBezTo>
                <a:cubicBezTo>
                  <a:pt x="84" y="177"/>
                  <a:pt x="84" y="177"/>
                  <a:pt x="84" y="177"/>
                </a:cubicBezTo>
                <a:cubicBezTo>
                  <a:pt x="84" y="174"/>
                  <a:pt x="81" y="171"/>
                  <a:pt x="77" y="171"/>
                </a:cubicBezTo>
                <a:cubicBezTo>
                  <a:pt x="51" y="171"/>
                  <a:pt x="51" y="171"/>
                  <a:pt x="51" y="171"/>
                </a:cubicBezTo>
                <a:close/>
                <a:moveTo>
                  <a:pt x="184" y="212"/>
                </a:moveTo>
                <a:cubicBezTo>
                  <a:pt x="181" y="212"/>
                  <a:pt x="178" y="215"/>
                  <a:pt x="178" y="219"/>
                </a:cubicBezTo>
                <a:cubicBezTo>
                  <a:pt x="178" y="237"/>
                  <a:pt x="178" y="237"/>
                  <a:pt x="178" y="237"/>
                </a:cubicBezTo>
                <a:cubicBezTo>
                  <a:pt x="178" y="240"/>
                  <a:pt x="181" y="243"/>
                  <a:pt x="184" y="243"/>
                </a:cubicBezTo>
                <a:cubicBezTo>
                  <a:pt x="211" y="243"/>
                  <a:pt x="211" y="243"/>
                  <a:pt x="211" y="243"/>
                </a:cubicBezTo>
                <a:cubicBezTo>
                  <a:pt x="214" y="243"/>
                  <a:pt x="217" y="240"/>
                  <a:pt x="217" y="237"/>
                </a:cubicBezTo>
                <a:cubicBezTo>
                  <a:pt x="217" y="219"/>
                  <a:pt x="217" y="219"/>
                  <a:pt x="217" y="219"/>
                </a:cubicBezTo>
                <a:cubicBezTo>
                  <a:pt x="217" y="215"/>
                  <a:pt x="214" y="212"/>
                  <a:pt x="211" y="212"/>
                </a:cubicBezTo>
                <a:cubicBezTo>
                  <a:pt x="184" y="212"/>
                  <a:pt x="184" y="212"/>
                  <a:pt x="184" y="212"/>
                </a:cubicBezTo>
                <a:close/>
                <a:moveTo>
                  <a:pt x="135" y="212"/>
                </a:moveTo>
                <a:cubicBezTo>
                  <a:pt x="131" y="212"/>
                  <a:pt x="128" y="215"/>
                  <a:pt x="128" y="219"/>
                </a:cubicBezTo>
                <a:cubicBezTo>
                  <a:pt x="128" y="237"/>
                  <a:pt x="128" y="237"/>
                  <a:pt x="128" y="237"/>
                </a:cubicBezTo>
                <a:cubicBezTo>
                  <a:pt x="128" y="240"/>
                  <a:pt x="131" y="243"/>
                  <a:pt x="135" y="243"/>
                </a:cubicBezTo>
                <a:cubicBezTo>
                  <a:pt x="161" y="243"/>
                  <a:pt x="161" y="243"/>
                  <a:pt x="161" y="243"/>
                </a:cubicBezTo>
                <a:cubicBezTo>
                  <a:pt x="165" y="243"/>
                  <a:pt x="168" y="240"/>
                  <a:pt x="168" y="237"/>
                </a:cubicBezTo>
                <a:cubicBezTo>
                  <a:pt x="168" y="219"/>
                  <a:pt x="168" y="219"/>
                  <a:pt x="168" y="219"/>
                </a:cubicBezTo>
                <a:cubicBezTo>
                  <a:pt x="168" y="215"/>
                  <a:pt x="165" y="212"/>
                  <a:pt x="161" y="212"/>
                </a:cubicBezTo>
                <a:cubicBezTo>
                  <a:pt x="135" y="212"/>
                  <a:pt x="135" y="212"/>
                  <a:pt x="135" y="212"/>
                </a:cubicBezTo>
                <a:close/>
                <a:moveTo>
                  <a:pt x="50" y="212"/>
                </a:moveTo>
                <a:cubicBezTo>
                  <a:pt x="47" y="212"/>
                  <a:pt x="44" y="215"/>
                  <a:pt x="44" y="219"/>
                </a:cubicBezTo>
                <a:cubicBezTo>
                  <a:pt x="44" y="237"/>
                  <a:pt x="44" y="237"/>
                  <a:pt x="44" y="237"/>
                </a:cubicBezTo>
                <a:cubicBezTo>
                  <a:pt x="44" y="240"/>
                  <a:pt x="47" y="243"/>
                  <a:pt x="50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115" y="243"/>
                  <a:pt x="118" y="240"/>
                  <a:pt x="118" y="237"/>
                </a:cubicBezTo>
                <a:cubicBezTo>
                  <a:pt x="118" y="219"/>
                  <a:pt x="118" y="219"/>
                  <a:pt x="118" y="219"/>
                </a:cubicBezTo>
                <a:cubicBezTo>
                  <a:pt x="118" y="215"/>
                  <a:pt x="115" y="212"/>
                  <a:pt x="112" y="212"/>
                </a:cubicBezTo>
                <a:cubicBezTo>
                  <a:pt x="50" y="212"/>
                  <a:pt x="50" y="212"/>
                  <a:pt x="50" y="212"/>
                </a:cubicBezTo>
                <a:close/>
                <a:moveTo>
                  <a:pt x="50" y="256"/>
                </a:moveTo>
                <a:cubicBezTo>
                  <a:pt x="47" y="256"/>
                  <a:pt x="44" y="259"/>
                  <a:pt x="44" y="263"/>
                </a:cubicBezTo>
                <a:cubicBezTo>
                  <a:pt x="44" y="281"/>
                  <a:pt x="44" y="281"/>
                  <a:pt x="44" y="281"/>
                </a:cubicBezTo>
                <a:cubicBezTo>
                  <a:pt x="44" y="284"/>
                  <a:pt x="47" y="287"/>
                  <a:pt x="50" y="287"/>
                </a:cubicBezTo>
                <a:cubicBezTo>
                  <a:pt x="77" y="287"/>
                  <a:pt x="77" y="287"/>
                  <a:pt x="77" y="287"/>
                </a:cubicBezTo>
                <a:cubicBezTo>
                  <a:pt x="80" y="287"/>
                  <a:pt x="83" y="284"/>
                  <a:pt x="83" y="281"/>
                </a:cubicBezTo>
                <a:cubicBezTo>
                  <a:pt x="83" y="263"/>
                  <a:pt x="83" y="263"/>
                  <a:pt x="83" y="263"/>
                </a:cubicBezTo>
                <a:cubicBezTo>
                  <a:pt x="83" y="259"/>
                  <a:pt x="80" y="256"/>
                  <a:pt x="77" y="256"/>
                </a:cubicBezTo>
                <a:cubicBezTo>
                  <a:pt x="50" y="256"/>
                  <a:pt x="50" y="256"/>
                  <a:pt x="50" y="256"/>
                </a:cubicBezTo>
                <a:close/>
                <a:moveTo>
                  <a:pt x="202" y="171"/>
                </a:moveTo>
                <a:cubicBezTo>
                  <a:pt x="198" y="171"/>
                  <a:pt x="196" y="174"/>
                  <a:pt x="196" y="177"/>
                </a:cubicBezTo>
                <a:cubicBezTo>
                  <a:pt x="196" y="196"/>
                  <a:pt x="196" y="196"/>
                  <a:pt x="196" y="196"/>
                </a:cubicBezTo>
                <a:cubicBezTo>
                  <a:pt x="196" y="199"/>
                  <a:pt x="198" y="202"/>
                  <a:pt x="202" y="202"/>
                </a:cubicBezTo>
                <a:cubicBezTo>
                  <a:pt x="241" y="202"/>
                  <a:pt x="241" y="202"/>
                  <a:pt x="241" y="202"/>
                </a:cubicBezTo>
                <a:cubicBezTo>
                  <a:pt x="259" y="202"/>
                  <a:pt x="259" y="202"/>
                  <a:pt x="259" y="202"/>
                </a:cubicBezTo>
                <a:cubicBezTo>
                  <a:pt x="260" y="202"/>
                  <a:pt x="260" y="202"/>
                  <a:pt x="260" y="202"/>
                </a:cubicBezTo>
                <a:cubicBezTo>
                  <a:pt x="260" y="202"/>
                  <a:pt x="260" y="202"/>
                  <a:pt x="260" y="202"/>
                </a:cubicBezTo>
                <a:cubicBezTo>
                  <a:pt x="260" y="202"/>
                  <a:pt x="260" y="202"/>
                  <a:pt x="260" y="202"/>
                </a:cubicBezTo>
                <a:cubicBezTo>
                  <a:pt x="260" y="202"/>
                  <a:pt x="260" y="202"/>
                  <a:pt x="260" y="202"/>
                </a:cubicBezTo>
                <a:cubicBezTo>
                  <a:pt x="260" y="202"/>
                  <a:pt x="260" y="202"/>
                  <a:pt x="260" y="202"/>
                </a:cubicBezTo>
                <a:cubicBezTo>
                  <a:pt x="260" y="202"/>
                  <a:pt x="260" y="202"/>
                  <a:pt x="260" y="202"/>
                </a:cubicBezTo>
                <a:cubicBezTo>
                  <a:pt x="260" y="202"/>
                  <a:pt x="260" y="202"/>
                  <a:pt x="260" y="202"/>
                </a:cubicBezTo>
                <a:cubicBezTo>
                  <a:pt x="260" y="202"/>
                  <a:pt x="260" y="202"/>
                  <a:pt x="260" y="202"/>
                </a:cubicBezTo>
                <a:cubicBezTo>
                  <a:pt x="260" y="202"/>
                  <a:pt x="260" y="202"/>
                  <a:pt x="260" y="202"/>
                </a:cubicBezTo>
                <a:cubicBezTo>
                  <a:pt x="261" y="202"/>
                  <a:pt x="261" y="202"/>
                  <a:pt x="261" y="202"/>
                </a:cubicBezTo>
                <a:cubicBezTo>
                  <a:pt x="261" y="202"/>
                  <a:pt x="261" y="202"/>
                  <a:pt x="261" y="202"/>
                </a:cubicBezTo>
                <a:cubicBezTo>
                  <a:pt x="261" y="202"/>
                  <a:pt x="261" y="202"/>
                  <a:pt x="261" y="202"/>
                </a:cubicBezTo>
                <a:cubicBezTo>
                  <a:pt x="261" y="202"/>
                  <a:pt x="261" y="202"/>
                  <a:pt x="261" y="202"/>
                </a:cubicBezTo>
                <a:cubicBezTo>
                  <a:pt x="261" y="202"/>
                  <a:pt x="261" y="202"/>
                  <a:pt x="261" y="202"/>
                </a:cubicBezTo>
                <a:cubicBezTo>
                  <a:pt x="261" y="202"/>
                  <a:pt x="261" y="202"/>
                  <a:pt x="261" y="202"/>
                </a:cubicBezTo>
                <a:cubicBezTo>
                  <a:pt x="261" y="202"/>
                  <a:pt x="261" y="202"/>
                  <a:pt x="261" y="202"/>
                </a:cubicBezTo>
                <a:cubicBezTo>
                  <a:pt x="261" y="202"/>
                  <a:pt x="261" y="202"/>
                  <a:pt x="261" y="202"/>
                </a:cubicBezTo>
                <a:cubicBezTo>
                  <a:pt x="261" y="202"/>
                  <a:pt x="261" y="202"/>
                  <a:pt x="261" y="202"/>
                </a:cubicBezTo>
                <a:cubicBezTo>
                  <a:pt x="261" y="202"/>
                  <a:pt x="261" y="202"/>
                  <a:pt x="261" y="202"/>
                </a:cubicBezTo>
                <a:cubicBezTo>
                  <a:pt x="261" y="202"/>
                  <a:pt x="261" y="202"/>
                  <a:pt x="261" y="202"/>
                </a:cubicBezTo>
                <a:cubicBezTo>
                  <a:pt x="261" y="202"/>
                  <a:pt x="261" y="202"/>
                  <a:pt x="261" y="202"/>
                </a:cubicBezTo>
                <a:cubicBezTo>
                  <a:pt x="261" y="202"/>
                  <a:pt x="261" y="202"/>
                  <a:pt x="261" y="202"/>
                </a:cubicBezTo>
                <a:cubicBezTo>
                  <a:pt x="262" y="202"/>
                  <a:pt x="262" y="202"/>
                  <a:pt x="262" y="202"/>
                </a:cubicBezTo>
                <a:cubicBezTo>
                  <a:pt x="262" y="202"/>
                  <a:pt x="262" y="202"/>
                  <a:pt x="262" y="202"/>
                </a:cubicBezTo>
                <a:cubicBezTo>
                  <a:pt x="262" y="201"/>
                  <a:pt x="262" y="201"/>
                  <a:pt x="262" y="201"/>
                </a:cubicBezTo>
                <a:cubicBezTo>
                  <a:pt x="262" y="201"/>
                  <a:pt x="262" y="201"/>
                  <a:pt x="262" y="201"/>
                </a:cubicBezTo>
                <a:cubicBezTo>
                  <a:pt x="262" y="201"/>
                  <a:pt x="262" y="201"/>
                  <a:pt x="262" y="201"/>
                </a:cubicBezTo>
                <a:cubicBezTo>
                  <a:pt x="262" y="201"/>
                  <a:pt x="262" y="201"/>
                  <a:pt x="262" y="201"/>
                </a:cubicBezTo>
                <a:cubicBezTo>
                  <a:pt x="262" y="201"/>
                  <a:pt x="262" y="201"/>
                  <a:pt x="262" y="201"/>
                </a:cubicBezTo>
                <a:cubicBezTo>
                  <a:pt x="262" y="201"/>
                  <a:pt x="262" y="201"/>
                  <a:pt x="262" y="201"/>
                </a:cubicBezTo>
                <a:cubicBezTo>
                  <a:pt x="262" y="201"/>
                  <a:pt x="262" y="201"/>
                  <a:pt x="262" y="201"/>
                </a:cubicBezTo>
                <a:cubicBezTo>
                  <a:pt x="262" y="201"/>
                  <a:pt x="262" y="201"/>
                  <a:pt x="262" y="201"/>
                </a:cubicBezTo>
                <a:cubicBezTo>
                  <a:pt x="262" y="201"/>
                  <a:pt x="262" y="201"/>
                  <a:pt x="262" y="201"/>
                </a:cubicBezTo>
                <a:cubicBezTo>
                  <a:pt x="262" y="201"/>
                  <a:pt x="262" y="201"/>
                  <a:pt x="262" y="201"/>
                </a:cubicBezTo>
                <a:cubicBezTo>
                  <a:pt x="262" y="201"/>
                  <a:pt x="262" y="201"/>
                  <a:pt x="262" y="201"/>
                </a:cubicBezTo>
                <a:cubicBezTo>
                  <a:pt x="262" y="201"/>
                  <a:pt x="262" y="201"/>
                  <a:pt x="262" y="201"/>
                </a:cubicBezTo>
                <a:cubicBezTo>
                  <a:pt x="263" y="201"/>
                  <a:pt x="263" y="201"/>
                  <a:pt x="263" y="201"/>
                </a:cubicBezTo>
                <a:cubicBezTo>
                  <a:pt x="263" y="201"/>
                  <a:pt x="263" y="201"/>
                  <a:pt x="263" y="201"/>
                </a:cubicBezTo>
                <a:cubicBezTo>
                  <a:pt x="263" y="201"/>
                  <a:pt x="263" y="201"/>
                  <a:pt x="263" y="201"/>
                </a:cubicBezTo>
                <a:cubicBezTo>
                  <a:pt x="263" y="201"/>
                  <a:pt x="263" y="201"/>
                  <a:pt x="263" y="201"/>
                </a:cubicBezTo>
                <a:cubicBezTo>
                  <a:pt x="263" y="201"/>
                  <a:pt x="263" y="201"/>
                  <a:pt x="263" y="201"/>
                </a:cubicBezTo>
                <a:cubicBezTo>
                  <a:pt x="263" y="201"/>
                  <a:pt x="263" y="201"/>
                  <a:pt x="263" y="201"/>
                </a:cubicBezTo>
                <a:cubicBezTo>
                  <a:pt x="263" y="201"/>
                  <a:pt x="263" y="201"/>
                  <a:pt x="263" y="201"/>
                </a:cubicBezTo>
                <a:cubicBezTo>
                  <a:pt x="263" y="201"/>
                  <a:pt x="263" y="201"/>
                  <a:pt x="263" y="201"/>
                </a:cubicBezTo>
                <a:cubicBezTo>
                  <a:pt x="263" y="200"/>
                  <a:pt x="263" y="200"/>
                  <a:pt x="263" y="200"/>
                </a:cubicBezTo>
                <a:cubicBezTo>
                  <a:pt x="263" y="200"/>
                  <a:pt x="263" y="200"/>
                  <a:pt x="263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200"/>
                  <a:pt x="264" y="200"/>
                  <a:pt x="264" y="200"/>
                </a:cubicBezTo>
                <a:cubicBezTo>
                  <a:pt x="264" y="199"/>
                  <a:pt x="264" y="199"/>
                  <a:pt x="264" y="199"/>
                </a:cubicBezTo>
                <a:cubicBezTo>
                  <a:pt x="264" y="199"/>
                  <a:pt x="264" y="199"/>
                  <a:pt x="264" y="199"/>
                </a:cubicBezTo>
                <a:cubicBezTo>
                  <a:pt x="264" y="199"/>
                  <a:pt x="264" y="199"/>
                  <a:pt x="264" y="199"/>
                </a:cubicBezTo>
                <a:cubicBezTo>
                  <a:pt x="264" y="199"/>
                  <a:pt x="264" y="199"/>
                  <a:pt x="264" y="199"/>
                </a:cubicBezTo>
                <a:cubicBezTo>
                  <a:pt x="265" y="199"/>
                  <a:pt x="265" y="199"/>
                  <a:pt x="265" y="199"/>
                </a:cubicBezTo>
                <a:cubicBezTo>
                  <a:pt x="265" y="199"/>
                  <a:pt x="265" y="199"/>
                  <a:pt x="265" y="199"/>
                </a:cubicBezTo>
                <a:cubicBezTo>
                  <a:pt x="265" y="199"/>
                  <a:pt x="265" y="199"/>
                  <a:pt x="265" y="199"/>
                </a:cubicBezTo>
                <a:cubicBezTo>
                  <a:pt x="265" y="199"/>
                  <a:pt x="265" y="199"/>
                  <a:pt x="265" y="199"/>
                </a:cubicBezTo>
                <a:cubicBezTo>
                  <a:pt x="265" y="199"/>
                  <a:pt x="265" y="199"/>
                  <a:pt x="265" y="199"/>
                </a:cubicBezTo>
                <a:cubicBezTo>
                  <a:pt x="265" y="199"/>
                  <a:pt x="265" y="199"/>
                  <a:pt x="265" y="199"/>
                </a:cubicBezTo>
                <a:cubicBezTo>
                  <a:pt x="265" y="199"/>
                  <a:pt x="265" y="199"/>
                  <a:pt x="265" y="199"/>
                </a:cubicBezTo>
                <a:cubicBezTo>
                  <a:pt x="265" y="199"/>
                  <a:pt x="265" y="199"/>
                  <a:pt x="265" y="199"/>
                </a:cubicBezTo>
                <a:cubicBezTo>
                  <a:pt x="265" y="199"/>
                  <a:pt x="265" y="199"/>
                  <a:pt x="265" y="199"/>
                </a:cubicBezTo>
                <a:cubicBezTo>
                  <a:pt x="265" y="199"/>
                  <a:pt x="265" y="199"/>
                  <a:pt x="265" y="199"/>
                </a:cubicBezTo>
                <a:cubicBezTo>
                  <a:pt x="265" y="199"/>
                  <a:pt x="265" y="199"/>
                  <a:pt x="265" y="199"/>
                </a:cubicBezTo>
                <a:cubicBezTo>
                  <a:pt x="265" y="198"/>
                  <a:pt x="265" y="198"/>
                  <a:pt x="265" y="198"/>
                </a:cubicBezTo>
                <a:cubicBezTo>
                  <a:pt x="265" y="198"/>
                  <a:pt x="265" y="198"/>
                  <a:pt x="265" y="198"/>
                </a:cubicBezTo>
                <a:cubicBezTo>
                  <a:pt x="265" y="198"/>
                  <a:pt x="265" y="198"/>
                  <a:pt x="265" y="198"/>
                </a:cubicBezTo>
                <a:cubicBezTo>
                  <a:pt x="265" y="198"/>
                  <a:pt x="265" y="198"/>
                  <a:pt x="265" y="198"/>
                </a:cubicBezTo>
                <a:cubicBezTo>
                  <a:pt x="265" y="198"/>
                  <a:pt x="265" y="198"/>
                  <a:pt x="265" y="198"/>
                </a:cubicBezTo>
                <a:cubicBezTo>
                  <a:pt x="265" y="198"/>
                  <a:pt x="265" y="198"/>
                  <a:pt x="265" y="198"/>
                </a:cubicBezTo>
                <a:cubicBezTo>
                  <a:pt x="265" y="198"/>
                  <a:pt x="265" y="198"/>
                  <a:pt x="265" y="198"/>
                </a:cubicBezTo>
                <a:cubicBezTo>
                  <a:pt x="265" y="198"/>
                  <a:pt x="265" y="198"/>
                  <a:pt x="265" y="198"/>
                </a:cubicBezTo>
                <a:cubicBezTo>
                  <a:pt x="265" y="198"/>
                  <a:pt x="265" y="198"/>
                  <a:pt x="265" y="198"/>
                </a:cubicBezTo>
                <a:cubicBezTo>
                  <a:pt x="265" y="198"/>
                  <a:pt x="265" y="198"/>
                  <a:pt x="265" y="198"/>
                </a:cubicBezTo>
                <a:cubicBezTo>
                  <a:pt x="265" y="198"/>
                  <a:pt x="265" y="198"/>
                  <a:pt x="265" y="198"/>
                </a:cubicBezTo>
                <a:cubicBezTo>
                  <a:pt x="265" y="197"/>
                  <a:pt x="265" y="197"/>
                  <a:pt x="265" y="197"/>
                </a:cubicBezTo>
                <a:cubicBezTo>
                  <a:pt x="265" y="197"/>
                  <a:pt x="265" y="197"/>
                  <a:pt x="265" y="197"/>
                </a:cubicBezTo>
                <a:cubicBezTo>
                  <a:pt x="266" y="197"/>
                  <a:pt x="266" y="197"/>
                  <a:pt x="266" y="197"/>
                </a:cubicBezTo>
                <a:cubicBezTo>
                  <a:pt x="266" y="197"/>
                  <a:pt x="266" y="197"/>
                  <a:pt x="266" y="197"/>
                </a:cubicBezTo>
                <a:cubicBezTo>
                  <a:pt x="266" y="197"/>
                  <a:pt x="266" y="197"/>
                  <a:pt x="266" y="197"/>
                </a:cubicBezTo>
                <a:cubicBezTo>
                  <a:pt x="266" y="197"/>
                  <a:pt x="266" y="197"/>
                  <a:pt x="266" y="197"/>
                </a:cubicBezTo>
                <a:cubicBezTo>
                  <a:pt x="266" y="197"/>
                  <a:pt x="266" y="197"/>
                  <a:pt x="266" y="197"/>
                </a:cubicBezTo>
                <a:cubicBezTo>
                  <a:pt x="266" y="197"/>
                  <a:pt x="266" y="197"/>
                  <a:pt x="266" y="197"/>
                </a:cubicBezTo>
                <a:cubicBezTo>
                  <a:pt x="266" y="197"/>
                  <a:pt x="266" y="197"/>
                  <a:pt x="266" y="197"/>
                </a:cubicBezTo>
                <a:cubicBezTo>
                  <a:pt x="266" y="197"/>
                  <a:pt x="266" y="197"/>
                  <a:pt x="266" y="197"/>
                </a:cubicBezTo>
                <a:cubicBezTo>
                  <a:pt x="266" y="197"/>
                  <a:pt x="266" y="197"/>
                  <a:pt x="266" y="197"/>
                </a:cubicBezTo>
                <a:cubicBezTo>
                  <a:pt x="266" y="196"/>
                  <a:pt x="266" y="196"/>
                  <a:pt x="266" y="196"/>
                </a:cubicBezTo>
                <a:cubicBezTo>
                  <a:pt x="266" y="196"/>
                  <a:pt x="266" y="196"/>
                  <a:pt x="266" y="196"/>
                </a:cubicBezTo>
                <a:cubicBezTo>
                  <a:pt x="266" y="196"/>
                  <a:pt x="266" y="196"/>
                  <a:pt x="266" y="196"/>
                </a:cubicBezTo>
                <a:cubicBezTo>
                  <a:pt x="266" y="196"/>
                  <a:pt x="266" y="196"/>
                  <a:pt x="266" y="196"/>
                </a:cubicBezTo>
                <a:cubicBezTo>
                  <a:pt x="266" y="196"/>
                  <a:pt x="266" y="196"/>
                  <a:pt x="266" y="196"/>
                </a:cubicBezTo>
                <a:cubicBezTo>
                  <a:pt x="266" y="196"/>
                  <a:pt x="266" y="196"/>
                  <a:pt x="266" y="196"/>
                </a:cubicBezTo>
                <a:cubicBezTo>
                  <a:pt x="266" y="177"/>
                  <a:pt x="266" y="177"/>
                  <a:pt x="266" y="177"/>
                </a:cubicBezTo>
                <a:cubicBezTo>
                  <a:pt x="266" y="133"/>
                  <a:pt x="266" y="133"/>
                  <a:pt x="266" y="133"/>
                </a:cubicBezTo>
                <a:cubicBezTo>
                  <a:pt x="266" y="130"/>
                  <a:pt x="263" y="127"/>
                  <a:pt x="259" y="127"/>
                </a:cubicBezTo>
                <a:cubicBezTo>
                  <a:pt x="241" y="127"/>
                  <a:pt x="241" y="127"/>
                  <a:pt x="241" y="127"/>
                </a:cubicBezTo>
                <a:cubicBezTo>
                  <a:pt x="238" y="127"/>
                  <a:pt x="235" y="130"/>
                  <a:pt x="235" y="133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02" y="171"/>
                  <a:pt x="202" y="171"/>
                  <a:pt x="202" y="171"/>
                </a:cubicBezTo>
                <a:close/>
                <a:moveTo>
                  <a:pt x="234" y="212"/>
                </a:moveTo>
                <a:cubicBezTo>
                  <a:pt x="231" y="212"/>
                  <a:pt x="228" y="215"/>
                  <a:pt x="228" y="219"/>
                </a:cubicBezTo>
                <a:cubicBezTo>
                  <a:pt x="228" y="237"/>
                  <a:pt x="228" y="237"/>
                  <a:pt x="228" y="237"/>
                </a:cubicBezTo>
                <a:cubicBezTo>
                  <a:pt x="228" y="240"/>
                  <a:pt x="231" y="243"/>
                  <a:pt x="234" y="243"/>
                </a:cubicBezTo>
                <a:cubicBezTo>
                  <a:pt x="261" y="243"/>
                  <a:pt x="261" y="243"/>
                  <a:pt x="261" y="243"/>
                </a:cubicBezTo>
                <a:cubicBezTo>
                  <a:pt x="264" y="243"/>
                  <a:pt x="267" y="240"/>
                  <a:pt x="267" y="237"/>
                </a:cubicBezTo>
                <a:cubicBezTo>
                  <a:pt x="267" y="219"/>
                  <a:pt x="267" y="219"/>
                  <a:pt x="267" y="219"/>
                </a:cubicBezTo>
                <a:cubicBezTo>
                  <a:pt x="267" y="215"/>
                  <a:pt x="264" y="212"/>
                  <a:pt x="261" y="212"/>
                </a:cubicBezTo>
                <a:lnTo>
                  <a:pt x="234" y="2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椭圆 16"/>
          <p:cNvSpPr/>
          <p:nvPr/>
        </p:nvSpPr>
        <p:spPr bwMode="auto">
          <a:xfrm>
            <a:off x="7676048" y="2431521"/>
            <a:ext cx="795868" cy="795868"/>
          </a:xfrm>
          <a:prstGeom prst="ellipse">
            <a:avLst/>
          </a:prstGeom>
          <a:solidFill>
            <a:srgbClr val="6CA7B9"/>
          </a:solidFill>
          <a:ln w="12700">
            <a:noFill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865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parajita" panose="020B0604020202020204" pitchFamily="2" charset="0"/>
            </a:endParaRPr>
          </a:p>
        </p:txBody>
      </p:sp>
      <p:sp>
        <p:nvSpPr>
          <p:cNvPr id="17" name="Freeform 24"/>
          <p:cNvSpPr>
            <a:spLocks noEditPoints="1" noChangeArrowheads="1"/>
          </p:cNvSpPr>
          <p:nvPr/>
        </p:nvSpPr>
        <p:spPr bwMode="auto">
          <a:xfrm>
            <a:off x="7855341" y="2599368"/>
            <a:ext cx="439822" cy="463560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9655724" y="2431521"/>
            <a:ext cx="795868" cy="795868"/>
          </a:xfrm>
          <a:prstGeom prst="ellipse">
            <a:avLst/>
          </a:prstGeom>
          <a:solidFill>
            <a:srgbClr val="6CA7B9"/>
          </a:solidFill>
          <a:ln w="12700">
            <a:noFill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865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parajita" panose="020B0604020202020204" pitchFamily="2" charset="0"/>
            </a:endParaRPr>
          </a:p>
        </p:txBody>
      </p:sp>
      <p:grpSp>
        <p:nvGrpSpPr>
          <p:cNvPr id="19" name="组合 1"/>
          <p:cNvGrpSpPr/>
          <p:nvPr/>
        </p:nvGrpSpPr>
        <p:grpSpPr bwMode="auto">
          <a:xfrm>
            <a:off x="9831103" y="2640336"/>
            <a:ext cx="446804" cy="418878"/>
            <a:chOff x="6928" y="6089"/>
            <a:chExt cx="438" cy="410"/>
          </a:xfrm>
        </p:grpSpPr>
        <p:sp>
          <p:nvSpPr>
            <p:cNvPr id="20" name="Freeform 28"/>
            <p:cNvSpPr>
              <a:spLocks noEditPoints="1" noChangeArrowheads="1"/>
            </p:cNvSpPr>
            <p:nvPr/>
          </p:nvSpPr>
          <p:spPr bwMode="auto">
            <a:xfrm>
              <a:off x="6928" y="6109"/>
              <a:ext cx="438" cy="391"/>
            </a:xfrm>
            <a:custGeom>
              <a:avLst/>
              <a:gdLst>
                <a:gd name="T0" fmla="*/ 364 w 381"/>
                <a:gd name="T1" fmla="*/ 85 h 340"/>
                <a:gd name="T2" fmla="*/ 261 w 381"/>
                <a:gd name="T3" fmla="*/ 75 h 340"/>
                <a:gd name="T4" fmla="*/ 234 w 381"/>
                <a:gd name="T5" fmla="*/ 56 h 340"/>
                <a:gd name="T6" fmla="*/ 47 w 381"/>
                <a:gd name="T7" fmla="*/ 2 h 340"/>
                <a:gd name="T8" fmla="*/ 3 w 381"/>
                <a:gd name="T9" fmla="*/ 53 h 340"/>
                <a:gd name="T10" fmla="*/ 24 w 381"/>
                <a:gd name="T11" fmla="*/ 117 h 340"/>
                <a:gd name="T12" fmla="*/ 105 w 381"/>
                <a:gd name="T13" fmla="*/ 122 h 340"/>
                <a:gd name="T14" fmla="*/ 132 w 381"/>
                <a:gd name="T15" fmla="*/ 150 h 340"/>
                <a:gd name="T16" fmla="*/ 120 w 381"/>
                <a:gd name="T17" fmla="*/ 173 h 340"/>
                <a:gd name="T18" fmla="*/ 132 w 381"/>
                <a:gd name="T19" fmla="*/ 200 h 340"/>
                <a:gd name="T20" fmla="*/ 102 w 381"/>
                <a:gd name="T21" fmla="*/ 340 h 340"/>
                <a:gd name="T22" fmla="*/ 151 w 381"/>
                <a:gd name="T23" fmla="*/ 225 h 340"/>
                <a:gd name="T24" fmla="*/ 161 w 381"/>
                <a:gd name="T25" fmla="*/ 340 h 340"/>
                <a:gd name="T26" fmla="*/ 189 w 381"/>
                <a:gd name="T27" fmla="*/ 225 h 340"/>
                <a:gd name="T28" fmla="*/ 226 w 381"/>
                <a:gd name="T29" fmla="*/ 340 h 340"/>
                <a:gd name="T30" fmla="*/ 216 w 381"/>
                <a:gd name="T31" fmla="*/ 211 h 340"/>
                <a:gd name="T32" fmla="*/ 215 w 381"/>
                <a:gd name="T33" fmla="*/ 200 h 340"/>
                <a:gd name="T34" fmla="*/ 232 w 381"/>
                <a:gd name="T35" fmla="*/ 186 h 340"/>
                <a:gd name="T36" fmla="*/ 221 w 381"/>
                <a:gd name="T37" fmla="*/ 173 h 340"/>
                <a:gd name="T38" fmla="*/ 238 w 381"/>
                <a:gd name="T39" fmla="*/ 152 h 340"/>
                <a:gd name="T40" fmla="*/ 334 w 381"/>
                <a:gd name="T41" fmla="*/ 154 h 340"/>
                <a:gd name="T42" fmla="*/ 368 w 381"/>
                <a:gd name="T43" fmla="*/ 157 h 340"/>
                <a:gd name="T44" fmla="*/ 379 w 381"/>
                <a:gd name="T45" fmla="*/ 102 h 340"/>
                <a:gd name="T46" fmla="*/ 39 w 381"/>
                <a:gd name="T47" fmla="*/ 92 h 340"/>
                <a:gd name="T48" fmla="*/ 20 w 381"/>
                <a:gd name="T49" fmla="*/ 89 h 340"/>
                <a:gd name="T50" fmla="*/ 33 w 381"/>
                <a:gd name="T51" fmla="*/ 27 h 340"/>
                <a:gd name="T52" fmla="*/ 51 w 381"/>
                <a:gd name="T53" fmla="*/ 30 h 340"/>
                <a:gd name="T54" fmla="*/ 211 w 381"/>
                <a:gd name="T55" fmla="*/ 80 h 340"/>
                <a:gd name="T56" fmla="*/ 70 w 381"/>
                <a:gd name="T57" fmla="*/ 53 h 340"/>
                <a:gd name="T58" fmla="*/ 222 w 381"/>
                <a:gd name="T59" fmla="*/ 67 h 340"/>
                <a:gd name="T60" fmla="*/ 211 w 381"/>
                <a:gd name="T61" fmla="*/ 80 h 340"/>
                <a:gd name="T62" fmla="*/ 238 w 381"/>
                <a:gd name="T63" fmla="*/ 129 h 340"/>
                <a:gd name="T64" fmla="*/ 224 w 381"/>
                <a:gd name="T65" fmla="*/ 109 h 340"/>
                <a:gd name="T66" fmla="*/ 238 w 381"/>
                <a:gd name="T67" fmla="*/ 89 h 340"/>
                <a:gd name="T68" fmla="*/ 252 w 381"/>
                <a:gd name="T69" fmla="*/ 109 h 340"/>
                <a:gd name="T70" fmla="*/ 346 w 381"/>
                <a:gd name="T71" fmla="*/ 113 h 340"/>
                <a:gd name="T72" fmla="*/ 269 w 381"/>
                <a:gd name="T73" fmla="*/ 87 h 340"/>
                <a:gd name="T74" fmla="*/ 346 w 381"/>
                <a:gd name="T75" fmla="*/ 113 h 340"/>
                <a:gd name="T76" fmla="*/ 358 w 381"/>
                <a:gd name="T77" fmla="*/ 149 h 340"/>
                <a:gd name="T78" fmla="*/ 346 w 381"/>
                <a:gd name="T79" fmla="*/ 150 h 340"/>
                <a:gd name="T80" fmla="*/ 356 w 381"/>
                <a:gd name="T81" fmla="*/ 100 h 340"/>
                <a:gd name="T82" fmla="*/ 367 w 381"/>
                <a:gd name="T83" fmla="*/ 105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1" h="340">
                  <a:moveTo>
                    <a:pt x="379" y="102"/>
                  </a:moveTo>
                  <a:cubicBezTo>
                    <a:pt x="376" y="92"/>
                    <a:pt x="371" y="86"/>
                    <a:pt x="364" y="85"/>
                  </a:cubicBezTo>
                  <a:cubicBezTo>
                    <a:pt x="358" y="83"/>
                    <a:pt x="351" y="86"/>
                    <a:pt x="346" y="92"/>
                  </a:cubicBezTo>
                  <a:cubicBezTo>
                    <a:pt x="261" y="75"/>
                    <a:pt x="261" y="75"/>
                    <a:pt x="261" y="75"/>
                  </a:cubicBezTo>
                  <a:cubicBezTo>
                    <a:pt x="255" y="70"/>
                    <a:pt x="247" y="67"/>
                    <a:pt x="239" y="66"/>
                  </a:cubicBezTo>
                  <a:cubicBezTo>
                    <a:pt x="238" y="62"/>
                    <a:pt x="236" y="59"/>
                    <a:pt x="234" y="56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3" y="11"/>
                    <a:pt x="56" y="4"/>
                    <a:pt x="47" y="2"/>
                  </a:cubicBezTo>
                  <a:cubicBezTo>
                    <a:pt x="37" y="0"/>
                    <a:pt x="27" y="6"/>
                    <a:pt x="19" y="16"/>
                  </a:cubicBezTo>
                  <a:cubicBezTo>
                    <a:pt x="12" y="25"/>
                    <a:pt x="6" y="38"/>
                    <a:pt x="3" y="53"/>
                  </a:cubicBezTo>
                  <a:cubicBezTo>
                    <a:pt x="0" y="68"/>
                    <a:pt x="1" y="82"/>
                    <a:pt x="4" y="93"/>
                  </a:cubicBezTo>
                  <a:cubicBezTo>
                    <a:pt x="7" y="106"/>
                    <a:pt x="14" y="115"/>
                    <a:pt x="24" y="117"/>
                  </a:cubicBezTo>
                  <a:cubicBezTo>
                    <a:pt x="32" y="118"/>
                    <a:pt x="39" y="116"/>
                    <a:pt x="46" y="110"/>
                  </a:cubicBezTo>
                  <a:cubicBezTo>
                    <a:pt x="105" y="122"/>
                    <a:pt x="105" y="122"/>
                    <a:pt x="105" y="122"/>
                  </a:cubicBezTo>
                  <a:cubicBezTo>
                    <a:pt x="106" y="128"/>
                    <a:pt x="109" y="133"/>
                    <a:pt x="113" y="138"/>
                  </a:cubicBezTo>
                  <a:cubicBezTo>
                    <a:pt x="118" y="144"/>
                    <a:pt x="124" y="149"/>
                    <a:pt x="132" y="150"/>
                  </a:cubicBezTo>
                  <a:cubicBezTo>
                    <a:pt x="132" y="173"/>
                    <a:pt x="132" y="173"/>
                    <a:pt x="132" y="173"/>
                  </a:cubicBezTo>
                  <a:cubicBezTo>
                    <a:pt x="120" y="173"/>
                    <a:pt x="120" y="173"/>
                    <a:pt x="120" y="173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32" y="200"/>
                    <a:pt x="132" y="200"/>
                    <a:pt x="132" y="200"/>
                  </a:cubicBezTo>
                  <a:cubicBezTo>
                    <a:pt x="132" y="215"/>
                    <a:pt x="132" y="215"/>
                    <a:pt x="132" y="215"/>
                  </a:cubicBezTo>
                  <a:cubicBezTo>
                    <a:pt x="102" y="340"/>
                    <a:pt x="102" y="340"/>
                    <a:pt x="102" y="340"/>
                  </a:cubicBezTo>
                  <a:cubicBezTo>
                    <a:pt x="124" y="340"/>
                    <a:pt x="124" y="340"/>
                    <a:pt x="124" y="340"/>
                  </a:cubicBezTo>
                  <a:cubicBezTo>
                    <a:pt x="151" y="225"/>
                    <a:pt x="151" y="225"/>
                    <a:pt x="151" y="225"/>
                  </a:cubicBezTo>
                  <a:cubicBezTo>
                    <a:pt x="161" y="225"/>
                    <a:pt x="161" y="225"/>
                    <a:pt x="161" y="225"/>
                  </a:cubicBezTo>
                  <a:cubicBezTo>
                    <a:pt x="161" y="340"/>
                    <a:pt x="161" y="340"/>
                    <a:pt x="161" y="340"/>
                  </a:cubicBezTo>
                  <a:cubicBezTo>
                    <a:pt x="189" y="340"/>
                    <a:pt x="189" y="340"/>
                    <a:pt x="189" y="340"/>
                  </a:cubicBezTo>
                  <a:cubicBezTo>
                    <a:pt x="189" y="225"/>
                    <a:pt x="189" y="225"/>
                    <a:pt x="189" y="225"/>
                  </a:cubicBezTo>
                  <a:cubicBezTo>
                    <a:pt x="198" y="225"/>
                    <a:pt x="198" y="225"/>
                    <a:pt x="198" y="225"/>
                  </a:cubicBezTo>
                  <a:cubicBezTo>
                    <a:pt x="226" y="340"/>
                    <a:pt x="226" y="340"/>
                    <a:pt x="226" y="340"/>
                  </a:cubicBezTo>
                  <a:cubicBezTo>
                    <a:pt x="247" y="340"/>
                    <a:pt x="247" y="340"/>
                    <a:pt x="247" y="340"/>
                  </a:cubicBezTo>
                  <a:cubicBezTo>
                    <a:pt x="216" y="211"/>
                    <a:pt x="216" y="211"/>
                    <a:pt x="216" y="211"/>
                  </a:cubicBezTo>
                  <a:cubicBezTo>
                    <a:pt x="215" y="212"/>
                    <a:pt x="215" y="212"/>
                    <a:pt x="215" y="212"/>
                  </a:cubicBezTo>
                  <a:cubicBezTo>
                    <a:pt x="215" y="200"/>
                    <a:pt x="215" y="200"/>
                    <a:pt x="215" y="200"/>
                  </a:cubicBezTo>
                  <a:cubicBezTo>
                    <a:pt x="232" y="200"/>
                    <a:pt x="232" y="200"/>
                    <a:pt x="232" y="200"/>
                  </a:cubicBezTo>
                  <a:cubicBezTo>
                    <a:pt x="232" y="186"/>
                    <a:pt x="232" y="186"/>
                    <a:pt x="232" y="186"/>
                  </a:cubicBezTo>
                  <a:cubicBezTo>
                    <a:pt x="232" y="173"/>
                    <a:pt x="232" y="173"/>
                    <a:pt x="232" y="173"/>
                  </a:cubicBezTo>
                  <a:cubicBezTo>
                    <a:pt x="221" y="173"/>
                    <a:pt x="221" y="173"/>
                    <a:pt x="221" y="173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6" y="150"/>
                    <a:pt x="232" y="152"/>
                    <a:pt x="238" y="152"/>
                  </a:cubicBezTo>
                  <a:cubicBezTo>
                    <a:pt x="248" y="152"/>
                    <a:pt x="257" y="147"/>
                    <a:pt x="263" y="140"/>
                  </a:cubicBezTo>
                  <a:cubicBezTo>
                    <a:pt x="334" y="154"/>
                    <a:pt x="334" y="154"/>
                    <a:pt x="334" y="154"/>
                  </a:cubicBezTo>
                  <a:cubicBezTo>
                    <a:pt x="337" y="161"/>
                    <a:pt x="341" y="166"/>
                    <a:pt x="347" y="167"/>
                  </a:cubicBezTo>
                  <a:cubicBezTo>
                    <a:pt x="355" y="168"/>
                    <a:pt x="362" y="164"/>
                    <a:pt x="368" y="157"/>
                  </a:cubicBezTo>
                  <a:cubicBezTo>
                    <a:pt x="373" y="150"/>
                    <a:pt x="377" y="141"/>
                    <a:pt x="379" y="130"/>
                  </a:cubicBezTo>
                  <a:cubicBezTo>
                    <a:pt x="381" y="120"/>
                    <a:pt x="381" y="110"/>
                    <a:pt x="379" y="102"/>
                  </a:cubicBezTo>
                  <a:close/>
                  <a:moveTo>
                    <a:pt x="51" y="62"/>
                  </a:moveTo>
                  <a:cubicBezTo>
                    <a:pt x="49" y="75"/>
                    <a:pt x="44" y="85"/>
                    <a:pt x="39" y="92"/>
                  </a:cubicBezTo>
                  <a:cubicBezTo>
                    <a:pt x="35" y="98"/>
                    <a:pt x="31" y="101"/>
                    <a:pt x="28" y="100"/>
                  </a:cubicBezTo>
                  <a:cubicBezTo>
                    <a:pt x="25" y="99"/>
                    <a:pt x="22" y="95"/>
                    <a:pt x="20" y="89"/>
                  </a:cubicBezTo>
                  <a:cubicBezTo>
                    <a:pt x="18" y="80"/>
                    <a:pt x="18" y="69"/>
                    <a:pt x="20" y="56"/>
                  </a:cubicBezTo>
                  <a:cubicBezTo>
                    <a:pt x="23" y="44"/>
                    <a:pt x="27" y="34"/>
                    <a:pt x="33" y="27"/>
                  </a:cubicBezTo>
                  <a:cubicBezTo>
                    <a:pt x="37" y="21"/>
                    <a:pt x="41" y="18"/>
                    <a:pt x="44" y="19"/>
                  </a:cubicBezTo>
                  <a:cubicBezTo>
                    <a:pt x="47" y="20"/>
                    <a:pt x="49" y="24"/>
                    <a:pt x="51" y="30"/>
                  </a:cubicBezTo>
                  <a:cubicBezTo>
                    <a:pt x="53" y="39"/>
                    <a:pt x="53" y="50"/>
                    <a:pt x="51" y="62"/>
                  </a:cubicBezTo>
                  <a:close/>
                  <a:moveTo>
                    <a:pt x="211" y="80"/>
                  </a:moveTo>
                  <a:cubicBezTo>
                    <a:pt x="211" y="80"/>
                    <a:pt x="211" y="80"/>
                    <a:pt x="211" y="81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47"/>
                    <a:pt x="70" y="42"/>
                    <a:pt x="70" y="37"/>
                  </a:cubicBezTo>
                  <a:cubicBezTo>
                    <a:pt x="222" y="67"/>
                    <a:pt x="222" y="67"/>
                    <a:pt x="222" y="67"/>
                  </a:cubicBezTo>
                  <a:cubicBezTo>
                    <a:pt x="223" y="68"/>
                    <a:pt x="223" y="69"/>
                    <a:pt x="223" y="70"/>
                  </a:cubicBezTo>
                  <a:cubicBezTo>
                    <a:pt x="219" y="72"/>
                    <a:pt x="215" y="75"/>
                    <a:pt x="211" y="80"/>
                  </a:cubicBezTo>
                  <a:close/>
                  <a:moveTo>
                    <a:pt x="247" y="124"/>
                  </a:moveTo>
                  <a:cubicBezTo>
                    <a:pt x="244" y="127"/>
                    <a:pt x="241" y="129"/>
                    <a:pt x="238" y="129"/>
                  </a:cubicBezTo>
                  <a:cubicBezTo>
                    <a:pt x="235" y="129"/>
                    <a:pt x="232" y="127"/>
                    <a:pt x="229" y="124"/>
                  </a:cubicBezTo>
                  <a:cubicBezTo>
                    <a:pt x="226" y="120"/>
                    <a:pt x="224" y="115"/>
                    <a:pt x="224" y="109"/>
                  </a:cubicBezTo>
                  <a:cubicBezTo>
                    <a:pt x="224" y="103"/>
                    <a:pt x="226" y="98"/>
                    <a:pt x="229" y="94"/>
                  </a:cubicBezTo>
                  <a:cubicBezTo>
                    <a:pt x="232" y="91"/>
                    <a:pt x="235" y="89"/>
                    <a:pt x="238" y="89"/>
                  </a:cubicBezTo>
                  <a:cubicBezTo>
                    <a:pt x="241" y="89"/>
                    <a:pt x="244" y="91"/>
                    <a:pt x="247" y="94"/>
                  </a:cubicBezTo>
                  <a:cubicBezTo>
                    <a:pt x="250" y="98"/>
                    <a:pt x="252" y="103"/>
                    <a:pt x="252" y="109"/>
                  </a:cubicBezTo>
                  <a:cubicBezTo>
                    <a:pt x="252" y="115"/>
                    <a:pt x="250" y="120"/>
                    <a:pt x="247" y="124"/>
                  </a:cubicBezTo>
                  <a:close/>
                  <a:moveTo>
                    <a:pt x="346" y="113"/>
                  </a:moveTo>
                  <a:cubicBezTo>
                    <a:pt x="274" y="99"/>
                    <a:pt x="274" y="99"/>
                    <a:pt x="274" y="99"/>
                  </a:cubicBezTo>
                  <a:cubicBezTo>
                    <a:pt x="273" y="94"/>
                    <a:pt x="271" y="90"/>
                    <a:pt x="269" y="87"/>
                  </a:cubicBezTo>
                  <a:cubicBezTo>
                    <a:pt x="344" y="101"/>
                    <a:pt x="344" y="101"/>
                    <a:pt x="344" y="101"/>
                  </a:cubicBezTo>
                  <a:cubicBezTo>
                    <a:pt x="345" y="105"/>
                    <a:pt x="346" y="109"/>
                    <a:pt x="346" y="113"/>
                  </a:cubicBezTo>
                  <a:close/>
                  <a:moveTo>
                    <a:pt x="367" y="128"/>
                  </a:moveTo>
                  <a:cubicBezTo>
                    <a:pt x="365" y="137"/>
                    <a:pt x="362" y="144"/>
                    <a:pt x="358" y="149"/>
                  </a:cubicBezTo>
                  <a:cubicBezTo>
                    <a:pt x="355" y="153"/>
                    <a:pt x="352" y="155"/>
                    <a:pt x="350" y="155"/>
                  </a:cubicBezTo>
                  <a:cubicBezTo>
                    <a:pt x="348" y="155"/>
                    <a:pt x="347" y="153"/>
                    <a:pt x="346" y="150"/>
                  </a:cubicBezTo>
                  <a:cubicBezTo>
                    <a:pt x="357" y="139"/>
                    <a:pt x="361" y="116"/>
                    <a:pt x="355" y="99"/>
                  </a:cubicBezTo>
                  <a:cubicBezTo>
                    <a:pt x="356" y="100"/>
                    <a:pt x="356" y="100"/>
                    <a:pt x="356" y="100"/>
                  </a:cubicBezTo>
                  <a:cubicBezTo>
                    <a:pt x="358" y="97"/>
                    <a:pt x="360" y="96"/>
                    <a:pt x="361" y="97"/>
                  </a:cubicBezTo>
                  <a:cubicBezTo>
                    <a:pt x="364" y="97"/>
                    <a:pt x="365" y="100"/>
                    <a:pt x="367" y="105"/>
                  </a:cubicBezTo>
                  <a:cubicBezTo>
                    <a:pt x="368" y="111"/>
                    <a:pt x="368" y="119"/>
                    <a:pt x="367" y="1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29"/>
            <p:cNvSpPr>
              <a:spLocks noChangeArrowheads="1"/>
            </p:cNvSpPr>
            <p:nvPr/>
          </p:nvSpPr>
          <p:spPr bwMode="auto">
            <a:xfrm>
              <a:off x="7245" y="6339"/>
              <a:ext cx="48" cy="48"/>
            </a:xfrm>
            <a:custGeom>
              <a:avLst/>
              <a:gdLst>
                <a:gd name="T0" fmla="*/ 74 w 100"/>
                <a:gd name="T1" fmla="*/ 0 h 100"/>
                <a:gd name="T2" fmla="*/ 46 w 100"/>
                <a:gd name="T3" fmla="*/ 17 h 100"/>
                <a:gd name="T4" fmla="*/ 12 w 100"/>
                <a:gd name="T5" fmla="*/ 7 h 100"/>
                <a:gd name="T6" fmla="*/ 17 w 100"/>
                <a:gd name="T7" fmla="*/ 43 h 100"/>
                <a:gd name="T8" fmla="*/ 0 w 100"/>
                <a:gd name="T9" fmla="*/ 69 h 100"/>
                <a:gd name="T10" fmla="*/ 34 w 100"/>
                <a:gd name="T11" fmla="*/ 76 h 100"/>
                <a:gd name="T12" fmla="*/ 55 w 100"/>
                <a:gd name="T13" fmla="*/ 100 h 100"/>
                <a:gd name="T14" fmla="*/ 72 w 100"/>
                <a:gd name="T15" fmla="*/ 69 h 100"/>
                <a:gd name="T16" fmla="*/ 100 w 100"/>
                <a:gd name="T17" fmla="*/ 57 h 100"/>
                <a:gd name="T18" fmla="*/ 77 w 100"/>
                <a:gd name="T19" fmla="*/ 33 h 100"/>
                <a:gd name="T20" fmla="*/ 74 w 100"/>
                <a:gd name="T2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" h="100">
                  <a:moveTo>
                    <a:pt x="74" y="0"/>
                  </a:moveTo>
                  <a:lnTo>
                    <a:pt x="46" y="17"/>
                  </a:lnTo>
                  <a:lnTo>
                    <a:pt x="12" y="7"/>
                  </a:lnTo>
                  <a:lnTo>
                    <a:pt x="17" y="43"/>
                  </a:lnTo>
                  <a:lnTo>
                    <a:pt x="0" y="69"/>
                  </a:lnTo>
                  <a:lnTo>
                    <a:pt x="34" y="76"/>
                  </a:lnTo>
                  <a:lnTo>
                    <a:pt x="55" y="100"/>
                  </a:lnTo>
                  <a:lnTo>
                    <a:pt x="72" y="69"/>
                  </a:lnTo>
                  <a:lnTo>
                    <a:pt x="100" y="57"/>
                  </a:lnTo>
                  <a:lnTo>
                    <a:pt x="77" y="3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30"/>
            <p:cNvSpPr>
              <a:spLocks noEditPoints="1" noChangeArrowheads="1"/>
            </p:cNvSpPr>
            <p:nvPr/>
          </p:nvSpPr>
          <p:spPr bwMode="auto">
            <a:xfrm>
              <a:off x="7241" y="6089"/>
              <a:ext cx="91" cy="90"/>
            </a:xfrm>
            <a:custGeom>
              <a:avLst/>
              <a:gdLst>
                <a:gd name="T0" fmla="*/ 62 w 188"/>
                <a:gd name="T1" fmla="*/ 139 h 186"/>
                <a:gd name="T2" fmla="*/ 102 w 188"/>
                <a:gd name="T3" fmla="*/ 186 h 186"/>
                <a:gd name="T4" fmla="*/ 131 w 188"/>
                <a:gd name="T5" fmla="*/ 129 h 186"/>
                <a:gd name="T6" fmla="*/ 188 w 188"/>
                <a:gd name="T7" fmla="*/ 108 h 186"/>
                <a:gd name="T8" fmla="*/ 145 w 188"/>
                <a:gd name="T9" fmla="*/ 62 h 186"/>
                <a:gd name="T10" fmla="*/ 140 w 188"/>
                <a:gd name="T11" fmla="*/ 0 h 186"/>
                <a:gd name="T12" fmla="*/ 83 w 188"/>
                <a:gd name="T13" fmla="*/ 29 h 186"/>
                <a:gd name="T14" fmla="*/ 24 w 188"/>
                <a:gd name="T15" fmla="*/ 15 h 186"/>
                <a:gd name="T16" fmla="*/ 33 w 188"/>
                <a:gd name="T17" fmla="*/ 77 h 186"/>
                <a:gd name="T18" fmla="*/ 0 w 188"/>
                <a:gd name="T19" fmla="*/ 129 h 186"/>
                <a:gd name="T20" fmla="*/ 62 w 188"/>
                <a:gd name="T21" fmla="*/ 139 h 186"/>
                <a:gd name="T22" fmla="*/ 38 w 188"/>
                <a:gd name="T23" fmla="*/ 31 h 186"/>
                <a:gd name="T24" fmla="*/ 47 w 188"/>
                <a:gd name="T25" fmla="*/ 34 h 186"/>
                <a:gd name="T26" fmla="*/ 62 w 188"/>
                <a:gd name="T27" fmla="*/ 86 h 186"/>
                <a:gd name="T28" fmla="*/ 28 w 188"/>
                <a:gd name="T29" fmla="*/ 117 h 186"/>
                <a:gd name="T30" fmla="*/ 47 w 188"/>
                <a:gd name="T31" fmla="*/ 81 h 186"/>
                <a:gd name="T32" fmla="*/ 38 w 188"/>
                <a:gd name="T33" fmla="*/ 3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8" h="186">
                  <a:moveTo>
                    <a:pt x="62" y="139"/>
                  </a:moveTo>
                  <a:lnTo>
                    <a:pt x="102" y="186"/>
                  </a:lnTo>
                  <a:lnTo>
                    <a:pt x="131" y="129"/>
                  </a:lnTo>
                  <a:lnTo>
                    <a:pt x="188" y="108"/>
                  </a:lnTo>
                  <a:lnTo>
                    <a:pt x="145" y="62"/>
                  </a:lnTo>
                  <a:lnTo>
                    <a:pt x="140" y="0"/>
                  </a:lnTo>
                  <a:lnTo>
                    <a:pt x="83" y="29"/>
                  </a:lnTo>
                  <a:lnTo>
                    <a:pt x="24" y="15"/>
                  </a:lnTo>
                  <a:lnTo>
                    <a:pt x="33" y="77"/>
                  </a:lnTo>
                  <a:lnTo>
                    <a:pt x="0" y="129"/>
                  </a:lnTo>
                  <a:lnTo>
                    <a:pt x="62" y="139"/>
                  </a:lnTo>
                  <a:close/>
                  <a:moveTo>
                    <a:pt x="38" y="31"/>
                  </a:moveTo>
                  <a:lnTo>
                    <a:pt x="47" y="34"/>
                  </a:lnTo>
                  <a:lnTo>
                    <a:pt x="62" y="86"/>
                  </a:lnTo>
                  <a:lnTo>
                    <a:pt x="28" y="117"/>
                  </a:lnTo>
                  <a:lnTo>
                    <a:pt x="47" y="81"/>
                  </a:lnTo>
                  <a:lnTo>
                    <a:pt x="38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3" name="文本框 2"/>
          <p:cNvSpPr txBox="1"/>
          <p:nvPr/>
        </p:nvSpPr>
        <p:spPr>
          <a:xfrm>
            <a:off x="1233623" y="3828516"/>
            <a:ext cx="1801814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1233624" y="3482325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3217871" y="3828516"/>
            <a:ext cx="1801814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6" name="矩形 57"/>
          <p:cNvSpPr>
            <a:spLocks noChangeArrowheads="1"/>
          </p:cNvSpPr>
          <p:nvPr/>
        </p:nvSpPr>
        <p:spPr bwMode="auto">
          <a:xfrm>
            <a:off x="3217872" y="3482325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文本框 2"/>
          <p:cNvSpPr txBox="1"/>
          <p:nvPr/>
        </p:nvSpPr>
        <p:spPr>
          <a:xfrm>
            <a:off x="5202119" y="3828516"/>
            <a:ext cx="1801814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8" name="矩形 57"/>
          <p:cNvSpPr>
            <a:spLocks noChangeArrowheads="1"/>
          </p:cNvSpPr>
          <p:nvPr/>
        </p:nvSpPr>
        <p:spPr bwMode="auto">
          <a:xfrm>
            <a:off x="5202120" y="3482325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文本框 2"/>
          <p:cNvSpPr txBox="1"/>
          <p:nvPr/>
        </p:nvSpPr>
        <p:spPr>
          <a:xfrm>
            <a:off x="7186366" y="3828516"/>
            <a:ext cx="1801814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0" name="矩形 57"/>
          <p:cNvSpPr>
            <a:spLocks noChangeArrowheads="1"/>
          </p:cNvSpPr>
          <p:nvPr/>
        </p:nvSpPr>
        <p:spPr bwMode="auto">
          <a:xfrm>
            <a:off x="7186367" y="3482325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文本框 2"/>
          <p:cNvSpPr txBox="1"/>
          <p:nvPr/>
        </p:nvSpPr>
        <p:spPr>
          <a:xfrm>
            <a:off x="9170612" y="3828516"/>
            <a:ext cx="1801814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2" name="矩形 57"/>
          <p:cNvSpPr>
            <a:spLocks noChangeArrowheads="1"/>
          </p:cNvSpPr>
          <p:nvPr/>
        </p:nvSpPr>
        <p:spPr bwMode="auto">
          <a:xfrm>
            <a:off x="9170613" y="3482325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2" t="29906" r="35072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4"/>
            <a:ext cx="12192000" cy="6858001"/>
          </a:xfrm>
          <a:prstGeom prst="rect">
            <a:avLst/>
          </a:prstGeom>
          <a:solidFill>
            <a:srgbClr val="EAF6F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9" b="13753"/>
          <a:stretch>
            <a:fillRect/>
          </a:stretch>
        </p:blipFill>
        <p:spPr>
          <a:xfrm>
            <a:off x="0" y="6431280"/>
            <a:ext cx="1219200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6" b="24363"/>
          <a:stretch>
            <a:fillRect/>
          </a:stretch>
        </p:blipFill>
        <p:spPr>
          <a:xfrm rot="10800000">
            <a:off x="0" y="0"/>
            <a:ext cx="12192000" cy="2743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57"/>
          <p:cNvSpPr>
            <a:spLocks noChangeArrowheads="1"/>
          </p:cNvSpPr>
          <p:nvPr/>
        </p:nvSpPr>
        <p:spPr bwMode="auto">
          <a:xfrm>
            <a:off x="7430521" y="1877990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文本框 2"/>
          <p:cNvSpPr txBox="1"/>
          <p:nvPr/>
        </p:nvSpPr>
        <p:spPr>
          <a:xfrm>
            <a:off x="7430522" y="2268198"/>
            <a:ext cx="408520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7430521" y="333299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7430522" y="3723200"/>
            <a:ext cx="408520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7430521" y="4784061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文本框 2"/>
          <p:cNvSpPr txBox="1"/>
          <p:nvPr/>
        </p:nvSpPr>
        <p:spPr>
          <a:xfrm>
            <a:off x="7430522" y="5174269"/>
            <a:ext cx="408520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35571" y="1881922"/>
            <a:ext cx="2081299" cy="3938678"/>
          </a:xfrm>
          <a:prstGeom prst="rect">
            <a:avLst/>
          </a:prstGeom>
          <a:blipFill dpi="0" rotWithShape="1">
            <a:blip r:embed="rId4"/>
            <a:srcRect/>
            <a:stretch>
              <a:fillRect l="-15000" r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685075" y="1881922"/>
            <a:ext cx="2081299" cy="3938678"/>
          </a:xfrm>
          <a:prstGeom prst="rect">
            <a:avLst/>
          </a:prstGeom>
          <a:blipFill dpi="0" rotWithShape="1">
            <a:blip r:embed="rId5"/>
            <a:srcRect/>
            <a:stretch>
              <a:fillRect l="-15000" r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932100" y="1881922"/>
            <a:ext cx="2081299" cy="3938678"/>
          </a:xfrm>
          <a:prstGeom prst="rect">
            <a:avLst/>
          </a:prstGeom>
          <a:blipFill dpi="0" rotWithShape="1">
            <a:blip r:embed="rId6"/>
            <a:srcRect/>
            <a:stretch>
              <a:fillRect l="-15000" r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2" t="29906" r="35072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4"/>
            <a:ext cx="12192000" cy="6858001"/>
          </a:xfrm>
          <a:prstGeom prst="rect">
            <a:avLst/>
          </a:prstGeom>
          <a:solidFill>
            <a:srgbClr val="EAF6F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9" b="13753"/>
          <a:stretch>
            <a:fillRect/>
          </a:stretch>
        </p:blipFill>
        <p:spPr>
          <a:xfrm>
            <a:off x="0" y="6431280"/>
            <a:ext cx="1219200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6" b="24363"/>
          <a:stretch>
            <a:fillRect/>
          </a:stretch>
        </p:blipFill>
        <p:spPr>
          <a:xfrm rot="10800000">
            <a:off x="0" y="0"/>
            <a:ext cx="12192000" cy="2743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8401" y="3871319"/>
            <a:ext cx="319318" cy="369332"/>
          </a:xfrm>
          <a:prstGeom prst="rect">
            <a:avLst/>
          </a:prstGeom>
          <a:solidFill>
            <a:srgbClr val="6CA7B9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58401" y="2187046"/>
            <a:ext cx="2117656" cy="1395167"/>
          </a:xfrm>
          <a:prstGeom prst="rect">
            <a:avLst/>
          </a:prstGeom>
          <a:blipFill>
            <a:blip r:embed="rId4"/>
            <a:stretch>
              <a:fillRect l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1077719" y="3886708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758402" y="4337119"/>
            <a:ext cx="2117656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09756" y="3871319"/>
            <a:ext cx="319318" cy="369332"/>
          </a:xfrm>
          <a:prstGeom prst="rect">
            <a:avLst/>
          </a:prstGeom>
          <a:solidFill>
            <a:srgbClr val="6CA7B9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09756" y="2187046"/>
            <a:ext cx="2117656" cy="1395167"/>
          </a:xfrm>
          <a:prstGeom prst="rect">
            <a:avLst/>
          </a:prstGeom>
          <a:blipFill>
            <a:blip r:embed="rId5"/>
            <a:stretch>
              <a:fillRect l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矩形 57"/>
          <p:cNvSpPr>
            <a:spLocks noChangeArrowheads="1"/>
          </p:cNvSpPr>
          <p:nvPr/>
        </p:nvSpPr>
        <p:spPr bwMode="auto">
          <a:xfrm>
            <a:off x="3929074" y="3886708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3609757" y="4337119"/>
            <a:ext cx="2117656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61111" y="3871319"/>
            <a:ext cx="319318" cy="369332"/>
          </a:xfrm>
          <a:prstGeom prst="rect">
            <a:avLst/>
          </a:prstGeom>
          <a:solidFill>
            <a:srgbClr val="6CA7B9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461111" y="2187046"/>
            <a:ext cx="2117656" cy="1395167"/>
          </a:xfrm>
          <a:prstGeom prst="rect">
            <a:avLst/>
          </a:prstGeom>
          <a:blipFill>
            <a:blip r:embed="rId6"/>
            <a:stretch>
              <a:fillRect l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矩形 57"/>
          <p:cNvSpPr>
            <a:spLocks noChangeArrowheads="1"/>
          </p:cNvSpPr>
          <p:nvPr/>
        </p:nvSpPr>
        <p:spPr bwMode="auto">
          <a:xfrm>
            <a:off x="6780429" y="3886708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文本框 2"/>
          <p:cNvSpPr txBox="1"/>
          <p:nvPr/>
        </p:nvSpPr>
        <p:spPr>
          <a:xfrm>
            <a:off x="6461112" y="4337119"/>
            <a:ext cx="2117656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312465" y="3871319"/>
            <a:ext cx="319318" cy="369332"/>
          </a:xfrm>
          <a:prstGeom prst="rect">
            <a:avLst/>
          </a:prstGeom>
          <a:solidFill>
            <a:srgbClr val="6CA7B9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312465" y="2187046"/>
            <a:ext cx="2117656" cy="1395167"/>
          </a:xfrm>
          <a:prstGeom prst="rect">
            <a:avLst/>
          </a:prstGeom>
          <a:blipFill>
            <a:blip r:embed="rId7"/>
            <a:stretch>
              <a:fillRect l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9631783" y="3886708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9312466" y="4337119"/>
            <a:ext cx="2117656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2" t="29906" r="35072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4"/>
            <a:ext cx="12192000" cy="6858001"/>
          </a:xfrm>
          <a:prstGeom prst="rect">
            <a:avLst/>
          </a:prstGeom>
          <a:solidFill>
            <a:srgbClr val="EAF6F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9" b="13753"/>
          <a:stretch>
            <a:fillRect/>
          </a:stretch>
        </p:blipFill>
        <p:spPr>
          <a:xfrm>
            <a:off x="0" y="6431280"/>
            <a:ext cx="1219200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6" b="24363"/>
          <a:stretch>
            <a:fillRect/>
          </a:stretch>
        </p:blipFill>
        <p:spPr>
          <a:xfrm rot="10800000">
            <a:off x="0" y="0"/>
            <a:ext cx="12192000" cy="2743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57"/>
          <p:cNvCxnSpPr>
            <a:cxnSpLocks noChangeShapeType="1"/>
          </p:cNvCxnSpPr>
          <p:nvPr/>
        </p:nvCxnSpPr>
        <p:spPr bwMode="auto">
          <a:xfrm flipV="1">
            <a:off x="2143283" y="3860477"/>
            <a:ext cx="7905432" cy="0"/>
          </a:xfrm>
          <a:prstGeom prst="line">
            <a:avLst/>
          </a:prstGeom>
          <a:noFill/>
          <a:ln w="9525">
            <a:solidFill>
              <a:srgbClr val="26262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椭圆 58"/>
          <p:cNvSpPr/>
          <p:nvPr/>
        </p:nvSpPr>
        <p:spPr>
          <a:xfrm flipV="1">
            <a:off x="4527497" y="3784752"/>
            <a:ext cx="150335" cy="151450"/>
          </a:xfrm>
          <a:prstGeom prst="ellipse">
            <a:avLst/>
          </a:prstGeom>
          <a:solidFill>
            <a:srgbClr val="6CA7B9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20" b="0" i="0" u="none" strike="noStrike" kern="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椭圆 62"/>
          <p:cNvSpPr/>
          <p:nvPr/>
        </p:nvSpPr>
        <p:spPr>
          <a:xfrm flipV="1">
            <a:off x="3035275" y="3784752"/>
            <a:ext cx="152563" cy="15145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20" b="0" i="0" u="none" strike="noStrike" kern="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椭圆 66"/>
          <p:cNvSpPr/>
          <p:nvPr/>
        </p:nvSpPr>
        <p:spPr>
          <a:xfrm flipV="1">
            <a:off x="7511939" y="3784752"/>
            <a:ext cx="151449" cy="151450"/>
          </a:xfrm>
          <a:prstGeom prst="ellipse">
            <a:avLst/>
          </a:prstGeom>
          <a:solidFill>
            <a:srgbClr val="6CA7B9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20" b="0" i="0" u="none" strike="noStrike" kern="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椭圆 70"/>
          <p:cNvSpPr/>
          <p:nvPr/>
        </p:nvSpPr>
        <p:spPr>
          <a:xfrm flipV="1">
            <a:off x="6023059" y="3784752"/>
            <a:ext cx="148109" cy="15145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20" b="0" i="0" u="none" strike="noStrike" kern="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椭圆 74"/>
          <p:cNvSpPr/>
          <p:nvPr/>
        </p:nvSpPr>
        <p:spPr>
          <a:xfrm flipV="1">
            <a:off x="9004161" y="3784752"/>
            <a:ext cx="152563" cy="15145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20" b="0" i="0" u="none" strike="noStrike" kern="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文本框 40"/>
          <p:cNvSpPr txBox="1"/>
          <p:nvPr/>
        </p:nvSpPr>
        <p:spPr>
          <a:xfrm>
            <a:off x="2022401" y="4508652"/>
            <a:ext cx="217995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57"/>
          <p:cNvSpPr>
            <a:spLocks noChangeArrowheads="1"/>
          </p:cNvSpPr>
          <p:nvPr/>
        </p:nvSpPr>
        <p:spPr bwMode="auto">
          <a:xfrm>
            <a:off x="2211471" y="414289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文本框 40"/>
          <p:cNvSpPr txBox="1"/>
          <p:nvPr/>
        </p:nvSpPr>
        <p:spPr>
          <a:xfrm>
            <a:off x="5013092" y="4508652"/>
            <a:ext cx="217995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 57"/>
          <p:cNvSpPr>
            <a:spLocks noChangeArrowheads="1"/>
          </p:cNvSpPr>
          <p:nvPr/>
        </p:nvSpPr>
        <p:spPr bwMode="auto">
          <a:xfrm>
            <a:off x="5202162" y="414289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文本框 40"/>
          <p:cNvSpPr txBox="1"/>
          <p:nvPr/>
        </p:nvSpPr>
        <p:spPr>
          <a:xfrm>
            <a:off x="7987114" y="4508652"/>
            <a:ext cx="217995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57"/>
          <p:cNvSpPr>
            <a:spLocks noChangeArrowheads="1"/>
          </p:cNvSpPr>
          <p:nvPr/>
        </p:nvSpPr>
        <p:spPr bwMode="auto">
          <a:xfrm>
            <a:off x="8176184" y="414289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矩形 57"/>
          <p:cNvSpPr>
            <a:spLocks noChangeArrowheads="1"/>
          </p:cNvSpPr>
          <p:nvPr/>
        </p:nvSpPr>
        <p:spPr bwMode="auto">
          <a:xfrm>
            <a:off x="3696915" y="3239059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矩形 57"/>
          <p:cNvSpPr>
            <a:spLocks noChangeArrowheads="1"/>
          </p:cNvSpPr>
          <p:nvPr/>
        </p:nvSpPr>
        <p:spPr bwMode="auto">
          <a:xfrm>
            <a:off x="6687606" y="3239059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文本框 40"/>
          <p:cNvSpPr txBox="1"/>
          <p:nvPr/>
        </p:nvSpPr>
        <p:spPr>
          <a:xfrm>
            <a:off x="3502710" y="2015513"/>
            <a:ext cx="217995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文本框 40"/>
          <p:cNvSpPr txBox="1"/>
          <p:nvPr/>
        </p:nvSpPr>
        <p:spPr>
          <a:xfrm>
            <a:off x="6493401" y="2015513"/>
            <a:ext cx="217995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2" t="29906" r="35072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4"/>
            <a:ext cx="12192000" cy="6858001"/>
          </a:xfrm>
          <a:prstGeom prst="rect">
            <a:avLst/>
          </a:prstGeom>
          <a:solidFill>
            <a:srgbClr val="EAF6F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9" b="13753"/>
          <a:stretch>
            <a:fillRect/>
          </a:stretch>
        </p:blipFill>
        <p:spPr>
          <a:xfrm>
            <a:off x="0" y="6431280"/>
            <a:ext cx="1219200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6" b="24363"/>
          <a:stretch>
            <a:fillRect/>
          </a:stretch>
        </p:blipFill>
        <p:spPr>
          <a:xfrm rot="10800000">
            <a:off x="0" y="0"/>
            <a:ext cx="12192000" cy="2743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588446" y="2148578"/>
            <a:ext cx="1743710" cy="1736564"/>
          </a:xfrm>
          <a:prstGeom prst="ellipse">
            <a:avLst/>
          </a:prstGeom>
          <a:solidFill>
            <a:srgbClr val="B2B2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752276" y="2309629"/>
            <a:ext cx="1416050" cy="1414462"/>
          </a:xfrm>
          <a:prstGeom prst="ellipse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879276" y="2438217"/>
            <a:ext cx="1162050" cy="115728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2" charset="0"/>
                <a:ea typeface="宋体" panose="02010600030101010101" pitchFamily="2" charset="-122"/>
                <a:cs typeface="+mn-cs"/>
              </a:rPr>
              <a:t>15%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空心弧 12"/>
          <p:cNvSpPr/>
          <p:nvPr/>
        </p:nvSpPr>
        <p:spPr>
          <a:xfrm rot="9000000">
            <a:off x="1698301" y="2254860"/>
            <a:ext cx="1524000" cy="1524000"/>
          </a:xfrm>
          <a:prstGeom prst="blockArc">
            <a:avLst>
              <a:gd name="adj1" fmla="val 10800000"/>
              <a:gd name="adj2" fmla="val 14261531"/>
              <a:gd name="adj3" fmla="val 8185"/>
            </a:avLst>
          </a:prstGeom>
          <a:solidFill>
            <a:srgbClr val="6CA7B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225669" y="2148578"/>
            <a:ext cx="1743710" cy="1736564"/>
          </a:xfrm>
          <a:prstGeom prst="ellipse">
            <a:avLst/>
          </a:prstGeom>
          <a:solidFill>
            <a:srgbClr val="B2B2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389499" y="2309629"/>
            <a:ext cx="1416050" cy="1414462"/>
          </a:xfrm>
          <a:prstGeom prst="ellipse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516499" y="2438217"/>
            <a:ext cx="1162050" cy="115728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2" charset="0"/>
                <a:ea typeface="宋体" panose="02010600030101010101" pitchFamily="2" charset="-122"/>
                <a:cs typeface="+mn-cs"/>
              </a:rPr>
              <a:t>50%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空心弧 16"/>
          <p:cNvSpPr/>
          <p:nvPr/>
        </p:nvSpPr>
        <p:spPr>
          <a:xfrm rot="9000000">
            <a:off x="5335524" y="2254860"/>
            <a:ext cx="1524000" cy="1524000"/>
          </a:xfrm>
          <a:prstGeom prst="blockArc">
            <a:avLst>
              <a:gd name="adj1" fmla="val 3083979"/>
              <a:gd name="adj2" fmla="val 14261531"/>
              <a:gd name="adj3" fmla="val 8185"/>
            </a:avLst>
          </a:prstGeom>
          <a:solidFill>
            <a:srgbClr val="6CA7B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862891" y="2148578"/>
            <a:ext cx="1743710" cy="1736564"/>
          </a:xfrm>
          <a:prstGeom prst="ellipse">
            <a:avLst/>
          </a:prstGeom>
          <a:solidFill>
            <a:srgbClr val="B2B2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026721" y="2309629"/>
            <a:ext cx="1416050" cy="1414462"/>
          </a:xfrm>
          <a:prstGeom prst="ellipse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153721" y="2438217"/>
            <a:ext cx="1162050" cy="115728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2" charset="0"/>
                <a:ea typeface="宋体" panose="02010600030101010101" pitchFamily="2" charset="-122"/>
                <a:cs typeface="+mn-cs"/>
              </a:rPr>
              <a:t>75%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空心弧 20"/>
          <p:cNvSpPr/>
          <p:nvPr/>
        </p:nvSpPr>
        <p:spPr>
          <a:xfrm rot="9000000">
            <a:off x="8972746" y="2254860"/>
            <a:ext cx="1524000" cy="1524000"/>
          </a:xfrm>
          <a:prstGeom prst="blockArc">
            <a:avLst>
              <a:gd name="adj1" fmla="val 20469158"/>
              <a:gd name="adj2" fmla="val 14261531"/>
              <a:gd name="adj3" fmla="val 8185"/>
            </a:avLst>
          </a:prstGeom>
          <a:solidFill>
            <a:srgbClr val="6CA7B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矩形 57"/>
          <p:cNvSpPr>
            <a:spLocks noChangeArrowheads="1"/>
          </p:cNvSpPr>
          <p:nvPr/>
        </p:nvSpPr>
        <p:spPr bwMode="auto">
          <a:xfrm>
            <a:off x="1438130" y="4057772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文本框 2"/>
          <p:cNvSpPr txBox="1"/>
          <p:nvPr/>
        </p:nvSpPr>
        <p:spPr>
          <a:xfrm>
            <a:off x="924672" y="4517438"/>
            <a:ext cx="307125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5075580" y="4057772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4562122" y="4517438"/>
            <a:ext cx="307125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6" name="矩形 57"/>
          <p:cNvSpPr>
            <a:spLocks noChangeArrowheads="1"/>
          </p:cNvSpPr>
          <p:nvPr/>
        </p:nvSpPr>
        <p:spPr bwMode="auto">
          <a:xfrm>
            <a:off x="8722173" y="4057772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文本框 2"/>
          <p:cNvSpPr txBox="1"/>
          <p:nvPr/>
        </p:nvSpPr>
        <p:spPr>
          <a:xfrm>
            <a:off x="8208715" y="4517438"/>
            <a:ext cx="307125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2" t="29906" r="35072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4"/>
            <a:ext cx="12192000" cy="6858001"/>
          </a:xfrm>
          <a:prstGeom prst="rect">
            <a:avLst/>
          </a:prstGeom>
          <a:solidFill>
            <a:srgbClr val="EAF6F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9" b="13753"/>
          <a:stretch>
            <a:fillRect/>
          </a:stretch>
        </p:blipFill>
        <p:spPr>
          <a:xfrm>
            <a:off x="0" y="6431280"/>
            <a:ext cx="1219200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6" b="24363"/>
          <a:stretch>
            <a:fillRect/>
          </a:stretch>
        </p:blipFill>
        <p:spPr>
          <a:xfrm rot="10800000">
            <a:off x="0" y="0"/>
            <a:ext cx="12192000" cy="2743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44"/>
          <p:cNvSpPr/>
          <p:nvPr/>
        </p:nvSpPr>
        <p:spPr>
          <a:xfrm rot="16200000">
            <a:off x="1480110" y="2459548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Freeform 44"/>
          <p:cNvSpPr/>
          <p:nvPr/>
        </p:nvSpPr>
        <p:spPr>
          <a:xfrm rot="16200000">
            <a:off x="4019704" y="2459548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Freeform 44"/>
          <p:cNvSpPr/>
          <p:nvPr/>
        </p:nvSpPr>
        <p:spPr>
          <a:xfrm rot="16200000">
            <a:off x="6559298" y="2459548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reeform 44"/>
          <p:cNvSpPr/>
          <p:nvPr/>
        </p:nvSpPr>
        <p:spPr>
          <a:xfrm rot="16200000">
            <a:off x="9098893" y="2459548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Freeform 44"/>
          <p:cNvSpPr/>
          <p:nvPr/>
        </p:nvSpPr>
        <p:spPr>
          <a:xfrm rot="16200000">
            <a:off x="1480110" y="2381103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6CA7B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Freeform 44"/>
          <p:cNvSpPr/>
          <p:nvPr/>
        </p:nvSpPr>
        <p:spPr>
          <a:xfrm rot="16200000">
            <a:off x="4019704" y="2381103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Freeform 44"/>
          <p:cNvSpPr/>
          <p:nvPr/>
        </p:nvSpPr>
        <p:spPr>
          <a:xfrm rot="16200000">
            <a:off x="6559298" y="2381103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6CA7B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Freeform 44"/>
          <p:cNvSpPr/>
          <p:nvPr/>
        </p:nvSpPr>
        <p:spPr>
          <a:xfrm rot="16200000">
            <a:off x="9098893" y="2381103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Rectangle 47"/>
          <p:cNvSpPr/>
          <p:nvPr/>
        </p:nvSpPr>
        <p:spPr>
          <a:xfrm>
            <a:off x="1966647" y="2526016"/>
            <a:ext cx="6399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rPr>
              <a:t>01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47"/>
          <p:cNvSpPr/>
          <p:nvPr/>
        </p:nvSpPr>
        <p:spPr>
          <a:xfrm>
            <a:off x="4506242" y="2526016"/>
            <a:ext cx="6399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rPr>
              <a:t>02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7045835" y="2526016"/>
            <a:ext cx="6399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rPr>
              <a:t>03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Rectangle 47"/>
          <p:cNvSpPr/>
          <p:nvPr/>
        </p:nvSpPr>
        <p:spPr>
          <a:xfrm>
            <a:off x="9585430" y="2526016"/>
            <a:ext cx="6399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rPr>
              <a:t>04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文本框 2"/>
          <p:cNvSpPr txBox="1"/>
          <p:nvPr/>
        </p:nvSpPr>
        <p:spPr>
          <a:xfrm>
            <a:off x="1127755" y="4549285"/>
            <a:ext cx="2317702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3" name="矩形 57"/>
          <p:cNvSpPr>
            <a:spLocks noChangeArrowheads="1"/>
          </p:cNvSpPr>
          <p:nvPr/>
        </p:nvSpPr>
        <p:spPr bwMode="auto">
          <a:xfrm>
            <a:off x="1235045" y="4210731"/>
            <a:ext cx="2103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文本框 2"/>
          <p:cNvSpPr txBox="1"/>
          <p:nvPr/>
        </p:nvSpPr>
        <p:spPr>
          <a:xfrm>
            <a:off x="3667350" y="4549285"/>
            <a:ext cx="2317702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5" name="矩形 57"/>
          <p:cNvSpPr>
            <a:spLocks noChangeArrowheads="1"/>
          </p:cNvSpPr>
          <p:nvPr/>
        </p:nvSpPr>
        <p:spPr bwMode="auto">
          <a:xfrm>
            <a:off x="3774640" y="4210731"/>
            <a:ext cx="2103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文本框 2"/>
          <p:cNvSpPr txBox="1"/>
          <p:nvPr/>
        </p:nvSpPr>
        <p:spPr>
          <a:xfrm>
            <a:off x="6206943" y="4549285"/>
            <a:ext cx="2317702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7" name="矩形 57"/>
          <p:cNvSpPr>
            <a:spLocks noChangeArrowheads="1"/>
          </p:cNvSpPr>
          <p:nvPr/>
        </p:nvSpPr>
        <p:spPr bwMode="auto">
          <a:xfrm>
            <a:off x="6314233" y="4210731"/>
            <a:ext cx="2103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文本框 2"/>
          <p:cNvSpPr txBox="1"/>
          <p:nvPr/>
        </p:nvSpPr>
        <p:spPr>
          <a:xfrm>
            <a:off x="8746538" y="4549285"/>
            <a:ext cx="2317702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9" name="矩形 57"/>
          <p:cNvSpPr>
            <a:spLocks noChangeArrowheads="1"/>
          </p:cNvSpPr>
          <p:nvPr/>
        </p:nvSpPr>
        <p:spPr bwMode="auto">
          <a:xfrm>
            <a:off x="8853828" y="4210731"/>
            <a:ext cx="2103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53"/>
          <a:stretch>
            <a:fillRect/>
          </a:stretch>
        </p:blipFill>
        <p:spPr>
          <a:xfrm>
            <a:off x="0" y="4338637"/>
            <a:ext cx="12192000" cy="251936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30"/>
          <a:stretch>
            <a:fillRect/>
          </a:stretch>
        </p:blipFill>
        <p:spPr>
          <a:xfrm rot="10800000">
            <a:off x="0" y="-1"/>
            <a:ext cx="12192000" cy="1967949"/>
          </a:xfrm>
          <a:prstGeom prst="rect">
            <a:avLst/>
          </a:prstGeom>
        </p:spPr>
      </p:pic>
      <p:sp>
        <p:nvSpPr>
          <p:cNvPr id="7" name="矩形 57"/>
          <p:cNvSpPr>
            <a:spLocks noChangeArrowheads="1"/>
          </p:cNvSpPr>
          <p:nvPr/>
        </p:nvSpPr>
        <p:spPr bwMode="auto">
          <a:xfrm>
            <a:off x="2901696" y="3087924"/>
            <a:ext cx="6388608" cy="613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为什么乐配视觉如此受欢迎，因为我们拒绝浮夸设计，讲究实战实用，每一套模板都是经过精心逻辑搭配，还有超值图标大礼包在尾页，感谢您的预览和选购。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57"/>
          <p:cNvSpPr>
            <a:spLocks noChangeArrowheads="1"/>
          </p:cNvSpPr>
          <p:nvPr/>
        </p:nvSpPr>
        <p:spPr bwMode="auto">
          <a:xfrm>
            <a:off x="5169031" y="4061638"/>
            <a:ext cx="1853938" cy="275590"/>
          </a:xfrm>
          <a:prstGeom prst="rect">
            <a:avLst/>
          </a:prstGeom>
          <a:solidFill>
            <a:srgbClr val="6CA7B9"/>
          </a:solidFill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管理资源吧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46638" y="2209427"/>
            <a:ext cx="46987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非常感谢您的聆听</a:t>
            </a:r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3975</Words>
  <Application>WPS 演示</Application>
  <PresentationFormat>宽屏</PresentationFormat>
  <Paragraphs>336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Times New Roman</vt:lpstr>
      <vt:lpstr>Impact</vt:lpstr>
      <vt:lpstr>Calibri</vt:lpstr>
      <vt:lpstr>Aparajita</vt:lpstr>
      <vt:lpstr>Arial Unicode MS</vt:lpstr>
      <vt:lpstr>Calibri Light</vt:lpstr>
      <vt:lpstr>Calibri</vt:lpstr>
      <vt:lpstr>Arial</vt:lpstr>
      <vt:lpstr>Gill Sans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46</cp:revision>
  <dcterms:created xsi:type="dcterms:W3CDTF">2015-05-05T08:02:00Z</dcterms:created>
  <dcterms:modified xsi:type="dcterms:W3CDTF">2018-09-06T02:54:11Z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