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72" r:id="rId4"/>
    <p:sldId id="276" r:id="rId5"/>
    <p:sldId id="273" r:id="rId6"/>
    <p:sldId id="274" r:id="rId7"/>
    <p:sldId id="275" r:id="rId8"/>
    <p:sldId id="278" r:id="rId9"/>
    <p:sldId id="277" r:id="rId10"/>
    <p:sldId id="268" r:id="rId11"/>
    <p:sldId id="269" r:id="rId12"/>
    <p:sldId id="264" r:id="rId13"/>
    <p:sldId id="265" r:id="rId14"/>
    <p:sldId id="266" r:id="rId15"/>
    <p:sldId id="267" r:id="rId16"/>
    <p:sldId id="260" r:id="rId17"/>
    <p:sldId id="261" r:id="rId18"/>
    <p:sldId id="270" r:id="rId19"/>
    <p:sldId id="257" r:id="rId20"/>
  </p:sldIdLst>
  <p:sldSz cx="12192000" cy="6858000"/>
  <p:notesSz cx="6858000" cy="9144000"/>
  <p:embeddedFontLst>
    <p:embeddedFont>
      <p:font typeface="趣玩体_YS" panose="02010600010101010101" charset="-128"/>
      <p:regular r:id="rId24"/>
    </p:embeddedFont>
    <p:embeddedFont>
      <p:font typeface="钟齐安景臣硬笔行书" panose="02000000000000000000" pitchFamily="2" charset="-122"/>
      <p:regular r:id="rId25"/>
    </p:embeddedFont>
    <p:embeddedFont>
      <p:font typeface="等线" panose="02010600030101010101" charset="-122"/>
      <p:regular r:id="rId26"/>
    </p:embeddedFont>
    <p:embeddedFont>
      <p:font typeface="米开青春日记" panose="02010800040101010101" charset="-128"/>
      <p:regular r:id="rId27"/>
    </p:embeddedFont>
    <p:embeddedFont>
      <p:font typeface="方正苏新诗柳楷简体-yolan" panose="02000000000000000000" pitchFamily="2" charset="-122"/>
      <p:regular r:id="rId28"/>
    </p:embeddedFont>
    <p:embeddedFont>
      <p:font typeface="米开浪漫情书体" panose="02000603000000000000" charset="-122"/>
      <p:regular r:id="rId29"/>
    </p:embeddedFont>
    <p:embeddedFont>
      <p:font typeface="微软雅黑" panose="020B0503020204020204" pitchFamily="34" charset="-122"/>
      <p:regular r:id="rId30"/>
    </p:embeddedFont>
    <p:embeddedFont>
      <p:font typeface="方正清刻本悦宋简体" panose="02000000000000000000" pitchFamily="2" charset="-122"/>
      <p:regular r:id="rId31"/>
    </p:embeddedFont>
    <p:embeddedFont>
      <p:font typeface="华文新魏" panose="02010800040101010101" pitchFamily="2" charset="-122"/>
      <p:regular r:id="rId32"/>
    </p:embeddedFont>
    <p:embeddedFont>
      <p:font typeface="Impact" panose="020B0806030902050204" pitchFamily="34" charset="0"/>
      <p:regular r:id="rId33"/>
    </p:embeddedFont>
    <p:embeddedFont>
      <p:font typeface="等线 Light" panose="02010600030101010101" charset="0"/>
      <p:regular r:id="rId3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C97"/>
    <a:srgbClr val="419199"/>
    <a:srgbClr val="D49BB5"/>
    <a:srgbClr val="F2E5C3"/>
    <a:srgbClr val="D6B4B3"/>
    <a:srgbClr val="B783AA"/>
    <a:srgbClr val="01326D"/>
    <a:srgbClr val="F94B4C"/>
    <a:srgbClr val="C88DB0"/>
    <a:srgbClr val="0970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font" Target="fonts/font11.fntdata"/><Relationship Id="rId33" Type="http://schemas.openxmlformats.org/officeDocument/2006/relationships/font" Target="fonts/font10.fntdata"/><Relationship Id="rId32" Type="http://schemas.openxmlformats.org/officeDocument/2006/relationships/font" Target="fonts/font9.fntdata"/><Relationship Id="rId31" Type="http://schemas.openxmlformats.org/officeDocument/2006/relationships/font" Target="fonts/font8.fntdata"/><Relationship Id="rId30" Type="http://schemas.openxmlformats.org/officeDocument/2006/relationships/font" Target="fonts/font7.fntdata"/><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A8B374-D614-4CD6-AADC-609A843290B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F44180-D845-48BA-8550-8C8C187528C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8B374-D614-4CD6-AADC-609A843290B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44180-D845-48BA-8550-8C8C187528C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文本框 1"/>
          <p:cNvSpPr txBox="1"/>
          <p:nvPr/>
        </p:nvSpPr>
        <p:spPr>
          <a:xfrm>
            <a:off x="3332480" y="2530475"/>
            <a:ext cx="1501140" cy="2214880"/>
          </a:xfrm>
          <a:prstGeom prst="rect">
            <a:avLst/>
          </a:prstGeom>
          <a:noFill/>
        </p:spPr>
        <p:txBody>
          <a:bodyPr wrap="square" rtlCol="0">
            <a:spAutoFit/>
          </a:bodyPr>
          <a:lstStyle/>
          <a:p>
            <a:r>
              <a:rPr lang="zh-CN" altLang="en-US" sz="13800" dirty="0">
                <a:effectLst>
                  <a:outerShdw blurRad="38100" dist="38100" dir="2700000" algn="tl">
                    <a:srgbClr val="000000">
                      <a:alpha val="43137"/>
                    </a:srgbClr>
                  </a:outerShdw>
                </a:effectLst>
                <a:latin typeface="趣玩体_YS" panose="02010600010101010101" charset="-128"/>
                <a:ea typeface="趣玩体_YS" panose="02010600010101010101" charset="-128"/>
              </a:rPr>
              <a:t>秋</a:t>
            </a:r>
            <a:endParaRPr lang="zh-CN" altLang="en-US" sz="13800" dirty="0">
              <a:effectLst>
                <a:outerShdw blurRad="38100" dist="38100" dir="2700000" algn="tl">
                  <a:srgbClr val="000000">
                    <a:alpha val="43137"/>
                  </a:srgbClr>
                </a:outerShdw>
              </a:effectLst>
              <a:latin typeface="趣玩体_YS" panose="02010600010101010101" charset="-128"/>
              <a:ea typeface="趣玩体_YS" panose="02010600010101010101" charset="-128"/>
            </a:endParaRPr>
          </a:p>
        </p:txBody>
      </p:sp>
      <p:sp>
        <p:nvSpPr>
          <p:cNvPr id="3" name="文本框 2"/>
          <p:cNvSpPr txBox="1"/>
          <p:nvPr/>
        </p:nvSpPr>
        <p:spPr>
          <a:xfrm>
            <a:off x="1994535" y="1360170"/>
            <a:ext cx="1501140" cy="2214880"/>
          </a:xfrm>
          <a:prstGeom prst="rect">
            <a:avLst/>
          </a:prstGeom>
          <a:noFill/>
        </p:spPr>
        <p:txBody>
          <a:bodyPr wrap="square" rtlCol="0">
            <a:spAutoFit/>
          </a:bodyPr>
          <a:lstStyle/>
          <a:p>
            <a:r>
              <a:rPr lang="zh-CN" altLang="en-US" sz="13800" dirty="0">
                <a:effectLst>
                  <a:outerShdw blurRad="38100" dist="38100" dir="2700000" algn="tl">
                    <a:srgbClr val="000000">
                      <a:alpha val="43137"/>
                    </a:srgbClr>
                  </a:outerShdw>
                </a:effectLst>
                <a:latin typeface="趣玩体_YS" panose="02010600010101010101" charset="-128"/>
                <a:ea typeface="趣玩体_YS" panose="02010600010101010101" charset="-128"/>
              </a:rPr>
              <a:t>中</a:t>
            </a:r>
            <a:endParaRPr lang="zh-CN" altLang="en-US" sz="13800" dirty="0">
              <a:effectLst>
                <a:outerShdw blurRad="38100" dist="38100" dir="2700000" algn="tl">
                  <a:srgbClr val="000000">
                    <a:alpha val="43137"/>
                  </a:srgbClr>
                </a:outerShdw>
              </a:effectLst>
              <a:latin typeface="趣玩体_YS" panose="02010600010101010101" charset="-128"/>
              <a:ea typeface="趣玩体_YS" panose="02010600010101010101" charset="-128"/>
            </a:endParaRPr>
          </a:p>
        </p:txBody>
      </p:sp>
      <p:cxnSp>
        <p:nvCxnSpPr>
          <p:cNvPr id="7" name="直接连接符 6"/>
          <p:cNvCxnSpPr/>
          <p:nvPr/>
        </p:nvCxnSpPr>
        <p:spPr>
          <a:xfrm flipV="1">
            <a:off x="2600960" y="2937827"/>
            <a:ext cx="988060" cy="12223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2422525" y="4120197"/>
            <a:ext cx="178435" cy="18351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flipV="1">
            <a:off x="2914968" y="3680777"/>
            <a:ext cx="228600" cy="3016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866005" y="3841114"/>
            <a:ext cx="699135" cy="9251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5373139" y="4009389"/>
            <a:ext cx="228600" cy="3016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549120" y="3637915"/>
            <a:ext cx="178435" cy="18351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7605943" y="4120197"/>
            <a:ext cx="1928495" cy="583565"/>
            <a:chOff x="6395720" y="3736975"/>
            <a:chExt cx="1928495" cy="583565"/>
          </a:xfrm>
        </p:grpSpPr>
        <p:sp>
          <p:nvSpPr>
            <p:cNvPr id="14" name="文本框 13"/>
            <p:cNvSpPr txBox="1"/>
            <p:nvPr/>
          </p:nvSpPr>
          <p:spPr>
            <a:xfrm>
              <a:off x="6906895" y="3736975"/>
              <a:ext cx="1417320"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b="1" dirty="0">
                  <a:solidFill>
                    <a:prstClr val="black"/>
                  </a:solidFill>
                  <a:effectLst>
                    <a:outerShdw blurRad="38100" dist="38100" dir="2700000" algn="tl">
                      <a:srgbClr val="000000">
                        <a:alpha val="43137"/>
                      </a:srgbClr>
                    </a:outerShdw>
                  </a:effectLst>
                  <a:latin typeface="钟齐安景臣硬笔行书" panose="02000000000000000000" pitchFamily="2" charset="-122"/>
                  <a:ea typeface="钟齐安景臣硬笔行书" panose="02000000000000000000" pitchFamily="2" charset="-122"/>
                </a:rPr>
                <a:t>XXX</a:t>
              </a:r>
              <a:endParaRPr lang="en-US" altLang="zh-CN" sz="3200" b="1" dirty="0">
                <a:solidFill>
                  <a:prstClr val="black"/>
                </a:solidFill>
                <a:effectLst>
                  <a:outerShdw blurRad="38100" dist="38100" dir="2700000" algn="tl">
                    <a:srgbClr val="000000">
                      <a:alpha val="43137"/>
                    </a:srgbClr>
                  </a:outerShdw>
                </a:effectLst>
                <a:latin typeface="钟齐安景臣硬笔行书" panose="02000000000000000000" pitchFamily="2" charset="-122"/>
                <a:ea typeface="钟齐安景臣硬笔行书" panose="02000000000000000000" pitchFamily="2" charset="-122"/>
              </a:endParaRPr>
            </a:p>
          </p:txBody>
        </p:sp>
        <p:grpSp>
          <p:nvGrpSpPr>
            <p:cNvPr id="15" name="组合 14"/>
            <p:cNvGrpSpPr/>
            <p:nvPr/>
          </p:nvGrpSpPr>
          <p:grpSpPr>
            <a:xfrm>
              <a:off x="6395720" y="3825875"/>
              <a:ext cx="416560" cy="407670"/>
              <a:chOff x="3451225" y="4217988"/>
              <a:chExt cx="481013" cy="346075"/>
            </a:xfrm>
            <a:solidFill>
              <a:sysClr val="windowText" lastClr="000000"/>
            </a:solidFill>
          </p:grpSpPr>
          <p:sp>
            <p:nvSpPr>
              <p:cNvPr id="16" name="Freeform 88"/>
              <p:cNvSpPr/>
              <p:nvPr/>
            </p:nvSpPr>
            <p:spPr bwMode="auto">
              <a:xfrm>
                <a:off x="3582988" y="4217988"/>
                <a:ext cx="157163" cy="346075"/>
              </a:xfrm>
              <a:custGeom>
                <a:avLst/>
                <a:gdLst>
                  <a:gd name="T0" fmla="*/ 0 w 99"/>
                  <a:gd name="T1" fmla="*/ 173 h 218"/>
                  <a:gd name="T2" fmla="*/ 99 w 99"/>
                  <a:gd name="T3" fmla="*/ 218 h 218"/>
                  <a:gd name="T4" fmla="*/ 99 w 99"/>
                  <a:gd name="T5" fmla="*/ 0 h 218"/>
                  <a:gd name="T6" fmla="*/ 0 w 99"/>
                  <a:gd name="T7" fmla="*/ 55 h 218"/>
                  <a:gd name="T8" fmla="*/ 0 w 99"/>
                  <a:gd name="T9" fmla="*/ 173 h 218"/>
                </a:gdLst>
                <a:ahLst/>
                <a:cxnLst>
                  <a:cxn ang="0">
                    <a:pos x="T0" y="T1"/>
                  </a:cxn>
                  <a:cxn ang="0">
                    <a:pos x="T2" y="T3"/>
                  </a:cxn>
                  <a:cxn ang="0">
                    <a:pos x="T4" y="T5"/>
                  </a:cxn>
                  <a:cxn ang="0">
                    <a:pos x="T6" y="T7"/>
                  </a:cxn>
                  <a:cxn ang="0">
                    <a:pos x="T8" y="T9"/>
                  </a:cxn>
                </a:cxnLst>
                <a:rect l="0" t="0" r="r" b="b"/>
                <a:pathLst>
                  <a:path w="99" h="218">
                    <a:moveTo>
                      <a:pt x="0" y="173"/>
                    </a:moveTo>
                    <a:lnTo>
                      <a:pt x="99" y="218"/>
                    </a:lnTo>
                    <a:lnTo>
                      <a:pt x="99" y="0"/>
                    </a:lnTo>
                    <a:lnTo>
                      <a:pt x="0" y="55"/>
                    </a:lnTo>
                    <a:lnTo>
                      <a:pt x="0"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89"/>
              <p:cNvSpPr/>
              <p:nvPr/>
            </p:nvSpPr>
            <p:spPr bwMode="auto">
              <a:xfrm>
                <a:off x="3451225" y="4305301"/>
                <a:ext cx="104775" cy="187325"/>
              </a:xfrm>
              <a:custGeom>
                <a:avLst/>
                <a:gdLst>
                  <a:gd name="T0" fmla="*/ 0 w 28"/>
                  <a:gd name="T1" fmla="*/ 7 h 50"/>
                  <a:gd name="T2" fmla="*/ 0 w 28"/>
                  <a:gd name="T3" fmla="*/ 43 h 50"/>
                  <a:gd name="T4" fmla="*/ 7 w 28"/>
                  <a:gd name="T5" fmla="*/ 50 h 50"/>
                  <a:gd name="T6" fmla="*/ 28 w 28"/>
                  <a:gd name="T7" fmla="*/ 50 h 50"/>
                  <a:gd name="T8" fmla="*/ 28 w 28"/>
                  <a:gd name="T9" fmla="*/ 0 h 50"/>
                  <a:gd name="T10" fmla="*/ 7 w 28"/>
                  <a:gd name="T11" fmla="*/ 0 h 50"/>
                  <a:gd name="T12" fmla="*/ 0 w 28"/>
                  <a:gd name="T13" fmla="*/ 7 h 50"/>
                </a:gdLst>
                <a:ahLst/>
                <a:cxnLst>
                  <a:cxn ang="0">
                    <a:pos x="T0" y="T1"/>
                  </a:cxn>
                  <a:cxn ang="0">
                    <a:pos x="T2" y="T3"/>
                  </a:cxn>
                  <a:cxn ang="0">
                    <a:pos x="T4" y="T5"/>
                  </a:cxn>
                  <a:cxn ang="0">
                    <a:pos x="T6" y="T7"/>
                  </a:cxn>
                  <a:cxn ang="0">
                    <a:pos x="T8" y="T9"/>
                  </a:cxn>
                  <a:cxn ang="0">
                    <a:pos x="T10" y="T11"/>
                  </a:cxn>
                  <a:cxn ang="0">
                    <a:pos x="T12" y="T13"/>
                  </a:cxn>
                </a:cxnLst>
                <a:rect l="0" t="0" r="r" b="b"/>
                <a:pathLst>
                  <a:path w="28" h="50">
                    <a:moveTo>
                      <a:pt x="0" y="7"/>
                    </a:moveTo>
                    <a:cubicBezTo>
                      <a:pt x="0" y="43"/>
                      <a:pt x="0" y="43"/>
                      <a:pt x="0" y="43"/>
                    </a:cubicBezTo>
                    <a:cubicBezTo>
                      <a:pt x="0" y="46"/>
                      <a:pt x="3" y="50"/>
                      <a:pt x="7" y="50"/>
                    </a:cubicBezTo>
                    <a:cubicBezTo>
                      <a:pt x="28" y="50"/>
                      <a:pt x="28" y="50"/>
                      <a:pt x="28" y="50"/>
                    </a:cubicBezTo>
                    <a:cubicBezTo>
                      <a:pt x="28" y="0"/>
                      <a:pt x="28" y="0"/>
                      <a:pt x="28" y="0"/>
                    </a:cubicBezTo>
                    <a:cubicBezTo>
                      <a:pt x="7" y="0"/>
                      <a:pt x="7" y="0"/>
                      <a:pt x="7" y="0"/>
                    </a:cubicBezTo>
                    <a:cubicBezTo>
                      <a:pt x="3" y="0"/>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90"/>
              <p:cNvSpPr/>
              <p:nvPr/>
            </p:nvSpPr>
            <p:spPr bwMode="auto">
              <a:xfrm>
                <a:off x="3792538" y="4292601"/>
                <a:ext cx="63500" cy="173038"/>
              </a:xfrm>
              <a:custGeom>
                <a:avLst/>
                <a:gdLst>
                  <a:gd name="T0" fmla="*/ 8 w 17"/>
                  <a:gd name="T1" fmla="*/ 0 h 46"/>
                  <a:gd name="T2" fmla="*/ 0 w 17"/>
                  <a:gd name="T3" fmla="*/ 7 h 46"/>
                  <a:gd name="T4" fmla="*/ 6 w 17"/>
                  <a:gd name="T5" fmla="*/ 23 h 46"/>
                  <a:gd name="T6" fmla="*/ 0 w 17"/>
                  <a:gd name="T7" fmla="*/ 38 h 46"/>
                  <a:gd name="T8" fmla="*/ 8 w 17"/>
                  <a:gd name="T9" fmla="*/ 46 h 46"/>
                  <a:gd name="T10" fmla="*/ 17 w 17"/>
                  <a:gd name="T11" fmla="*/ 23 h 46"/>
                  <a:gd name="T12" fmla="*/ 8 w 17"/>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7" h="46">
                    <a:moveTo>
                      <a:pt x="8" y="0"/>
                    </a:moveTo>
                    <a:cubicBezTo>
                      <a:pt x="0" y="7"/>
                      <a:pt x="0" y="7"/>
                      <a:pt x="0" y="7"/>
                    </a:cubicBezTo>
                    <a:cubicBezTo>
                      <a:pt x="4" y="12"/>
                      <a:pt x="6" y="17"/>
                      <a:pt x="6" y="23"/>
                    </a:cubicBezTo>
                    <a:cubicBezTo>
                      <a:pt x="6" y="29"/>
                      <a:pt x="4" y="34"/>
                      <a:pt x="0" y="38"/>
                    </a:cubicBezTo>
                    <a:cubicBezTo>
                      <a:pt x="8" y="46"/>
                      <a:pt x="8" y="46"/>
                      <a:pt x="8" y="46"/>
                    </a:cubicBezTo>
                    <a:cubicBezTo>
                      <a:pt x="14" y="40"/>
                      <a:pt x="17" y="32"/>
                      <a:pt x="17" y="23"/>
                    </a:cubicBezTo>
                    <a:cubicBezTo>
                      <a:pt x="17" y="14"/>
                      <a:pt x="14" y="6"/>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Freeform 91"/>
              <p:cNvSpPr/>
              <p:nvPr/>
            </p:nvSpPr>
            <p:spPr bwMode="auto">
              <a:xfrm>
                <a:off x="3844925" y="4240213"/>
                <a:ext cx="87313" cy="277813"/>
              </a:xfrm>
              <a:custGeom>
                <a:avLst/>
                <a:gdLst>
                  <a:gd name="T0" fmla="*/ 8 w 23"/>
                  <a:gd name="T1" fmla="*/ 0 h 74"/>
                  <a:gd name="T2" fmla="*/ 0 w 23"/>
                  <a:gd name="T3" fmla="*/ 8 h 74"/>
                  <a:gd name="T4" fmla="*/ 8 w 23"/>
                  <a:gd name="T5" fmla="*/ 20 h 74"/>
                  <a:gd name="T6" fmla="*/ 12 w 23"/>
                  <a:gd name="T7" fmla="*/ 37 h 74"/>
                  <a:gd name="T8" fmla="*/ 8 w 23"/>
                  <a:gd name="T9" fmla="*/ 53 h 74"/>
                  <a:gd name="T10" fmla="*/ 0 w 23"/>
                  <a:gd name="T11" fmla="*/ 66 h 74"/>
                  <a:gd name="T12" fmla="*/ 8 w 23"/>
                  <a:gd name="T13" fmla="*/ 74 h 74"/>
                  <a:gd name="T14" fmla="*/ 23 w 23"/>
                  <a:gd name="T15" fmla="*/ 37 h 74"/>
                  <a:gd name="T16" fmla="*/ 8 w 23"/>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74">
                    <a:moveTo>
                      <a:pt x="8" y="0"/>
                    </a:moveTo>
                    <a:cubicBezTo>
                      <a:pt x="0" y="8"/>
                      <a:pt x="0" y="8"/>
                      <a:pt x="0" y="8"/>
                    </a:cubicBezTo>
                    <a:cubicBezTo>
                      <a:pt x="3" y="11"/>
                      <a:pt x="6" y="16"/>
                      <a:pt x="8" y="20"/>
                    </a:cubicBezTo>
                    <a:cubicBezTo>
                      <a:pt x="10" y="26"/>
                      <a:pt x="12" y="31"/>
                      <a:pt x="12" y="37"/>
                    </a:cubicBezTo>
                    <a:cubicBezTo>
                      <a:pt x="12" y="43"/>
                      <a:pt x="10" y="48"/>
                      <a:pt x="8" y="53"/>
                    </a:cubicBezTo>
                    <a:cubicBezTo>
                      <a:pt x="6" y="58"/>
                      <a:pt x="3" y="62"/>
                      <a:pt x="0" y="66"/>
                    </a:cubicBezTo>
                    <a:cubicBezTo>
                      <a:pt x="8" y="74"/>
                      <a:pt x="8" y="74"/>
                      <a:pt x="8" y="74"/>
                    </a:cubicBezTo>
                    <a:cubicBezTo>
                      <a:pt x="17" y="64"/>
                      <a:pt x="23" y="51"/>
                      <a:pt x="23" y="37"/>
                    </a:cubicBezTo>
                    <a:cubicBezTo>
                      <a:pt x="23" y="23"/>
                      <a:pt x="17" y="1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5455" r="38182"/>
          <a:stretch>
            <a:fillRect/>
          </a:stretch>
        </p:blipFill>
        <p:spPr>
          <a:xfrm>
            <a:off x="0" y="0"/>
            <a:ext cx="4433455" cy="6858000"/>
          </a:xfrm>
          <a:prstGeom prst="rect">
            <a:avLst/>
          </a:prstGeom>
        </p:spPr>
      </p:pic>
      <p:sp>
        <p:nvSpPr>
          <p:cNvPr id="3" name="矩形 2"/>
          <p:cNvSpPr/>
          <p:nvPr/>
        </p:nvSpPr>
        <p:spPr>
          <a:xfrm>
            <a:off x="4577715" y="0"/>
            <a:ext cx="89535" cy="6858000"/>
          </a:xfrm>
          <a:prstGeom prst="rect">
            <a:avLst/>
          </a:prstGeom>
          <a:gradFill flip="none" rotWithShape="1">
            <a:gsLst>
              <a:gs pos="100000">
                <a:srgbClr val="5898C7"/>
              </a:gs>
              <a:gs pos="0">
                <a:srgbClr val="013368"/>
              </a:gs>
              <a:gs pos="48000">
                <a:srgbClr val="F3C2BE"/>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699289" y="1133957"/>
            <a:ext cx="5289225" cy="723900"/>
            <a:chOff x="5600700" y="1628775"/>
            <a:chExt cx="5289225" cy="723900"/>
          </a:xfrm>
        </p:grpSpPr>
        <p:grpSp>
          <p:nvGrpSpPr>
            <p:cNvPr id="5" name="组合 4"/>
            <p:cNvGrpSpPr/>
            <p:nvPr/>
          </p:nvGrpSpPr>
          <p:grpSpPr>
            <a:xfrm>
              <a:off x="5600700" y="1628775"/>
              <a:ext cx="840581" cy="723900"/>
              <a:chOff x="1495425" y="2895600"/>
              <a:chExt cx="840581" cy="723900"/>
            </a:xfrm>
          </p:grpSpPr>
          <p:grpSp>
            <p:nvGrpSpPr>
              <p:cNvPr id="7" name="组合 6"/>
              <p:cNvGrpSpPr/>
              <p:nvPr/>
            </p:nvGrpSpPr>
            <p:grpSpPr>
              <a:xfrm>
                <a:off x="1495425" y="2895600"/>
                <a:ext cx="840581" cy="723900"/>
                <a:chOff x="1495425" y="2895600"/>
                <a:chExt cx="840581" cy="723900"/>
              </a:xfrm>
            </p:grpSpPr>
            <p:sp>
              <p:nvSpPr>
                <p:cNvPr id="9" name="菱形 8"/>
                <p:cNvSpPr/>
                <p:nvPr/>
              </p:nvSpPr>
              <p:spPr>
                <a:xfrm>
                  <a:off x="1495425" y="2895600"/>
                  <a:ext cx="723900" cy="723900"/>
                </a:xfrm>
                <a:prstGeom prst="diamond">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 name="菱形 9"/>
                <p:cNvSpPr/>
                <p:nvPr/>
              </p:nvSpPr>
              <p:spPr>
                <a:xfrm>
                  <a:off x="1657350" y="2918222"/>
                  <a:ext cx="678656" cy="678656"/>
                </a:xfrm>
                <a:prstGeom prst="diamond">
                  <a:avLst/>
                </a:prstGeom>
                <a:noFill/>
                <a:ln w="12700" cap="flat" cmpd="sng" algn="ctr">
                  <a:solidFill>
                    <a:srgbClr val="1E4C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8" name="文本框 7"/>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01</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6" name="文本框 5"/>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sp>
        <p:nvSpPr>
          <p:cNvPr id="32" name="矩形 31"/>
          <p:cNvSpPr/>
          <p:nvPr/>
        </p:nvSpPr>
        <p:spPr>
          <a:xfrm>
            <a:off x="631506" y="1211035"/>
            <a:ext cx="2430780" cy="1564005"/>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3" name="组合 32"/>
          <p:cNvGrpSpPr/>
          <p:nvPr/>
        </p:nvGrpSpPr>
        <p:grpSpPr>
          <a:xfrm>
            <a:off x="392250" y="1339531"/>
            <a:ext cx="2946363" cy="1350490"/>
            <a:chOff x="968204" y="2077067"/>
            <a:chExt cx="1886851" cy="1350490"/>
          </a:xfrm>
        </p:grpSpPr>
        <p:sp>
          <p:nvSpPr>
            <p:cNvPr id="34" name="矩形 33"/>
            <p:cNvSpPr/>
            <p:nvPr/>
          </p:nvSpPr>
          <p:spPr>
            <a:xfrm>
              <a:off x="968204" y="2077067"/>
              <a:ext cx="1852723" cy="768350"/>
            </a:xfrm>
            <a:prstGeom prst="rect">
              <a:avLst/>
            </a:prstGeom>
          </p:spPr>
          <p:txBody>
            <a:bodyPr wrap="square">
              <a:spAutoFit/>
            </a:bodyPr>
            <a:lstStyle/>
            <a:p>
              <a:pPr algn="ctr">
                <a:defRPr/>
              </a:pPr>
              <a:r>
                <a:rPr lang="zh-CN" altLang="en-US" sz="4400" kern="100" dirty="0">
                  <a:solidFill>
                    <a:srgbClr val="1E4C97"/>
                  </a:solidFill>
                  <a:latin typeface="米开浪漫情书体" panose="02000603000000000000" charset="-122"/>
                  <a:ea typeface="米开浪漫情书体" panose="02000603000000000000" charset="-122"/>
                  <a:cs typeface="方正苏新诗柳楷简体-yolan" panose="02000000000000000000" pitchFamily="2" charset="-122"/>
                </a:rPr>
                <a:t>目 录</a:t>
              </a:r>
              <a:endParaRPr lang="zh-CN" altLang="en-US" sz="4400" kern="100" dirty="0">
                <a:solidFill>
                  <a:srgbClr val="1E4C97"/>
                </a:solidFill>
                <a:latin typeface="米开浪漫情书体" panose="02000603000000000000" charset="-122"/>
                <a:ea typeface="米开浪漫情书体" panose="02000603000000000000" charset="-122"/>
                <a:cs typeface="方正苏新诗柳楷简体-yolan" panose="02000000000000000000" pitchFamily="2" charset="-122"/>
              </a:endParaRPr>
            </a:p>
          </p:txBody>
        </p:sp>
        <p:sp>
          <p:nvSpPr>
            <p:cNvPr id="35" name="矩形 34"/>
            <p:cNvSpPr/>
            <p:nvPr/>
          </p:nvSpPr>
          <p:spPr>
            <a:xfrm>
              <a:off x="1002332" y="2720802"/>
              <a:ext cx="1852723" cy="706755"/>
            </a:xfrm>
            <a:prstGeom prst="rect">
              <a:avLst/>
            </a:prstGeom>
          </p:spPr>
          <p:txBody>
            <a:bodyPr wrap="square">
              <a:spAutoFit/>
            </a:bodyPr>
            <a:lstStyle/>
            <a:p>
              <a:pPr algn="ctr">
                <a:defRPr/>
              </a:pPr>
              <a:r>
                <a:rPr lang="zh-CN" altLang="en-US" sz="4000" kern="100" dirty="0">
                  <a:solidFill>
                    <a:srgbClr val="1E4C97"/>
                  </a:solidFill>
                  <a:latin typeface="米开浪漫情书体" panose="02000603000000000000" charset="-122"/>
                  <a:ea typeface="米开浪漫情书体" panose="02000603000000000000" charset="-122"/>
                  <a:cs typeface="方正苏新诗柳楷简体-yolan" panose="02000000000000000000" pitchFamily="2" charset="-122"/>
                </a:rPr>
                <a:t>content</a:t>
              </a:r>
              <a:endParaRPr lang="zh-CN" altLang="en-US" sz="4000" kern="100" dirty="0">
                <a:solidFill>
                  <a:srgbClr val="1E4C97"/>
                </a:solidFill>
                <a:latin typeface="米开浪漫情书体" panose="02000603000000000000" charset="-122"/>
                <a:ea typeface="米开浪漫情书体" panose="02000603000000000000" charset="-122"/>
                <a:cs typeface="方正苏新诗柳楷简体-yolan" panose="02000000000000000000" pitchFamily="2" charset="-122"/>
              </a:endParaRPr>
            </a:p>
          </p:txBody>
        </p:sp>
      </p:grpSp>
      <p:grpSp>
        <p:nvGrpSpPr>
          <p:cNvPr id="36" name="组合 35"/>
          <p:cNvGrpSpPr/>
          <p:nvPr/>
        </p:nvGrpSpPr>
        <p:grpSpPr>
          <a:xfrm>
            <a:off x="5699289" y="2416045"/>
            <a:ext cx="5289225" cy="723900"/>
            <a:chOff x="5600700" y="1628775"/>
            <a:chExt cx="5289225" cy="723900"/>
          </a:xfrm>
        </p:grpSpPr>
        <p:grpSp>
          <p:nvGrpSpPr>
            <p:cNvPr id="37" name="组合 36"/>
            <p:cNvGrpSpPr/>
            <p:nvPr/>
          </p:nvGrpSpPr>
          <p:grpSpPr>
            <a:xfrm>
              <a:off x="5600700" y="1628775"/>
              <a:ext cx="840581" cy="723900"/>
              <a:chOff x="1495425" y="2895600"/>
              <a:chExt cx="840581" cy="723900"/>
            </a:xfrm>
          </p:grpSpPr>
          <p:grpSp>
            <p:nvGrpSpPr>
              <p:cNvPr id="39" name="组合 38"/>
              <p:cNvGrpSpPr/>
              <p:nvPr/>
            </p:nvGrpSpPr>
            <p:grpSpPr>
              <a:xfrm>
                <a:off x="1495425" y="2895600"/>
                <a:ext cx="840581" cy="723900"/>
                <a:chOff x="1495425" y="2895600"/>
                <a:chExt cx="840581" cy="723900"/>
              </a:xfrm>
            </p:grpSpPr>
            <p:sp>
              <p:nvSpPr>
                <p:cNvPr id="41" name="菱形 40"/>
                <p:cNvSpPr/>
                <p:nvPr/>
              </p:nvSpPr>
              <p:spPr>
                <a:xfrm>
                  <a:off x="1495425" y="2895600"/>
                  <a:ext cx="723900" cy="723900"/>
                </a:xfrm>
                <a:prstGeom prst="diamond">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2" name="菱形 41"/>
                <p:cNvSpPr/>
                <p:nvPr/>
              </p:nvSpPr>
              <p:spPr>
                <a:xfrm>
                  <a:off x="1657350" y="2918222"/>
                  <a:ext cx="678656" cy="678656"/>
                </a:xfrm>
                <a:prstGeom prst="diamond">
                  <a:avLst/>
                </a:prstGeom>
                <a:noFill/>
                <a:ln w="12700" cap="flat" cmpd="sng" algn="ctr">
                  <a:solidFill>
                    <a:srgbClr val="1E4C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40" name="文本框 39"/>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02</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38" name="文本框 37"/>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43" name="组合 42"/>
          <p:cNvGrpSpPr/>
          <p:nvPr/>
        </p:nvGrpSpPr>
        <p:grpSpPr>
          <a:xfrm>
            <a:off x="5699289" y="3698133"/>
            <a:ext cx="5289225" cy="723900"/>
            <a:chOff x="5600700" y="1628775"/>
            <a:chExt cx="5289225" cy="723900"/>
          </a:xfrm>
        </p:grpSpPr>
        <p:grpSp>
          <p:nvGrpSpPr>
            <p:cNvPr id="44" name="组合 43"/>
            <p:cNvGrpSpPr/>
            <p:nvPr/>
          </p:nvGrpSpPr>
          <p:grpSpPr>
            <a:xfrm>
              <a:off x="5600700" y="1628775"/>
              <a:ext cx="840581" cy="723900"/>
              <a:chOff x="1495425" y="2895600"/>
              <a:chExt cx="840581" cy="723900"/>
            </a:xfrm>
          </p:grpSpPr>
          <p:grpSp>
            <p:nvGrpSpPr>
              <p:cNvPr id="46" name="组合 45"/>
              <p:cNvGrpSpPr/>
              <p:nvPr/>
            </p:nvGrpSpPr>
            <p:grpSpPr>
              <a:xfrm>
                <a:off x="1495425" y="2895600"/>
                <a:ext cx="840581" cy="723900"/>
                <a:chOff x="1495425" y="2895600"/>
                <a:chExt cx="840581" cy="723900"/>
              </a:xfrm>
            </p:grpSpPr>
            <p:sp>
              <p:nvSpPr>
                <p:cNvPr id="48" name="菱形 47"/>
                <p:cNvSpPr/>
                <p:nvPr/>
              </p:nvSpPr>
              <p:spPr>
                <a:xfrm>
                  <a:off x="1495425" y="2895600"/>
                  <a:ext cx="723900" cy="723900"/>
                </a:xfrm>
                <a:prstGeom prst="diamond">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9" name="菱形 48"/>
                <p:cNvSpPr/>
                <p:nvPr/>
              </p:nvSpPr>
              <p:spPr>
                <a:xfrm>
                  <a:off x="1657350" y="2918222"/>
                  <a:ext cx="678656" cy="678656"/>
                </a:xfrm>
                <a:prstGeom prst="diamond">
                  <a:avLst/>
                </a:prstGeom>
                <a:noFill/>
                <a:ln w="12700" cap="flat" cmpd="sng" algn="ctr">
                  <a:solidFill>
                    <a:srgbClr val="1E4C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47" name="文本框 46"/>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03</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45" name="文本框 44"/>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50" name="组合 49"/>
          <p:cNvGrpSpPr/>
          <p:nvPr/>
        </p:nvGrpSpPr>
        <p:grpSpPr>
          <a:xfrm>
            <a:off x="5699289" y="4980221"/>
            <a:ext cx="5289225" cy="723900"/>
            <a:chOff x="5600700" y="1628775"/>
            <a:chExt cx="5289225" cy="723900"/>
          </a:xfrm>
        </p:grpSpPr>
        <p:grpSp>
          <p:nvGrpSpPr>
            <p:cNvPr id="51" name="组合 50"/>
            <p:cNvGrpSpPr/>
            <p:nvPr/>
          </p:nvGrpSpPr>
          <p:grpSpPr>
            <a:xfrm>
              <a:off x="5600700" y="1628775"/>
              <a:ext cx="840581" cy="723900"/>
              <a:chOff x="1495425" y="2895600"/>
              <a:chExt cx="840581" cy="723900"/>
            </a:xfrm>
          </p:grpSpPr>
          <p:grpSp>
            <p:nvGrpSpPr>
              <p:cNvPr id="53" name="组合 52"/>
              <p:cNvGrpSpPr/>
              <p:nvPr/>
            </p:nvGrpSpPr>
            <p:grpSpPr>
              <a:xfrm>
                <a:off x="1495425" y="2895600"/>
                <a:ext cx="840581" cy="723900"/>
                <a:chOff x="1495425" y="2895600"/>
                <a:chExt cx="840581" cy="723900"/>
              </a:xfrm>
            </p:grpSpPr>
            <p:sp>
              <p:nvSpPr>
                <p:cNvPr id="55" name="菱形 54"/>
                <p:cNvSpPr/>
                <p:nvPr/>
              </p:nvSpPr>
              <p:spPr>
                <a:xfrm>
                  <a:off x="1495425" y="2895600"/>
                  <a:ext cx="723900" cy="723900"/>
                </a:xfrm>
                <a:prstGeom prst="diamond">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56" name="菱形 55"/>
                <p:cNvSpPr/>
                <p:nvPr/>
              </p:nvSpPr>
              <p:spPr>
                <a:xfrm>
                  <a:off x="1657350" y="2918222"/>
                  <a:ext cx="678656" cy="678656"/>
                </a:xfrm>
                <a:prstGeom prst="diamond">
                  <a:avLst/>
                </a:prstGeom>
                <a:noFill/>
                <a:ln w="12700" cap="flat" cmpd="sng" algn="ctr">
                  <a:solidFill>
                    <a:srgbClr val="1E4C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54" name="文本框 53"/>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04</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52" name="文本框 51"/>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1E4C97"/>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59" name="组合 58"/>
          <p:cNvGrpSpPr/>
          <p:nvPr/>
        </p:nvGrpSpPr>
        <p:grpSpPr>
          <a:xfrm flipH="1">
            <a:off x="11483340" y="6579166"/>
            <a:ext cx="708660" cy="278834"/>
            <a:chOff x="0" y="6579166"/>
            <a:chExt cx="708660" cy="278834"/>
          </a:xfrm>
        </p:grpSpPr>
        <p:sp>
          <p:nvSpPr>
            <p:cNvPr id="57" name="矩形 56"/>
            <p:cNvSpPr/>
            <p:nvPr/>
          </p:nvSpPr>
          <p:spPr>
            <a:xfrm>
              <a:off x="0" y="6579166"/>
              <a:ext cx="354330" cy="141674"/>
            </a:xfrm>
            <a:prstGeom prst="rect">
              <a:avLst/>
            </a:prstGeom>
            <a:solidFill>
              <a:srgbClr val="FFA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flipH="1">
              <a:off x="0" y="6720840"/>
              <a:ext cx="708660" cy="13716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3888" b="31112"/>
          <a:stretch>
            <a:fillRect/>
          </a:stretch>
        </p:blipFill>
        <p:spPr>
          <a:xfrm>
            <a:off x="0" y="1685925"/>
            <a:ext cx="12239625" cy="3771900"/>
          </a:xfrm>
          <a:prstGeom prst="rect">
            <a:avLst/>
          </a:prstGeom>
        </p:spPr>
      </p:pic>
      <p:sp>
        <p:nvSpPr>
          <p:cNvPr id="2" name="矩形 1"/>
          <p:cNvSpPr/>
          <p:nvPr/>
        </p:nvSpPr>
        <p:spPr>
          <a:xfrm>
            <a:off x="-84455" y="1686560"/>
            <a:ext cx="12324080" cy="3779520"/>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5400000">
            <a:off x="6056946" y="-4637723"/>
            <a:ext cx="78105" cy="12191999"/>
          </a:xfrm>
          <a:prstGeom prst="rect">
            <a:avLst/>
          </a:prstGeom>
          <a:gradFill flip="none" rotWithShape="1">
            <a:gsLst>
              <a:gs pos="100000">
                <a:srgbClr val="013368"/>
              </a:gs>
              <a:gs pos="1000">
                <a:srgbClr val="02599F"/>
              </a:gs>
              <a:gs pos="49000">
                <a:srgbClr val="FCAEB1"/>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6056945" y="-410526"/>
            <a:ext cx="78105" cy="12191999"/>
          </a:xfrm>
          <a:prstGeom prst="rect">
            <a:avLst/>
          </a:prstGeom>
          <a:gradFill flip="none" rotWithShape="1">
            <a:gsLst>
              <a:gs pos="100000">
                <a:srgbClr val="013368"/>
              </a:gs>
              <a:gs pos="1000">
                <a:srgbClr val="A978A1"/>
              </a:gs>
              <a:gs pos="49000">
                <a:srgbClr val="FCAEB1"/>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45690" y="3365433"/>
            <a:ext cx="7137400" cy="768350"/>
          </a:xfrm>
          <a:prstGeom prst="rect">
            <a:avLst/>
          </a:prstGeom>
        </p:spPr>
        <p:txBody>
          <a:bodyPr wrap="square">
            <a:spAutoFit/>
          </a:bodyPr>
          <a:lstStyle/>
          <a:p>
            <a:pPr algn="dist">
              <a:defRPr/>
            </a:pPr>
            <a:r>
              <a:rPr lang="zh-CN" altLang="en-US" sz="4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4400" kern="100" dirty="0">
                <a:solidFill>
                  <a:schemeClr val="bg1"/>
                </a:solidFill>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lang="zh-CN" altLang="en-US" sz="4400" kern="100" dirty="0">
              <a:solidFill>
                <a:schemeClr val="bg1"/>
              </a:solidFill>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sp>
        <p:nvSpPr>
          <p:cNvPr id="8" name="文本框 7"/>
          <p:cNvSpPr txBox="1"/>
          <p:nvPr/>
        </p:nvSpPr>
        <p:spPr>
          <a:xfrm>
            <a:off x="5025645" y="2335060"/>
            <a:ext cx="2434335" cy="646331"/>
          </a:xfrm>
          <a:prstGeom prst="rect">
            <a:avLst/>
          </a:prstGeom>
          <a:noFill/>
        </p:spPr>
        <p:txBody>
          <a:bodyPr wrap="square" rtlCol="0">
            <a:spAutoFit/>
          </a:bodyPr>
          <a:lstStyle/>
          <a:p>
            <a:pPr algn="ctr"/>
            <a:r>
              <a:rPr lang="en-US" altLang="zh-CN" sz="3600" b="1" i="1" dirty="0">
                <a:solidFill>
                  <a:schemeClr val="bg1"/>
                </a:solidFill>
                <a:latin typeface="方正清刻本悦宋简体" panose="02000000000000000000" pitchFamily="2" charset="-122"/>
                <a:ea typeface="方正清刻本悦宋简体" panose="02000000000000000000" pitchFamily="2" charset="-122"/>
              </a:rPr>
              <a:t>Part </a:t>
            </a:r>
            <a:r>
              <a:rPr lang="en-US" altLang="zh-CN" sz="3600" b="1" dirty="0">
                <a:solidFill>
                  <a:schemeClr val="bg1"/>
                </a:solidFill>
                <a:latin typeface="方正清刻本悦宋简体" panose="02000000000000000000" pitchFamily="2" charset="-122"/>
                <a:ea typeface="方正清刻本悦宋简体" panose="02000000000000000000" pitchFamily="2" charset="-122"/>
              </a:rPr>
              <a:t> </a:t>
            </a:r>
            <a:r>
              <a:rPr lang="en-US" altLang="zh-CN" sz="3600" b="1" i="1" dirty="0">
                <a:solidFill>
                  <a:schemeClr val="bg1"/>
                </a:solidFill>
                <a:latin typeface="方正清刻本悦宋简体" panose="02000000000000000000" pitchFamily="2" charset="-122"/>
                <a:ea typeface="方正清刻本悦宋简体" panose="02000000000000000000" pitchFamily="2" charset="-122"/>
              </a:rPr>
              <a:t>01</a:t>
            </a:r>
            <a:endParaRPr lang="en-US" altLang="zh-CN" sz="3600" b="1" i="1" dirty="0">
              <a:solidFill>
                <a:schemeClr val="bg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5417" b="45624"/>
          <a:stretch>
            <a:fillRect/>
          </a:stretch>
        </p:blipFill>
        <p:spPr>
          <a:xfrm flipH="1">
            <a:off x="0" y="-17034"/>
            <a:ext cx="12192000" cy="3357663"/>
          </a:xfrm>
          <a:prstGeom prst="rect">
            <a:avLst/>
          </a:prstGeom>
        </p:spPr>
      </p:pic>
      <p:cxnSp>
        <p:nvCxnSpPr>
          <p:cNvPr id="3" name="直接连接符 2"/>
          <p:cNvCxnSpPr/>
          <p:nvPr/>
        </p:nvCxnSpPr>
        <p:spPr>
          <a:xfrm>
            <a:off x="0" y="3473380"/>
            <a:ext cx="12192000" cy="0"/>
          </a:xfrm>
          <a:prstGeom prst="line">
            <a:avLst/>
          </a:prstGeom>
          <a:noFill/>
          <a:ln w="63500" cap="flat" cmpd="dbl" algn="ctr">
            <a:solidFill>
              <a:srgbClr val="FEB0AE"/>
            </a:solidFill>
            <a:prstDash val="solid"/>
            <a:miter lim="800000"/>
          </a:ln>
          <a:effectLst/>
        </p:spPr>
      </p:cxnSp>
      <p:sp>
        <p:nvSpPr>
          <p:cNvPr id="4" name="矩形 3"/>
          <p:cNvSpPr/>
          <p:nvPr/>
        </p:nvSpPr>
        <p:spPr>
          <a:xfrm flipH="1">
            <a:off x="821329" y="3937751"/>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 name="矩形 6"/>
          <p:cNvSpPr/>
          <p:nvPr/>
        </p:nvSpPr>
        <p:spPr>
          <a:xfrm>
            <a:off x="1066785"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EAE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矩形 6"/>
          <p:cNvSpPr/>
          <p:nvPr/>
        </p:nvSpPr>
        <p:spPr>
          <a:xfrm>
            <a:off x="4707563"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EAE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8628521"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FEAE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1790086" y="3298354"/>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5430864" y="3298353"/>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9381511" y="3298350"/>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flipH="1">
            <a:off x="4642006" y="3937751"/>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2" name="矩形 11"/>
          <p:cNvSpPr/>
          <p:nvPr/>
        </p:nvSpPr>
        <p:spPr>
          <a:xfrm flipH="1">
            <a:off x="8408254" y="3937779"/>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3" name="矩形 12"/>
          <p:cNvSpPr/>
          <p:nvPr/>
        </p:nvSpPr>
        <p:spPr>
          <a:xfrm>
            <a:off x="0" y="6654753"/>
            <a:ext cx="12192000" cy="203247"/>
          </a:xfrm>
          <a:prstGeom prst="rect">
            <a:avLst/>
          </a:prstGeom>
          <a:solidFill>
            <a:srgbClr val="FEAE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594360" y="546891"/>
            <a:ext cx="4110990" cy="504825"/>
            <a:chOff x="-262890" y="542925"/>
            <a:chExt cx="4110990" cy="504825"/>
          </a:xfrm>
        </p:grpSpPr>
        <p:sp>
          <p:nvSpPr>
            <p:cNvPr id="51" name="矩形: 圆角 4"/>
            <p:cNvSpPr/>
            <p:nvPr/>
          </p:nvSpPr>
          <p:spPr>
            <a:xfrm>
              <a:off x="-262890" y="542925"/>
              <a:ext cx="4110990" cy="504825"/>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2" name="文本框 51"/>
            <p:cNvSpPr txBox="1"/>
            <p:nvPr/>
          </p:nvSpPr>
          <p:spPr>
            <a:xfrm>
              <a:off x="372289" y="564504"/>
              <a:ext cx="3229068" cy="4616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FEAEAE"/>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srgbClr val="FEAEAE"/>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3569484"/>
            <a:ext cx="12242007" cy="3304032"/>
          </a:xfrm>
          <a:prstGeom prst="rect">
            <a:avLst/>
          </a:prstGeom>
          <a:ln>
            <a:noFill/>
          </a:ln>
        </p:spPr>
      </p:pic>
      <p:pic>
        <p:nvPicPr>
          <p:cNvPr id="10" name="图片 9"/>
          <p:cNvPicPr>
            <a:picLocks noChangeAspect="1"/>
          </p:cNvPicPr>
          <p:nvPr/>
        </p:nvPicPr>
        <p:blipFill>
          <a:blip r:embed="rId2"/>
          <a:stretch>
            <a:fillRect/>
          </a:stretch>
        </p:blipFill>
        <p:spPr>
          <a:xfrm>
            <a:off x="0" y="3265906"/>
            <a:ext cx="12225338" cy="1109568"/>
          </a:xfrm>
          <a:prstGeom prst="rect">
            <a:avLst/>
          </a:prstGeom>
        </p:spPr>
      </p:pic>
      <p:sp>
        <p:nvSpPr>
          <p:cNvPr id="13" name="文本框 12"/>
          <p:cNvSpPr txBox="1"/>
          <p:nvPr/>
        </p:nvSpPr>
        <p:spPr>
          <a:xfrm>
            <a:off x="155119" y="406545"/>
            <a:ext cx="3229068" cy="4616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white"/>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16" name="组合 15"/>
          <p:cNvGrpSpPr/>
          <p:nvPr/>
        </p:nvGrpSpPr>
        <p:grpSpPr>
          <a:xfrm>
            <a:off x="-480060" y="384966"/>
            <a:ext cx="4110990" cy="504825"/>
            <a:chOff x="-262890" y="542925"/>
            <a:chExt cx="4110990" cy="504825"/>
          </a:xfrm>
        </p:grpSpPr>
        <p:sp>
          <p:nvSpPr>
            <p:cNvPr id="17" name="矩形: 圆角 16"/>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8" name="文本框 17"/>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9" name="矩形 18"/>
          <p:cNvSpPr/>
          <p:nvPr/>
        </p:nvSpPr>
        <p:spPr>
          <a:xfrm flipH="1">
            <a:off x="624330" y="1768815"/>
            <a:ext cx="10577069"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spring and autumn advertising This template is the spring and autumn advertising original  This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20" name="文本框 19"/>
          <p:cNvSpPr txBox="1"/>
          <p:nvPr/>
        </p:nvSpPr>
        <p:spPr>
          <a:xfrm>
            <a:off x="4663290" y="1307150"/>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r="10784"/>
          <a:stretch>
            <a:fillRect/>
          </a:stretch>
        </p:blipFill>
        <p:spPr>
          <a:xfrm>
            <a:off x="6029325" y="0"/>
            <a:ext cx="6162675" cy="6858000"/>
          </a:xfrm>
          <a:prstGeom prst="rect">
            <a:avLst/>
          </a:prstGeom>
        </p:spPr>
      </p:pic>
      <p:sp>
        <p:nvSpPr>
          <p:cNvPr id="6" name="矩形 5"/>
          <p:cNvSpPr/>
          <p:nvPr/>
        </p:nvSpPr>
        <p:spPr>
          <a:xfrm flipH="1">
            <a:off x="624331" y="2302518"/>
            <a:ext cx="4789291" cy="33606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spring and autumn advertising This template is the spring and autumn advertising original  This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7" name="文本框 6"/>
          <p:cNvSpPr txBox="1"/>
          <p:nvPr/>
        </p:nvSpPr>
        <p:spPr>
          <a:xfrm>
            <a:off x="1939522" y="1819272"/>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grpSp>
        <p:nvGrpSpPr>
          <p:cNvPr id="8" name="组合 7"/>
          <p:cNvGrpSpPr/>
          <p:nvPr/>
        </p:nvGrpSpPr>
        <p:grpSpPr>
          <a:xfrm>
            <a:off x="-480060" y="384966"/>
            <a:ext cx="4110990" cy="504825"/>
            <a:chOff x="-262890" y="542925"/>
            <a:chExt cx="4110990" cy="504825"/>
          </a:xfrm>
        </p:grpSpPr>
        <p:sp>
          <p:nvSpPr>
            <p:cNvPr id="9" name="矩形: 圆角 8"/>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0" name="文本框 9"/>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1" name="矩形 10"/>
          <p:cNvSpPr/>
          <p:nvPr/>
        </p:nvSpPr>
        <p:spPr>
          <a:xfrm flipH="1">
            <a:off x="0" y="6579166"/>
            <a:ext cx="354330" cy="141674"/>
          </a:xfrm>
          <a:prstGeom prst="rect">
            <a:avLst/>
          </a:prstGeom>
          <a:solidFill>
            <a:srgbClr val="FFA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720840"/>
            <a:ext cx="708660" cy="13716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5725341" y="0"/>
            <a:ext cx="1050099" cy="6858000"/>
          </a:xfrm>
          <a:prstGeom prst="line">
            <a:avLst/>
          </a:prstGeom>
          <a:ln w="63500" cmpd="dbl">
            <a:gradFill>
              <a:gsLst>
                <a:gs pos="19000">
                  <a:srgbClr val="FEB3BD"/>
                </a:gs>
                <a:gs pos="43000">
                  <a:srgbClr val="F7745B"/>
                </a:gs>
                <a:gs pos="65000">
                  <a:srgbClr val="B986AF"/>
                </a:gs>
                <a:gs pos="85000">
                  <a:srgbClr val="03458B"/>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9532108" y="1504949"/>
            <a:ext cx="1914525" cy="647700"/>
            <a:chOff x="985534" y="1790700"/>
            <a:chExt cx="1438276" cy="647700"/>
          </a:xfrm>
        </p:grpSpPr>
        <p:grpSp>
          <p:nvGrpSpPr>
            <p:cNvPr id="17" name="组合 16"/>
            <p:cNvGrpSpPr/>
            <p:nvPr/>
          </p:nvGrpSpPr>
          <p:grpSpPr>
            <a:xfrm>
              <a:off x="985534" y="1790700"/>
              <a:ext cx="1438276" cy="647700"/>
              <a:chOff x="971550" y="3105150"/>
              <a:chExt cx="1438276" cy="647700"/>
            </a:xfrm>
          </p:grpSpPr>
          <p:sp>
            <p:nvSpPr>
              <p:cNvPr id="19" name="矩形 18"/>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F94B4C"/>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F94B4C"/>
                </a:solidFill>
                <a:latin typeface="方正清刻本悦宋简体" panose="02000000000000000000" pitchFamily="2" charset="-122"/>
                <a:ea typeface="方正清刻本悦宋简体" panose="02000000000000000000" pitchFamily="2" charset="-122"/>
              </a:endParaRPr>
            </a:p>
          </p:txBody>
        </p:sp>
      </p:grpSp>
      <p:grpSp>
        <p:nvGrpSpPr>
          <p:cNvPr id="21" name="组合 20"/>
          <p:cNvGrpSpPr/>
          <p:nvPr/>
        </p:nvGrpSpPr>
        <p:grpSpPr>
          <a:xfrm>
            <a:off x="9532108" y="2698902"/>
            <a:ext cx="1914525" cy="647700"/>
            <a:chOff x="985534" y="1790700"/>
            <a:chExt cx="1438276" cy="647700"/>
          </a:xfrm>
        </p:grpSpPr>
        <p:grpSp>
          <p:nvGrpSpPr>
            <p:cNvPr id="22" name="组合 21"/>
            <p:cNvGrpSpPr/>
            <p:nvPr/>
          </p:nvGrpSpPr>
          <p:grpSpPr>
            <a:xfrm>
              <a:off x="985534" y="1790700"/>
              <a:ext cx="1438276" cy="647700"/>
              <a:chOff x="971550" y="3105150"/>
              <a:chExt cx="1438276" cy="647700"/>
            </a:xfrm>
          </p:grpSpPr>
          <p:sp>
            <p:nvSpPr>
              <p:cNvPr id="24" name="矩形 23"/>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1E4C97"/>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1E4C97"/>
                </a:solidFill>
                <a:latin typeface="方正清刻本悦宋简体" panose="02000000000000000000" pitchFamily="2" charset="-122"/>
                <a:ea typeface="方正清刻本悦宋简体" panose="02000000000000000000" pitchFamily="2" charset="-122"/>
              </a:endParaRPr>
            </a:p>
          </p:txBody>
        </p:sp>
      </p:grpSp>
      <p:grpSp>
        <p:nvGrpSpPr>
          <p:cNvPr id="26" name="组合 25"/>
          <p:cNvGrpSpPr/>
          <p:nvPr/>
        </p:nvGrpSpPr>
        <p:grpSpPr>
          <a:xfrm>
            <a:off x="9532108" y="3892855"/>
            <a:ext cx="1914525" cy="647700"/>
            <a:chOff x="985534" y="1790700"/>
            <a:chExt cx="1438276" cy="647700"/>
          </a:xfrm>
        </p:grpSpPr>
        <p:grpSp>
          <p:nvGrpSpPr>
            <p:cNvPr id="27" name="组合 26"/>
            <p:cNvGrpSpPr/>
            <p:nvPr/>
          </p:nvGrpSpPr>
          <p:grpSpPr>
            <a:xfrm>
              <a:off x="985534" y="1790700"/>
              <a:ext cx="1438276" cy="647700"/>
              <a:chOff x="971550" y="3105150"/>
              <a:chExt cx="1438276" cy="647700"/>
            </a:xfrm>
          </p:grpSpPr>
          <p:sp>
            <p:nvSpPr>
              <p:cNvPr id="29" name="矩形 28"/>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矩形 2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F94B4C"/>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F94B4C"/>
                </a:solidFill>
                <a:latin typeface="方正清刻本悦宋简体" panose="02000000000000000000" pitchFamily="2" charset="-122"/>
                <a:ea typeface="方正清刻本悦宋简体" panose="02000000000000000000" pitchFamily="2" charset="-122"/>
              </a:endParaRPr>
            </a:p>
          </p:txBody>
        </p:sp>
      </p:grpSp>
      <p:grpSp>
        <p:nvGrpSpPr>
          <p:cNvPr id="31" name="组合 30"/>
          <p:cNvGrpSpPr/>
          <p:nvPr/>
        </p:nvGrpSpPr>
        <p:grpSpPr>
          <a:xfrm>
            <a:off x="9532108" y="5086808"/>
            <a:ext cx="1914525" cy="647700"/>
            <a:chOff x="985534" y="1790700"/>
            <a:chExt cx="1438276" cy="647700"/>
          </a:xfrm>
        </p:grpSpPr>
        <p:grpSp>
          <p:nvGrpSpPr>
            <p:cNvPr id="32" name="组合 31"/>
            <p:cNvGrpSpPr/>
            <p:nvPr/>
          </p:nvGrpSpPr>
          <p:grpSpPr>
            <a:xfrm>
              <a:off x="985534" y="1790700"/>
              <a:ext cx="1438276" cy="647700"/>
              <a:chOff x="971550" y="3105150"/>
              <a:chExt cx="1438276" cy="647700"/>
            </a:xfrm>
          </p:grpSpPr>
          <p:sp>
            <p:nvSpPr>
              <p:cNvPr id="34" name="矩形 33"/>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1E4C97"/>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1E4C97"/>
                </a:solidFill>
                <a:latin typeface="方正清刻本悦宋简体" panose="02000000000000000000" pitchFamily="2" charset="-122"/>
                <a:ea typeface="方正清刻本悦宋简体" panose="02000000000000000000" pitchFamily="2" charset="-122"/>
              </a:endParaRPr>
            </a:p>
          </p:txBody>
        </p:sp>
      </p:grpSp>
      <p:grpSp>
        <p:nvGrpSpPr>
          <p:cNvPr id="36" name="组合 35"/>
          <p:cNvGrpSpPr/>
          <p:nvPr/>
        </p:nvGrpSpPr>
        <p:grpSpPr>
          <a:xfrm>
            <a:off x="7146912" y="1504949"/>
            <a:ext cx="1914525" cy="647700"/>
            <a:chOff x="985534" y="1790700"/>
            <a:chExt cx="1438276" cy="647700"/>
          </a:xfrm>
        </p:grpSpPr>
        <p:grpSp>
          <p:nvGrpSpPr>
            <p:cNvPr id="37" name="组合 36"/>
            <p:cNvGrpSpPr/>
            <p:nvPr/>
          </p:nvGrpSpPr>
          <p:grpSpPr>
            <a:xfrm>
              <a:off x="985534" y="1790700"/>
              <a:ext cx="1438276" cy="647700"/>
              <a:chOff x="971550" y="3105150"/>
              <a:chExt cx="1438276" cy="647700"/>
            </a:xfrm>
          </p:grpSpPr>
          <p:sp>
            <p:nvSpPr>
              <p:cNvPr id="39" name="矩形 38"/>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1E4C97"/>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1E4C97"/>
                </a:solidFill>
                <a:latin typeface="方正清刻本悦宋简体" panose="02000000000000000000" pitchFamily="2" charset="-122"/>
                <a:ea typeface="方正清刻本悦宋简体" panose="02000000000000000000" pitchFamily="2" charset="-122"/>
              </a:endParaRPr>
            </a:p>
          </p:txBody>
        </p:sp>
      </p:grpSp>
      <p:grpSp>
        <p:nvGrpSpPr>
          <p:cNvPr id="41" name="组合 40"/>
          <p:cNvGrpSpPr/>
          <p:nvPr/>
        </p:nvGrpSpPr>
        <p:grpSpPr>
          <a:xfrm>
            <a:off x="7146912" y="2698902"/>
            <a:ext cx="1914525" cy="647700"/>
            <a:chOff x="985534" y="1790700"/>
            <a:chExt cx="1438276" cy="647700"/>
          </a:xfrm>
        </p:grpSpPr>
        <p:grpSp>
          <p:nvGrpSpPr>
            <p:cNvPr id="42" name="组合 41"/>
            <p:cNvGrpSpPr/>
            <p:nvPr/>
          </p:nvGrpSpPr>
          <p:grpSpPr>
            <a:xfrm>
              <a:off x="985534" y="1790700"/>
              <a:ext cx="1438276" cy="647700"/>
              <a:chOff x="971550" y="3105150"/>
              <a:chExt cx="1438276" cy="647700"/>
            </a:xfrm>
          </p:grpSpPr>
          <p:sp>
            <p:nvSpPr>
              <p:cNvPr id="44" name="矩形 43"/>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3" name="矩形 4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F94B4C"/>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F94B4C"/>
                </a:solidFill>
                <a:latin typeface="方正清刻本悦宋简体" panose="02000000000000000000" pitchFamily="2" charset="-122"/>
                <a:ea typeface="方正清刻本悦宋简体" panose="02000000000000000000" pitchFamily="2" charset="-122"/>
              </a:endParaRPr>
            </a:p>
          </p:txBody>
        </p:sp>
      </p:grpSp>
      <p:grpSp>
        <p:nvGrpSpPr>
          <p:cNvPr id="46" name="组合 45"/>
          <p:cNvGrpSpPr/>
          <p:nvPr/>
        </p:nvGrpSpPr>
        <p:grpSpPr>
          <a:xfrm>
            <a:off x="7146912" y="3892855"/>
            <a:ext cx="1914525" cy="647700"/>
            <a:chOff x="985534" y="1790700"/>
            <a:chExt cx="1438276" cy="647700"/>
          </a:xfrm>
        </p:grpSpPr>
        <p:grpSp>
          <p:nvGrpSpPr>
            <p:cNvPr id="47" name="组合 46"/>
            <p:cNvGrpSpPr/>
            <p:nvPr/>
          </p:nvGrpSpPr>
          <p:grpSpPr>
            <a:xfrm>
              <a:off x="985534" y="1790700"/>
              <a:ext cx="1438276" cy="647700"/>
              <a:chOff x="971550" y="3105150"/>
              <a:chExt cx="1438276" cy="647700"/>
            </a:xfrm>
          </p:grpSpPr>
          <p:sp>
            <p:nvSpPr>
              <p:cNvPr id="49" name="矩形 48"/>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矩形 49"/>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1E4C97"/>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1E4C97"/>
                </a:solidFill>
                <a:latin typeface="方正清刻本悦宋简体" panose="02000000000000000000" pitchFamily="2" charset="-122"/>
                <a:ea typeface="方正清刻本悦宋简体" panose="02000000000000000000" pitchFamily="2" charset="-122"/>
              </a:endParaRPr>
            </a:p>
          </p:txBody>
        </p:sp>
      </p:grpSp>
      <p:grpSp>
        <p:nvGrpSpPr>
          <p:cNvPr id="51" name="组合 50"/>
          <p:cNvGrpSpPr/>
          <p:nvPr/>
        </p:nvGrpSpPr>
        <p:grpSpPr>
          <a:xfrm>
            <a:off x="7146912" y="5086808"/>
            <a:ext cx="1914525" cy="647700"/>
            <a:chOff x="985534" y="1790700"/>
            <a:chExt cx="1438276" cy="647700"/>
          </a:xfrm>
        </p:grpSpPr>
        <p:grpSp>
          <p:nvGrpSpPr>
            <p:cNvPr id="52" name="组合 51"/>
            <p:cNvGrpSpPr/>
            <p:nvPr/>
          </p:nvGrpSpPr>
          <p:grpSpPr>
            <a:xfrm>
              <a:off x="985534" y="1790700"/>
              <a:ext cx="1438276" cy="647700"/>
              <a:chOff x="971550" y="3105150"/>
              <a:chExt cx="1438276" cy="647700"/>
            </a:xfrm>
          </p:grpSpPr>
          <p:sp>
            <p:nvSpPr>
              <p:cNvPr id="54" name="矩形 53"/>
              <p:cNvSpPr/>
              <p:nvPr/>
            </p:nvSpPr>
            <p:spPr>
              <a:xfrm>
                <a:off x="1049673" y="3105150"/>
                <a:ext cx="1281442"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矩形 54"/>
              <p:cNvSpPr/>
              <p:nvPr/>
            </p:nvSpPr>
            <p:spPr>
              <a:xfrm>
                <a:off x="971550" y="3105150"/>
                <a:ext cx="1438276" cy="6477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3" name="矩形 5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rgbClr val="F94B4C"/>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F94B4C"/>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56" t="-389" r="-156" b="17191"/>
          <a:stretch>
            <a:fillRect/>
          </a:stretch>
        </p:blipFill>
        <p:spPr>
          <a:xfrm flipH="1">
            <a:off x="-1" y="-53134"/>
            <a:ext cx="12258675" cy="5705713"/>
          </a:xfrm>
          <a:prstGeom prst="rect">
            <a:avLst/>
          </a:prstGeom>
        </p:spPr>
      </p:pic>
      <p:sp>
        <p:nvSpPr>
          <p:cNvPr id="8" name="矩形 4"/>
          <p:cNvSpPr/>
          <p:nvPr/>
        </p:nvSpPr>
        <p:spPr>
          <a:xfrm>
            <a:off x="5062532" y="3274589"/>
            <a:ext cx="3714747" cy="3619499"/>
          </a:xfrm>
          <a:custGeom>
            <a:avLst/>
            <a:gdLst>
              <a:gd name="connsiteX0" fmla="*/ 0 w 3929063"/>
              <a:gd name="connsiteY0" fmla="*/ 0 h 3428999"/>
              <a:gd name="connsiteX1" fmla="*/ 3929063 w 3929063"/>
              <a:gd name="connsiteY1" fmla="*/ 0 h 3428999"/>
              <a:gd name="connsiteX2" fmla="*/ 3929063 w 3929063"/>
              <a:gd name="connsiteY2" fmla="*/ 3428999 h 3428999"/>
              <a:gd name="connsiteX3" fmla="*/ 0 w 3929063"/>
              <a:gd name="connsiteY3" fmla="*/ 3428999 h 3428999"/>
              <a:gd name="connsiteX4" fmla="*/ 0 w 3929063"/>
              <a:gd name="connsiteY4" fmla="*/ 0 h 3428999"/>
              <a:gd name="connsiteX0-1" fmla="*/ 0 w 3929063"/>
              <a:gd name="connsiteY0-2" fmla="*/ 1133475 h 4562474"/>
              <a:gd name="connsiteX1-3" fmla="*/ 3538538 w 3929063"/>
              <a:gd name="connsiteY1-4" fmla="*/ 0 h 4562474"/>
              <a:gd name="connsiteX2-5" fmla="*/ 3929063 w 3929063"/>
              <a:gd name="connsiteY2-6" fmla="*/ 4562474 h 4562474"/>
              <a:gd name="connsiteX3-7" fmla="*/ 0 w 3929063"/>
              <a:gd name="connsiteY3-8" fmla="*/ 4562474 h 4562474"/>
              <a:gd name="connsiteX4-9" fmla="*/ 0 w 3929063"/>
              <a:gd name="connsiteY4-10" fmla="*/ 1133475 h 4562474"/>
              <a:gd name="connsiteX0-11" fmla="*/ 0 w 3929063"/>
              <a:gd name="connsiteY0-12" fmla="*/ 219075 h 3648074"/>
              <a:gd name="connsiteX1-13" fmla="*/ 3071813 w 3929063"/>
              <a:gd name="connsiteY1-14" fmla="*/ 0 h 3648074"/>
              <a:gd name="connsiteX2-15" fmla="*/ 3929063 w 3929063"/>
              <a:gd name="connsiteY2-16" fmla="*/ 3648074 h 3648074"/>
              <a:gd name="connsiteX3-17" fmla="*/ 0 w 3929063"/>
              <a:gd name="connsiteY3-18" fmla="*/ 3648074 h 3648074"/>
              <a:gd name="connsiteX4-19" fmla="*/ 0 w 3929063"/>
              <a:gd name="connsiteY4-20" fmla="*/ 219075 h 3648074"/>
              <a:gd name="connsiteX0-21" fmla="*/ 0 w 3929063"/>
              <a:gd name="connsiteY0-22" fmla="*/ 0 h 3428999"/>
              <a:gd name="connsiteX1-23" fmla="*/ 3490913 w 3929063"/>
              <a:gd name="connsiteY1-24" fmla="*/ 628650 h 3428999"/>
              <a:gd name="connsiteX2-25" fmla="*/ 3929063 w 3929063"/>
              <a:gd name="connsiteY2-26" fmla="*/ 3428999 h 3428999"/>
              <a:gd name="connsiteX3-27" fmla="*/ 0 w 3929063"/>
              <a:gd name="connsiteY3-28" fmla="*/ 3428999 h 3428999"/>
              <a:gd name="connsiteX4-29" fmla="*/ 0 w 3929063"/>
              <a:gd name="connsiteY4-30" fmla="*/ 0 h 34289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29063" h="3428999">
                <a:moveTo>
                  <a:pt x="0" y="0"/>
                </a:moveTo>
                <a:lnTo>
                  <a:pt x="3490913" y="628650"/>
                </a:lnTo>
                <a:lnTo>
                  <a:pt x="3929063" y="3428999"/>
                </a:lnTo>
                <a:lnTo>
                  <a:pt x="0" y="3428999"/>
                </a:lnTo>
                <a:lnTo>
                  <a:pt x="0" y="0"/>
                </a:lnTo>
                <a:close/>
              </a:path>
            </a:pathLst>
          </a:custGeom>
          <a:solidFill>
            <a:srgbClr val="02599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3"/>
          <p:cNvSpPr/>
          <p:nvPr/>
        </p:nvSpPr>
        <p:spPr>
          <a:xfrm>
            <a:off x="1347786" y="2343150"/>
            <a:ext cx="3714746" cy="4514851"/>
          </a:xfrm>
          <a:custGeom>
            <a:avLst/>
            <a:gdLst>
              <a:gd name="connsiteX0" fmla="*/ 0 w 3929063"/>
              <a:gd name="connsiteY0" fmla="*/ 0 h 4448175"/>
              <a:gd name="connsiteX1" fmla="*/ 3929063 w 3929063"/>
              <a:gd name="connsiteY1" fmla="*/ 0 h 4448175"/>
              <a:gd name="connsiteX2" fmla="*/ 3929063 w 3929063"/>
              <a:gd name="connsiteY2" fmla="*/ 4448175 h 4448175"/>
              <a:gd name="connsiteX3" fmla="*/ 0 w 3929063"/>
              <a:gd name="connsiteY3" fmla="*/ 4448175 h 4448175"/>
              <a:gd name="connsiteX4" fmla="*/ 0 w 3929063"/>
              <a:gd name="connsiteY4" fmla="*/ 0 h 4448175"/>
              <a:gd name="connsiteX0-1" fmla="*/ 85725 w 3929063"/>
              <a:gd name="connsiteY0-2" fmla="*/ 0 h 4943475"/>
              <a:gd name="connsiteX1-3" fmla="*/ 3929063 w 3929063"/>
              <a:gd name="connsiteY1-4" fmla="*/ 495300 h 4943475"/>
              <a:gd name="connsiteX2-5" fmla="*/ 3929063 w 3929063"/>
              <a:gd name="connsiteY2-6" fmla="*/ 4943475 h 4943475"/>
              <a:gd name="connsiteX3-7" fmla="*/ 0 w 3929063"/>
              <a:gd name="connsiteY3-8" fmla="*/ 4943475 h 4943475"/>
              <a:gd name="connsiteX4-9" fmla="*/ 85725 w 3929063"/>
              <a:gd name="connsiteY4-10" fmla="*/ 0 h 4943475"/>
              <a:gd name="connsiteX0-11" fmla="*/ 85725 w 3948113"/>
              <a:gd name="connsiteY0-12" fmla="*/ 0 h 4943475"/>
              <a:gd name="connsiteX1-13" fmla="*/ 3948113 w 3948113"/>
              <a:gd name="connsiteY1-14" fmla="*/ 19050 h 4943475"/>
              <a:gd name="connsiteX2-15" fmla="*/ 3929063 w 3948113"/>
              <a:gd name="connsiteY2-16" fmla="*/ 4943475 h 4943475"/>
              <a:gd name="connsiteX3-17" fmla="*/ 0 w 3948113"/>
              <a:gd name="connsiteY3-18" fmla="*/ 4943475 h 4943475"/>
              <a:gd name="connsiteX4-19" fmla="*/ 85725 w 3948113"/>
              <a:gd name="connsiteY4-20" fmla="*/ 0 h 4943475"/>
              <a:gd name="connsiteX0-21" fmla="*/ 85725 w 3929063"/>
              <a:gd name="connsiteY0-22" fmla="*/ 0 h 4943475"/>
              <a:gd name="connsiteX1-23" fmla="*/ 3595688 w 3929063"/>
              <a:gd name="connsiteY1-24" fmla="*/ 514350 h 4943475"/>
              <a:gd name="connsiteX2-25" fmla="*/ 3929063 w 3929063"/>
              <a:gd name="connsiteY2-26" fmla="*/ 4943475 h 4943475"/>
              <a:gd name="connsiteX3-27" fmla="*/ 0 w 3929063"/>
              <a:gd name="connsiteY3-28" fmla="*/ 4943475 h 4943475"/>
              <a:gd name="connsiteX4-29" fmla="*/ 85725 w 3929063"/>
              <a:gd name="connsiteY4-30" fmla="*/ 0 h 4943475"/>
              <a:gd name="connsiteX0-31" fmla="*/ 85725 w 3929063"/>
              <a:gd name="connsiteY0-32" fmla="*/ 0 h 4943475"/>
              <a:gd name="connsiteX1-33" fmla="*/ 3929063 w 3929063"/>
              <a:gd name="connsiteY1-34" fmla="*/ 514350 h 4943475"/>
              <a:gd name="connsiteX2-35" fmla="*/ 3929063 w 3929063"/>
              <a:gd name="connsiteY2-36" fmla="*/ 4943475 h 4943475"/>
              <a:gd name="connsiteX3-37" fmla="*/ 0 w 3929063"/>
              <a:gd name="connsiteY3-38" fmla="*/ 4943475 h 4943475"/>
              <a:gd name="connsiteX4-39" fmla="*/ 85725 w 3929063"/>
              <a:gd name="connsiteY4-40" fmla="*/ 0 h 4943475"/>
              <a:gd name="connsiteX0-41" fmla="*/ 438150 w 3929063"/>
              <a:gd name="connsiteY0-42" fmla="*/ 175073 h 4429125"/>
              <a:gd name="connsiteX1-43" fmla="*/ 3929063 w 3929063"/>
              <a:gd name="connsiteY1-44" fmla="*/ 0 h 4429125"/>
              <a:gd name="connsiteX2-45" fmla="*/ 3929063 w 3929063"/>
              <a:gd name="connsiteY2-46" fmla="*/ 4429125 h 4429125"/>
              <a:gd name="connsiteX3-47" fmla="*/ 0 w 3929063"/>
              <a:gd name="connsiteY3-48" fmla="*/ 4429125 h 4429125"/>
              <a:gd name="connsiteX4-49" fmla="*/ 438150 w 3929063"/>
              <a:gd name="connsiteY4-50" fmla="*/ 175073 h 44291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29063" h="4429125">
                <a:moveTo>
                  <a:pt x="438150" y="175073"/>
                </a:moveTo>
                <a:lnTo>
                  <a:pt x="3929063" y="0"/>
                </a:lnTo>
                <a:lnTo>
                  <a:pt x="3929063" y="4429125"/>
                </a:lnTo>
                <a:lnTo>
                  <a:pt x="0" y="4429125"/>
                </a:lnTo>
                <a:lnTo>
                  <a:pt x="438150" y="175073"/>
                </a:lnTo>
                <a:close/>
              </a:path>
            </a:pathLst>
          </a:custGeom>
          <a:solidFill>
            <a:srgbClr val="FF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1899417" y="3209535"/>
            <a:ext cx="2933702" cy="33606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a:t>
            </a:r>
            <a:endPar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6" name="矩形 5"/>
          <p:cNvSpPr/>
          <p:nvPr/>
        </p:nvSpPr>
        <p:spPr>
          <a:xfrm flipH="1">
            <a:off x="5384750" y="4442280"/>
            <a:ext cx="2881464" cy="188327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7" name="矩形 6"/>
          <p:cNvSpPr/>
          <p:nvPr/>
        </p:nvSpPr>
        <p:spPr>
          <a:xfrm>
            <a:off x="6096000" y="4134503"/>
            <a:ext cx="1312765"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2548776" y="2859225"/>
            <a:ext cx="1312765"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10393585" y="6550223"/>
            <a:ext cx="1798415" cy="307777"/>
          </a:xfrm>
          <a:prstGeom prst="rect">
            <a:avLst/>
          </a:prstGeom>
          <a:solidFill>
            <a:srgbClr val="FE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725275" y="6314212"/>
            <a:ext cx="466725" cy="236011"/>
          </a:xfrm>
          <a:prstGeom prst="rect">
            <a:avLst/>
          </a:prstGeom>
          <a:solidFill>
            <a:srgbClr val="025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51024" y="519621"/>
            <a:ext cx="4110990" cy="504825"/>
            <a:chOff x="-262890" y="542925"/>
            <a:chExt cx="4110990" cy="504825"/>
          </a:xfrm>
        </p:grpSpPr>
        <p:sp>
          <p:nvSpPr>
            <p:cNvPr id="13" name="矩形: 圆角 12"/>
            <p:cNvSpPr/>
            <p:nvPr/>
          </p:nvSpPr>
          <p:spPr>
            <a:xfrm>
              <a:off x="-262890" y="542925"/>
              <a:ext cx="4110990" cy="5048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4" name="文本框 1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rgbClr val="02599D"/>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rgbClr val="02599D"/>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4059757" y="857845"/>
            <a:ext cx="4072481" cy="3846909"/>
          </a:xfrm>
          <a:prstGeom prst="rect">
            <a:avLst/>
          </a:prstGeom>
        </p:spPr>
      </p:pic>
      <p:sp>
        <p:nvSpPr>
          <p:cNvPr id="10" name="文本框 10"/>
          <p:cNvSpPr txBox="1"/>
          <p:nvPr/>
        </p:nvSpPr>
        <p:spPr>
          <a:xfrm flipH="1">
            <a:off x="1105251" y="2328210"/>
            <a:ext cx="3466749" cy="116769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1" name="文本框 10"/>
          <p:cNvSpPr txBox="1"/>
          <p:nvPr/>
        </p:nvSpPr>
        <p:spPr>
          <a:xfrm flipH="1">
            <a:off x="7744176" y="2332320"/>
            <a:ext cx="3466749" cy="116769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2" name="文本框 10"/>
          <p:cNvSpPr txBox="1"/>
          <p:nvPr/>
        </p:nvSpPr>
        <p:spPr>
          <a:xfrm flipH="1">
            <a:off x="2410351" y="5386461"/>
            <a:ext cx="7067199"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80060" y="384966"/>
            <a:ext cx="4110990" cy="504825"/>
            <a:chOff x="-262890" y="542925"/>
            <a:chExt cx="4110990" cy="504825"/>
          </a:xfrm>
        </p:grpSpPr>
        <p:sp>
          <p:nvSpPr>
            <p:cNvPr id="14" name="矩形: 圆角 13"/>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5" name="文本框 1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6" name="文本框 15"/>
          <p:cNvSpPr txBox="1"/>
          <p:nvPr/>
        </p:nvSpPr>
        <p:spPr>
          <a:xfrm>
            <a:off x="1644249" y="1837816"/>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sp>
        <p:nvSpPr>
          <p:cNvPr id="18" name="文本框 17"/>
          <p:cNvSpPr txBox="1"/>
          <p:nvPr/>
        </p:nvSpPr>
        <p:spPr>
          <a:xfrm>
            <a:off x="8226024" y="1837816"/>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sp>
        <p:nvSpPr>
          <p:cNvPr id="19" name="文本框 18"/>
          <p:cNvSpPr txBox="1"/>
          <p:nvPr/>
        </p:nvSpPr>
        <p:spPr>
          <a:xfrm>
            <a:off x="5075033" y="4951519"/>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sp>
        <p:nvSpPr>
          <p:cNvPr id="21" name="矩形 20"/>
          <p:cNvSpPr/>
          <p:nvPr/>
        </p:nvSpPr>
        <p:spPr>
          <a:xfrm>
            <a:off x="0" y="6654753"/>
            <a:ext cx="12192000" cy="203247"/>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60" y="384966"/>
            <a:ext cx="4110990" cy="504825"/>
            <a:chOff x="-262890" y="542925"/>
            <a:chExt cx="4110990" cy="504825"/>
          </a:xfrm>
        </p:grpSpPr>
        <p:sp>
          <p:nvSpPr>
            <p:cNvPr id="3" name="矩形: 圆角 2"/>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6" name="矩形 5"/>
          <p:cNvSpPr/>
          <p:nvPr/>
        </p:nvSpPr>
        <p:spPr>
          <a:xfrm>
            <a:off x="0" y="6654753"/>
            <a:ext cx="12192000" cy="203247"/>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7" name="组合 6"/>
          <p:cNvGrpSpPr/>
          <p:nvPr/>
        </p:nvGrpSpPr>
        <p:grpSpPr>
          <a:xfrm>
            <a:off x="882357" y="1816258"/>
            <a:ext cx="2748573" cy="1396327"/>
            <a:chOff x="1223657" y="1645130"/>
            <a:chExt cx="2748573" cy="1396327"/>
          </a:xfrm>
        </p:grpSpPr>
        <p:sp>
          <p:nvSpPr>
            <p:cNvPr id="8" name="文本框 7"/>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9" name="矩形 8"/>
            <p:cNvSpPr/>
            <p:nvPr/>
          </p:nvSpPr>
          <p:spPr>
            <a:xfrm>
              <a:off x="1974794" y="1645130"/>
              <a:ext cx="1446832"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grpSp>
      <p:grpSp>
        <p:nvGrpSpPr>
          <p:cNvPr id="10" name="组合 9"/>
          <p:cNvGrpSpPr/>
          <p:nvPr/>
        </p:nvGrpSpPr>
        <p:grpSpPr>
          <a:xfrm>
            <a:off x="882357" y="4087392"/>
            <a:ext cx="2748573" cy="1396327"/>
            <a:chOff x="1223657" y="1645130"/>
            <a:chExt cx="2748573" cy="1396327"/>
          </a:xfrm>
        </p:grpSpPr>
        <p:sp>
          <p:nvSpPr>
            <p:cNvPr id="11" name="文本框 10"/>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12" name="矩形 11"/>
            <p:cNvSpPr/>
            <p:nvPr/>
          </p:nvSpPr>
          <p:spPr>
            <a:xfrm>
              <a:off x="1974794" y="1645130"/>
              <a:ext cx="1446832"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grpSp>
      <p:grpSp>
        <p:nvGrpSpPr>
          <p:cNvPr id="13" name="组合 12"/>
          <p:cNvGrpSpPr/>
          <p:nvPr/>
        </p:nvGrpSpPr>
        <p:grpSpPr>
          <a:xfrm>
            <a:off x="8267255" y="1816258"/>
            <a:ext cx="2748573" cy="1396327"/>
            <a:chOff x="1223657" y="1645130"/>
            <a:chExt cx="2748573" cy="1396327"/>
          </a:xfrm>
        </p:grpSpPr>
        <p:sp>
          <p:nvSpPr>
            <p:cNvPr id="14" name="文本框 13"/>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15" name="矩形 14"/>
            <p:cNvSpPr/>
            <p:nvPr/>
          </p:nvSpPr>
          <p:spPr>
            <a:xfrm>
              <a:off x="1974794" y="1645130"/>
              <a:ext cx="1446832"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grpSp>
      <p:grpSp>
        <p:nvGrpSpPr>
          <p:cNvPr id="16" name="组合 15"/>
          <p:cNvGrpSpPr/>
          <p:nvPr/>
        </p:nvGrpSpPr>
        <p:grpSpPr>
          <a:xfrm>
            <a:off x="8267255" y="4087392"/>
            <a:ext cx="2748573" cy="1396327"/>
            <a:chOff x="1223657" y="1645130"/>
            <a:chExt cx="2748573" cy="1396327"/>
          </a:xfrm>
        </p:grpSpPr>
        <p:sp>
          <p:nvSpPr>
            <p:cNvPr id="17" name="文本框 16"/>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18" name="矩形 17"/>
            <p:cNvSpPr/>
            <p:nvPr/>
          </p:nvSpPr>
          <p:spPr>
            <a:xfrm>
              <a:off x="1974794" y="1645130"/>
              <a:ext cx="1446832"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grpSp>
      <p:grpSp>
        <p:nvGrpSpPr>
          <p:cNvPr id="23" name="组合 22"/>
          <p:cNvGrpSpPr/>
          <p:nvPr/>
        </p:nvGrpSpPr>
        <p:grpSpPr>
          <a:xfrm>
            <a:off x="4138357" y="2115561"/>
            <a:ext cx="3580769" cy="3264803"/>
            <a:chOff x="4200959" y="2061504"/>
            <a:chExt cx="3580769" cy="3264803"/>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13958" r="24456"/>
            <a:stretch>
              <a:fillRect/>
            </a:stretch>
          </p:blipFill>
          <p:spPr>
            <a:xfrm>
              <a:off x="4522529" y="2307145"/>
              <a:ext cx="3071212" cy="2805113"/>
            </a:xfrm>
            <a:prstGeom prst="rect">
              <a:avLst/>
            </a:prstGeom>
          </p:spPr>
        </p:pic>
        <p:sp>
          <p:nvSpPr>
            <p:cNvPr id="19" name="半闭框 18"/>
            <p:cNvSpPr/>
            <p:nvPr/>
          </p:nvSpPr>
          <p:spPr>
            <a:xfrm>
              <a:off x="4200959" y="2061504"/>
              <a:ext cx="375974" cy="333374"/>
            </a:xfrm>
            <a:prstGeom prst="halfFrame">
              <a:avLst>
                <a:gd name="adj1" fmla="val 5198"/>
                <a:gd name="adj2" fmla="val 5198"/>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半闭框 19"/>
            <p:cNvSpPr/>
            <p:nvPr/>
          </p:nvSpPr>
          <p:spPr>
            <a:xfrm flipV="1">
              <a:off x="4200959" y="4992933"/>
              <a:ext cx="375974" cy="333374"/>
            </a:xfrm>
            <a:prstGeom prst="halfFrame">
              <a:avLst>
                <a:gd name="adj1" fmla="val 5198"/>
                <a:gd name="adj2" fmla="val 5198"/>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半闭框 20"/>
            <p:cNvSpPr/>
            <p:nvPr/>
          </p:nvSpPr>
          <p:spPr>
            <a:xfrm flipH="1">
              <a:off x="7405754" y="2061504"/>
              <a:ext cx="375974" cy="333374"/>
            </a:xfrm>
            <a:prstGeom prst="halfFrame">
              <a:avLst>
                <a:gd name="adj1" fmla="val 5198"/>
                <a:gd name="adj2" fmla="val 5198"/>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半闭框 21"/>
            <p:cNvSpPr/>
            <p:nvPr/>
          </p:nvSpPr>
          <p:spPr>
            <a:xfrm flipH="1" flipV="1">
              <a:off x="7405754" y="4992933"/>
              <a:ext cx="375974" cy="333374"/>
            </a:xfrm>
            <a:prstGeom prst="halfFrame">
              <a:avLst>
                <a:gd name="adj1" fmla="val 5198"/>
                <a:gd name="adj2" fmla="val 5198"/>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6"/>
          <p:cNvSpPr/>
          <p:nvPr/>
        </p:nvSpPr>
        <p:spPr>
          <a:xfrm>
            <a:off x="7935848" y="0"/>
            <a:ext cx="4000500" cy="6858000"/>
          </a:xfrm>
          <a:custGeom>
            <a:avLst/>
            <a:gdLst>
              <a:gd name="connsiteX0" fmla="*/ 0 w 4000500"/>
              <a:gd name="connsiteY0" fmla="*/ 0 h 6858000"/>
              <a:gd name="connsiteX1" fmla="*/ 4000500 w 4000500"/>
              <a:gd name="connsiteY1" fmla="*/ 0 h 6858000"/>
              <a:gd name="connsiteX2" fmla="*/ 4000500 w 4000500"/>
              <a:gd name="connsiteY2" fmla="*/ 6858000 h 6858000"/>
              <a:gd name="connsiteX3" fmla="*/ 0 w 4000500"/>
              <a:gd name="connsiteY3" fmla="*/ 6858000 h 6858000"/>
              <a:gd name="connsiteX4" fmla="*/ 0 w 4000500"/>
              <a:gd name="connsiteY4" fmla="*/ 0 h 6858000"/>
              <a:gd name="connsiteX0-1" fmla="*/ 0 w 4000500"/>
              <a:gd name="connsiteY0-2" fmla="*/ 0 h 6858000"/>
              <a:gd name="connsiteX1-3" fmla="*/ 4000500 w 4000500"/>
              <a:gd name="connsiteY1-4" fmla="*/ 0 h 6858000"/>
              <a:gd name="connsiteX2-5" fmla="*/ 4000500 w 4000500"/>
              <a:gd name="connsiteY2-6" fmla="*/ 6858000 h 6858000"/>
              <a:gd name="connsiteX3-7" fmla="*/ 0 w 4000500"/>
              <a:gd name="connsiteY3-8" fmla="*/ 6858000 h 6858000"/>
              <a:gd name="connsiteX4-9" fmla="*/ 0 w 4000500"/>
              <a:gd name="connsiteY4-10" fmla="*/ 0 h 6858000"/>
              <a:gd name="connsiteX0-11" fmla="*/ 0 w 4000500"/>
              <a:gd name="connsiteY0-12" fmla="*/ 0 h 6858000"/>
              <a:gd name="connsiteX1-13" fmla="*/ 4000500 w 4000500"/>
              <a:gd name="connsiteY1-14" fmla="*/ 0 h 6858000"/>
              <a:gd name="connsiteX2-15" fmla="*/ 4000500 w 4000500"/>
              <a:gd name="connsiteY2-16" fmla="*/ 6858000 h 6858000"/>
              <a:gd name="connsiteX3-17" fmla="*/ 0 w 4000500"/>
              <a:gd name="connsiteY3-18" fmla="*/ 6858000 h 6858000"/>
              <a:gd name="connsiteX4-19" fmla="*/ 0 w 4000500"/>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00500" h="6858000">
                <a:moveTo>
                  <a:pt x="0" y="0"/>
                </a:moveTo>
                <a:lnTo>
                  <a:pt x="4000500" y="0"/>
                </a:lnTo>
                <a:lnTo>
                  <a:pt x="4000500" y="6858000"/>
                </a:lnTo>
                <a:lnTo>
                  <a:pt x="0" y="6858000"/>
                </a:lnTo>
                <a:cubicBezTo>
                  <a:pt x="1057275" y="5276850"/>
                  <a:pt x="1638300" y="2828925"/>
                  <a:pt x="0" y="0"/>
                </a:cubicBezTo>
                <a:close/>
              </a:path>
            </a:pathLst>
          </a:custGeom>
          <a:solidFill>
            <a:srgbClr val="1E4C9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2254113" y="1458723"/>
            <a:ext cx="621208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4" name="组合 3"/>
          <p:cNvGrpSpPr/>
          <p:nvPr/>
        </p:nvGrpSpPr>
        <p:grpSpPr>
          <a:xfrm>
            <a:off x="687250" y="1586300"/>
            <a:ext cx="1438276" cy="647700"/>
            <a:chOff x="985534" y="1790700"/>
            <a:chExt cx="1438276" cy="647700"/>
          </a:xfrm>
        </p:grpSpPr>
        <p:grpSp>
          <p:nvGrpSpPr>
            <p:cNvPr id="5" name="组合 4"/>
            <p:cNvGrpSpPr/>
            <p:nvPr/>
          </p:nvGrpSpPr>
          <p:grpSpPr>
            <a:xfrm>
              <a:off x="985534" y="1790700"/>
              <a:ext cx="1438276" cy="647700"/>
              <a:chOff x="971550" y="3105150"/>
              <a:chExt cx="1438276" cy="647700"/>
            </a:xfrm>
          </p:grpSpPr>
          <p:sp>
            <p:nvSpPr>
              <p:cNvPr id="7" name="矩形 6"/>
              <p:cNvSpPr/>
              <p:nvPr/>
            </p:nvSpPr>
            <p:spPr>
              <a:xfrm>
                <a:off x="1100138" y="3105150"/>
                <a:ext cx="1181100" cy="647700"/>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971550" y="3105150"/>
                <a:ext cx="1438276" cy="647700"/>
              </a:xfrm>
              <a:prstGeom prst="rect">
                <a:avLst/>
              </a:prstGeom>
              <a:noFill/>
              <a:ln>
                <a:solidFill>
                  <a:srgbClr val="D49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0" name="矩形 9"/>
          <p:cNvSpPr/>
          <p:nvPr/>
        </p:nvSpPr>
        <p:spPr>
          <a:xfrm flipH="1">
            <a:off x="2254113" y="2663672"/>
            <a:ext cx="614763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1" name="组合 10"/>
          <p:cNvGrpSpPr/>
          <p:nvPr/>
        </p:nvGrpSpPr>
        <p:grpSpPr>
          <a:xfrm>
            <a:off x="687250" y="2791249"/>
            <a:ext cx="1438276" cy="647700"/>
            <a:chOff x="985534" y="1790700"/>
            <a:chExt cx="1438276" cy="647700"/>
          </a:xfrm>
        </p:grpSpPr>
        <p:grpSp>
          <p:nvGrpSpPr>
            <p:cNvPr id="12" name="组合 11"/>
            <p:cNvGrpSpPr/>
            <p:nvPr/>
          </p:nvGrpSpPr>
          <p:grpSpPr>
            <a:xfrm>
              <a:off x="985534" y="1790700"/>
              <a:ext cx="1438276" cy="647700"/>
              <a:chOff x="971550" y="3105150"/>
              <a:chExt cx="1438276" cy="647700"/>
            </a:xfrm>
          </p:grpSpPr>
          <p:sp>
            <p:nvSpPr>
              <p:cNvPr id="14" name="矩形 13"/>
              <p:cNvSpPr/>
              <p:nvPr/>
            </p:nvSpPr>
            <p:spPr>
              <a:xfrm>
                <a:off x="1100138" y="3105150"/>
                <a:ext cx="1181100" cy="64770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71550" y="3105150"/>
                <a:ext cx="1438276" cy="647700"/>
              </a:xfrm>
              <a:prstGeom prst="rect">
                <a:avLst/>
              </a:prstGeom>
              <a:noFill/>
              <a:ln>
                <a:solidFill>
                  <a:srgbClr val="1E4C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6" name="组合 15"/>
          <p:cNvGrpSpPr/>
          <p:nvPr/>
        </p:nvGrpSpPr>
        <p:grpSpPr>
          <a:xfrm>
            <a:off x="687250" y="3868620"/>
            <a:ext cx="7778946" cy="775277"/>
            <a:chOff x="1222334" y="1482148"/>
            <a:chExt cx="7778946" cy="775277"/>
          </a:xfrm>
        </p:grpSpPr>
        <p:sp>
          <p:nvSpPr>
            <p:cNvPr id="17" name="矩形 16"/>
            <p:cNvSpPr/>
            <p:nvPr/>
          </p:nvSpPr>
          <p:spPr>
            <a:xfrm flipH="1">
              <a:off x="2789197" y="1482148"/>
              <a:ext cx="6212083"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8" name="组合 17"/>
            <p:cNvGrpSpPr/>
            <p:nvPr/>
          </p:nvGrpSpPr>
          <p:grpSpPr>
            <a:xfrm>
              <a:off x="1222334" y="1609725"/>
              <a:ext cx="1438276" cy="647700"/>
              <a:chOff x="985534" y="1790700"/>
              <a:chExt cx="1438276" cy="647700"/>
            </a:xfrm>
          </p:grpSpPr>
          <p:grpSp>
            <p:nvGrpSpPr>
              <p:cNvPr id="19" name="组合 18"/>
              <p:cNvGrpSpPr/>
              <p:nvPr/>
            </p:nvGrpSpPr>
            <p:grpSpPr>
              <a:xfrm>
                <a:off x="985534" y="1790700"/>
                <a:ext cx="1438276" cy="647700"/>
                <a:chOff x="971550" y="3105150"/>
                <a:chExt cx="1438276" cy="647700"/>
              </a:xfrm>
            </p:grpSpPr>
            <p:sp>
              <p:nvSpPr>
                <p:cNvPr id="21" name="矩形 20"/>
                <p:cNvSpPr/>
                <p:nvPr/>
              </p:nvSpPr>
              <p:spPr>
                <a:xfrm>
                  <a:off x="1100138" y="3105150"/>
                  <a:ext cx="1181100" cy="647700"/>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1550" y="3105150"/>
                  <a:ext cx="1438276" cy="647700"/>
                </a:xfrm>
                <a:prstGeom prst="rect">
                  <a:avLst/>
                </a:prstGeom>
                <a:noFill/>
                <a:ln>
                  <a:solidFill>
                    <a:srgbClr val="D49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23" name="组合 22"/>
          <p:cNvGrpSpPr/>
          <p:nvPr/>
        </p:nvGrpSpPr>
        <p:grpSpPr>
          <a:xfrm>
            <a:off x="687250" y="5073569"/>
            <a:ext cx="7843084" cy="775277"/>
            <a:chOff x="1222334" y="1482148"/>
            <a:chExt cx="7843084" cy="775277"/>
          </a:xfrm>
        </p:grpSpPr>
        <p:sp>
          <p:nvSpPr>
            <p:cNvPr id="24" name="矩形 23"/>
            <p:cNvSpPr/>
            <p:nvPr/>
          </p:nvSpPr>
          <p:spPr>
            <a:xfrm flipH="1">
              <a:off x="2789197" y="1482148"/>
              <a:ext cx="6276221"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25" name="组合 24"/>
            <p:cNvGrpSpPr/>
            <p:nvPr/>
          </p:nvGrpSpPr>
          <p:grpSpPr>
            <a:xfrm>
              <a:off x="1222334" y="1609725"/>
              <a:ext cx="1438276" cy="647700"/>
              <a:chOff x="985534" y="1790700"/>
              <a:chExt cx="1438276" cy="647700"/>
            </a:xfrm>
          </p:grpSpPr>
          <p:grpSp>
            <p:nvGrpSpPr>
              <p:cNvPr id="26" name="组合 25"/>
              <p:cNvGrpSpPr/>
              <p:nvPr/>
            </p:nvGrpSpPr>
            <p:grpSpPr>
              <a:xfrm>
                <a:off x="985534" y="1790700"/>
                <a:ext cx="1438276" cy="647700"/>
                <a:chOff x="971550" y="3105150"/>
                <a:chExt cx="1438276" cy="647700"/>
              </a:xfrm>
            </p:grpSpPr>
            <p:sp>
              <p:nvSpPr>
                <p:cNvPr id="28" name="矩形 27"/>
                <p:cNvSpPr/>
                <p:nvPr/>
              </p:nvSpPr>
              <p:spPr>
                <a:xfrm>
                  <a:off x="1100138" y="3105150"/>
                  <a:ext cx="1181100" cy="64770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71550" y="3105150"/>
                  <a:ext cx="1438276" cy="647700"/>
                </a:xfrm>
                <a:prstGeom prst="rect">
                  <a:avLst/>
                </a:prstGeom>
                <a:noFill/>
                <a:ln>
                  <a:solidFill>
                    <a:srgbClr val="1E4C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33" name="组合 32"/>
          <p:cNvGrpSpPr/>
          <p:nvPr/>
        </p:nvGrpSpPr>
        <p:grpSpPr>
          <a:xfrm>
            <a:off x="-480060" y="384966"/>
            <a:ext cx="4110990" cy="504825"/>
            <a:chOff x="-262890" y="542925"/>
            <a:chExt cx="4110990" cy="504825"/>
          </a:xfrm>
        </p:grpSpPr>
        <p:sp>
          <p:nvSpPr>
            <p:cNvPr id="34" name="矩形: 圆角 33"/>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5" name="文本框 3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pic>
        <p:nvPicPr>
          <p:cNvPr id="39" name="图片 38"/>
          <p:cNvPicPr>
            <a:picLocks noChangeAspect="1"/>
          </p:cNvPicPr>
          <p:nvPr/>
        </p:nvPicPr>
        <p:blipFill rotWithShape="1">
          <a:blip r:embed="rId1"/>
          <a:srcRect t="1637"/>
          <a:stretch>
            <a:fillRect/>
          </a:stretch>
        </p:blipFill>
        <p:spPr>
          <a:xfrm>
            <a:off x="8193023" y="0"/>
            <a:ext cx="3998977" cy="6867949"/>
          </a:xfrm>
          <a:prstGeom prst="rect">
            <a:avLst/>
          </a:prstGeom>
        </p:spPr>
      </p:pic>
      <p:sp>
        <p:nvSpPr>
          <p:cNvPr id="41" name="矩形 40"/>
          <p:cNvSpPr/>
          <p:nvPr/>
        </p:nvSpPr>
        <p:spPr>
          <a:xfrm flipH="1">
            <a:off x="0" y="6579166"/>
            <a:ext cx="354330" cy="141674"/>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0" y="6720840"/>
            <a:ext cx="708660" cy="13716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27500" t="30971" r="27813" b="11529"/>
          <a:stretch>
            <a:fillRect/>
          </a:stretch>
        </p:blipFill>
        <p:spPr>
          <a:xfrm>
            <a:off x="833306" y="2190808"/>
            <a:ext cx="3456699" cy="2252604"/>
          </a:xfrm>
          <a:prstGeom prst="rect">
            <a:avLst/>
          </a:prstGeom>
        </p:spPr>
      </p:pic>
      <p:grpSp>
        <p:nvGrpSpPr>
          <p:cNvPr id="3" name="组合 2"/>
          <p:cNvGrpSpPr/>
          <p:nvPr/>
        </p:nvGrpSpPr>
        <p:grpSpPr>
          <a:xfrm>
            <a:off x="-480060" y="384966"/>
            <a:ext cx="4110990" cy="504825"/>
            <a:chOff x="-262890" y="542925"/>
            <a:chExt cx="4110990" cy="504825"/>
          </a:xfrm>
        </p:grpSpPr>
        <p:sp>
          <p:nvSpPr>
            <p:cNvPr id="4" name="矩形: 圆角 3"/>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 name="文本框 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6" name="矩形 5"/>
          <p:cNvSpPr/>
          <p:nvPr/>
        </p:nvSpPr>
        <p:spPr>
          <a:xfrm flipH="1">
            <a:off x="4486273" y="2171700"/>
            <a:ext cx="6610349"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and autumn advertising This template is the spring and autumn advertising original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7" name="矩形 6"/>
          <p:cNvSpPr/>
          <p:nvPr/>
        </p:nvSpPr>
        <p:spPr>
          <a:xfrm rot="5400000">
            <a:off x="5869714" y="-3340958"/>
            <a:ext cx="66675" cy="10387141"/>
          </a:xfrm>
          <a:prstGeom prst="rect">
            <a:avLst/>
          </a:prstGeom>
          <a:gradFill flip="none" rotWithShape="1">
            <a:gsLst>
              <a:gs pos="100000">
                <a:srgbClr val="013368"/>
              </a:gs>
              <a:gs pos="1000">
                <a:srgbClr val="02599F"/>
              </a:gs>
              <a:gs pos="49000">
                <a:srgbClr val="FCAEB1"/>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6200000" flipH="1">
            <a:off x="5869714" y="-431070"/>
            <a:ext cx="66675" cy="10387141"/>
          </a:xfrm>
          <a:prstGeom prst="rect">
            <a:avLst/>
          </a:prstGeom>
          <a:gradFill flip="none" rotWithShape="1">
            <a:gsLst>
              <a:gs pos="100000">
                <a:srgbClr val="013368"/>
              </a:gs>
              <a:gs pos="1000">
                <a:srgbClr val="02599F"/>
              </a:gs>
              <a:gs pos="49000">
                <a:srgbClr val="FCAEB1"/>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33306" y="5287171"/>
            <a:ext cx="1438276" cy="647700"/>
            <a:chOff x="985534" y="1790700"/>
            <a:chExt cx="1438276" cy="647700"/>
          </a:xfrm>
        </p:grpSpPr>
        <p:grpSp>
          <p:nvGrpSpPr>
            <p:cNvPr id="10" name="组合 9"/>
            <p:cNvGrpSpPr/>
            <p:nvPr/>
          </p:nvGrpSpPr>
          <p:grpSpPr>
            <a:xfrm>
              <a:off x="985534" y="1790700"/>
              <a:ext cx="1438276" cy="647700"/>
              <a:chOff x="971550" y="3105150"/>
              <a:chExt cx="1438276" cy="647700"/>
            </a:xfrm>
          </p:grpSpPr>
          <p:sp>
            <p:nvSpPr>
              <p:cNvPr id="12" name="矩形 11"/>
              <p:cNvSpPr/>
              <p:nvPr/>
            </p:nvSpPr>
            <p:spPr>
              <a:xfrm>
                <a:off x="1100138" y="3105150"/>
                <a:ext cx="1181100" cy="647700"/>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971550" y="3105150"/>
                <a:ext cx="1438276" cy="647700"/>
              </a:xfrm>
              <a:prstGeom prst="rect">
                <a:avLst/>
              </a:prstGeom>
              <a:noFill/>
              <a:ln>
                <a:solidFill>
                  <a:srgbClr val="D49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4" name="组合 13"/>
          <p:cNvGrpSpPr/>
          <p:nvPr/>
        </p:nvGrpSpPr>
        <p:grpSpPr>
          <a:xfrm>
            <a:off x="3034042" y="5287171"/>
            <a:ext cx="1438276" cy="647700"/>
            <a:chOff x="985534" y="1790700"/>
            <a:chExt cx="1438276" cy="647700"/>
          </a:xfrm>
        </p:grpSpPr>
        <p:grpSp>
          <p:nvGrpSpPr>
            <p:cNvPr id="15" name="组合 14"/>
            <p:cNvGrpSpPr/>
            <p:nvPr/>
          </p:nvGrpSpPr>
          <p:grpSpPr>
            <a:xfrm>
              <a:off x="985534" y="1790700"/>
              <a:ext cx="1438276" cy="647700"/>
              <a:chOff x="971550" y="3105150"/>
              <a:chExt cx="1438276" cy="647700"/>
            </a:xfrm>
          </p:grpSpPr>
          <p:sp>
            <p:nvSpPr>
              <p:cNvPr id="17" name="矩形 16"/>
              <p:cNvSpPr/>
              <p:nvPr/>
            </p:nvSpPr>
            <p:spPr>
              <a:xfrm>
                <a:off x="1100138" y="3105150"/>
                <a:ext cx="1181100" cy="64770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1550" y="3105150"/>
                <a:ext cx="1438276" cy="647700"/>
              </a:xfrm>
              <a:prstGeom prst="rect">
                <a:avLst/>
              </a:prstGeom>
              <a:noFill/>
              <a:ln>
                <a:solidFill>
                  <a:srgbClr val="1E4C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9" name="组合 18"/>
          <p:cNvGrpSpPr/>
          <p:nvPr/>
        </p:nvGrpSpPr>
        <p:grpSpPr>
          <a:xfrm>
            <a:off x="5234777" y="5287171"/>
            <a:ext cx="1438276" cy="647700"/>
            <a:chOff x="985534" y="1790700"/>
            <a:chExt cx="1438276" cy="647700"/>
          </a:xfrm>
        </p:grpSpPr>
        <p:grpSp>
          <p:nvGrpSpPr>
            <p:cNvPr id="20" name="组合 19"/>
            <p:cNvGrpSpPr/>
            <p:nvPr/>
          </p:nvGrpSpPr>
          <p:grpSpPr>
            <a:xfrm>
              <a:off x="985534" y="1790700"/>
              <a:ext cx="1438276" cy="647700"/>
              <a:chOff x="971550" y="3105150"/>
              <a:chExt cx="1438276" cy="647700"/>
            </a:xfrm>
          </p:grpSpPr>
          <p:sp>
            <p:nvSpPr>
              <p:cNvPr id="22" name="矩形 21"/>
              <p:cNvSpPr/>
              <p:nvPr/>
            </p:nvSpPr>
            <p:spPr>
              <a:xfrm>
                <a:off x="1100138" y="3105150"/>
                <a:ext cx="1181100" cy="647700"/>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971550" y="3105150"/>
                <a:ext cx="1438276" cy="647700"/>
              </a:xfrm>
              <a:prstGeom prst="rect">
                <a:avLst/>
              </a:prstGeom>
              <a:noFill/>
              <a:ln>
                <a:solidFill>
                  <a:srgbClr val="D49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4" name="组合 23"/>
          <p:cNvGrpSpPr/>
          <p:nvPr/>
        </p:nvGrpSpPr>
        <p:grpSpPr>
          <a:xfrm>
            <a:off x="7435513" y="5287171"/>
            <a:ext cx="1438276" cy="647700"/>
            <a:chOff x="985534" y="1790700"/>
            <a:chExt cx="1438276" cy="647700"/>
          </a:xfrm>
        </p:grpSpPr>
        <p:grpSp>
          <p:nvGrpSpPr>
            <p:cNvPr id="25" name="组合 24"/>
            <p:cNvGrpSpPr/>
            <p:nvPr/>
          </p:nvGrpSpPr>
          <p:grpSpPr>
            <a:xfrm>
              <a:off x="985534" y="1790700"/>
              <a:ext cx="1438276" cy="647700"/>
              <a:chOff x="971550" y="3105150"/>
              <a:chExt cx="1438276" cy="647700"/>
            </a:xfrm>
          </p:grpSpPr>
          <p:sp>
            <p:nvSpPr>
              <p:cNvPr id="27" name="矩形 26"/>
              <p:cNvSpPr/>
              <p:nvPr/>
            </p:nvSpPr>
            <p:spPr>
              <a:xfrm>
                <a:off x="1100138" y="3105150"/>
                <a:ext cx="1181100" cy="647700"/>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1550" y="3105150"/>
                <a:ext cx="1438276" cy="647700"/>
              </a:xfrm>
              <a:prstGeom prst="rect">
                <a:avLst/>
              </a:prstGeom>
              <a:noFill/>
              <a:ln>
                <a:solidFill>
                  <a:srgbClr val="1E4C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9" name="组合 28"/>
          <p:cNvGrpSpPr/>
          <p:nvPr/>
        </p:nvGrpSpPr>
        <p:grpSpPr>
          <a:xfrm>
            <a:off x="9636248" y="5287171"/>
            <a:ext cx="1438276" cy="647700"/>
            <a:chOff x="985534" y="1790700"/>
            <a:chExt cx="1438276" cy="647700"/>
          </a:xfrm>
        </p:grpSpPr>
        <p:grpSp>
          <p:nvGrpSpPr>
            <p:cNvPr id="30" name="组合 29"/>
            <p:cNvGrpSpPr/>
            <p:nvPr/>
          </p:nvGrpSpPr>
          <p:grpSpPr>
            <a:xfrm>
              <a:off x="985534" y="1790700"/>
              <a:ext cx="1438276" cy="647700"/>
              <a:chOff x="971550" y="3105150"/>
              <a:chExt cx="1438276" cy="647700"/>
            </a:xfrm>
          </p:grpSpPr>
          <p:sp>
            <p:nvSpPr>
              <p:cNvPr id="32" name="矩形 31"/>
              <p:cNvSpPr/>
              <p:nvPr/>
            </p:nvSpPr>
            <p:spPr>
              <a:xfrm>
                <a:off x="1100138" y="3105150"/>
                <a:ext cx="1181100" cy="647700"/>
              </a:xfrm>
              <a:prstGeom prst="rect">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p:cNvSpPr/>
              <p:nvPr/>
            </p:nvSpPr>
            <p:spPr>
              <a:xfrm>
                <a:off x="971550" y="3105150"/>
                <a:ext cx="1438276" cy="647700"/>
              </a:xfrm>
              <a:prstGeom prst="rect">
                <a:avLst/>
              </a:prstGeom>
              <a:noFill/>
              <a:ln>
                <a:solidFill>
                  <a:srgbClr val="D49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34" name="矩形 33"/>
          <p:cNvSpPr/>
          <p:nvPr/>
        </p:nvSpPr>
        <p:spPr>
          <a:xfrm>
            <a:off x="0" y="6654753"/>
            <a:ext cx="12192000" cy="203247"/>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文本框 34"/>
          <p:cNvSpPr txBox="1"/>
          <p:nvPr/>
        </p:nvSpPr>
        <p:spPr>
          <a:xfrm>
            <a:off x="4907416" y="1228502"/>
            <a:ext cx="252809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81075" y="1323945"/>
            <a:ext cx="10229849" cy="1837141"/>
            <a:chOff x="1276351" y="1390620"/>
            <a:chExt cx="10229849" cy="1837141"/>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3958" r="24456"/>
            <a:stretch>
              <a:fillRect/>
            </a:stretch>
          </p:blipFill>
          <p:spPr>
            <a:xfrm>
              <a:off x="1276351" y="1590675"/>
              <a:ext cx="2314574" cy="1637086"/>
            </a:xfrm>
            <a:prstGeom prst="rect">
              <a:avLst/>
            </a:prstGeom>
          </p:spPr>
        </p:pic>
        <p:cxnSp>
          <p:nvCxnSpPr>
            <p:cNvPr id="3" name="直接连接符 2"/>
            <p:cNvCxnSpPr/>
            <p:nvPr/>
          </p:nvCxnSpPr>
          <p:spPr>
            <a:xfrm>
              <a:off x="3590924" y="3219450"/>
              <a:ext cx="7915276" cy="0"/>
            </a:xfrm>
            <a:prstGeom prst="line">
              <a:avLst/>
            </a:prstGeom>
            <a:ln w="19050">
              <a:gradFill flip="none" rotWithShape="1">
                <a:gsLst>
                  <a:gs pos="26000">
                    <a:srgbClr val="1E4C97"/>
                  </a:gs>
                  <a:gs pos="55000">
                    <a:srgbClr val="D49BB5"/>
                  </a:gs>
                  <a:gs pos="82000">
                    <a:srgbClr val="419199"/>
                  </a:gs>
                </a:gsLst>
                <a:lin ang="14400000" scaled="0"/>
                <a:tileRect/>
              </a:gradFill>
              <a:tailEnd type="stealth" w="lg" len="lg"/>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flipH="1">
              <a:off x="3746229" y="1790730"/>
              <a:ext cx="7604666" cy="1144609"/>
            </a:xfrm>
            <a:prstGeom prst="rect">
              <a:avLst/>
            </a:prstGeom>
            <a:noFill/>
            <a:effectLst/>
          </p:spPr>
          <p:txBody>
            <a:bodyPr wrap="square" rtlCol="0">
              <a:spAutoFit/>
            </a:bodyPr>
            <a:lstStyle/>
            <a:p>
              <a:pPr>
                <a:lnSpc>
                  <a:spcPct val="200000"/>
                </a:lnSpc>
              </a:pPr>
              <a:r>
                <a:rPr lang="en-US" altLang="zh-CN" sz="1200" dirty="0">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6397224" y="1390620"/>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987023" y="3943320"/>
            <a:ext cx="10229849" cy="1837141"/>
            <a:chOff x="1276351" y="1390620"/>
            <a:chExt cx="10229849" cy="1837141"/>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13958" r="24456"/>
            <a:stretch>
              <a:fillRect/>
            </a:stretch>
          </p:blipFill>
          <p:spPr>
            <a:xfrm>
              <a:off x="1276351" y="1590675"/>
              <a:ext cx="2314574" cy="1637086"/>
            </a:xfrm>
            <a:prstGeom prst="rect">
              <a:avLst/>
            </a:prstGeom>
          </p:spPr>
        </p:pic>
        <p:cxnSp>
          <p:nvCxnSpPr>
            <p:cNvPr id="10" name="直接连接符 9"/>
            <p:cNvCxnSpPr/>
            <p:nvPr/>
          </p:nvCxnSpPr>
          <p:spPr>
            <a:xfrm>
              <a:off x="3590924" y="3219450"/>
              <a:ext cx="7915276" cy="0"/>
            </a:xfrm>
            <a:prstGeom prst="line">
              <a:avLst/>
            </a:prstGeom>
            <a:ln w="19050">
              <a:gradFill flip="none" rotWithShape="1">
                <a:gsLst>
                  <a:gs pos="26000">
                    <a:srgbClr val="1E4C97"/>
                  </a:gs>
                  <a:gs pos="55000">
                    <a:srgbClr val="D49BB5"/>
                  </a:gs>
                  <a:gs pos="82000">
                    <a:srgbClr val="419199"/>
                  </a:gs>
                </a:gsLst>
                <a:lin ang="14400000" scaled="0"/>
                <a:tileRect/>
              </a:gradFill>
              <a:tailEnd type="stealth" w="lg" len="lg"/>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flipH="1">
              <a:off x="3746229" y="1790730"/>
              <a:ext cx="7604666" cy="1144609"/>
            </a:xfrm>
            <a:prstGeom prst="rect">
              <a:avLst/>
            </a:prstGeom>
            <a:noFill/>
            <a:effectLst/>
          </p:spPr>
          <p:txBody>
            <a:bodyPr wrap="square" rtlCol="0">
              <a:spAutoFit/>
            </a:bodyPr>
            <a:lstStyle/>
            <a:p>
              <a:pPr>
                <a:lnSpc>
                  <a:spcPct val="200000"/>
                </a:lnSpc>
              </a:pPr>
              <a:r>
                <a:rPr lang="en-US" altLang="zh-CN" sz="1200" dirty="0">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6397224" y="1390620"/>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grpSp>
      <p:grpSp>
        <p:nvGrpSpPr>
          <p:cNvPr id="13" name="组合 12"/>
          <p:cNvGrpSpPr/>
          <p:nvPr/>
        </p:nvGrpSpPr>
        <p:grpSpPr>
          <a:xfrm>
            <a:off x="-480060" y="384966"/>
            <a:ext cx="4110990" cy="504825"/>
            <a:chOff x="-262890" y="542925"/>
            <a:chExt cx="4110990" cy="504825"/>
          </a:xfrm>
        </p:grpSpPr>
        <p:sp>
          <p:nvSpPr>
            <p:cNvPr id="14" name="矩形: 圆角 13"/>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5" name="文本框 1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6" name="矩形 15"/>
          <p:cNvSpPr/>
          <p:nvPr/>
        </p:nvSpPr>
        <p:spPr>
          <a:xfrm>
            <a:off x="0" y="6654753"/>
            <a:ext cx="12192000" cy="203247"/>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extLst>
              <a:ext uri="{28A0092B-C50C-407E-A947-70E740481C1C}">
                <a14:useLocalDpi xmlns:a14="http://schemas.microsoft.com/office/drawing/2010/main" val="0"/>
              </a:ext>
            </a:extLst>
          </a:blip>
          <a:srcRect l="38820" t="5746" r="28775"/>
          <a:stretch>
            <a:fillRect/>
          </a:stretch>
        </p:blipFill>
        <p:spPr>
          <a:xfrm>
            <a:off x="5095314" y="3228945"/>
            <a:ext cx="1715061" cy="2707642"/>
          </a:xfrm>
          <a:prstGeom prst="rect">
            <a:avLst/>
          </a:prstGeom>
        </p:spPr>
      </p:pic>
      <p:sp>
        <p:nvSpPr>
          <p:cNvPr id="2" name="文本框 1"/>
          <p:cNvSpPr txBox="1"/>
          <p:nvPr/>
        </p:nvSpPr>
        <p:spPr>
          <a:xfrm flipH="1">
            <a:off x="920940" y="1597582"/>
            <a:ext cx="10350120" cy="1144609"/>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574380" y="1004560"/>
            <a:ext cx="3043239" cy="523220"/>
          </a:xfrm>
          <a:prstGeom prst="rect">
            <a:avLst/>
          </a:prstGeom>
          <a:noFill/>
        </p:spPr>
        <p:txBody>
          <a:bodyPr wrap="square" rtlCol="0">
            <a:spAutoFit/>
          </a:bodyPr>
          <a:lstStyle/>
          <a:p>
            <a:pPr algn="dist">
              <a:defRPr/>
            </a:pPr>
            <a:r>
              <a:rPr lang="zh-CN" altLang="en-US" sz="2800" dirty="0">
                <a:solidFill>
                  <a:srgbClr val="2A5457"/>
                </a:solidFill>
                <a:latin typeface="华文新魏" panose="02010800040101010101" pitchFamily="2" charset="-122"/>
                <a:ea typeface="华文新魏" panose="02010800040101010101" pitchFamily="2" charset="-122"/>
              </a:rPr>
              <a:t>请添加二级标题</a:t>
            </a:r>
            <a:endParaRPr lang="zh-CN" altLang="en-US" sz="2800" dirty="0">
              <a:solidFill>
                <a:srgbClr val="2A5457"/>
              </a:solidFill>
              <a:latin typeface="华文新魏" panose="02010800040101010101" pitchFamily="2" charset="-122"/>
              <a:ea typeface="华文新魏" panose="02010800040101010101" pitchFamily="2" charset="-122"/>
            </a:endParaRPr>
          </a:p>
        </p:txBody>
      </p:sp>
      <p:grpSp>
        <p:nvGrpSpPr>
          <p:cNvPr id="5" name="组合 4"/>
          <p:cNvGrpSpPr/>
          <p:nvPr/>
        </p:nvGrpSpPr>
        <p:grpSpPr>
          <a:xfrm>
            <a:off x="999132" y="3122153"/>
            <a:ext cx="3715743" cy="613694"/>
            <a:chOff x="4400027" y="3268639"/>
            <a:chExt cx="3715743" cy="613694"/>
          </a:xfrm>
        </p:grpSpPr>
        <p:sp>
          <p:nvSpPr>
            <p:cNvPr id="6"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6"/>
            <p:cNvGrpSpPr/>
            <p:nvPr/>
          </p:nvGrpSpPr>
          <p:grpSpPr>
            <a:xfrm>
              <a:off x="4400027" y="3341171"/>
              <a:ext cx="468630" cy="468630"/>
              <a:chOff x="1554480" y="594360"/>
              <a:chExt cx="468630" cy="468630"/>
            </a:xfrm>
          </p:grpSpPr>
          <p:sp>
            <p:nvSpPr>
              <p:cNvPr id="8" name="矩形 7"/>
              <p:cNvSpPr/>
              <p:nvPr/>
            </p:nvSpPr>
            <p:spPr>
              <a:xfrm>
                <a:off x="1554480" y="594360"/>
                <a:ext cx="468630" cy="468630"/>
              </a:xfrm>
              <a:prstGeom prst="rect">
                <a:avLst/>
              </a:prstGeom>
              <a:solidFill>
                <a:srgbClr val="D49BB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文本框 8"/>
              <p:cNvSpPr txBox="1"/>
              <p:nvPr/>
            </p:nvSpPr>
            <p:spPr>
              <a:xfrm>
                <a:off x="1554480" y="628620"/>
                <a:ext cx="44577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01</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10" name="组合 9"/>
          <p:cNvGrpSpPr/>
          <p:nvPr/>
        </p:nvGrpSpPr>
        <p:grpSpPr>
          <a:xfrm>
            <a:off x="999131" y="4209057"/>
            <a:ext cx="3715744" cy="613694"/>
            <a:chOff x="4400026" y="3268639"/>
            <a:chExt cx="3715744" cy="613694"/>
          </a:xfrm>
        </p:grpSpPr>
        <p:sp>
          <p:nvSpPr>
            <p:cNvPr id="11"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12" name="组合 11"/>
            <p:cNvGrpSpPr/>
            <p:nvPr/>
          </p:nvGrpSpPr>
          <p:grpSpPr>
            <a:xfrm>
              <a:off x="4400026" y="3341171"/>
              <a:ext cx="468631" cy="468630"/>
              <a:chOff x="1554479" y="594360"/>
              <a:chExt cx="468631" cy="468630"/>
            </a:xfrm>
          </p:grpSpPr>
          <p:sp>
            <p:nvSpPr>
              <p:cNvPr id="13" name="矩形 12"/>
              <p:cNvSpPr/>
              <p:nvPr/>
            </p:nvSpPr>
            <p:spPr>
              <a:xfrm>
                <a:off x="1554480" y="594360"/>
                <a:ext cx="468630" cy="468630"/>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4" name="文本框 13"/>
              <p:cNvSpPr txBox="1"/>
              <p:nvPr/>
            </p:nvSpPr>
            <p:spPr>
              <a:xfrm>
                <a:off x="1554479" y="628620"/>
                <a:ext cx="468629"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02</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15" name="组合 14"/>
          <p:cNvGrpSpPr/>
          <p:nvPr/>
        </p:nvGrpSpPr>
        <p:grpSpPr>
          <a:xfrm>
            <a:off x="999132" y="5295960"/>
            <a:ext cx="3715743" cy="613694"/>
            <a:chOff x="4400027" y="3268639"/>
            <a:chExt cx="3715743" cy="613694"/>
          </a:xfrm>
        </p:grpSpPr>
        <p:sp>
          <p:nvSpPr>
            <p:cNvPr id="16"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p:nvPr/>
          </p:nvGrpSpPr>
          <p:grpSpPr>
            <a:xfrm>
              <a:off x="4400027" y="3341171"/>
              <a:ext cx="468630" cy="468630"/>
              <a:chOff x="1554480" y="594360"/>
              <a:chExt cx="468630" cy="468630"/>
            </a:xfrm>
          </p:grpSpPr>
          <p:sp>
            <p:nvSpPr>
              <p:cNvPr id="18" name="矩形 17"/>
              <p:cNvSpPr/>
              <p:nvPr/>
            </p:nvSpPr>
            <p:spPr>
              <a:xfrm>
                <a:off x="1554480" y="594360"/>
                <a:ext cx="468630" cy="468630"/>
              </a:xfrm>
              <a:prstGeom prst="rect">
                <a:avLst/>
              </a:prstGeom>
              <a:solidFill>
                <a:srgbClr val="D49BB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9" name="文本框 18"/>
              <p:cNvSpPr txBox="1"/>
              <p:nvPr/>
            </p:nvSpPr>
            <p:spPr>
              <a:xfrm>
                <a:off x="1554480" y="628620"/>
                <a:ext cx="46862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03</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20" name="组合 19"/>
          <p:cNvGrpSpPr/>
          <p:nvPr/>
        </p:nvGrpSpPr>
        <p:grpSpPr>
          <a:xfrm>
            <a:off x="7495181" y="3122153"/>
            <a:ext cx="3715744" cy="613694"/>
            <a:chOff x="4400026" y="3268639"/>
            <a:chExt cx="3715744" cy="613694"/>
          </a:xfrm>
        </p:grpSpPr>
        <p:sp>
          <p:nvSpPr>
            <p:cNvPr id="21"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4400026" y="3341171"/>
              <a:ext cx="582369" cy="468630"/>
              <a:chOff x="1554479" y="594360"/>
              <a:chExt cx="582369" cy="468630"/>
            </a:xfrm>
          </p:grpSpPr>
          <p:sp>
            <p:nvSpPr>
              <p:cNvPr id="23" name="矩形 22"/>
              <p:cNvSpPr/>
              <p:nvPr/>
            </p:nvSpPr>
            <p:spPr>
              <a:xfrm>
                <a:off x="1554480" y="594360"/>
                <a:ext cx="468630" cy="468630"/>
              </a:xfrm>
              <a:prstGeom prst="rect">
                <a:avLst/>
              </a:prstGeom>
              <a:solidFill>
                <a:srgbClr val="D49BB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文本框 23"/>
              <p:cNvSpPr txBox="1"/>
              <p:nvPr/>
            </p:nvSpPr>
            <p:spPr>
              <a:xfrm>
                <a:off x="1554479" y="628620"/>
                <a:ext cx="582369"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04</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25" name="组合 24"/>
          <p:cNvGrpSpPr/>
          <p:nvPr/>
        </p:nvGrpSpPr>
        <p:grpSpPr>
          <a:xfrm>
            <a:off x="7495181" y="4209057"/>
            <a:ext cx="3715744" cy="613694"/>
            <a:chOff x="4400026" y="3268639"/>
            <a:chExt cx="3715744" cy="613694"/>
          </a:xfrm>
        </p:grpSpPr>
        <p:sp>
          <p:nvSpPr>
            <p:cNvPr id="26"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27" name="组合 26"/>
            <p:cNvGrpSpPr/>
            <p:nvPr/>
          </p:nvGrpSpPr>
          <p:grpSpPr>
            <a:xfrm>
              <a:off x="4400026" y="3341171"/>
              <a:ext cx="468631" cy="468630"/>
              <a:chOff x="1554479" y="594360"/>
              <a:chExt cx="468631" cy="468630"/>
            </a:xfrm>
          </p:grpSpPr>
          <p:sp>
            <p:nvSpPr>
              <p:cNvPr id="28" name="矩形 27"/>
              <p:cNvSpPr/>
              <p:nvPr/>
            </p:nvSpPr>
            <p:spPr>
              <a:xfrm>
                <a:off x="1554480" y="594360"/>
                <a:ext cx="468630" cy="468630"/>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9" name="文本框 28"/>
              <p:cNvSpPr txBox="1"/>
              <p:nvPr/>
            </p:nvSpPr>
            <p:spPr>
              <a:xfrm>
                <a:off x="1554479" y="628620"/>
                <a:ext cx="468629"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05</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30" name="组合 29"/>
          <p:cNvGrpSpPr/>
          <p:nvPr/>
        </p:nvGrpSpPr>
        <p:grpSpPr>
          <a:xfrm>
            <a:off x="7495182" y="5295960"/>
            <a:ext cx="3715743" cy="613694"/>
            <a:chOff x="4400027" y="3268639"/>
            <a:chExt cx="3715743" cy="613694"/>
          </a:xfrm>
        </p:grpSpPr>
        <p:sp>
          <p:nvSpPr>
            <p:cNvPr id="31" name="文本框 10"/>
            <p:cNvSpPr txBox="1"/>
            <p:nvPr/>
          </p:nvSpPr>
          <p:spPr>
            <a:xfrm flipH="1">
              <a:off x="4982396" y="3268639"/>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rPr>
                <a:t>This template is the spring and autumn advertising original  template is the.</a:t>
              </a:r>
              <a:endParaRPr kumimoji="0" lang="en-US" altLang="zh-CN" sz="1200" b="0" i="0" u="none" strike="noStrike" kern="1200" cap="none" spc="0" normalizeH="0" baseline="0" noProof="0" dirty="0">
                <a:ln>
                  <a:noFill/>
                </a:ln>
                <a:solidFill>
                  <a:srgbClr val="2A5457"/>
                </a:solidFill>
                <a:effectLst/>
                <a:uLnTx/>
                <a:uFillTx/>
                <a:latin typeface="微软雅黑" panose="020B0503020204020204" pitchFamily="34" charset="-122"/>
                <a:ea typeface="微软雅黑" panose="020B0503020204020204" pitchFamily="34" charset="-122"/>
                <a:cs typeface="+mn-cs"/>
              </a:endParaRPr>
            </a:p>
          </p:txBody>
        </p:sp>
        <p:grpSp>
          <p:nvGrpSpPr>
            <p:cNvPr id="32" name="组合 31"/>
            <p:cNvGrpSpPr/>
            <p:nvPr/>
          </p:nvGrpSpPr>
          <p:grpSpPr>
            <a:xfrm>
              <a:off x="4400027" y="3341171"/>
              <a:ext cx="468630" cy="468630"/>
              <a:chOff x="1554480" y="594360"/>
              <a:chExt cx="468630" cy="468630"/>
            </a:xfrm>
          </p:grpSpPr>
          <p:sp>
            <p:nvSpPr>
              <p:cNvPr id="33" name="矩形 32"/>
              <p:cNvSpPr/>
              <p:nvPr/>
            </p:nvSpPr>
            <p:spPr>
              <a:xfrm>
                <a:off x="1554480" y="594360"/>
                <a:ext cx="468630" cy="468630"/>
              </a:xfrm>
              <a:prstGeom prst="rect">
                <a:avLst/>
              </a:prstGeom>
              <a:solidFill>
                <a:srgbClr val="D49BB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4" name="文本框 33"/>
              <p:cNvSpPr txBox="1"/>
              <p:nvPr/>
            </p:nvSpPr>
            <p:spPr>
              <a:xfrm>
                <a:off x="1554480" y="628620"/>
                <a:ext cx="46862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rPr>
                  <a:t>06</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grpSp>
        <p:nvGrpSpPr>
          <p:cNvPr id="35" name="组合 34"/>
          <p:cNvGrpSpPr/>
          <p:nvPr/>
        </p:nvGrpSpPr>
        <p:grpSpPr>
          <a:xfrm>
            <a:off x="-480060" y="384966"/>
            <a:ext cx="4110990" cy="504825"/>
            <a:chOff x="-262890" y="542925"/>
            <a:chExt cx="4110990" cy="504825"/>
          </a:xfrm>
        </p:grpSpPr>
        <p:sp>
          <p:nvSpPr>
            <p:cNvPr id="36" name="矩形: 圆角 35"/>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7" name="文本框 36"/>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9" name="矩形 38"/>
          <p:cNvSpPr/>
          <p:nvPr/>
        </p:nvSpPr>
        <p:spPr>
          <a:xfrm>
            <a:off x="0" y="6654753"/>
            <a:ext cx="12192000" cy="203247"/>
          </a:xfrm>
          <a:prstGeom prst="rect">
            <a:avLst/>
          </a:prstGeom>
          <a:solidFill>
            <a:srgbClr val="1E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703489" y="2503661"/>
            <a:ext cx="3685772" cy="4129541"/>
          </a:xfrm>
          <a:prstGeom prst="arc">
            <a:avLst>
              <a:gd name="adj1" fmla="val 17313839"/>
              <a:gd name="adj2" fmla="val 20430385"/>
            </a:avLst>
          </a:prstGeom>
          <a:ln w="19050">
            <a:solidFill>
              <a:srgbClr val="1E4C97"/>
            </a:solidFill>
            <a:prstDash val="sysDot"/>
            <a:head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 name="组合 2"/>
          <p:cNvGrpSpPr/>
          <p:nvPr/>
        </p:nvGrpSpPr>
        <p:grpSpPr>
          <a:xfrm>
            <a:off x="3564133" y="2875557"/>
            <a:ext cx="457200" cy="457200"/>
            <a:chOff x="6556183" y="1684366"/>
            <a:chExt cx="457200" cy="457200"/>
          </a:xfrm>
        </p:grpSpPr>
        <p:sp>
          <p:nvSpPr>
            <p:cNvPr id="4" name="椭圆 3"/>
            <p:cNvSpPr/>
            <p:nvPr/>
          </p:nvSpPr>
          <p:spPr>
            <a:xfrm>
              <a:off x="6556183" y="1684366"/>
              <a:ext cx="457200" cy="457200"/>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5" name="文本框 4"/>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1</a:t>
              </a:r>
              <a:endParaRPr lang="zh-CN" altLang="en-US" sz="2000" dirty="0">
                <a:solidFill>
                  <a:schemeClr val="bg1"/>
                </a:solidFill>
              </a:endParaRPr>
            </a:p>
          </p:txBody>
        </p:sp>
      </p:grpSp>
      <p:sp>
        <p:nvSpPr>
          <p:cNvPr id="6" name="弧形 5"/>
          <p:cNvSpPr/>
          <p:nvPr/>
        </p:nvSpPr>
        <p:spPr>
          <a:xfrm>
            <a:off x="697112" y="2525212"/>
            <a:ext cx="3685772" cy="4129541"/>
          </a:xfrm>
          <a:prstGeom prst="arc">
            <a:avLst>
              <a:gd name="adj1" fmla="val 21317313"/>
              <a:gd name="adj2" fmla="val 1340971"/>
            </a:avLst>
          </a:prstGeom>
          <a:ln w="19050">
            <a:solidFill>
              <a:srgbClr val="1E4C97"/>
            </a:solidFill>
            <a:prstDash val="sysDot"/>
            <a:head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6"/>
          <p:cNvGrpSpPr/>
          <p:nvPr/>
        </p:nvGrpSpPr>
        <p:grpSpPr>
          <a:xfrm>
            <a:off x="4154284" y="3957156"/>
            <a:ext cx="457200" cy="457200"/>
            <a:chOff x="6556183" y="1684366"/>
            <a:chExt cx="457200" cy="457200"/>
          </a:xfrm>
        </p:grpSpPr>
        <p:sp>
          <p:nvSpPr>
            <p:cNvPr id="8" name="椭圆 7"/>
            <p:cNvSpPr/>
            <p:nvPr/>
          </p:nvSpPr>
          <p:spPr>
            <a:xfrm>
              <a:off x="6556183" y="1684366"/>
              <a:ext cx="457200" cy="457200"/>
            </a:xfrm>
            <a:prstGeom prst="ellipse">
              <a:avLst/>
            </a:prstGeom>
            <a:solidFill>
              <a:srgbClr val="D49BB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9" name="文本框 8"/>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2</a:t>
              </a:r>
              <a:endParaRPr lang="zh-CN" altLang="en-US" sz="2000" dirty="0">
                <a:solidFill>
                  <a:schemeClr val="bg1"/>
                </a:solidFill>
              </a:endParaRPr>
            </a:p>
          </p:txBody>
        </p:sp>
      </p:grpSp>
      <p:grpSp>
        <p:nvGrpSpPr>
          <p:cNvPr id="10" name="组合 9"/>
          <p:cNvGrpSpPr/>
          <p:nvPr/>
        </p:nvGrpSpPr>
        <p:grpSpPr>
          <a:xfrm>
            <a:off x="3938438" y="5293211"/>
            <a:ext cx="457200" cy="457200"/>
            <a:chOff x="6556183" y="1684366"/>
            <a:chExt cx="457200" cy="457200"/>
          </a:xfrm>
        </p:grpSpPr>
        <p:sp>
          <p:nvSpPr>
            <p:cNvPr id="11" name="椭圆 10"/>
            <p:cNvSpPr/>
            <p:nvPr/>
          </p:nvSpPr>
          <p:spPr>
            <a:xfrm>
              <a:off x="6556183" y="1684366"/>
              <a:ext cx="457200" cy="457200"/>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Impact" panose="020B0806030902050204" pitchFamily="34" charset="0"/>
              </a:endParaRPr>
            </a:p>
          </p:txBody>
        </p:sp>
        <p:sp>
          <p:nvSpPr>
            <p:cNvPr id="12" name="文本框 11"/>
            <p:cNvSpPr txBox="1"/>
            <p:nvPr/>
          </p:nvSpPr>
          <p:spPr>
            <a:xfrm>
              <a:off x="6609475" y="1745798"/>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3</a:t>
              </a:r>
              <a:endParaRPr lang="zh-CN" altLang="en-US" sz="2000" dirty="0">
                <a:solidFill>
                  <a:schemeClr val="bg1"/>
                </a:solidFill>
              </a:endParaRPr>
            </a:p>
          </p:txBody>
        </p:sp>
      </p:grpSp>
      <p:sp>
        <p:nvSpPr>
          <p:cNvPr id="13" name="文本框 12"/>
          <p:cNvSpPr txBox="1"/>
          <p:nvPr/>
        </p:nvSpPr>
        <p:spPr>
          <a:xfrm flipH="1">
            <a:off x="4481810" y="5265354"/>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4" name="文本框 13"/>
          <p:cNvSpPr txBox="1"/>
          <p:nvPr/>
        </p:nvSpPr>
        <p:spPr>
          <a:xfrm flipH="1">
            <a:off x="4645062" y="3901333"/>
            <a:ext cx="6105846"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a:t>
            </a:r>
            <a:r>
              <a:rPr lang="zh-CN" altLang="en-US"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5" name="文本框 14"/>
          <p:cNvSpPr txBox="1"/>
          <p:nvPr/>
        </p:nvSpPr>
        <p:spPr>
          <a:xfrm flipH="1">
            <a:off x="4277076" y="2753279"/>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6" name="椭圆 15"/>
          <p:cNvSpPr/>
          <p:nvPr/>
        </p:nvSpPr>
        <p:spPr>
          <a:xfrm>
            <a:off x="701224" y="3121660"/>
            <a:ext cx="2882624" cy="2805426"/>
          </a:xfrm>
          <a:prstGeom prst="ellipse">
            <a:avLst/>
          </a:prstGeom>
          <a:noFill/>
          <a:ln w="19050">
            <a:solidFill>
              <a:srgbClr val="1E4C9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弧形 16"/>
          <p:cNvSpPr/>
          <p:nvPr/>
        </p:nvSpPr>
        <p:spPr>
          <a:xfrm>
            <a:off x="712132" y="2503661"/>
            <a:ext cx="3685772" cy="4129541"/>
          </a:xfrm>
          <a:prstGeom prst="arc">
            <a:avLst>
              <a:gd name="adj1" fmla="val 2246500"/>
              <a:gd name="adj2" fmla="val 3384590"/>
            </a:avLst>
          </a:prstGeom>
          <a:ln w="19050">
            <a:solidFill>
              <a:srgbClr val="1E4C97"/>
            </a:solidFill>
            <a:prstDash val="sysDot"/>
            <a:head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9" name="图片 18"/>
          <p:cNvPicPr>
            <a:picLocks noChangeAspect="1"/>
          </p:cNvPicPr>
          <p:nvPr/>
        </p:nvPicPr>
        <p:blipFill>
          <a:blip r:embed="rId1"/>
          <a:stretch>
            <a:fillRect/>
          </a:stretch>
        </p:blipFill>
        <p:spPr>
          <a:xfrm>
            <a:off x="923925" y="3306333"/>
            <a:ext cx="2466975" cy="2444078"/>
          </a:xfrm>
          <a:prstGeom prst="rect">
            <a:avLst/>
          </a:prstGeom>
        </p:spPr>
      </p:pic>
      <p:grpSp>
        <p:nvGrpSpPr>
          <p:cNvPr id="20" name="组合 19"/>
          <p:cNvGrpSpPr/>
          <p:nvPr/>
        </p:nvGrpSpPr>
        <p:grpSpPr>
          <a:xfrm>
            <a:off x="-480060" y="384966"/>
            <a:ext cx="4110990" cy="504825"/>
            <a:chOff x="-262890" y="542925"/>
            <a:chExt cx="4110990" cy="504825"/>
          </a:xfrm>
        </p:grpSpPr>
        <p:sp>
          <p:nvSpPr>
            <p:cNvPr id="21" name="矩形: 圆角 20"/>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2" name="文本框 21"/>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23" name="矩形 22"/>
          <p:cNvSpPr/>
          <p:nvPr/>
        </p:nvSpPr>
        <p:spPr>
          <a:xfrm>
            <a:off x="0" y="6654753"/>
            <a:ext cx="12192000" cy="203247"/>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flipH="1">
            <a:off x="655773" y="1563534"/>
            <a:ext cx="10880454" cy="646331"/>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788693" y="977060"/>
            <a:ext cx="2614614" cy="461665"/>
          </a:xfrm>
          <a:prstGeom prst="rect">
            <a:avLst/>
          </a:prstGeom>
          <a:noFill/>
        </p:spPr>
        <p:txBody>
          <a:bodyPr wrap="square" rtlCol="0">
            <a:spAutoFit/>
          </a:bodyPr>
          <a:lstStyle/>
          <a:p>
            <a:pPr algn="dist">
              <a:defRPr/>
            </a:pPr>
            <a:r>
              <a:rPr lang="zh-CN" altLang="en-US" sz="2400" dirty="0">
                <a:solidFill>
                  <a:srgbClr val="2A5457"/>
                </a:solidFill>
                <a:latin typeface="华文新魏" panose="02010800040101010101" pitchFamily="2" charset="-122"/>
                <a:ea typeface="华文新魏" panose="02010800040101010101" pitchFamily="2" charset="-122"/>
              </a:rPr>
              <a:t>请添加二级标题</a:t>
            </a:r>
            <a:endParaRPr lang="zh-CN" altLang="en-US" sz="2400" dirty="0">
              <a:solidFill>
                <a:srgbClr val="2A5457"/>
              </a:solidFill>
              <a:latin typeface="华文新魏" panose="02010800040101010101" pitchFamily="2" charset="-122"/>
              <a:ea typeface="华文新魏" panose="0201080004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104093" y="2495550"/>
            <a:ext cx="2623637" cy="3497615"/>
            <a:chOff x="1200800" y="1809750"/>
            <a:chExt cx="2623637" cy="3497615"/>
          </a:xfrm>
        </p:grpSpPr>
        <p:grpSp>
          <p:nvGrpSpPr>
            <p:cNvPr id="10" name="组合 9"/>
            <p:cNvGrpSpPr/>
            <p:nvPr/>
          </p:nvGrpSpPr>
          <p:grpSpPr>
            <a:xfrm>
              <a:off x="1200800" y="1809750"/>
              <a:ext cx="2623637" cy="3497615"/>
              <a:chOff x="448325" y="2190750"/>
              <a:chExt cx="2623637" cy="3497615"/>
            </a:xfrm>
          </p:grpSpPr>
          <p:sp>
            <p:nvSpPr>
              <p:cNvPr id="5" name="矩形: 圆角 4"/>
              <p:cNvSpPr/>
              <p:nvPr/>
            </p:nvSpPr>
            <p:spPr>
              <a:xfrm>
                <a:off x="450455" y="2190750"/>
                <a:ext cx="2619375" cy="3381375"/>
              </a:xfrm>
              <a:prstGeom prst="round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a:stretch>
                <a:fillRect/>
              </a:stretch>
            </p:blipFill>
            <p:spPr>
              <a:xfrm>
                <a:off x="448325" y="4865334"/>
                <a:ext cx="2621506" cy="823031"/>
              </a:xfrm>
              <a:prstGeom prst="rect">
                <a:avLst/>
              </a:prstGeom>
            </p:spPr>
          </p:pic>
          <p:pic>
            <p:nvPicPr>
              <p:cNvPr id="9" name="图片 8"/>
              <p:cNvPicPr>
                <a:picLocks noChangeAspect="1"/>
              </p:cNvPicPr>
              <p:nvPr/>
            </p:nvPicPr>
            <p:blipFill rotWithShape="1">
              <a:blip r:embed="rId2"/>
              <a:srcRect b="86596"/>
              <a:stretch>
                <a:fillRect/>
              </a:stretch>
            </p:blipFill>
            <p:spPr>
              <a:xfrm>
                <a:off x="450455" y="2190750"/>
                <a:ext cx="2621507" cy="453537"/>
              </a:xfrm>
              <a:prstGeom prst="rect">
                <a:avLst/>
              </a:prstGeom>
            </p:spPr>
          </p:pic>
        </p:grpSp>
        <p:sp>
          <p:nvSpPr>
            <p:cNvPr id="11" name="矩形 10"/>
            <p:cNvSpPr/>
            <p:nvPr/>
          </p:nvSpPr>
          <p:spPr>
            <a:xfrm>
              <a:off x="1789705" y="1882629"/>
              <a:ext cx="1445824"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3" name="矩形 12"/>
            <p:cNvSpPr/>
            <p:nvPr/>
          </p:nvSpPr>
          <p:spPr>
            <a:xfrm flipH="1">
              <a:off x="1326455" y="2512965"/>
              <a:ext cx="2370196" cy="17216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15" name="组合 14"/>
          <p:cNvGrpSpPr/>
          <p:nvPr/>
        </p:nvGrpSpPr>
        <p:grpSpPr>
          <a:xfrm>
            <a:off x="4802473" y="2495550"/>
            <a:ext cx="2623637" cy="3497615"/>
            <a:chOff x="1200800" y="1809750"/>
            <a:chExt cx="2623637" cy="3497615"/>
          </a:xfrm>
        </p:grpSpPr>
        <p:grpSp>
          <p:nvGrpSpPr>
            <p:cNvPr id="16" name="组合 15"/>
            <p:cNvGrpSpPr/>
            <p:nvPr/>
          </p:nvGrpSpPr>
          <p:grpSpPr>
            <a:xfrm>
              <a:off x="1200800" y="1809750"/>
              <a:ext cx="2623637" cy="3497615"/>
              <a:chOff x="448325" y="2190750"/>
              <a:chExt cx="2623637" cy="3497615"/>
            </a:xfrm>
          </p:grpSpPr>
          <p:sp>
            <p:nvSpPr>
              <p:cNvPr id="19" name="矩形: 圆角 18"/>
              <p:cNvSpPr/>
              <p:nvPr/>
            </p:nvSpPr>
            <p:spPr>
              <a:xfrm>
                <a:off x="450455" y="2190750"/>
                <a:ext cx="2619375" cy="3381375"/>
              </a:xfrm>
              <a:prstGeom prst="round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1"/>
              <a:stretch>
                <a:fillRect/>
              </a:stretch>
            </p:blipFill>
            <p:spPr>
              <a:xfrm>
                <a:off x="448325" y="4865334"/>
                <a:ext cx="2621506" cy="823031"/>
              </a:xfrm>
              <a:prstGeom prst="rect">
                <a:avLst/>
              </a:prstGeom>
            </p:spPr>
          </p:pic>
          <p:pic>
            <p:nvPicPr>
              <p:cNvPr id="21" name="图片 20"/>
              <p:cNvPicPr>
                <a:picLocks noChangeAspect="1"/>
              </p:cNvPicPr>
              <p:nvPr/>
            </p:nvPicPr>
            <p:blipFill rotWithShape="1">
              <a:blip r:embed="rId2"/>
              <a:srcRect b="86596"/>
              <a:stretch>
                <a:fillRect/>
              </a:stretch>
            </p:blipFill>
            <p:spPr>
              <a:xfrm>
                <a:off x="450455" y="2190750"/>
                <a:ext cx="2621507" cy="453537"/>
              </a:xfrm>
              <a:prstGeom prst="rect">
                <a:avLst/>
              </a:prstGeom>
            </p:spPr>
          </p:pic>
        </p:grpSp>
        <p:sp>
          <p:nvSpPr>
            <p:cNvPr id="17" name="矩形 16"/>
            <p:cNvSpPr/>
            <p:nvPr/>
          </p:nvSpPr>
          <p:spPr>
            <a:xfrm>
              <a:off x="1789705" y="1882629"/>
              <a:ext cx="1445824"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8" name="矩形 17"/>
            <p:cNvSpPr/>
            <p:nvPr/>
          </p:nvSpPr>
          <p:spPr>
            <a:xfrm flipH="1">
              <a:off x="1326455" y="2512965"/>
              <a:ext cx="2370196" cy="17216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22" name="组合 21"/>
          <p:cNvGrpSpPr/>
          <p:nvPr/>
        </p:nvGrpSpPr>
        <p:grpSpPr>
          <a:xfrm>
            <a:off x="8500852" y="2495550"/>
            <a:ext cx="2623637" cy="3497615"/>
            <a:chOff x="1200800" y="1809750"/>
            <a:chExt cx="2623637" cy="3497615"/>
          </a:xfrm>
        </p:grpSpPr>
        <p:grpSp>
          <p:nvGrpSpPr>
            <p:cNvPr id="23" name="组合 22"/>
            <p:cNvGrpSpPr/>
            <p:nvPr/>
          </p:nvGrpSpPr>
          <p:grpSpPr>
            <a:xfrm>
              <a:off x="1200800" y="1809750"/>
              <a:ext cx="2623637" cy="3497615"/>
              <a:chOff x="448325" y="2190750"/>
              <a:chExt cx="2623637" cy="3497615"/>
            </a:xfrm>
          </p:grpSpPr>
          <p:sp>
            <p:nvSpPr>
              <p:cNvPr id="26" name="矩形: 圆角 25"/>
              <p:cNvSpPr/>
              <p:nvPr/>
            </p:nvSpPr>
            <p:spPr>
              <a:xfrm>
                <a:off x="450455" y="2190750"/>
                <a:ext cx="2619375" cy="3381375"/>
              </a:xfrm>
              <a:prstGeom prst="round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
              <a:stretch>
                <a:fillRect/>
              </a:stretch>
            </p:blipFill>
            <p:spPr>
              <a:xfrm>
                <a:off x="448325" y="4865334"/>
                <a:ext cx="2621506" cy="823031"/>
              </a:xfrm>
              <a:prstGeom prst="rect">
                <a:avLst/>
              </a:prstGeom>
            </p:spPr>
          </p:pic>
          <p:pic>
            <p:nvPicPr>
              <p:cNvPr id="28" name="图片 27"/>
              <p:cNvPicPr>
                <a:picLocks noChangeAspect="1"/>
              </p:cNvPicPr>
              <p:nvPr/>
            </p:nvPicPr>
            <p:blipFill rotWithShape="1">
              <a:blip r:embed="rId2"/>
              <a:srcRect b="86596"/>
              <a:stretch>
                <a:fillRect/>
              </a:stretch>
            </p:blipFill>
            <p:spPr>
              <a:xfrm>
                <a:off x="450455" y="2190750"/>
                <a:ext cx="2621507" cy="453537"/>
              </a:xfrm>
              <a:prstGeom prst="rect">
                <a:avLst/>
              </a:prstGeom>
            </p:spPr>
          </p:pic>
        </p:grpSp>
        <p:sp>
          <p:nvSpPr>
            <p:cNvPr id="24" name="矩形 23"/>
            <p:cNvSpPr/>
            <p:nvPr/>
          </p:nvSpPr>
          <p:spPr>
            <a:xfrm>
              <a:off x="1789705" y="1882629"/>
              <a:ext cx="1445824"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5" name="矩形 24"/>
            <p:cNvSpPr/>
            <p:nvPr/>
          </p:nvSpPr>
          <p:spPr>
            <a:xfrm flipH="1">
              <a:off x="1326455" y="2512965"/>
              <a:ext cx="2370196" cy="17216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36" name="组合 35"/>
          <p:cNvGrpSpPr/>
          <p:nvPr/>
        </p:nvGrpSpPr>
        <p:grpSpPr>
          <a:xfrm>
            <a:off x="-480060" y="384966"/>
            <a:ext cx="4110990" cy="504825"/>
            <a:chOff x="-262890" y="542925"/>
            <a:chExt cx="4110990" cy="504825"/>
          </a:xfrm>
        </p:grpSpPr>
        <p:sp>
          <p:nvSpPr>
            <p:cNvPr id="37" name="矩形: 圆角 36"/>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8" name="文本框 37"/>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9" name="矩形 38"/>
          <p:cNvSpPr/>
          <p:nvPr/>
        </p:nvSpPr>
        <p:spPr>
          <a:xfrm>
            <a:off x="0" y="6654753"/>
            <a:ext cx="12192000" cy="203247"/>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flipH="1">
            <a:off x="979511" y="1225037"/>
            <a:ext cx="10232977" cy="775277"/>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16719" t="15000" r="34062" b="17222"/>
          <a:stretch>
            <a:fillRect/>
          </a:stretch>
        </p:blipFill>
        <p:spPr>
          <a:xfrm>
            <a:off x="0" y="2106567"/>
            <a:ext cx="5871635" cy="4548186"/>
          </a:xfrm>
          <a:custGeom>
            <a:avLst/>
            <a:gdLst>
              <a:gd name="connsiteX0" fmla="*/ 0 w 6000750"/>
              <a:gd name="connsiteY0" fmla="*/ 0 h 4648199"/>
              <a:gd name="connsiteX1" fmla="*/ 5095875 w 6000750"/>
              <a:gd name="connsiteY1" fmla="*/ 28575 h 4648199"/>
              <a:gd name="connsiteX2" fmla="*/ 6000750 w 6000750"/>
              <a:gd name="connsiteY2" fmla="*/ 4648199 h 4648199"/>
              <a:gd name="connsiteX3" fmla="*/ 0 w 6000750"/>
              <a:gd name="connsiteY3" fmla="*/ 4648199 h 4648199"/>
            </a:gdLst>
            <a:ahLst/>
            <a:cxnLst>
              <a:cxn ang="0">
                <a:pos x="connsiteX0" y="connsiteY0"/>
              </a:cxn>
              <a:cxn ang="0">
                <a:pos x="connsiteX1" y="connsiteY1"/>
              </a:cxn>
              <a:cxn ang="0">
                <a:pos x="connsiteX2" y="connsiteY2"/>
              </a:cxn>
              <a:cxn ang="0">
                <a:pos x="connsiteX3" y="connsiteY3"/>
              </a:cxn>
            </a:cxnLst>
            <a:rect l="l" t="t" r="r" b="b"/>
            <a:pathLst>
              <a:path w="6000750" h="4648199">
                <a:moveTo>
                  <a:pt x="0" y="0"/>
                </a:moveTo>
                <a:lnTo>
                  <a:pt x="5095875" y="28575"/>
                </a:lnTo>
                <a:lnTo>
                  <a:pt x="6000750" y="4648199"/>
                </a:lnTo>
                <a:lnTo>
                  <a:pt x="0" y="4648199"/>
                </a:lnTo>
                <a:close/>
              </a:path>
            </a:pathLst>
          </a:custGeom>
        </p:spPr>
      </p:pic>
      <p:sp>
        <p:nvSpPr>
          <p:cNvPr id="6" name="矩形 5"/>
          <p:cNvSpPr/>
          <p:nvPr/>
        </p:nvSpPr>
        <p:spPr>
          <a:xfrm>
            <a:off x="0" y="6654753"/>
            <a:ext cx="12192000" cy="203247"/>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486400" y="2006554"/>
            <a:ext cx="990601" cy="4648199"/>
          </a:xfrm>
          <a:prstGeom prst="line">
            <a:avLst/>
          </a:prstGeom>
          <a:ln w="63500" cmpd="dbl">
            <a:gradFill>
              <a:gsLst>
                <a:gs pos="19000">
                  <a:srgbClr val="F587B2"/>
                </a:gs>
                <a:gs pos="39000">
                  <a:srgbClr val="1E4C97"/>
                </a:gs>
                <a:gs pos="63000">
                  <a:srgbClr val="419199"/>
                </a:gs>
                <a:gs pos="85000">
                  <a:srgbClr val="D49BB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628" y="1765858"/>
            <a:ext cx="5300322" cy="56569"/>
          </a:xfrm>
          <a:prstGeom prst="line">
            <a:avLst/>
          </a:prstGeom>
          <a:ln w="63500" cmpd="dbl">
            <a:gradFill>
              <a:gsLst>
                <a:gs pos="19000">
                  <a:srgbClr val="F587B2"/>
                </a:gs>
                <a:gs pos="39000">
                  <a:srgbClr val="1E4C97"/>
                </a:gs>
                <a:gs pos="63000">
                  <a:srgbClr val="419199"/>
                </a:gs>
                <a:gs pos="85000">
                  <a:srgbClr val="D49BB5"/>
                </a:gs>
              </a:gsLst>
              <a:lin ang="600000" scaled="0"/>
            </a:gra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5153025" y="1624012"/>
            <a:ext cx="523875" cy="523875"/>
            <a:chOff x="5153025" y="1624012"/>
            <a:chExt cx="523875" cy="523875"/>
          </a:xfrm>
        </p:grpSpPr>
        <p:sp>
          <p:nvSpPr>
            <p:cNvPr id="14" name="椭圆 13"/>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1</a:t>
              </a:r>
              <a:endParaRPr lang="zh-CN" altLang="en-US" sz="2000" dirty="0">
                <a:solidFill>
                  <a:schemeClr val="bg1"/>
                </a:solidFill>
              </a:endParaRPr>
            </a:p>
          </p:txBody>
        </p:sp>
      </p:grpSp>
      <p:grpSp>
        <p:nvGrpSpPr>
          <p:cNvPr id="19" name="组合 18"/>
          <p:cNvGrpSpPr/>
          <p:nvPr/>
        </p:nvGrpSpPr>
        <p:grpSpPr>
          <a:xfrm>
            <a:off x="5476875" y="2930548"/>
            <a:ext cx="523875" cy="523875"/>
            <a:chOff x="5153025" y="1624012"/>
            <a:chExt cx="523875" cy="523875"/>
          </a:xfrm>
        </p:grpSpPr>
        <p:sp>
          <p:nvSpPr>
            <p:cNvPr id="20" name="椭圆 19"/>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2</a:t>
              </a:r>
              <a:endParaRPr lang="zh-CN" altLang="en-US" sz="2000" dirty="0">
                <a:solidFill>
                  <a:schemeClr val="bg1"/>
                </a:solidFill>
              </a:endParaRPr>
            </a:p>
          </p:txBody>
        </p:sp>
      </p:grpSp>
      <p:grpSp>
        <p:nvGrpSpPr>
          <p:cNvPr id="22" name="组合 21"/>
          <p:cNvGrpSpPr/>
          <p:nvPr/>
        </p:nvGrpSpPr>
        <p:grpSpPr>
          <a:xfrm>
            <a:off x="5748337" y="4232866"/>
            <a:ext cx="523875" cy="523875"/>
            <a:chOff x="5153025" y="1624012"/>
            <a:chExt cx="523875" cy="523875"/>
          </a:xfrm>
        </p:grpSpPr>
        <p:sp>
          <p:nvSpPr>
            <p:cNvPr id="23" name="椭圆 22"/>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3</a:t>
              </a:r>
              <a:endParaRPr lang="zh-CN" altLang="en-US" sz="2000" dirty="0">
                <a:solidFill>
                  <a:schemeClr val="bg1"/>
                </a:solidFill>
              </a:endParaRPr>
            </a:p>
          </p:txBody>
        </p:sp>
      </p:grpSp>
      <p:grpSp>
        <p:nvGrpSpPr>
          <p:cNvPr id="25" name="组合 24"/>
          <p:cNvGrpSpPr/>
          <p:nvPr/>
        </p:nvGrpSpPr>
        <p:grpSpPr>
          <a:xfrm>
            <a:off x="6010274" y="5535184"/>
            <a:ext cx="523875" cy="523875"/>
            <a:chOff x="5153025" y="1624012"/>
            <a:chExt cx="523875" cy="523875"/>
          </a:xfrm>
        </p:grpSpPr>
        <p:sp>
          <p:nvSpPr>
            <p:cNvPr id="26" name="椭圆 25"/>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4</a:t>
              </a:r>
              <a:endParaRPr lang="zh-CN" altLang="en-US" sz="2000" dirty="0">
                <a:solidFill>
                  <a:schemeClr val="bg1"/>
                </a:solidFill>
              </a:endParaRPr>
            </a:p>
          </p:txBody>
        </p:sp>
      </p:grpSp>
      <p:grpSp>
        <p:nvGrpSpPr>
          <p:cNvPr id="29" name="组合 28"/>
          <p:cNvGrpSpPr/>
          <p:nvPr/>
        </p:nvGrpSpPr>
        <p:grpSpPr>
          <a:xfrm>
            <a:off x="-480060" y="384966"/>
            <a:ext cx="4110990" cy="504825"/>
            <a:chOff x="-262890" y="542925"/>
            <a:chExt cx="4110990" cy="504825"/>
          </a:xfrm>
        </p:grpSpPr>
        <p:sp>
          <p:nvSpPr>
            <p:cNvPr id="30" name="矩形: 圆角 29"/>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1" name="文本框 30"/>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2" name="矩形 31"/>
          <p:cNvSpPr/>
          <p:nvPr/>
        </p:nvSpPr>
        <p:spPr>
          <a:xfrm flipH="1">
            <a:off x="5871294" y="1549416"/>
            <a:ext cx="5606882"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3" name="矩形 32"/>
          <p:cNvSpPr/>
          <p:nvPr/>
        </p:nvSpPr>
        <p:spPr>
          <a:xfrm flipH="1">
            <a:off x="6136599" y="2815306"/>
            <a:ext cx="5436681"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4" name="矩形 33"/>
          <p:cNvSpPr/>
          <p:nvPr/>
        </p:nvSpPr>
        <p:spPr>
          <a:xfrm flipH="1">
            <a:off x="6306800" y="4175245"/>
            <a:ext cx="5436681"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is the spring an is the spring and autumn advertising original  This.</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5" name="矩形 34"/>
          <p:cNvSpPr/>
          <p:nvPr/>
        </p:nvSpPr>
        <p:spPr>
          <a:xfrm flipH="1">
            <a:off x="6629739" y="5490274"/>
            <a:ext cx="5283943"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stretch>
            <a:fillRect/>
          </a:stretch>
        </p:blipFill>
        <p:spPr>
          <a:xfrm>
            <a:off x="571019" y="3893026"/>
            <a:ext cx="11126164" cy="2761727"/>
          </a:xfrm>
          <a:prstGeom prst="rect">
            <a:avLst/>
          </a:prstGeom>
        </p:spPr>
      </p:pic>
      <p:cxnSp>
        <p:nvCxnSpPr>
          <p:cNvPr id="22" name="直接连接符 21"/>
          <p:cNvCxnSpPr/>
          <p:nvPr/>
        </p:nvCxnSpPr>
        <p:spPr>
          <a:xfrm flipV="1">
            <a:off x="0" y="3549603"/>
            <a:ext cx="5962650" cy="3028952"/>
          </a:xfrm>
          <a:prstGeom prst="line">
            <a:avLst/>
          </a:prstGeom>
          <a:ln w="63500" cmpd="dbl">
            <a:gradFill>
              <a:gsLst>
                <a:gs pos="19000">
                  <a:srgbClr val="F587B2"/>
                </a:gs>
                <a:gs pos="39000">
                  <a:srgbClr val="1E4C97"/>
                </a:gs>
                <a:gs pos="63000">
                  <a:srgbClr val="419199"/>
                </a:gs>
                <a:gs pos="85000">
                  <a:srgbClr val="D49BB5"/>
                </a:gs>
              </a:gsLst>
              <a:lin ang="600000" scaled="0"/>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6305552" y="3549603"/>
            <a:ext cx="5886448" cy="3028951"/>
          </a:xfrm>
          <a:prstGeom prst="line">
            <a:avLst/>
          </a:prstGeom>
          <a:ln w="63500" cmpd="dbl">
            <a:gradFill>
              <a:gsLst>
                <a:gs pos="19000">
                  <a:srgbClr val="F587B2"/>
                </a:gs>
                <a:gs pos="39000">
                  <a:srgbClr val="1E4C97"/>
                </a:gs>
                <a:gs pos="63000">
                  <a:srgbClr val="419199"/>
                </a:gs>
                <a:gs pos="85000">
                  <a:srgbClr val="D49BB5"/>
                </a:gs>
              </a:gsLst>
              <a:lin ang="600000" scaled="0"/>
            </a:gra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5872163" y="3197439"/>
            <a:ext cx="523875" cy="523875"/>
            <a:chOff x="5153025" y="1624012"/>
            <a:chExt cx="523875" cy="523875"/>
          </a:xfrm>
        </p:grpSpPr>
        <p:sp>
          <p:nvSpPr>
            <p:cNvPr id="29" name="椭圆 28"/>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3</a:t>
              </a:r>
              <a:endParaRPr lang="zh-CN" altLang="en-US" sz="2000" dirty="0">
                <a:solidFill>
                  <a:schemeClr val="bg1"/>
                </a:solidFill>
              </a:endParaRPr>
            </a:p>
          </p:txBody>
        </p:sp>
      </p:grpSp>
      <p:grpSp>
        <p:nvGrpSpPr>
          <p:cNvPr id="31" name="组合 30"/>
          <p:cNvGrpSpPr/>
          <p:nvPr/>
        </p:nvGrpSpPr>
        <p:grpSpPr>
          <a:xfrm>
            <a:off x="1614828" y="5273889"/>
            <a:ext cx="523875" cy="523875"/>
            <a:chOff x="5153025" y="1624012"/>
            <a:chExt cx="523875" cy="523875"/>
          </a:xfrm>
        </p:grpSpPr>
        <p:sp>
          <p:nvSpPr>
            <p:cNvPr id="32" name="椭圆 31"/>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1</a:t>
              </a:r>
              <a:endParaRPr lang="zh-CN" altLang="en-US" sz="2000" dirty="0">
                <a:solidFill>
                  <a:schemeClr val="bg1"/>
                </a:solidFill>
              </a:endParaRPr>
            </a:p>
          </p:txBody>
        </p:sp>
      </p:grpSp>
      <p:grpSp>
        <p:nvGrpSpPr>
          <p:cNvPr id="34" name="组合 33"/>
          <p:cNvGrpSpPr/>
          <p:nvPr/>
        </p:nvGrpSpPr>
        <p:grpSpPr>
          <a:xfrm>
            <a:off x="3481388" y="4344066"/>
            <a:ext cx="523875" cy="523875"/>
            <a:chOff x="5153025" y="1624012"/>
            <a:chExt cx="523875" cy="523875"/>
          </a:xfrm>
        </p:grpSpPr>
        <p:sp>
          <p:nvSpPr>
            <p:cNvPr id="35" name="椭圆 34"/>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2</a:t>
              </a:r>
              <a:endParaRPr lang="zh-CN" altLang="en-US" sz="2000" dirty="0">
                <a:solidFill>
                  <a:schemeClr val="bg1"/>
                </a:solidFill>
              </a:endParaRPr>
            </a:p>
          </p:txBody>
        </p:sp>
      </p:grpSp>
      <p:grpSp>
        <p:nvGrpSpPr>
          <p:cNvPr id="37" name="组合 36"/>
          <p:cNvGrpSpPr/>
          <p:nvPr/>
        </p:nvGrpSpPr>
        <p:grpSpPr>
          <a:xfrm>
            <a:off x="8187219" y="4344067"/>
            <a:ext cx="523875" cy="523875"/>
            <a:chOff x="5153025" y="1624012"/>
            <a:chExt cx="523875" cy="523875"/>
          </a:xfrm>
        </p:grpSpPr>
        <p:sp>
          <p:nvSpPr>
            <p:cNvPr id="38" name="椭圆 37"/>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4</a:t>
              </a:r>
              <a:endParaRPr lang="zh-CN" altLang="en-US" sz="2000" dirty="0">
                <a:solidFill>
                  <a:schemeClr val="bg1"/>
                </a:solidFill>
              </a:endParaRPr>
            </a:p>
          </p:txBody>
        </p:sp>
      </p:grpSp>
      <p:grpSp>
        <p:nvGrpSpPr>
          <p:cNvPr id="40" name="组合 39"/>
          <p:cNvGrpSpPr/>
          <p:nvPr/>
        </p:nvGrpSpPr>
        <p:grpSpPr>
          <a:xfrm>
            <a:off x="10148888" y="5273889"/>
            <a:ext cx="523875" cy="523875"/>
            <a:chOff x="5153025" y="1624012"/>
            <a:chExt cx="523875" cy="523875"/>
          </a:xfrm>
        </p:grpSpPr>
        <p:sp>
          <p:nvSpPr>
            <p:cNvPr id="41" name="椭圆 40"/>
            <p:cNvSpPr/>
            <p:nvPr/>
          </p:nvSpPr>
          <p:spPr>
            <a:xfrm>
              <a:off x="5153025" y="1624012"/>
              <a:ext cx="523875" cy="523875"/>
            </a:xfrm>
            <a:prstGeom prst="ellipse">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5248615" y="1705972"/>
              <a:ext cx="332694" cy="3693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solidFill>
                    <a:schemeClr val="bg1"/>
                  </a:solidFill>
                </a:rPr>
                <a:t>5</a:t>
              </a:r>
              <a:endParaRPr lang="zh-CN" altLang="en-US" sz="2000" dirty="0">
                <a:solidFill>
                  <a:schemeClr val="bg1"/>
                </a:solidFill>
              </a:endParaRPr>
            </a:p>
          </p:txBody>
        </p:sp>
      </p:grpSp>
      <p:sp>
        <p:nvSpPr>
          <p:cNvPr id="46" name="矩形 45"/>
          <p:cNvSpPr/>
          <p:nvPr/>
        </p:nvSpPr>
        <p:spPr>
          <a:xfrm>
            <a:off x="363521" y="3248784"/>
            <a:ext cx="1968150" cy="14446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template is the spring an is the spring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7" name="矩形 46"/>
          <p:cNvSpPr/>
          <p:nvPr/>
        </p:nvSpPr>
        <p:spPr>
          <a:xfrm>
            <a:off x="2539169" y="2526438"/>
            <a:ext cx="1968150" cy="14446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template is the spring an is the spring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8" name="矩形 47"/>
          <p:cNvSpPr/>
          <p:nvPr/>
        </p:nvSpPr>
        <p:spPr>
          <a:xfrm>
            <a:off x="5023988" y="1517992"/>
            <a:ext cx="1968150" cy="14446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template is the spring an is the spring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9" name="矩形 48"/>
          <p:cNvSpPr/>
          <p:nvPr/>
        </p:nvSpPr>
        <p:spPr>
          <a:xfrm>
            <a:off x="7508808" y="2526437"/>
            <a:ext cx="1968150" cy="14446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template is the spring an is the spring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0" name="矩形 49"/>
          <p:cNvSpPr/>
          <p:nvPr/>
        </p:nvSpPr>
        <p:spPr>
          <a:xfrm>
            <a:off x="9684456" y="3225753"/>
            <a:ext cx="1968150" cy="14446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template is the spring an is the spring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51" name="矩形 50"/>
          <p:cNvSpPr/>
          <p:nvPr/>
        </p:nvSpPr>
        <p:spPr>
          <a:xfrm>
            <a:off x="2955174" y="2132805"/>
            <a:ext cx="1243608"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sp>
        <p:nvSpPr>
          <p:cNvPr id="52" name="矩形 51"/>
          <p:cNvSpPr/>
          <p:nvPr/>
        </p:nvSpPr>
        <p:spPr>
          <a:xfrm>
            <a:off x="799504" y="2949569"/>
            <a:ext cx="1243608"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sp>
        <p:nvSpPr>
          <p:cNvPr id="53" name="矩形 52"/>
          <p:cNvSpPr/>
          <p:nvPr/>
        </p:nvSpPr>
        <p:spPr>
          <a:xfrm>
            <a:off x="5340846" y="1188022"/>
            <a:ext cx="1243608"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sp>
        <p:nvSpPr>
          <p:cNvPr id="54" name="矩形 53"/>
          <p:cNvSpPr/>
          <p:nvPr/>
        </p:nvSpPr>
        <p:spPr>
          <a:xfrm>
            <a:off x="7827352" y="2241616"/>
            <a:ext cx="1243608"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sp>
        <p:nvSpPr>
          <p:cNvPr id="55" name="矩形 54"/>
          <p:cNvSpPr/>
          <p:nvPr/>
        </p:nvSpPr>
        <p:spPr>
          <a:xfrm>
            <a:off x="9967924" y="2958347"/>
            <a:ext cx="1243608" cy="307777"/>
          </a:xfrm>
          <a:prstGeom prst="rect">
            <a:avLst/>
          </a:prstGeom>
        </p:spPr>
        <p:txBody>
          <a:bodyPr wrap="square">
            <a:spAutoFit/>
          </a:bodyPr>
          <a:lstStyle/>
          <a:p>
            <a:pPr lvl="0" algn="dist">
              <a:defRPr/>
            </a:pPr>
            <a:r>
              <a:rPr lang="en-US" altLang="zh-CN" sz="1400" b="1" dirty="0">
                <a:latin typeface="方正清刻本悦宋简体" panose="02000000000000000000" pitchFamily="2" charset="-122"/>
                <a:ea typeface="方正清刻本悦宋简体" panose="02000000000000000000" pitchFamily="2" charset="-122"/>
              </a:rPr>
              <a:t>KEY WORD</a:t>
            </a:r>
            <a:endParaRPr lang="zh-CN" altLang="en-US" sz="1400" b="1" dirty="0">
              <a:latin typeface="方正清刻本悦宋简体" panose="02000000000000000000" pitchFamily="2" charset="-122"/>
              <a:ea typeface="方正清刻本悦宋简体" panose="02000000000000000000" pitchFamily="2" charset="-122"/>
            </a:endParaRPr>
          </a:p>
        </p:txBody>
      </p:sp>
      <p:sp>
        <p:nvSpPr>
          <p:cNvPr id="56" name="矩形 55"/>
          <p:cNvSpPr/>
          <p:nvPr/>
        </p:nvSpPr>
        <p:spPr>
          <a:xfrm>
            <a:off x="0" y="6654753"/>
            <a:ext cx="12192000" cy="203247"/>
          </a:xfrm>
          <a:prstGeom prst="rect">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480060" y="384966"/>
            <a:ext cx="4110990" cy="504825"/>
            <a:chOff x="-262890" y="542925"/>
            <a:chExt cx="4110990" cy="504825"/>
          </a:xfrm>
        </p:grpSpPr>
        <p:sp>
          <p:nvSpPr>
            <p:cNvPr id="58" name="矩形: 圆角 57"/>
            <p:cNvSpPr/>
            <p:nvPr/>
          </p:nvSpPr>
          <p:spPr>
            <a:xfrm>
              <a:off x="-262890" y="542925"/>
              <a:ext cx="4110990" cy="504825"/>
            </a:xfrm>
            <a:prstGeom prst="roundRect">
              <a:avLst>
                <a:gd name="adj" fmla="val 50000"/>
              </a:avLst>
            </a:prstGeom>
            <a:solidFill>
              <a:srgbClr val="1E4C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9" name="文本框 58"/>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2"/>
          <a:srcRect l="19753" t="25431" r="7280" b="35082"/>
          <a:stretch>
            <a:fillRect/>
          </a:stretch>
        </p:blipFill>
        <p:spPr>
          <a:xfrm>
            <a:off x="2689412" y="2822586"/>
            <a:ext cx="6292148" cy="1481485"/>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8676</Words>
  <Application>WPS 演示</Application>
  <PresentationFormat>宽屏</PresentationFormat>
  <Paragraphs>274</Paragraphs>
  <Slides>18</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18</vt:i4>
      </vt:variant>
    </vt:vector>
  </HeadingPairs>
  <TitlesOfParts>
    <vt:vector size="36" baseType="lpstr">
      <vt:lpstr>Arial</vt:lpstr>
      <vt:lpstr>宋体</vt:lpstr>
      <vt:lpstr>Wingdings</vt:lpstr>
      <vt:lpstr>趣玩体_YS</vt:lpstr>
      <vt:lpstr>钟齐安景臣硬笔行书</vt:lpstr>
      <vt:lpstr>Calibri</vt:lpstr>
      <vt:lpstr>等线</vt:lpstr>
      <vt:lpstr>米开青春日记</vt:lpstr>
      <vt:lpstr>方正苏新诗柳楷简体-yolan</vt:lpstr>
      <vt:lpstr>米开浪漫情书体</vt:lpstr>
      <vt:lpstr>微软雅黑</vt:lpstr>
      <vt:lpstr>Times New Roman</vt:lpstr>
      <vt:lpstr>方正清刻本悦宋简体</vt:lpstr>
      <vt:lpstr>华文新魏</vt:lpstr>
      <vt:lpstr>Impact</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admin</cp:lastModifiedBy>
  <cp:revision>15</cp:revision>
  <dcterms:created xsi:type="dcterms:W3CDTF">2018-09-02T03:10:00Z</dcterms:created>
  <dcterms:modified xsi:type="dcterms:W3CDTF">2018-09-06T03:45:06Z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