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56" r:id="rId3"/>
    <p:sldId id="358" r:id="rId4"/>
    <p:sldId id="260" r:id="rId5"/>
    <p:sldId id="261" r:id="rId6"/>
    <p:sldId id="263" r:id="rId7"/>
    <p:sldId id="264" r:id="rId8"/>
    <p:sldId id="689" r:id="rId9"/>
    <p:sldId id="265" r:id="rId11"/>
    <p:sldId id="266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47" autoAdjust="0"/>
    <p:restoredTop sz="94660"/>
  </p:normalViewPr>
  <p:slideViewPr>
    <p:cSldViewPr snapToGrid="0">
      <p:cViewPr>
        <p:scale>
          <a:sx n="50" d="100"/>
          <a:sy n="50" d="100"/>
        </p:scale>
        <p:origin x="1422" y="11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presProps" Target="presProps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7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6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5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1" Type="http://schemas.openxmlformats.org/officeDocument/2006/relationships/tableStyles" Target="tableStyles.xml"/><Relationship Id="rId100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34CBB-BA76-432D-AA2D-81031BFCF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4ED1A-290E-4834-A657-33BA92E6E97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65538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553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/>
            <a:fld id="{FA146A31-564C-494C-AD1B-DCDF91352C6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719C8-42AE-454C-8994-B9D7FCA49A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5DD79-3BC5-4067-AFE9-A5AF6EFD719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microsoft.com/office/2007/relationships/media" Target="../media/media1.m4a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4.png"/><Relationship Id="rId2" Type="http://schemas.openxmlformats.org/officeDocument/2006/relationships/audio" Target="../media/media1.m4a"/><Relationship Id="rId19" Type="http://schemas.openxmlformats.org/officeDocument/2006/relationships/tags" Target="../tags/tag15.xml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6.png"/><Relationship Id="rId16" Type="http://schemas.openxmlformats.org/officeDocument/2006/relationships/tags" Target="../tags/tag30.xml"/><Relationship Id="rId15" Type="http://schemas.openxmlformats.org/officeDocument/2006/relationships/tags" Target="../tags/tag29.xml"/><Relationship Id="rId14" Type="http://schemas.openxmlformats.org/officeDocument/2006/relationships/tags" Target="../tags/tag28.xml"/><Relationship Id="rId13" Type="http://schemas.openxmlformats.org/officeDocument/2006/relationships/tags" Target="../tags/tag27.xml"/><Relationship Id="rId12" Type="http://schemas.openxmlformats.org/officeDocument/2006/relationships/tags" Target="../tags/tag26.xml"/><Relationship Id="rId11" Type="http://schemas.openxmlformats.org/officeDocument/2006/relationships/tags" Target="../tags/tag25.xml"/><Relationship Id="rId10" Type="http://schemas.openxmlformats.org/officeDocument/2006/relationships/tags" Target="../tags/tag24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microsoft.com/office/2007/relationships/hdphoto" Target="../media/hdphoto1.wdp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tags" Target="../tags/tag36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microsoft.com/office/2007/relationships/hdphoto" Target="../media/hdphoto3.wdp"/><Relationship Id="rId3" Type="http://schemas.openxmlformats.org/officeDocument/2006/relationships/image" Target="../media/image11.png"/><Relationship Id="rId2" Type="http://schemas.microsoft.com/office/2007/relationships/hdphoto" Target="../media/hdphoto2.wdp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8.xml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9.xml"/><Relationship Id="rId2" Type="http://schemas.openxmlformats.org/officeDocument/2006/relationships/image" Target="../media/image19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0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7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8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9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50.xml"/><Relationship Id="rId2" Type="http://schemas.openxmlformats.org/officeDocument/2006/relationships/image" Target="../media/image19.jpe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1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3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4.xml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7.xml"/><Relationship Id="rId1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8.xml"/><Relationship Id="rId1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9.xml"/><Relationship Id="rId1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0.xml"/><Relationship Id="rId1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1.xml"/><Relationship Id="rId1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3.xml"/><Relationship Id="rId1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5.xml"/><Relationship Id="rId1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6.xml"/><Relationship Id="rId1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2.xml"/><Relationship Id="rId1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3.xml"/><Relationship Id="rId1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4.xml"/><Relationship Id="rId1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5.xml"/><Relationship Id="rId1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1.xml"/><Relationship Id="rId1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7.xml"/><Relationship Id="rId1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8.xml"/><Relationship Id="rId1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9.xml"/><Relationship Id="rId1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7.xml"/><Relationship Id="rId1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3.xml"/><Relationship Id="rId1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4.xml"/><Relationship Id="rId1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6.xml"/><Relationship Id="rId1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7.xml"/><Relationship Id="rId1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4.xml"/><Relationship Id="rId1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5.xml"/><Relationship Id="rId1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6.xml"/><Relationship Id="rId1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8.xml"/><Relationship Id="rId1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0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2.xml"/><Relationship Id="rId1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3.xml"/><Relationship Id="rId1" Type="http://schemas.openxmlformats.org/officeDocument/2006/relationships/image" Target="../media/image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4.xml"/><Relationship Id="rId1" Type="http://schemas.openxmlformats.org/officeDocument/2006/relationships/image" Target="../media/image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5.xml"/><Relationship Id="rId1" Type="http://schemas.openxmlformats.org/officeDocument/2006/relationships/image" Target="../media/image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6.xml"/><Relationship Id="rId1" Type="http://schemas.openxmlformats.org/officeDocument/2006/relationships/image" Target="../media/image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7.xml"/><Relationship Id="rId1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8.xml"/><Relationship Id="rId1" Type="http://schemas.openxmlformats.org/officeDocument/2006/relationships/image" Target="../media/image2.png"/></Relationships>
</file>

<file path=ppt/slides/_rels/slide9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6.xml"/><Relationship Id="rId1" Type="http://schemas.openxmlformats.org/officeDocument/2006/relationships/image" Target="../media/image2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cket_flash_musice_63659666516476816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7000" cy="127000"/>
          </a:xfrm>
          <a:prstGeom prst="rect">
            <a:avLst/>
          </a:prstGeom>
        </p:spPr>
      </p:pic>
      <p:grpSp>
        <p:nvGrpSpPr>
          <p:cNvPr id="16" name="PA-组合 14"/>
          <p:cNvGrpSpPr/>
          <p:nvPr>
            <p:custDataLst>
              <p:tags r:id="rId5"/>
            </p:custDataLst>
          </p:nvPr>
        </p:nvGrpSpPr>
        <p:grpSpPr>
          <a:xfrm>
            <a:off x="280670" y="304165"/>
            <a:ext cx="11630660" cy="6249670"/>
            <a:chOff x="279400" y="309245"/>
            <a:chExt cx="11630660" cy="6249670"/>
          </a:xfrm>
        </p:grpSpPr>
        <p:grpSp>
          <p:nvGrpSpPr>
            <p:cNvPr id="17" name="组合 16"/>
            <p:cNvGrpSpPr/>
            <p:nvPr/>
          </p:nvGrpSpPr>
          <p:grpSpPr>
            <a:xfrm>
              <a:off x="344169" y="364490"/>
              <a:ext cx="11132749" cy="6127115"/>
              <a:chOff x="524" y="576"/>
              <a:chExt cx="16490" cy="9649"/>
            </a:xfrm>
          </p:grpSpPr>
          <p:cxnSp>
            <p:nvCxnSpPr>
              <p:cNvPr id="34" name="PA-直接连接符 34"/>
              <p:cNvCxnSpPr/>
              <p:nvPr>
                <p:custDataLst>
                  <p:tags r:id="rId6"/>
                </p:custDataLst>
              </p:nvPr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PA-直接连接符 35"/>
              <p:cNvCxnSpPr/>
              <p:nvPr>
                <p:custDataLst>
                  <p:tags r:id="rId7"/>
                </p:custDataLst>
              </p:nvPr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PA-直接连接符 36"/>
              <p:cNvCxnSpPr/>
              <p:nvPr>
                <p:custDataLst>
                  <p:tags r:id="rId8"/>
                </p:custDataLst>
              </p:nvPr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7"/>
            <p:cNvGrpSpPr/>
            <p:nvPr/>
          </p:nvGrpSpPr>
          <p:grpSpPr>
            <a:xfrm>
              <a:off x="991236" y="365125"/>
              <a:ext cx="10873740" cy="6127750"/>
              <a:chOff x="2194" y="575"/>
              <a:chExt cx="16491" cy="9650"/>
            </a:xfrm>
          </p:grpSpPr>
          <p:cxnSp>
            <p:nvCxnSpPr>
              <p:cNvPr id="31" name="PA-直接连接符 31"/>
              <p:cNvCxnSpPr/>
              <p:nvPr>
                <p:custDataLst>
                  <p:tags r:id="rId9"/>
                </p:custDataLst>
              </p:nvPr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PA-直接连接符 32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PA-直接连接符 33"/>
              <p:cNvCxnSpPr/>
              <p:nvPr>
                <p:custDataLst>
                  <p:tags r:id="rId11"/>
                </p:custDataLst>
              </p:nvPr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/>
            <p:cNvGrpSpPr/>
            <p:nvPr/>
          </p:nvGrpSpPr>
          <p:grpSpPr>
            <a:xfrm>
              <a:off x="279400" y="5709920"/>
              <a:ext cx="2044700" cy="777875"/>
              <a:chOff x="440" y="8992"/>
              <a:chExt cx="3220" cy="1225"/>
            </a:xfrm>
          </p:grpSpPr>
          <p:cxnSp>
            <p:nvCxnSpPr>
              <p:cNvPr id="29" name="PA-直接连接符 29"/>
              <p:cNvCxnSpPr/>
              <p:nvPr>
                <p:custDataLst>
                  <p:tags r:id="rId12"/>
                </p:custDataLst>
              </p:nvPr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PA-直接连接符 30"/>
              <p:cNvCxnSpPr/>
              <p:nvPr>
                <p:custDataLst>
                  <p:tags r:id="rId13"/>
                </p:custDataLst>
              </p:nvPr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/>
            <p:cNvGrpSpPr/>
            <p:nvPr/>
          </p:nvGrpSpPr>
          <p:grpSpPr>
            <a:xfrm>
              <a:off x="9865360" y="309245"/>
              <a:ext cx="2044700" cy="777240"/>
              <a:chOff x="15536" y="487"/>
              <a:chExt cx="3220" cy="1224"/>
            </a:xfrm>
          </p:grpSpPr>
          <p:cxnSp>
            <p:nvCxnSpPr>
              <p:cNvPr id="27" name="PA-直接连接符 27"/>
              <p:cNvCxnSpPr/>
              <p:nvPr>
                <p:custDataLst>
                  <p:tags r:id="rId14"/>
                </p:custDataLst>
              </p:nvPr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PA-直接连接符 28"/>
              <p:cNvCxnSpPr/>
              <p:nvPr>
                <p:custDataLst>
                  <p:tags r:id="rId15"/>
                </p:custDataLst>
              </p:nvPr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>
              <a:off x="287020" y="316865"/>
              <a:ext cx="342900" cy="703580"/>
              <a:chOff x="452" y="499"/>
              <a:chExt cx="540" cy="1108"/>
            </a:xfrm>
          </p:grpSpPr>
          <p:cxnSp>
            <p:nvCxnSpPr>
              <p:cNvPr id="25" name="PA-直接连接符 25"/>
              <p:cNvCxnSpPr/>
              <p:nvPr>
                <p:custDataLst>
                  <p:tags r:id="rId16"/>
                </p:custDataLst>
              </p:nvPr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PA-直接连接符 26"/>
              <p:cNvCxnSpPr/>
              <p:nvPr>
                <p:custDataLst>
                  <p:tags r:id="rId17"/>
                </p:custDataLst>
              </p:nvPr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/>
            <p:cNvGrpSpPr/>
            <p:nvPr/>
          </p:nvGrpSpPr>
          <p:grpSpPr>
            <a:xfrm>
              <a:off x="11522075" y="5405755"/>
              <a:ext cx="342900" cy="1153160"/>
              <a:chOff x="18145" y="8513"/>
              <a:chExt cx="540" cy="1816"/>
            </a:xfrm>
          </p:grpSpPr>
          <p:cxnSp>
            <p:nvCxnSpPr>
              <p:cNvPr id="23" name="PA-直接连接符 23"/>
              <p:cNvCxnSpPr/>
              <p:nvPr>
                <p:custDataLst>
                  <p:tags r:id="rId18"/>
                </p:custDataLst>
              </p:nvPr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PA-直接连接符 24"/>
              <p:cNvCxnSpPr/>
              <p:nvPr>
                <p:custDataLst>
                  <p:tags r:id="rId19"/>
                </p:custDataLst>
              </p:nvPr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" name="矩形 37"/>
          <p:cNvSpPr/>
          <p:nvPr/>
        </p:nvSpPr>
        <p:spPr>
          <a:xfrm>
            <a:off x="3542546" y="4198338"/>
            <a:ext cx="5543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2800" b="1" spc="100" dirty="0">
                <a:solidFill>
                  <a:schemeClr val="accent4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拼创新</a:t>
            </a:r>
            <a:r>
              <a:rPr lang="en-US" altLang="zh-CN" sz="2800" b="1" spc="100" dirty="0">
                <a:solidFill>
                  <a:schemeClr val="accent4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|</a:t>
            </a:r>
            <a:r>
              <a:rPr lang="zh-CN" altLang="zh-CN" sz="2800" b="1" spc="100" dirty="0">
                <a:solidFill>
                  <a:schemeClr val="accent4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拼效率</a:t>
            </a:r>
            <a:r>
              <a:rPr lang="en-US" altLang="zh-CN" sz="2800" b="1" spc="100" dirty="0">
                <a:solidFill>
                  <a:schemeClr val="accent4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|</a:t>
            </a:r>
            <a:r>
              <a:rPr lang="zh-CN" altLang="zh-CN" sz="2800" b="1" spc="100" dirty="0">
                <a:solidFill>
                  <a:schemeClr val="accent4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拼结果</a:t>
            </a:r>
            <a:endParaRPr lang="zh-CN" altLang="zh-CN" sz="2800" b="1" spc="1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814625" y="4688063"/>
            <a:ext cx="11192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accent4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INNOVATION</a:t>
            </a:r>
            <a:endParaRPr lang="zh-CN" altLang="en-US" sz="1200" b="1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831500" y="4688063"/>
            <a:ext cx="10999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EFFICIENCY</a:t>
            </a:r>
            <a:endParaRPr lang="zh-CN" altLang="en-US" sz="1200" b="1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972902" y="4688063"/>
            <a:ext cx="7888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RESULT</a:t>
            </a:r>
            <a:endParaRPr lang="zh-CN" altLang="en-US" sz="1200" b="1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7" name="图片 36" descr="98ffe84dacb6b7809ca50ce6c967667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8514" y="-20636"/>
            <a:ext cx="10584815" cy="4912360"/>
          </a:xfrm>
          <a:prstGeom prst="rect">
            <a:avLst/>
          </a:prstGeom>
        </p:spPr>
      </p:pic>
      <p:cxnSp>
        <p:nvCxnSpPr>
          <p:cNvPr id="47" name="直接连接符 46"/>
          <p:cNvCxnSpPr/>
          <p:nvPr/>
        </p:nvCxnSpPr>
        <p:spPr>
          <a:xfrm>
            <a:off x="3051175" y="3934460"/>
            <a:ext cx="6089650" cy="0"/>
          </a:xfrm>
          <a:prstGeom prst="line">
            <a:avLst/>
          </a:prstGeom>
          <a:ln w="635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44000">
                  <a:srgbClr val="F8C566"/>
                </a:gs>
                <a:gs pos="63000">
                  <a:srgbClr val="FFC000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8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PA-组合 14"/>
          <p:cNvGrpSpPr/>
          <p:nvPr>
            <p:custDataLst>
              <p:tags r:id="rId2"/>
            </p:custDataLst>
          </p:nvPr>
        </p:nvGrpSpPr>
        <p:grpSpPr>
          <a:xfrm>
            <a:off x="280670" y="304165"/>
            <a:ext cx="11630660" cy="6249670"/>
            <a:chOff x="279400" y="309245"/>
            <a:chExt cx="11630660" cy="6249670"/>
          </a:xfrm>
        </p:grpSpPr>
        <p:grpSp>
          <p:nvGrpSpPr>
            <p:cNvPr id="19" name="组合 18"/>
            <p:cNvGrpSpPr/>
            <p:nvPr/>
          </p:nvGrpSpPr>
          <p:grpSpPr>
            <a:xfrm>
              <a:off x="344169" y="364490"/>
              <a:ext cx="11132749" cy="6127115"/>
              <a:chOff x="524" y="576"/>
              <a:chExt cx="16490" cy="9649"/>
            </a:xfrm>
          </p:grpSpPr>
          <p:cxnSp>
            <p:nvCxnSpPr>
              <p:cNvPr id="39" name="PA-直接连接符 34"/>
              <p:cNvCxnSpPr/>
              <p:nvPr>
                <p:custDataLst>
                  <p:tags r:id="rId3"/>
                </p:custDataLst>
              </p:nvPr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PA-直接连接符 35"/>
              <p:cNvCxnSpPr/>
              <p:nvPr>
                <p:custDataLst>
                  <p:tags r:id="rId4"/>
                </p:custDataLst>
              </p:nvPr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PA-直接连接符 36"/>
              <p:cNvCxnSpPr/>
              <p:nvPr>
                <p:custDataLst>
                  <p:tags r:id="rId5"/>
                </p:custDataLst>
              </p:nvPr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/>
            <p:cNvGrpSpPr/>
            <p:nvPr/>
          </p:nvGrpSpPr>
          <p:grpSpPr>
            <a:xfrm>
              <a:off x="991236" y="365125"/>
              <a:ext cx="10873740" cy="6127750"/>
              <a:chOff x="2194" y="575"/>
              <a:chExt cx="16491" cy="9650"/>
            </a:xfrm>
          </p:grpSpPr>
          <p:cxnSp>
            <p:nvCxnSpPr>
              <p:cNvPr id="36" name="PA-直接连接符 31"/>
              <p:cNvCxnSpPr/>
              <p:nvPr>
                <p:custDataLst>
                  <p:tags r:id="rId6"/>
                </p:custDataLst>
              </p:nvPr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PA-直接连接符 32"/>
              <p:cNvCxnSpPr/>
              <p:nvPr>
                <p:custDataLst>
                  <p:tags r:id="rId7"/>
                </p:custDataLst>
              </p:nvPr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PA-直接连接符 33"/>
              <p:cNvCxnSpPr/>
              <p:nvPr>
                <p:custDataLst>
                  <p:tags r:id="rId8"/>
                </p:custDataLst>
              </p:nvPr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/>
            <p:cNvGrpSpPr/>
            <p:nvPr/>
          </p:nvGrpSpPr>
          <p:grpSpPr>
            <a:xfrm>
              <a:off x="279400" y="5709920"/>
              <a:ext cx="2044700" cy="777875"/>
              <a:chOff x="440" y="8992"/>
              <a:chExt cx="3220" cy="1225"/>
            </a:xfrm>
          </p:grpSpPr>
          <p:cxnSp>
            <p:nvCxnSpPr>
              <p:cNvPr id="34" name="PA-直接连接符 29"/>
              <p:cNvCxnSpPr/>
              <p:nvPr>
                <p:custDataLst>
                  <p:tags r:id="rId9"/>
                </p:custDataLst>
              </p:nvPr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PA-直接连接符 30"/>
              <p:cNvCxnSpPr/>
              <p:nvPr>
                <p:custDataLst>
                  <p:tags r:id="rId10"/>
                </p:custDataLst>
              </p:nvPr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>
              <a:off x="9865360" y="309245"/>
              <a:ext cx="2044700" cy="777240"/>
              <a:chOff x="15536" y="487"/>
              <a:chExt cx="3220" cy="1224"/>
            </a:xfrm>
          </p:grpSpPr>
          <p:cxnSp>
            <p:nvCxnSpPr>
              <p:cNvPr id="32" name="PA-直接连接符 27"/>
              <p:cNvCxnSpPr/>
              <p:nvPr>
                <p:custDataLst>
                  <p:tags r:id="rId11"/>
                </p:custDataLst>
              </p:nvPr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PA-直接连接符 28"/>
              <p:cNvCxnSpPr/>
              <p:nvPr>
                <p:custDataLst>
                  <p:tags r:id="rId12"/>
                </p:custDataLst>
              </p:nvPr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/>
            <p:cNvGrpSpPr/>
            <p:nvPr/>
          </p:nvGrpSpPr>
          <p:grpSpPr>
            <a:xfrm>
              <a:off x="287020" y="316865"/>
              <a:ext cx="342900" cy="703580"/>
              <a:chOff x="452" y="499"/>
              <a:chExt cx="540" cy="1108"/>
            </a:xfrm>
          </p:grpSpPr>
          <p:cxnSp>
            <p:nvCxnSpPr>
              <p:cNvPr id="30" name="PA-直接连接符 25"/>
              <p:cNvCxnSpPr/>
              <p:nvPr>
                <p:custDataLst>
                  <p:tags r:id="rId13"/>
                </p:custDataLst>
              </p:nvPr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PA-直接连接符 26"/>
              <p:cNvCxnSpPr/>
              <p:nvPr>
                <p:custDataLst>
                  <p:tags r:id="rId14"/>
                </p:custDataLst>
              </p:nvPr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/>
            <p:cNvGrpSpPr/>
            <p:nvPr/>
          </p:nvGrpSpPr>
          <p:grpSpPr>
            <a:xfrm>
              <a:off x="11522075" y="5405755"/>
              <a:ext cx="342900" cy="1153160"/>
              <a:chOff x="18145" y="8513"/>
              <a:chExt cx="540" cy="1816"/>
            </a:xfrm>
          </p:grpSpPr>
          <p:cxnSp>
            <p:nvCxnSpPr>
              <p:cNvPr id="28" name="PA-直接连接符 23"/>
              <p:cNvCxnSpPr/>
              <p:nvPr>
                <p:custDataLst>
                  <p:tags r:id="rId15"/>
                </p:custDataLst>
              </p:nvPr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PA-直接连接符 24"/>
              <p:cNvCxnSpPr/>
              <p:nvPr>
                <p:custDataLst>
                  <p:tags r:id="rId16"/>
                </p:custDataLst>
              </p:nvPr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文本框 41"/>
          <p:cNvSpPr txBox="1"/>
          <p:nvPr/>
        </p:nvSpPr>
        <p:spPr>
          <a:xfrm>
            <a:off x="2288670" y="2371948"/>
            <a:ext cx="1782559" cy="22929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1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3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时</a:t>
            </a:r>
            <a:endParaRPr lang="zh-CN" altLang="en-US" sz="143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206826" y="2371948"/>
            <a:ext cx="1782559" cy="22929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1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3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光</a:t>
            </a:r>
            <a:endParaRPr lang="zh-CN" altLang="en-US" sz="143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718190" y="2371948"/>
            <a:ext cx="4456323" cy="22929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1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3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飞逝</a:t>
            </a:r>
            <a:endParaRPr lang="zh-CN" altLang="en-US" sz="143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069085"/>
            <a:ext cx="4966130" cy="4033117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404" y="4069085"/>
            <a:ext cx="4966130" cy="40331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6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1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3"/>
          <p:cNvSpPr txBox="1"/>
          <p:nvPr>
            <p:custDataLst>
              <p:tags r:id="rId2"/>
            </p:custDataLst>
          </p:nvPr>
        </p:nvSpPr>
        <p:spPr>
          <a:xfrm>
            <a:off x="2927350" y="2699171"/>
            <a:ext cx="10160000" cy="25391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900">
                <a:solidFill>
                  <a:srgbClr val="24F4ED"/>
                </a:solidFill>
                <a:cs typeface="+mn-ea"/>
                <a:sym typeface="+mn-lt"/>
              </a:rPr>
              <a:t>转眼间</a:t>
            </a:r>
            <a:endParaRPr lang="zh-CN" altLang="en-US" sz="15900">
              <a:solidFill>
                <a:srgbClr val="24F4ED"/>
              </a:solidFill>
              <a:cs typeface="+mn-ea"/>
              <a:sym typeface="+mn-lt"/>
            </a:endParaRPr>
          </a:p>
        </p:txBody>
      </p:sp>
      <p:sp>
        <p:nvSpPr>
          <p:cNvPr id="5" name="PA-文本框 3"/>
          <p:cNvSpPr txBox="1"/>
          <p:nvPr>
            <p:custDataLst>
              <p:tags r:id="rId3"/>
            </p:custDataLst>
          </p:nvPr>
        </p:nvSpPr>
        <p:spPr>
          <a:xfrm>
            <a:off x="2927350" y="2699171"/>
            <a:ext cx="10160000" cy="25391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900">
                <a:solidFill>
                  <a:srgbClr val="FFFFFF"/>
                </a:solidFill>
                <a:cs typeface="+mn-ea"/>
                <a:sym typeface="+mn-lt"/>
              </a:rPr>
              <a:t>转眼间</a:t>
            </a:r>
            <a:endParaRPr lang="zh-CN" altLang="en-US" sz="159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" name="PA-文本框 3"/>
          <p:cNvSpPr txBox="1"/>
          <p:nvPr>
            <p:custDataLst>
              <p:tags r:id="rId4"/>
            </p:custDataLst>
          </p:nvPr>
        </p:nvSpPr>
        <p:spPr>
          <a:xfrm>
            <a:off x="2927350" y="2699171"/>
            <a:ext cx="10160000" cy="25391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900">
                <a:solidFill>
                  <a:srgbClr val="FB2B52"/>
                </a:solidFill>
                <a:cs typeface="+mn-ea"/>
                <a:sym typeface="+mn-lt"/>
              </a:rPr>
              <a:t>转眼间</a:t>
            </a:r>
            <a:endParaRPr lang="zh-CN" altLang="en-US" sz="15900">
              <a:solidFill>
                <a:srgbClr val="FB2B52"/>
              </a:solidFill>
              <a:cs typeface="+mn-ea"/>
              <a:sym typeface="+mn-lt"/>
            </a:endParaRPr>
          </a:p>
        </p:txBody>
      </p:sp>
      <p:sp>
        <p:nvSpPr>
          <p:cNvPr id="2" name="PA-文本框 3"/>
          <p:cNvSpPr txBox="1"/>
          <p:nvPr>
            <p:custDataLst>
              <p:tags r:id="rId5"/>
            </p:custDataLst>
          </p:nvPr>
        </p:nvSpPr>
        <p:spPr>
          <a:xfrm>
            <a:off x="2927350" y="2699171"/>
            <a:ext cx="10160000" cy="25391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900" dirty="0">
                <a:solidFill>
                  <a:srgbClr val="FFFFFF"/>
                </a:solidFill>
                <a:cs typeface="+mn-ea"/>
                <a:sym typeface="+mn-lt"/>
              </a:rPr>
              <a:t>转眼间</a:t>
            </a:r>
            <a:endParaRPr lang="zh-CN" altLang="en-US" sz="159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-330506"/>
            <a:ext cx="4780723" cy="627537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271428" y="3725190"/>
            <a:ext cx="5577886" cy="380727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"/>
          <p:cNvSpPr txBox="1"/>
          <p:nvPr>
            <p:custDataLst>
              <p:tags r:id="rId2"/>
            </p:custDataLst>
          </p:nvPr>
        </p:nvSpPr>
        <p:spPr>
          <a:xfrm>
            <a:off x="152400" y="744770"/>
            <a:ext cx="12192000" cy="35394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22400" b="1" dirty="0">
                <a:solidFill>
                  <a:srgbClr val="FFFFFF"/>
                </a:solidFill>
                <a:cs typeface="+mn-ea"/>
                <a:sym typeface="+mn-lt"/>
              </a:rPr>
              <a:t>今年</a:t>
            </a:r>
            <a:endParaRPr lang="zh-CN" altLang="en-US" sz="224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429000"/>
            <a:ext cx="4966130" cy="403311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404" y="3429000"/>
            <a:ext cx="4966130" cy="40331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-852336" y="1183526"/>
            <a:ext cx="3651346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又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8060" y="1183526"/>
            <a:ext cx="6362796" cy="18620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即将过去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20000"/>
                    </a14:imgEffect>
                    <a14:imgEffect>
                      <a14:colorTemperature colorTemp="4700"/>
                    </a14:imgEffect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307" y="1696597"/>
            <a:ext cx="4076442" cy="51614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527" t="10510" r="21979"/>
          <a:stretch>
            <a:fillRect/>
          </a:stretch>
        </p:blipFill>
        <p:spPr>
          <a:xfrm>
            <a:off x="7462543" y="1696597"/>
            <a:ext cx="3427797" cy="5734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"/>
          <p:cNvSpPr txBox="1"/>
          <p:nvPr>
            <p:custDataLst>
              <p:tags r:id="rId2"/>
            </p:custDataLst>
          </p:nvPr>
        </p:nvSpPr>
        <p:spPr>
          <a:xfrm>
            <a:off x="0" y="2490282"/>
            <a:ext cx="12192000" cy="187743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600" b="1">
                <a:solidFill>
                  <a:srgbClr val="FFFFFF"/>
                </a:solidFill>
                <a:cs typeface="+mn-ea"/>
                <a:sym typeface="+mn-lt"/>
              </a:rPr>
              <a:t>回首过去</a:t>
            </a:r>
            <a:endParaRPr lang="zh-CN" altLang="en-US" sz="11600" b="1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80402" y="1965960"/>
            <a:ext cx="11627422" cy="4983480"/>
            <a:chOff x="1503362" y="836712"/>
            <a:chExt cx="7635875" cy="5218112"/>
          </a:xfrm>
        </p:grpSpPr>
        <p:grpSp>
          <p:nvGrpSpPr>
            <p:cNvPr id="12" name="Group 181"/>
            <p:cNvGrpSpPr/>
            <p:nvPr/>
          </p:nvGrpSpPr>
          <p:grpSpPr bwMode="auto">
            <a:xfrm>
              <a:off x="1503362" y="836712"/>
              <a:ext cx="7635875" cy="5218112"/>
              <a:chOff x="1676917" y="268372"/>
              <a:chExt cx="7636104" cy="5218028"/>
            </a:xfrm>
          </p:grpSpPr>
          <p:sp>
            <p:nvSpPr>
              <p:cNvPr id="14" name="Freeform 174"/>
              <p:cNvSpPr/>
              <p:nvPr/>
            </p:nvSpPr>
            <p:spPr bwMode="auto">
              <a:xfrm>
                <a:off x="1727719" y="268372"/>
                <a:ext cx="7585302" cy="5218028"/>
              </a:xfrm>
              <a:custGeom>
                <a:avLst/>
                <a:gdLst>
                  <a:gd name="T0" fmla="*/ 77907 w 7585674"/>
                  <a:gd name="T1" fmla="*/ 5159209 h 5218028"/>
                  <a:gd name="T2" fmla="*/ 130824 w 7585674"/>
                  <a:gd name="T3" fmla="*/ 4841719 h 5218028"/>
                  <a:gd name="T4" fmla="*/ 404226 w 7585674"/>
                  <a:gd name="T5" fmla="*/ 4197920 h 5218028"/>
                  <a:gd name="T6" fmla="*/ 792281 w 7585674"/>
                  <a:gd name="T7" fmla="*/ 3598218 h 5218028"/>
                  <a:gd name="T8" fmla="*/ 1206795 w 7585674"/>
                  <a:gd name="T9" fmla="*/ 3077887 h 5218028"/>
                  <a:gd name="T10" fmla="*/ 1691864 w 7585674"/>
                  <a:gd name="T11" fmla="*/ 2575195 h 5218028"/>
                  <a:gd name="T12" fmla="*/ 2229850 w 7585674"/>
                  <a:gd name="T13" fmla="*/ 2160694 h 5218028"/>
                  <a:gd name="T14" fmla="*/ 2794293 w 7585674"/>
                  <a:gd name="T15" fmla="*/ 1781470 h 5218028"/>
                  <a:gd name="T16" fmla="*/ 3314640 w 7585674"/>
                  <a:gd name="T17" fmla="*/ 1481619 h 5218028"/>
                  <a:gd name="T18" fmla="*/ 3843806 w 7585674"/>
                  <a:gd name="T19" fmla="*/ 1208225 h 5218028"/>
                  <a:gd name="T20" fmla="*/ 4540542 w 7585674"/>
                  <a:gd name="T21" fmla="*/ 926012 h 5218028"/>
                  <a:gd name="T22" fmla="*/ 5290195 w 7585674"/>
                  <a:gd name="T23" fmla="*/ 643799 h 5218028"/>
                  <a:gd name="T24" fmla="*/ 6286791 w 7585674"/>
                  <a:gd name="T25" fmla="*/ 326309 h 5218028"/>
                  <a:gd name="T26" fmla="*/ 7583248 w 7585674"/>
                  <a:gd name="T27" fmla="*/ 0 h 5218028"/>
                  <a:gd name="T28" fmla="*/ 7583248 w 7585674"/>
                  <a:gd name="T29" fmla="*/ 79372 h 5218028"/>
                  <a:gd name="T30" fmla="*/ 7574429 w 7585674"/>
                  <a:gd name="T31" fmla="*/ 149926 h 5218028"/>
                  <a:gd name="T32" fmla="*/ 7036443 w 7585674"/>
                  <a:gd name="T33" fmla="*/ 335128 h 5218028"/>
                  <a:gd name="T34" fmla="*/ 6410263 w 7585674"/>
                  <a:gd name="T35" fmla="*/ 573245 h 5218028"/>
                  <a:gd name="T36" fmla="*/ 5581235 w 7585674"/>
                  <a:gd name="T37" fmla="*/ 952469 h 5218028"/>
                  <a:gd name="T38" fmla="*/ 4787486 w 7585674"/>
                  <a:gd name="T39" fmla="*/ 1446342 h 5218028"/>
                  <a:gd name="T40" fmla="*/ 4240681 w 7585674"/>
                  <a:gd name="T41" fmla="*/ 1904939 h 5218028"/>
                  <a:gd name="T42" fmla="*/ 3817348 w 7585674"/>
                  <a:gd name="T43" fmla="*/ 2407631 h 5218028"/>
                  <a:gd name="T44" fmla="*/ 3561584 w 7585674"/>
                  <a:gd name="T45" fmla="*/ 2901504 h 5218028"/>
                  <a:gd name="T46" fmla="*/ 3429293 w 7585674"/>
                  <a:gd name="T47" fmla="*/ 3439473 h 5218028"/>
                  <a:gd name="T48" fmla="*/ 3411654 w 7585674"/>
                  <a:gd name="T49" fmla="*/ 4056814 h 5218028"/>
                  <a:gd name="T50" fmla="*/ 3491029 w 7585674"/>
                  <a:gd name="T51" fmla="*/ 4612421 h 5218028"/>
                  <a:gd name="T52" fmla="*/ 3658599 w 7585674"/>
                  <a:gd name="T53" fmla="*/ 5168028 h 5218028"/>
                  <a:gd name="T54" fmla="*/ 77907 w 7585674"/>
                  <a:gd name="T55" fmla="*/ 5159209 h 521802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7585674" h="5218028">
                    <a:moveTo>
                      <a:pt x="77911" y="5159209"/>
                    </a:moveTo>
                    <a:cubicBezTo>
                      <a:pt x="0" y="5218028"/>
                      <a:pt x="76441" y="5001934"/>
                      <a:pt x="130830" y="4841719"/>
                    </a:cubicBezTo>
                    <a:cubicBezTo>
                      <a:pt x="185219" y="4681504"/>
                      <a:pt x="293998" y="4405170"/>
                      <a:pt x="404246" y="4197920"/>
                    </a:cubicBezTo>
                    <a:cubicBezTo>
                      <a:pt x="514494" y="3990670"/>
                      <a:pt x="658552" y="3784890"/>
                      <a:pt x="792320" y="3598218"/>
                    </a:cubicBezTo>
                    <a:cubicBezTo>
                      <a:pt x="926088" y="3411546"/>
                      <a:pt x="1056916" y="3248391"/>
                      <a:pt x="1206854" y="3077887"/>
                    </a:cubicBezTo>
                    <a:cubicBezTo>
                      <a:pt x="1356792" y="2907383"/>
                      <a:pt x="1521430" y="2728061"/>
                      <a:pt x="1691947" y="2575195"/>
                    </a:cubicBezTo>
                    <a:cubicBezTo>
                      <a:pt x="1862465" y="2422330"/>
                      <a:pt x="2046212" y="2292982"/>
                      <a:pt x="2229959" y="2160694"/>
                    </a:cubicBezTo>
                    <a:cubicBezTo>
                      <a:pt x="2413706" y="2028407"/>
                      <a:pt x="2613623" y="1894649"/>
                      <a:pt x="2794430" y="1781470"/>
                    </a:cubicBezTo>
                    <a:cubicBezTo>
                      <a:pt x="2975237" y="1668291"/>
                      <a:pt x="3139876" y="1577160"/>
                      <a:pt x="3314803" y="1481619"/>
                    </a:cubicBezTo>
                    <a:cubicBezTo>
                      <a:pt x="3489730" y="1386078"/>
                      <a:pt x="3639668" y="1300826"/>
                      <a:pt x="3843995" y="1208225"/>
                    </a:cubicBezTo>
                    <a:cubicBezTo>
                      <a:pt x="4048322" y="1115624"/>
                      <a:pt x="4299689" y="1020083"/>
                      <a:pt x="4540765" y="926012"/>
                    </a:cubicBezTo>
                    <a:cubicBezTo>
                      <a:pt x="4781841" y="831941"/>
                      <a:pt x="4999398" y="743749"/>
                      <a:pt x="5290454" y="643799"/>
                    </a:cubicBezTo>
                    <a:cubicBezTo>
                      <a:pt x="5581510" y="543849"/>
                      <a:pt x="5904905" y="433609"/>
                      <a:pt x="6287099" y="326309"/>
                    </a:cubicBezTo>
                    <a:cubicBezTo>
                      <a:pt x="6669293" y="219009"/>
                      <a:pt x="7367533" y="41156"/>
                      <a:pt x="7583620" y="0"/>
                    </a:cubicBezTo>
                    <a:cubicBezTo>
                      <a:pt x="7581440" y="87873"/>
                      <a:pt x="7585090" y="54384"/>
                      <a:pt x="7583620" y="79372"/>
                    </a:cubicBezTo>
                    <a:cubicBezTo>
                      <a:pt x="7582150" y="104360"/>
                      <a:pt x="7585674" y="103067"/>
                      <a:pt x="7574800" y="149926"/>
                    </a:cubicBezTo>
                    <a:cubicBezTo>
                      <a:pt x="7483661" y="192552"/>
                      <a:pt x="7230825" y="264575"/>
                      <a:pt x="7036788" y="335128"/>
                    </a:cubicBezTo>
                    <a:cubicBezTo>
                      <a:pt x="6842751" y="405681"/>
                      <a:pt x="6653123" y="470355"/>
                      <a:pt x="6410577" y="573245"/>
                    </a:cubicBezTo>
                    <a:cubicBezTo>
                      <a:pt x="6168031" y="676135"/>
                      <a:pt x="5851985" y="806953"/>
                      <a:pt x="5581509" y="952469"/>
                    </a:cubicBezTo>
                    <a:cubicBezTo>
                      <a:pt x="5311033" y="1097985"/>
                      <a:pt x="5011158" y="1287597"/>
                      <a:pt x="4787721" y="1446342"/>
                    </a:cubicBezTo>
                    <a:cubicBezTo>
                      <a:pt x="4564284" y="1605087"/>
                      <a:pt x="4402587" y="1744724"/>
                      <a:pt x="4240889" y="1904939"/>
                    </a:cubicBezTo>
                    <a:cubicBezTo>
                      <a:pt x="4079191" y="2065154"/>
                      <a:pt x="3930723" y="2241537"/>
                      <a:pt x="3817535" y="2407631"/>
                    </a:cubicBezTo>
                    <a:cubicBezTo>
                      <a:pt x="3704347" y="2573725"/>
                      <a:pt x="3626438" y="2729531"/>
                      <a:pt x="3561759" y="2901504"/>
                    </a:cubicBezTo>
                    <a:cubicBezTo>
                      <a:pt x="3497080" y="3073477"/>
                      <a:pt x="3454451" y="3246921"/>
                      <a:pt x="3429461" y="3439473"/>
                    </a:cubicBezTo>
                    <a:cubicBezTo>
                      <a:pt x="3404471" y="3632025"/>
                      <a:pt x="3401531" y="3861323"/>
                      <a:pt x="3411821" y="4056814"/>
                    </a:cubicBezTo>
                    <a:cubicBezTo>
                      <a:pt x="3422111" y="4252305"/>
                      <a:pt x="3450041" y="4427219"/>
                      <a:pt x="3491200" y="4612421"/>
                    </a:cubicBezTo>
                    <a:cubicBezTo>
                      <a:pt x="3532359" y="4797623"/>
                      <a:pt x="3516503" y="4706002"/>
                      <a:pt x="3658778" y="5168028"/>
                    </a:cubicBezTo>
                    <a:lnTo>
                      <a:pt x="77911" y="51592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solid"/>
                    <a:round/>
                  </a14:hiddenLine>
                </a:ext>
              </a:ex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latin typeface="+mn-ea"/>
                </a:endParaRPr>
              </a:p>
            </p:txBody>
          </p:sp>
          <p:sp>
            <p:nvSpPr>
              <p:cNvPr id="15" name="Freeform 4"/>
              <p:cNvSpPr/>
              <p:nvPr/>
            </p:nvSpPr>
            <p:spPr bwMode="auto">
              <a:xfrm>
                <a:off x="1676917" y="268372"/>
                <a:ext cx="7585302" cy="5218028"/>
              </a:xfrm>
              <a:custGeom>
                <a:avLst/>
                <a:gdLst>
                  <a:gd name="T0" fmla="*/ 77907 w 7585674"/>
                  <a:gd name="T1" fmla="*/ 5159209 h 5218028"/>
                  <a:gd name="T2" fmla="*/ 130824 w 7585674"/>
                  <a:gd name="T3" fmla="*/ 4841719 h 5218028"/>
                  <a:gd name="T4" fmla="*/ 404226 w 7585674"/>
                  <a:gd name="T5" fmla="*/ 4197920 h 5218028"/>
                  <a:gd name="T6" fmla="*/ 792281 w 7585674"/>
                  <a:gd name="T7" fmla="*/ 3598218 h 5218028"/>
                  <a:gd name="T8" fmla="*/ 1206795 w 7585674"/>
                  <a:gd name="T9" fmla="*/ 3077887 h 5218028"/>
                  <a:gd name="T10" fmla="*/ 1691864 w 7585674"/>
                  <a:gd name="T11" fmla="*/ 2575195 h 5218028"/>
                  <a:gd name="T12" fmla="*/ 2229850 w 7585674"/>
                  <a:gd name="T13" fmla="*/ 2160694 h 5218028"/>
                  <a:gd name="T14" fmla="*/ 2794293 w 7585674"/>
                  <a:gd name="T15" fmla="*/ 1781470 h 5218028"/>
                  <a:gd name="T16" fmla="*/ 3314640 w 7585674"/>
                  <a:gd name="T17" fmla="*/ 1481619 h 5218028"/>
                  <a:gd name="T18" fmla="*/ 3843806 w 7585674"/>
                  <a:gd name="T19" fmla="*/ 1208225 h 5218028"/>
                  <a:gd name="T20" fmla="*/ 4540542 w 7585674"/>
                  <a:gd name="T21" fmla="*/ 926012 h 5218028"/>
                  <a:gd name="T22" fmla="*/ 5290195 w 7585674"/>
                  <a:gd name="T23" fmla="*/ 643799 h 5218028"/>
                  <a:gd name="T24" fmla="*/ 6286791 w 7585674"/>
                  <a:gd name="T25" fmla="*/ 326309 h 5218028"/>
                  <a:gd name="T26" fmla="*/ 7583248 w 7585674"/>
                  <a:gd name="T27" fmla="*/ 0 h 5218028"/>
                  <a:gd name="T28" fmla="*/ 7583248 w 7585674"/>
                  <a:gd name="T29" fmla="*/ 79372 h 5218028"/>
                  <a:gd name="T30" fmla="*/ 7574429 w 7585674"/>
                  <a:gd name="T31" fmla="*/ 149926 h 5218028"/>
                  <a:gd name="T32" fmla="*/ 7036443 w 7585674"/>
                  <a:gd name="T33" fmla="*/ 335128 h 5218028"/>
                  <a:gd name="T34" fmla="*/ 6410263 w 7585674"/>
                  <a:gd name="T35" fmla="*/ 573245 h 5218028"/>
                  <a:gd name="T36" fmla="*/ 5581235 w 7585674"/>
                  <a:gd name="T37" fmla="*/ 952469 h 5218028"/>
                  <a:gd name="T38" fmla="*/ 4787486 w 7585674"/>
                  <a:gd name="T39" fmla="*/ 1446342 h 5218028"/>
                  <a:gd name="T40" fmla="*/ 4240681 w 7585674"/>
                  <a:gd name="T41" fmla="*/ 1904939 h 5218028"/>
                  <a:gd name="T42" fmla="*/ 3817348 w 7585674"/>
                  <a:gd name="T43" fmla="*/ 2407631 h 5218028"/>
                  <a:gd name="T44" fmla="*/ 3561584 w 7585674"/>
                  <a:gd name="T45" fmla="*/ 2901504 h 5218028"/>
                  <a:gd name="T46" fmla="*/ 3429293 w 7585674"/>
                  <a:gd name="T47" fmla="*/ 3439473 h 5218028"/>
                  <a:gd name="T48" fmla="*/ 3411654 w 7585674"/>
                  <a:gd name="T49" fmla="*/ 4056814 h 5218028"/>
                  <a:gd name="T50" fmla="*/ 3491029 w 7585674"/>
                  <a:gd name="T51" fmla="*/ 4612421 h 5218028"/>
                  <a:gd name="T52" fmla="*/ 3658599 w 7585674"/>
                  <a:gd name="T53" fmla="*/ 5168028 h 5218028"/>
                  <a:gd name="T54" fmla="*/ 77907 w 7585674"/>
                  <a:gd name="T55" fmla="*/ 5159209 h 521802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7585674" h="5218028">
                    <a:moveTo>
                      <a:pt x="77911" y="5159209"/>
                    </a:moveTo>
                    <a:cubicBezTo>
                      <a:pt x="0" y="5218028"/>
                      <a:pt x="76441" y="5001934"/>
                      <a:pt x="130830" y="4841719"/>
                    </a:cubicBezTo>
                    <a:cubicBezTo>
                      <a:pt x="185219" y="4681504"/>
                      <a:pt x="293998" y="4405170"/>
                      <a:pt x="404246" y="4197920"/>
                    </a:cubicBezTo>
                    <a:cubicBezTo>
                      <a:pt x="514494" y="3990670"/>
                      <a:pt x="658552" y="3784890"/>
                      <a:pt x="792320" y="3598218"/>
                    </a:cubicBezTo>
                    <a:cubicBezTo>
                      <a:pt x="926088" y="3411546"/>
                      <a:pt x="1056916" y="3248391"/>
                      <a:pt x="1206854" y="3077887"/>
                    </a:cubicBezTo>
                    <a:cubicBezTo>
                      <a:pt x="1356792" y="2907383"/>
                      <a:pt x="1521430" y="2728061"/>
                      <a:pt x="1691947" y="2575195"/>
                    </a:cubicBezTo>
                    <a:cubicBezTo>
                      <a:pt x="1862465" y="2422330"/>
                      <a:pt x="2046212" y="2292982"/>
                      <a:pt x="2229959" y="2160694"/>
                    </a:cubicBezTo>
                    <a:cubicBezTo>
                      <a:pt x="2413706" y="2028407"/>
                      <a:pt x="2613623" y="1894649"/>
                      <a:pt x="2794430" y="1781470"/>
                    </a:cubicBezTo>
                    <a:cubicBezTo>
                      <a:pt x="2975237" y="1668291"/>
                      <a:pt x="3139876" y="1577160"/>
                      <a:pt x="3314803" y="1481619"/>
                    </a:cubicBezTo>
                    <a:cubicBezTo>
                      <a:pt x="3489730" y="1386078"/>
                      <a:pt x="3639668" y="1300826"/>
                      <a:pt x="3843995" y="1208225"/>
                    </a:cubicBezTo>
                    <a:cubicBezTo>
                      <a:pt x="4048322" y="1115624"/>
                      <a:pt x="4299689" y="1020083"/>
                      <a:pt x="4540765" y="926012"/>
                    </a:cubicBezTo>
                    <a:cubicBezTo>
                      <a:pt x="4781841" y="831941"/>
                      <a:pt x="4999398" y="743749"/>
                      <a:pt x="5290454" y="643799"/>
                    </a:cubicBezTo>
                    <a:cubicBezTo>
                      <a:pt x="5581510" y="543849"/>
                      <a:pt x="5904905" y="433609"/>
                      <a:pt x="6287099" y="326309"/>
                    </a:cubicBezTo>
                    <a:cubicBezTo>
                      <a:pt x="6669293" y="219009"/>
                      <a:pt x="7367533" y="41156"/>
                      <a:pt x="7583620" y="0"/>
                    </a:cubicBezTo>
                    <a:cubicBezTo>
                      <a:pt x="7581440" y="87873"/>
                      <a:pt x="7585090" y="54384"/>
                      <a:pt x="7583620" y="79372"/>
                    </a:cubicBezTo>
                    <a:cubicBezTo>
                      <a:pt x="7582150" y="104360"/>
                      <a:pt x="7585674" y="103067"/>
                      <a:pt x="7574800" y="149926"/>
                    </a:cubicBezTo>
                    <a:cubicBezTo>
                      <a:pt x="7483661" y="192552"/>
                      <a:pt x="7230825" y="264575"/>
                      <a:pt x="7036788" y="335128"/>
                    </a:cubicBezTo>
                    <a:cubicBezTo>
                      <a:pt x="6842751" y="405681"/>
                      <a:pt x="6653123" y="470355"/>
                      <a:pt x="6410577" y="573245"/>
                    </a:cubicBezTo>
                    <a:cubicBezTo>
                      <a:pt x="6168031" y="676135"/>
                      <a:pt x="5851985" y="806953"/>
                      <a:pt x="5581509" y="952469"/>
                    </a:cubicBezTo>
                    <a:cubicBezTo>
                      <a:pt x="5311033" y="1097985"/>
                      <a:pt x="5011158" y="1287597"/>
                      <a:pt x="4787721" y="1446342"/>
                    </a:cubicBezTo>
                    <a:cubicBezTo>
                      <a:pt x="4564284" y="1605087"/>
                      <a:pt x="4402587" y="1744724"/>
                      <a:pt x="4240889" y="1904939"/>
                    </a:cubicBezTo>
                    <a:cubicBezTo>
                      <a:pt x="4079191" y="2065154"/>
                      <a:pt x="3930723" y="2241537"/>
                      <a:pt x="3817535" y="2407631"/>
                    </a:cubicBezTo>
                    <a:cubicBezTo>
                      <a:pt x="3704347" y="2573725"/>
                      <a:pt x="3626438" y="2729531"/>
                      <a:pt x="3561759" y="2901504"/>
                    </a:cubicBezTo>
                    <a:cubicBezTo>
                      <a:pt x="3497080" y="3073477"/>
                      <a:pt x="3454451" y="3246921"/>
                      <a:pt x="3429461" y="3439473"/>
                    </a:cubicBezTo>
                    <a:cubicBezTo>
                      <a:pt x="3404471" y="3632025"/>
                      <a:pt x="3401531" y="3861323"/>
                      <a:pt x="3411821" y="4056814"/>
                    </a:cubicBezTo>
                    <a:cubicBezTo>
                      <a:pt x="3422111" y="4252305"/>
                      <a:pt x="3450041" y="4427219"/>
                      <a:pt x="3491200" y="4612421"/>
                    </a:cubicBezTo>
                    <a:cubicBezTo>
                      <a:pt x="3532359" y="4797623"/>
                      <a:pt x="3516503" y="4706002"/>
                      <a:pt x="3658778" y="5168028"/>
                    </a:cubicBezTo>
                    <a:lnTo>
                      <a:pt x="77911" y="5159209"/>
                    </a:lnTo>
                    <a:close/>
                  </a:path>
                </a:pathLst>
              </a:custGeom>
              <a:solidFill>
                <a:srgbClr val="C4A865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solid"/>
                    <a:round/>
                  </a14:hiddenLine>
                </a:ext>
              </a:extLst>
            </p:spPr>
            <p:txBody>
              <a:bodyPr anchor="ctr"/>
              <a:lstStyle/>
              <a:p>
                <a:pPr>
                  <a:defRPr/>
                </a:pPr>
                <a:endParaRPr lang="zh-CN" altLang="en-US" dirty="0">
                  <a:latin typeface="+mn-ea"/>
                </a:endParaRPr>
              </a:p>
            </p:txBody>
          </p:sp>
        </p:grpSp>
        <p:sp>
          <p:nvSpPr>
            <p:cNvPr id="13" name="Freeform 856"/>
            <p:cNvSpPr/>
            <p:nvPr/>
          </p:nvSpPr>
          <p:spPr bwMode="auto">
            <a:xfrm>
              <a:off x="3255962" y="887512"/>
              <a:ext cx="5816600" cy="4978400"/>
            </a:xfrm>
            <a:custGeom>
              <a:avLst/>
              <a:gdLst>
                <a:gd name="connsiteX0" fmla="*/ 0 w 5816600"/>
                <a:gd name="connsiteY0" fmla="*/ 4978400 h 4978400"/>
                <a:gd name="connsiteX1" fmla="*/ 38100 w 5816600"/>
                <a:gd name="connsiteY1" fmla="*/ 4521200 h 4978400"/>
                <a:gd name="connsiteX2" fmla="*/ 139700 w 5816600"/>
                <a:gd name="connsiteY2" fmla="*/ 4064000 h 4978400"/>
                <a:gd name="connsiteX3" fmla="*/ 304800 w 5816600"/>
                <a:gd name="connsiteY3" fmla="*/ 3568700 h 4978400"/>
                <a:gd name="connsiteX4" fmla="*/ 533400 w 5816600"/>
                <a:gd name="connsiteY4" fmla="*/ 3111500 h 4978400"/>
                <a:gd name="connsiteX5" fmla="*/ 825500 w 5816600"/>
                <a:gd name="connsiteY5" fmla="*/ 2667000 h 4978400"/>
                <a:gd name="connsiteX6" fmla="*/ 1155700 w 5816600"/>
                <a:gd name="connsiteY6" fmla="*/ 2260600 h 4978400"/>
                <a:gd name="connsiteX7" fmla="*/ 1524000 w 5816600"/>
                <a:gd name="connsiteY7" fmla="*/ 1917700 h 4978400"/>
                <a:gd name="connsiteX8" fmla="*/ 1866900 w 5816600"/>
                <a:gd name="connsiteY8" fmla="*/ 1651000 h 4978400"/>
                <a:gd name="connsiteX9" fmla="*/ 2260600 w 5816600"/>
                <a:gd name="connsiteY9" fmla="*/ 1384300 h 4978400"/>
                <a:gd name="connsiteX10" fmla="*/ 2641600 w 5816600"/>
                <a:gd name="connsiteY10" fmla="*/ 1168400 h 4978400"/>
                <a:gd name="connsiteX11" fmla="*/ 3111500 w 5816600"/>
                <a:gd name="connsiteY11" fmla="*/ 965200 h 4978400"/>
                <a:gd name="connsiteX12" fmla="*/ 3683000 w 5816600"/>
                <a:gd name="connsiteY12" fmla="*/ 723900 h 4978400"/>
                <a:gd name="connsiteX13" fmla="*/ 4635500 w 5816600"/>
                <a:gd name="connsiteY13" fmla="*/ 406400 h 4978400"/>
                <a:gd name="connsiteX14" fmla="*/ 5816600 w 5816600"/>
                <a:gd name="connsiteY14" fmla="*/ 0 h 4978400"/>
                <a:gd name="connsiteX0-1" fmla="*/ 0 w 5816600"/>
                <a:gd name="connsiteY0-2" fmla="*/ 4978400 h 4978400"/>
                <a:gd name="connsiteX1-3" fmla="*/ 38100 w 5816600"/>
                <a:gd name="connsiteY1-4" fmla="*/ 4521200 h 4978400"/>
                <a:gd name="connsiteX2-5" fmla="*/ 139700 w 5816600"/>
                <a:gd name="connsiteY2-6" fmla="*/ 4064000 h 4978400"/>
                <a:gd name="connsiteX3-7" fmla="*/ 304800 w 5816600"/>
                <a:gd name="connsiteY3-8" fmla="*/ 3568700 h 4978400"/>
                <a:gd name="connsiteX4-9" fmla="*/ 533400 w 5816600"/>
                <a:gd name="connsiteY4-10" fmla="*/ 3111500 h 4978400"/>
                <a:gd name="connsiteX5-11" fmla="*/ 825500 w 5816600"/>
                <a:gd name="connsiteY5-12" fmla="*/ 2667000 h 4978400"/>
                <a:gd name="connsiteX6-13" fmla="*/ 1155700 w 5816600"/>
                <a:gd name="connsiteY6-14" fmla="*/ 2260600 h 4978400"/>
                <a:gd name="connsiteX7-15" fmla="*/ 1524000 w 5816600"/>
                <a:gd name="connsiteY7-16" fmla="*/ 1917700 h 4978400"/>
                <a:gd name="connsiteX8-17" fmla="*/ 1866900 w 5816600"/>
                <a:gd name="connsiteY8-18" fmla="*/ 1651000 h 4978400"/>
                <a:gd name="connsiteX9-19" fmla="*/ 2260600 w 5816600"/>
                <a:gd name="connsiteY9-20" fmla="*/ 1384300 h 4978400"/>
                <a:gd name="connsiteX10-21" fmla="*/ 2641600 w 5816600"/>
                <a:gd name="connsiteY10-22" fmla="*/ 1168400 h 4978400"/>
                <a:gd name="connsiteX11-23" fmla="*/ 3111500 w 5816600"/>
                <a:gd name="connsiteY11-24" fmla="*/ 965200 h 4978400"/>
                <a:gd name="connsiteX12-25" fmla="*/ 3683000 w 5816600"/>
                <a:gd name="connsiteY12-26" fmla="*/ 723900 h 4978400"/>
                <a:gd name="connsiteX13-27" fmla="*/ 4635500 w 5816600"/>
                <a:gd name="connsiteY13-28" fmla="*/ 406400 h 4978400"/>
                <a:gd name="connsiteX14-29" fmla="*/ 5816600 w 5816600"/>
                <a:gd name="connsiteY14-30" fmla="*/ 0 h 4978400"/>
                <a:gd name="connsiteX0-31" fmla="*/ 0 w 5816600"/>
                <a:gd name="connsiteY0-32" fmla="*/ 4978400 h 4978400"/>
                <a:gd name="connsiteX1-33" fmla="*/ 38100 w 5816600"/>
                <a:gd name="connsiteY1-34" fmla="*/ 4521200 h 4978400"/>
                <a:gd name="connsiteX2-35" fmla="*/ 139700 w 5816600"/>
                <a:gd name="connsiteY2-36" fmla="*/ 4064000 h 4978400"/>
                <a:gd name="connsiteX3-37" fmla="*/ 304800 w 5816600"/>
                <a:gd name="connsiteY3-38" fmla="*/ 3568700 h 4978400"/>
                <a:gd name="connsiteX4-39" fmla="*/ 533400 w 5816600"/>
                <a:gd name="connsiteY4-40" fmla="*/ 3111500 h 4978400"/>
                <a:gd name="connsiteX5-41" fmla="*/ 825500 w 5816600"/>
                <a:gd name="connsiteY5-42" fmla="*/ 2667000 h 4978400"/>
                <a:gd name="connsiteX6-43" fmla="*/ 1155700 w 5816600"/>
                <a:gd name="connsiteY6-44" fmla="*/ 2260600 h 4978400"/>
                <a:gd name="connsiteX7-45" fmla="*/ 1524000 w 5816600"/>
                <a:gd name="connsiteY7-46" fmla="*/ 1917700 h 4978400"/>
                <a:gd name="connsiteX8-47" fmla="*/ 1866900 w 5816600"/>
                <a:gd name="connsiteY8-48" fmla="*/ 1651000 h 4978400"/>
                <a:gd name="connsiteX9-49" fmla="*/ 2260600 w 5816600"/>
                <a:gd name="connsiteY9-50" fmla="*/ 1384300 h 4978400"/>
                <a:gd name="connsiteX10-51" fmla="*/ 2641600 w 5816600"/>
                <a:gd name="connsiteY10-52" fmla="*/ 1168400 h 4978400"/>
                <a:gd name="connsiteX11-53" fmla="*/ 3111500 w 5816600"/>
                <a:gd name="connsiteY11-54" fmla="*/ 965200 h 4978400"/>
                <a:gd name="connsiteX12-55" fmla="*/ 3683000 w 5816600"/>
                <a:gd name="connsiteY12-56" fmla="*/ 723900 h 4978400"/>
                <a:gd name="connsiteX13-57" fmla="*/ 4635500 w 5816600"/>
                <a:gd name="connsiteY13-58" fmla="*/ 366650 h 4978400"/>
                <a:gd name="connsiteX14-59" fmla="*/ 5816600 w 5816600"/>
                <a:gd name="connsiteY14-60" fmla="*/ 0 h 4978400"/>
                <a:gd name="connsiteX0-61" fmla="*/ 0 w 5816600"/>
                <a:gd name="connsiteY0-62" fmla="*/ 4978400 h 4978400"/>
                <a:gd name="connsiteX1-63" fmla="*/ 38100 w 5816600"/>
                <a:gd name="connsiteY1-64" fmla="*/ 4521200 h 4978400"/>
                <a:gd name="connsiteX2-65" fmla="*/ 139700 w 5816600"/>
                <a:gd name="connsiteY2-66" fmla="*/ 4064000 h 4978400"/>
                <a:gd name="connsiteX3-67" fmla="*/ 304800 w 5816600"/>
                <a:gd name="connsiteY3-68" fmla="*/ 3568700 h 4978400"/>
                <a:gd name="connsiteX4-69" fmla="*/ 533400 w 5816600"/>
                <a:gd name="connsiteY4-70" fmla="*/ 3111500 h 4978400"/>
                <a:gd name="connsiteX5-71" fmla="*/ 825500 w 5816600"/>
                <a:gd name="connsiteY5-72" fmla="*/ 2667000 h 4978400"/>
                <a:gd name="connsiteX6-73" fmla="*/ 1155700 w 5816600"/>
                <a:gd name="connsiteY6-74" fmla="*/ 2260600 h 4978400"/>
                <a:gd name="connsiteX7-75" fmla="*/ 1524000 w 5816600"/>
                <a:gd name="connsiteY7-76" fmla="*/ 1917700 h 4978400"/>
                <a:gd name="connsiteX8-77" fmla="*/ 1866900 w 5816600"/>
                <a:gd name="connsiteY8-78" fmla="*/ 1651000 h 4978400"/>
                <a:gd name="connsiteX9-79" fmla="*/ 2260600 w 5816600"/>
                <a:gd name="connsiteY9-80" fmla="*/ 1384300 h 4978400"/>
                <a:gd name="connsiteX10-81" fmla="*/ 2641600 w 5816600"/>
                <a:gd name="connsiteY10-82" fmla="*/ 1168400 h 4978400"/>
                <a:gd name="connsiteX11-83" fmla="*/ 3111500 w 5816600"/>
                <a:gd name="connsiteY11-84" fmla="*/ 965200 h 4978400"/>
                <a:gd name="connsiteX12-85" fmla="*/ 3683000 w 5816600"/>
                <a:gd name="connsiteY12-86" fmla="*/ 723900 h 4978400"/>
                <a:gd name="connsiteX13-87" fmla="*/ 4635500 w 5816600"/>
                <a:gd name="connsiteY13-88" fmla="*/ 366650 h 4978400"/>
                <a:gd name="connsiteX14-89" fmla="*/ 5816600 w 5816600"/>
                <a:gd name="connsiteY14-90" fmla="*/ 0 h 4978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5816600" h="4978400">
                  <a:moveTo>
                    <a:pt x="0" y="4978400"/>
                  </a:moveTo>
                  <a:cubicBezTo>
                    <a:pt x="7408" y="4826000"/>
                    <a:pt x="14817" y="4673600"/>
                    <a:pt x="38100" y="4521200"/>
                  </a:cubicBezTo>
                  <a:cubicBezTo>
                    <a:pt x="61383" y="4368800"/>
                    <a:pt x="95250" y="4222750"/>
                    <a:pt x="139700" y="4064000"/>
                  </a:cubicBezTo>
                  <a:cubicBezTo>
                    <a:pt x="184150" y="3905250"/>
                    <a:pt x="239183" y="3727450"/>
                    <a:pt x="304800" y="3568700"/>
                  </a:cubicBezTo>
                  <a:cubicBezTo>
                    <a:pt x="370417" y="3409950"/>
                    <a:pt x="446617" y="3261783"/>
                    <a:pt x="533400" y="3111500"/>
                  </a:cubicBezTo>
                  <a:cubicBezTo>
                    <a:pt x="620183" y="2961217"/>
                    <a:pt x="721783" y="2808817"/>
                    <a:pt x="825500" y="2667000"/>
                  </a:cubicBezTo>
                  <a:cubicBezTo>
                    <a:pt x="929217" y="2525183"/>
                    <a:pt x="1039283" y="2385483"/>
                    <a:pt x="1155700" y="2260600"/>
                  </a:cubicBezTo>
                  <a:cubicBezTo>
                    <a:pt x="1272117" y="2135717"/>
                    <a:pt x="1405467" y="2019300"/>
                    <a:pt x="1524000" y="1917700"/>
                  </a:cubicBezTo>
                  <a:cubicBezTo>
                    <a:pt x="1642533" y="1816100"/>
                    <a:pt x="1744133" y="1739900"/>
                    <a:pt x="1866900" y="1651000"/>
                  </a:cubicBezTo>
                  <a:cubicBezTo>
                    <a:pt x="1989667" y="1562100"/>
                    <a:pt x="2131483" y="1464733"/>
                    <a:pt x="2260600" y="1384300"/>
                  </a:cubicBezTo>
                  <a:cubicBezTo>
                    <a:pt x="2389717" y="1303867"/>
                    <a:pt x="2499783" y="1238250"/>
                    <a:pt x="2641600" y="1168400"/>
                  </a:cubicBezTo>
                  <a:cubicBezTo>
                    <a:pt x="2783417" y="1098550"/>
                    <a:pt x="3111500" y="965200"/>
                    <a:pt x="3111500" y="965200"/>
                  </a:cubicBezTo>
                  <a:cubicBezTo>
                    <a:pt x="3285067" y="891117"/>
                    <a:pt x="3429000" y="823658"/>
                    <a:pt x="3683000" y="723900"/>
                  </a:cubicBezTo>
                  <a:cubicBezTo>
                    <a:pt x="3937000" y="624142"/>
                    <a:pt x="4635500" y="366650"/>
                    <a:pt x="4635500" y="366650"/>
                  </a:cubicBezTo>
                  <a:lnTo>
                    <a:pt x="5816600" y="0"/>
                  </a:lnTo>
                </a:path>
              </a:pathLst>
            </a:custGeom>
            <a:ln w="19050" cap="flat" cmpd="sng" algn="ctr">
              <a:solidFill>
                <a:schemeClr val="bg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+mn-ea"/>
                <a:cs typeface="MS PGothic" panose="020B0600070205080204" charset="-128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40575" y="2091327"/>
            <a:ext cx="1609725" cy="1456810"/>
            <a:chOff x="1065361" y="4945052"/>
            <a:chExt cx="1609725" cy="1456810"/>
          </a:xfrm>
        </p:grpSpPr>
        <p:sp>
          <p:nvSpPr>
            <p:cNvPr id="17" name="Rektangel 40"/>
            <p:cNvSpPr>
              <a:spLocks noChangeArrowheads="1"/>
            </p:cNvSpPr>
            <p:nvPr/>
          </p:nvSpPr>
          <p:spPr bwMode="auto">
            <a:xfrm rot="48499">
              <a:off x="1065361" y="4945052"/>
              <a:ext cx="1609725" cy="1456810"/>
            </a:xfrm>
            <a:prstGeom prst="rect">
              <a:avLst/>
            </a:prstGeom>
            <a:gradFill>
              <a:gsLst>
                <a:gs pos="54100">
                  <a:schemeClr val="bg1"/>
                </a:gs>
                <a:gs pos="0">
                  <a:srgbClr val="E8E8E8"/>
                </a:gs>
                <a:gs pos="100000">
                  <a:srgbClr val="E8E8E8"/>
                </a:gs>
              </a:gsLst>
              <a:lin ang="0" scaled="1"/>
            </a:gradFill>
            <a:ln w="25400"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>
                <a:buFont typeface="Calibri" panose="020F0502020204030204" charset="0"/>
                <a:buAutoNum type="arabicPeriod"/>
              </a:pPr>
              <a:endParaRPr lang="zh-CN" altLang="zh-CN" noProof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8" name="Rektangel 40"/>
            <p:cNvSpPr>
              <a:spLocks noChangeAspect="1" noChangeArrowheads="1"/>
            </p:cNvSpPr>
            <p:nvPr/>
          </p:nvSpPr>
          <p:spPr bwMode="auto">
            <a:xfrm rot="48499">
              <a:off x="1132223" y="5005563"/>
              <a:ext cx="1476000" cy="1335788"/>
            </a:xfrm>
            <a:prstGeom prst="rect">
              <a:avLst/>
            </a:prstGeom>
            <a:blipFill>
              <a:blip r:embed="rId2" cstate="screen"/>
              <a:stretch>
                <a:fillRect/>
              </a:stretch>
            </a:blipFill>
            <a:ln w="25400">
              <a:noFill/>
              <a:miter lim="800000"/>
            </a:ln>
            <a:effectLst/>
          </p:spPr>
          <p:txBody>
            <a:bodyPr anchor="ctr"/>
            <a:lstStyle/>
            <a:p>
              <a:pPr indent="-342900" algn="ctr" defTabSz="914400">
                <a:buFont typeface="Calibri" panose="020F0502020204030204" charset="0"/>
                <a:buAutoNum type="arabicPeriod"/>
              </a:pPr>
              <a:endParaRPr lang="zh-CN" altLang="zh-CN" noProof="1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19" name="TextBox 155"/>
          <p:cNvSpPr txBox="1">
            <a:spLocks noChangeArrowheads="1"/>
          </p:cNvSpPr>
          <p:nvPr/>
        </p:nvSpPr>
        <p:spPr bwMode="auto">
          <a:xfrm>
            <a:off x="3767328" y="5900343"/>
            <a:ext cx="21863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r" eaLnBrk="1" hangingPunct="1"/>
            <a:r>
              <a:rPr lang="nb-NO" altLang="zh-CN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综艺简体" panose="03000509000000000000" pitchFamily="65" charset="-122"/>
                <a:ea typeface="方正综艺简体" panose="03000509000000000000" pitchFamily="65" charset="-122"/>
              </a:rPr>
              <a:t>2018</a:t>
            </a:r>
            <a:endParaRPr lang="nb-NO" altLang="zh-CN" sz="5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20" name="TextBox 857"/>
          <p:cNvSpPr txBox="1">
            <a:spLocks noChangeArrowheads="1"/>
          </p:cNvSpPr>
          <p:nvPr/>
        </p:nvSpPr>
        <p:spPr bwMode="auto">
          <a:xfrm>
            <a:off x="6455435" y="5954874"/>
            <a:ext cx="48807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2400" b="1" spc="300" noProof="1">
                <a:blipFill dpi="0" rotWithShape="1">
                  <a:blip r:embed="rId3"/>
                  <a:srcRect/>
                  <a:tile tx="-69850" ty="-260350" sx="50000" sy="100000" flip="none" algn="tl"/>
                </a:blipFill>
                <a:effectLst>
                  <a:innerShdw blurRad="88900">
                    <a:schemeClr val="bg1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巴中格瑞十岁生日</a:t>
            </a:r>
            <a:endParaRPr lang="zh-CN" altLang="en-US" sz="2400" dirty="0">
              <a:solidFill>
                <a:schemeClr val="accent1"/>
              </a:soli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cxnSp>
        <p:nvCxnSpPr>
          <p:cNvPr id="21" name="Straight Connector 867"/>
          <p:cNvCxnSpPr/>
          <p:nvPr/>
        </p:nvCxnSpPr>
        <p:spPr bwMode="auto">
          <a:xfrm>
            <a:off x="6101397" y="6401608"/>
            <a:ext cx="441325" cy="1588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155"/>
          <p:cNvSpPr txBox="1">
            <a:spLocks noChangeArrowheads="1"/>
          </p:cNvSpPr>
          <p:nvPr/>
        </p:nvSpPr>
        <p:spPr bwMode="auto">
          <a:xfrm>
            <a:off x="3769977" y="5086128"/>
            <a:ext cx="21863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r" eaLnBrk="1" hangingPunct="1"/>
            <a:r>
              <a:rPr lang="nb-NO" altLang="zh-CN" sz="4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综艺简体" panose="03000509000000000000" pitchFamily="65" charset="-122"/>
                <a:ea typeface="方正综艺简体" panose="03000509000000000000" pitchFamily="65" charset="-122"/>
              </a:rPr>
              <a:t>2018</a:t>
            </a:r>
            <a:endParaRPr lang="nb-NO" altLang="zh-CN" sz="4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23" name="TextBox 857"/>
          <p:cNvSpPr txBox="1">
            <a:spLocks noChangeArrowheads="1"/>
          </p:cNvSpPr>
          <p:nvPr/>
        </p:nvSpPr>
        <p:spPr bwMode="auto">
          <a:xfrm>
            <a:off x="6419026" y="5320503"/>
            <a:ext cx="6021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2400" b="1" spc="300" noProof="1">
                <a:blipFill dpi="0" rotWithShape="1">
                  <a:blip r:embed="rId3"/>
                  <a:srcRect/>
                  <a:tile tx="-69850" ty="-260350" sx="50000" sy="100000" flip="none" algn="tl"/>
                </a:blipFill>
                <a:effectLst>
                  <a:innerShdw blurRad="88900">
                    <a:schemeClr val="bg1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物流基地全面投入使用</a:t>
            </a:r>
            <a:endParaRPr lang="zh-CN" altLang="en-US" sz="2400" dirty="0">
              <a:solidFill>
                <a:schemeClr val="accent1"/>
              </a:soli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cxnSp>
        <p:nvCxnSpPr>
          <p:cNvPr id="24" name="Straight Connector 867"/>
          <p:cNvCxnSpPr/>
          <p:nvPr/>
        </p:nvCxnSpPr>
        <p:spPr bwMode="auto">
          <a:xfrm>
            <a:off x="5966886" y="5569105"/>
            <a:ext cx="441325" cy="1588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155"/>
          <p:cNvSpPr txBox="1">
            <a:spLocks noChangeArrowheads="1"/>
          </p:cNvSpPr>
          <p:nvPr/>
        </p:nvSpPr>
        <p:spPr bwMode="auto">
          <a:xfrm>
            <a:off x="3915047" y="4355991"/>
            <a:ext cx="218635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r" eaLnBrk="1" hangingPunct="1"/>
            <a:r>
              <a:rPr lang="nb-NO" altLang="zh-CN" sz="3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综艺简体" panose="03000509000000000000" pitchFamily="65" charset="-122"/>
                <a:ea typeface="方正综艺简体" panose="03000509000000000000" pitchFamily="65" charset="-122"/>
              </a:rPr>
              <a:t>2016</a:t>
            </a:r>
            <a:endParaRPr lang="nb-NO" altLang="zh-CN" sz="3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26" name="TextBox 857"/>
          <p:cNvSpPr txBox="1">
            <a:spLocks noChangeArrowheads="1"/>
          </p:cNvSpPr>
          <p:nvPr/>
        </p:nvSpPr>
        <p:spPr bwMode="auto">
          <a:xfrm>
            <a:off x="6564096" y="4517214"/>
            <a:ext cx="55263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2400" b="1" spc="300" noProof="1">
                <a:blipFill dpi="0" rotWithShape="1">
                  <a:blip r:embed="rId3"/>
                  <a:srcRect/>
                  <a:tile tx="-69850" ty="-260350" sx="50000" sy="100000" flip="none" algn="tl"/>
                </a:blipFill>
                <a:effectLst>
                  <a:innerShdw blurRad="88900">
                    <a:schemeClr val="bg1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办公场所搬迁至五金机电市场</a:t>
            </a:r>
            <a:endParaRPr lang="zh-CN" altLang="en-US" sz="2400" dirty="0">
              <a:solidFill>
                <a:schemeClr val="accent1"/>
              </a:soli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cxnSp>
        <p:nvCxnSpPr>
          <p:cNvPr id="27" name="Straight Connector 867"/>
          <p:cNvCxnSpPr/>
          <p:nvPr/>
        </p:nvCxnSpPr>
        <p:spPr bwMode="auto">
          <a:xfrm>
            <a:off x="6111956" y="4765816"/>
            <a:ext cx="441325" cy="1588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155"/>
          <p:cNvSpPr txBox="1">
            <a:spLocks noChangeArrowheads="1"/>
          </p:cNvSpPr>
          <p:nvPr/>
        </p:nvSpPr>
        <p:spPr bwMode="auto">
          <a:xfrm>
            <a:off x="5354705" y="3728554"/>
            <a:ext cx="13617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r" eaLnBrk="1" hangingPunct="1"/>
            <a:r>
              <a:rPr lang="nb-NO" altLang="zh-CN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综艺简体" panose="03000509000000000000" pitchFamily="65" charset="-122"/>
                <a:ea typeface="方正综艺简体" panose="03000509000000000000" pitchFamily="65" charset="-122"/>
              </a:rPr>
              <a:t>2015</a:t>
            </a:r>
            <a:endParaRPr lang="nb-NO" altLang="zh-CN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29" name="TextBox 857"/>
          <p:cNvSpPr txBox="1">
            <a:spLocks noChangeArrowheads="1"/>
          </p:cNvSpPr>
          <p:nvPr/>
        </p:nvSpPr>
        <p:spPr bwMode="auto">
          <a:xfrm>
            <a:off x="7257120" y="3802701"/>
            <a:ext cx="34979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2400" b="1" spc="300" noProof="1">
                <a:blipFill dpi="0" rotWithShape="1">
                  <a:blip r:embed="rId3"/>
                  <a:srcRect/>
                  <a:tile tx="-69850" ty="-260350" sx="50000" sy="100000" flip="none" algn="tl"/>
                </a:blipFill>
                <a:effectLst>
                  <a:innerShdw blurRad="88900">
                    <a:schemeClr val="bg1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兴文物流基地奠基</a:t>
            </a:r>
            <a:endParaRPr lang="zh-CN" altLang="en-US" sz="2400" dirty="0">
              <a:solidFill>
                <a:schemeClr val="accent1"/>
              </a:soli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cxnSp>
        <p:nvCxnSpPr>
          <p:cNvPr id="30" name="Straight Connector 867"/>
          <p:cNvCxnSpPr/>
          <p:nvPr/>
        </p:nvCxnSpPr>
        <p:spPr bwMode="auto">
          <a:xfrm>
            <a:off x="6804981" y="4051303"/>
            <a:ext cx="441325" cy="1588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3226576" y="2670180"/>
            <a:ext cx="1609725" cy="1456810"/>
            <a:chOff x="1065361" y="4945052"/>
            <a:chExt cx="1609725" cy="1456810"/>
          </a:xfrm>
        </p:grpSpPr>
        <p:sp>
          <p:nvSpPr>
            <p:cNvPr id="32" name="Rektangel 40"/>
            <p:cNvSpPr>
              <a:spLocks noChangeArrowheads="1"/>
            </p:cNvSpPr>
            <p:nvPr/>
          </p:nvSpPr>
          <p:spPr bwMode="auto">
            <a:xfrm rot="48499">
              <a:off x="1065361" y="4945052"/>
              <a:ext cx="1609725" cy="1456810"/>
            </a:xfrm>
            <a:prstGeom prst="rect">
              <a:avLst/>
            </a:prstGeom>
            <a:gradFill>
              <a:gsLst>
                <a:gs pos="54100">
                  <a:schemeClr val="bg1"/>
                </a:gs>
                <a:gs pos="0">
                  <a:srgbClr val="E8E8E8"/>
                </a:gs>
                <a:gs pos="100000">
                  <a:srgbClr val="E8E8E8"/>
                </a:gs>
              </a:gsLst>
              <a:lin ang="0" scaled="1"/>
            </a:gradFill>
            <a:ln w="25400"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>
                <a:buFont typeface="Calibri" panose="020F0502020204030204" charset="0"/>
                <a:buAutoNum type="arabicPeriod"/>
              </a:pPr>
              <a:endParaRPr lang="zh-CN" altLang="zh-CN" noProof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3" name="Rektangel 40"/>
            <p:cNvSpPr>
              <a:spLocks noChangeAspect="1" noChangeArrowheads="1"/>
            </p:cNvSpPr>
            <p:nvPr/>
          </p:nvSpPr>
          <p:spPr bwMode="auto">
            <a:xfrm rot="48499">
              <a:off x="1132223" y="5005563"/>
              <a:ext cx="1476000" cy="1335788"/>
            </a:xfrm>
            <a:prstGeom prst="rect">
              <a:avLst/>
            </a:prstGeom>
            <a:blipFill>
              <a:blip r:embed="rId4" cstate="screen"/>
              <a:stretch>
                <a:fillRect/>
              </a:stretch>
            </a:blipFill>
            <a:ln w="25400">
              <a:noFill/>
              <a:miter lim="800000"/>
            </a:ln>
            <a:effectLst/>
          </p:spPr>
          <p:txBody>
            <a:bodyPr anchor="ctr"/>
            <a:lstStyle/>
            <a:p>
              <a:pPr indent="-342900" algn="ctr" defTabSz="914400">
                <a:buFont typeface="Calibri" panose="020F0502020204030204" charset="0"/>
                <a:buAutoNum type="arabicPeriod"/>
              </a:pPr>
              <a:endParaRPr lang="zh-CN" altLang="zh-CN" noProof="1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369558" y="3291236"/>
            <a:ext cx="1609725" cy="1456810"/>
            <a:chOff x="1065361" y="4945052"/>
            <a:chExt cx="1609725" cy="1456810"/>
          </a:xfrm>
        </p:grpSpPr>
        <p:sp>
          <p:nvSpPr>
            <p:cNvPr id="35" name="Rektangel 40"/>
            <p:cNvSpPr>
              <a:spLocks noChangeArrowheads="1"/>
            </p:cNvSpPr>
            <p:nvPr/>
          </p:nvSpPr>
          <p:spPr bwMode="auto">
            <a:xfrm rot="48499">
              <a:off x="1065361" y="4945052"/>
              <a:ext cx="1609725" cy="1456810"/>
            </a:xfrm>
            <a:prstGeom prst="rect">
              <a:avLst/>
            </a:prstGeom>
            <a:gradFill>
              <a:gsLst>
                <a:gs pos="54100">
                  <a:schemeClr val="bg1"/>
                </a:gs>
                <a:gs pos="0">
                  <a:srgbClr val="E8E8E8"/>
                </a:gs>
                <a:gs pos="100000">
                  <a:srgbClr val="E8E8E8"/>
                </a:gs>
              </a:gsLst>
              <a:lin ang="0" scaled="1"/>
            </a:gradFill>
            <a:ln w="25400"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>
                <a:buFont typeface="Calibri" panose="020F0502020204030204" charset="0"/>
                <a:buAutoNum type="arabicPeriod"/>
              </a:pPr>
              <a:endParaRPr lang="zh-CN" altLang="zh-CN" noProof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6" name="Rektangel 40"/>
            <p:cNvSpPr>
              <a:spLocks noChangeAspect="1" noChangeArrowheads="1"/>
            </p:cNvSpPr>
            <p:nvPr/>
          </p:nvSpPr>
          <p:spPr bwMode="auto">
            <a:xfrm rot="48499">
              <a:off x="1132223" y="5005563"/>
              <a:ext cx="1476000" cy="1335788"/>
            </a:xfrm>
            <a:prstGeom prst="rect">
              <a:avLst/>
            </a:prstGeom>
            <a:blipFill>
              <a:blip r:embed="rId5" cstate="screen"/>
              <a:stretch>
                <a:fillRect/>
              </a:stretch>
            </a:blipFill>
            <a:ln w="25400">
              <a:noFill/>
              <a:miter lim="800000"/>
            </a:ln>
            <a:effectLst/>
          </p:spPr>
          <p:txBody>
            <a:bodyPr anchor="ctr"/>
            <a:lstStyle/>
            <a:p>
              <a:pPr indent="-342900" algn="ctr" defTabSz="914400">
                <a:buFont typeface="Calibri" panose="020F0502020204030204" charset="0"/>
                <a:buAutoNum type="arabicPeriod"/>
              </a:pPr>
              <a:endParaRPr lang="zh-CN" altLang="zh-CN" noProof="1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687268" y="4044816"/>
            <a:ext cx="1609725" cy="1456810"/>
            <a:chOff x="1065361" y="4945052"/>
            <a:chExt cx="1609725" cy="1456810"/>
          </a:xfrm>
        </p:grpSpPr>
        <p:sp>
          <p:nvSpPr>
            <p:cNvPr id="38" name="Rektangel 40"/>
            <p:cNvSpPr>
              <a:spLocks noChangeArrowheads="1"/>
            </p:cNvSpPr>
            <p:nvPr/>
          </p:nvSpPr>
          <p:spPr bwMode="auto">
            <a:xfrm rot="48499">
              <a:off x="1065361" y="4945052"/>
              <a:ext cx="1609725" cy="1456810"/>
            </a:xfrm>
            <a:prstGeom prst="rect">
              <a:avLst/>
            </a:prstGeom>
            <a:gradFill>
              <a:gsLst>
                <a:gs pos="54100">
                  <a:schemeClr val="bg1"/>
                </a:gs>
                <a:gs pos="0">
                  <a:srgbClr val="E8E8E8"/>
                </a:gs>
                <a:gs pos="100000">
                  <a:srgbClr val="E8E8E8"/>
                </a:gs>
              </a:gsLst>
              <a:lin ang="0" scaled="1"/>
            </a:gradFill>
            <a:ln w="25400"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>
                <a:buFont typeface="Calibri" panose="020F0502020204030204" charset="0"/>
                <a:buAutoNum type="arabicPeriod"/>
              </a:pPr>
              <a:endParaRPr lang="zh-CN" altLang="zh-CN" noProof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9" name="Rektangel 40"/>
            <p:cNvSpPr>
              <a:spLocks noChangeAspect="1" noChangeArrowheads="1"/>
            </p:cNvSpPr>
            <p:nvPr/>
          </p:nvSpPr>
          <p:spPr bwMode="auto">
            <a:xfrm rot="48499">
              <a:off x="1132223" y="5005563"/>
              <a:ext cx="1476000" cy="1335788"/>
            </a:xfrm>
            <a:prstGeom prst="rect">
              <a:avLst/>
            </a:prstGeom>
            <a:blipFill>
              <a:blip r:embed="rId6" cstate="screen"/>
              <a:stretch>
                <a:fillRect/>
              </a:stretch>
            </a:blipFill>
            <a:ln w="25400">
              <a:noFill/>
              <a:miter lim="800000"/>
            </a:ln>
            <a:effectLst/>
          </p:spPr>
          <p:txBody>
            <a:bodyPr anchor="ctr"/>
            <a:lstStyle/>
            <a:p>
              <a:pPr indent="-342900" algn="ctr" defTabSz="914400">
                <a:buFont typeface="Calibri" panose="020F0502020204030204" charset="0"/>
                <a:buAutoNum type="arabicPeriod"/>
              </a:pPr>
              <a:endParaRPr lang="zh-CN" altLang="zh-CN" noProof="1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53310" y="5063670"/>
            <a:ext cx="1609725" cy="1456810"/>
            <a:chOff x="1065361" y="4945052"/>
            <a:chExt cx="1609725" cy="1456810"/>
          </a:xfrm>
        </p:grpSpPr>
        <p:sp>
          <p:nvSpPr>
            <p:cNvPr id="41" name="Rektangel 40"/>
            <p:cNvSpPr>
              <a:spLocks noChangeArrowheads="1"/>
            </p:cNvSpPr>
            <p:nvPr/>
          </p:nvSpPr>
          <p:spPr bwMode="auto">
            <a:xfrm rot="48499">
              <a:off x="1065361" y="4945052"/>
              <a:ext cx="1609725" cy="1456810"/>
            </a:xfrm>
            <a:prstGeom prst="rect">
              <a:avLst/>
            </a:prstGeom>
            <a:gradFill>
              <a:gsLst>
                <a:gs pos="54100">
                  <a:schemeClr val="bg1"/>
                </a:gs>
                <a:gs pos="0">
                  <a:srgbClr val="E8E8E8"/>
                </a:gs>
                <a:gs pos="100000">
                  <a:srgbClr val="E8E8E8"/>
                </a:gs>
              </a:gsLst>
              <a:lin ang="0" scaled="1"/>
            </a:gradFill>
            <a:ln w="25400"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>
                <a:buFont typeface="Calibri" panose="020F0502020204030204" charset="0"/>
                <a:buAutoNum type="arabicPeriod"/>
              </a:pPr>
              <a:endParaRPr lang="zh-CN" altLang="zh-CN" noProof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2" name="Rektangel 40"/>
            <p:cNvSpPr>
              <a:spLocks noChangeAspect="1" noChangeArrowheads="1"/>
            </p:cNvSpPr>
            <p:nvPr/>
          </p:nvSpPr>
          <p:spPr bwMode="auto">
            <a:xfrm rot="48499">
              <a:off x="1132223" y="5005563"/>
              <a:ext cx="1476000" cy="1335788"/>
            </a:xfrm>
            <a:prstGeom prst="rect">
              <a:avLst/>
            </a:prstGeom>
            <a:blipFill>
              <a:blip r:embed="rId7" cstate="screen"/>
              <a:stretch>
                <a:fillRect/>
              </a:stretch>
            </a:blipFill>
            <a:ln w="25400">
              <a:noFill/>
              <a:miter lim="800000"/>
            </a:ln>
            <a:effectLst/>
          </p:spPr>
          <p:txBody>
            <a:bodyPr anchor="ctr"/>
            <a:lstStyle/>
            <a:p>
              <a:pPr indent="-342900" algn="ctr" defTabSz="914400">
                <a:buFont typeface="Calibri" panose="020F0502020204030204" charset="0"/>
                <a:buAutoNum type="arabicPeriod"/>
              </a:pPr>
              <a:endParaRPr lang="zh-CN" altLang="zh-CN" noProof="1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43" name="TextBox 155"/>
          <p:cNvSpPr txBox="1">
            <a:spLocks noChangeArrowheads="1"/>
          </p:cNvSpPr>
          <p:nvPr/>
        </p:nvSpPr>
        <p:spPr bwMode="auto">
          <a:xfrm>
            <a:off x="6274050" y="3232705"/>
            <a:ext cx="13617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r" eaLnBrk="1" hangingPunct="1"/>
            <a:r>
              <a:rPr lang="nb-NO" altLang="zh-CN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综艺简体" panose="03000509000000000000" pitchFamily="65" charset="-122"/>
                <a:ea typeface="方正综艺简体" panose="03000509000000000000" pitchFamily="65" charset="-122"/>
              </a:rPr>
              <a:t>2008</a:t>
            </a:r>
            <a:endParaRPr lang="nb-NO" altLang="zh-CN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44" name="TextBox 857"/>
          <p:cNvSpPr txBox="1">
            <a:spLocks noChangeArrowheads="1"/>
          </p:cNvSpPr>
          <p:nvPr/>
        </p:nvSpPr>
        <p:spPr bwMode="auto">
          <a:xfrm>
            <a:off x="8176465" y="3242844"/>
            <a:ext cx="42641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2400" b="1" spc="300" noProof="1">
                <a:blipFill dpi="0" rotWithShape="1">
                  <a:blip r:embed="rId3"/>
                  <a:srcRect/>
                  <a:tile tx="-69850" ty="-260350" sx="50000" sy="100000" flip="none" algn="tl"/>
                </a:blipFill>
                <a:effectLst>
                  <a:innerShdw blurRad="88900">
                    <a:schemeClr val="bg1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巴中新兴格瑞公司成立</a:t>
            </a:r>
            <a:endParaRPr lang="zh-CN" altLang="en-US" sz="2400" dirty="0">
              <a:solidFill>
                <a:schemeClr val="accent1"/>
              </a:soli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cxnSp>
        <p:nvCxnSpPr>
          <p:cNvPr id="45" name="Straight Connector 867"/>
          <p:cNvCxnSpPr/>
          <p:nvPr/>
        </p:nvCxnSpPr>
        <p:spPr bwMode="auto">
          <a:xfrm>
            <a:off x="7724326" y="3491446"/>
            <a:ext cx="441325" cy="1588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497231" y="638791"/>
            <a:ext cx="3722494" cy="1153412"/>
            <a:chOff x="159637" y="246787"/>
            <a:chExt cx="3722494" cy="1153412"/>
          </a:xfrm>
        </p:grpSpPr>
        <p:sp>
          <p:nvSpPr>
            <p:cNvPr id="47" name="TextBox 71"/>
            <p:cNvSpPr txBox="1"/>
            <p:nvPr/>
          </p:nvSpPr>
          <p:spPr>
            <a:xfrm>
              <a:off x="159637" y="246787"/>
              <a:ext cx="37224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dirty="0">
                  <a:solidFill>
                    <a:srgbClr val="FFFFB6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10</a:t>
              </a:r>
              <a:r>
                <a:rPr lang="zh-CN" altLang="en-US" sz="4400" dirty="0">
                  <a:solidFill>
                    <a:srgbClr val="FFFFB6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年发展历程</a:t>
              </a:r>
              <a:endParaRPr lang="en-US" sz="4400" dirty="0">
                <a:solidFill>
                  <a:srgbClr val="FFFFB6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  <p:sp>
          <p:nvSpPr>
            <p:cNvPr id="48" name="TextBox 71"/>
            <p:cNvSpPr txBox="1"/>
            <p:nvPr/>
          </p:nvSpPr>
          <p:spPr>
            <a:xfrm>
              <a:off x="222954" y="938534"/>
              <a:ext cx="35958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FFB6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D</a:t>
              </a:r>
              <a:r>
                <a:rPr lang="en-US" altLang="zh-CN" sz="2400" dirty="0">
                  <a:solidFill>
                    <a:srgbClr val="FFFFB6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evelopment History</a:t>
              </a:r>
              <a:endParaRPr lang="en-US" sz="2400" dirty="0">
                <a:solidFill>
                  <a:srgbClr val="FFFFB6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</p:spTree>
  </p:cSld>
  <p:clrMapOvr>
    <a:masterClrMapping/>
  </p:clrMapOvr>
  <p:transition spd="slow" advTm="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23" grpId="0"/>
      <p:bldP spid="25" grpId="0"/>
      <p:bldP spid="26" grpId="0"/>
      <p:bldP spid="28" grpId="0"/>
      <p:bldP spid="29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85804" y="2451809"/>
            <a:ext cx="3841846" cy="195438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半年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7650" y="2451809"/>
            <a:ext cx="5378546" cy="195438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的工作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292536" y="2290226"/>
            <a:ext cx="1803464" cy="227754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4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经</a:t>
            </a:r>
            <a:endParaRPr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0" y="2290226"/>
            <a:ext cx="1803464" cy="227754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4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过</a:t>
            </a:r>
            <a:endParaRPr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67" y="-107692"/>
            <a:ext cx="12183266" cy="6858000"/>
          </a:xfrm>
          <a:prstGeom prst="rect">
            <a:avLst/>
          </a:prstGeom>
        </p:spPr>
      </p:pic>
      <p:sp>
        <p:nvSpPr>
          <p:cNvPr id="2" name="PA-文本框 9"/>
          <p:cNvSpPr txBox="1"/>
          <p:nvPr>
            <p:custDataLst>
              <p:tags r:id="rId2"/>
            </p:custDataLst>
          </p:nvPr>
        </p:nvSpPr>
        <p:spPr>
          <a:xfrm>
            <a:off x="0" y="2467198"/>
            <a:ext cx="12192000" cy="192360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900">
                <a:solidFill>
                  <a:srgbClr val="FFFFFF"/>
                </a:solidFill>
                <a:cs typeface="+mn-ea"/>
                <a:sym typeface="+mn-lt"/>
              </a:rPr>
              <a:t>全体领导</a:t>
            </a:r>
            <a:endParaRPr lang="zh-CN" altLang="en-US" sz="119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28854" y="2144033"/>
            <a:ext cx="2044764" cy="256993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及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73618" y="2144033"/>
            <a:ext cx="2044764" cy="256993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员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18382" y="2144033"/>
            <a:ext cx="2044764" cy="256993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6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工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" y="-107692"/>
            <a:ext cx="12183266" cy="6965692"/>
          </a:xfrm>
          <a:prstGeom prst="rect">
            <a:avLst/>
          </a:prstGeom>
        </p:spPr>
      </p:pic>
      <p:sp>
        <p:nvSpPr>
          <p:cNvPr id="2" name="PA-文本框 11"/>
          <p:cNvSpPr txBox="1"/>
          <p:nvPr>
            <p:custDataLst>
              <p:tags r:id="rId3"/>
            </p:custDataLst>
          </p:nvPr>
        </p:nvSpPr>
        <p:spPr>
          <a:xfrm>
            <a:off x="0" y="2444115"/>
            <a:ext cx="12192000" cy="196977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200">
                <a:solidFill>
                  <a:srgbClr val="FFFFFF"/>
                </a:solidFill>
                <a:cs typeface="+mn-ea"/>
                <a:sym typeface="+mn-lt"/>
              </a:rPr>
              <a:t>共同努力</a:t>
            </a:r>
            <a:endParaRPr lang="zh-CN" altLang="en-US" sz="122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02036" y="2174810"/>
            <a:ext cx="1993964" cy="25083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57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公</a:t>
            </a:r>
            <a:endParaRPr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0" y="2174810"/>
            <a:ext cx="1993964" cy="25083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57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司</a:t>
            </a:r>
            <a:endParaRPr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90654" y="2436420"/>
            <a:ext cx="3905346" cy="19851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经营</a:t>
            </a:r>
            <a:endParaRPr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0" y="2436420"/>
            <a:ext cx="3905346" cy="19851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>
                <a:latin typeface="+mn-lt"/>
                <a:ea typeface="+mn-ea"/>
                <a:cs typeface="+mn-ea"/>
                <a:sym typeface="+mn-lt"/>
              </a:rPr>
              <a:t>业绩</a:t>
            </a:r>
            <a:endParaRPr lang="zh-CN" altLang="en-US" b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4"/>
          <p:cNvSpPr txBox="1"/>
          <p:nvPr>
            <p:custDataLst>
              <p:tags r:id="rId2"/>
            </p:custDataLst>
          </p:nvPr>
        </p:nvSpPr>
        <p:spPr>
          <a:xfrm>
            <a:off x="0" y="2444115"/>
            <a:ext cx="12192000" cy="196977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200">
                <a:solidFill>
                  <a:srgbClr val="FFFFFF"/>
                </a:solidFill>
                <a:cs typeface="+mn-ea"/>
                <a:sym typeface="+mn-lt"/>
              </a:rPr>
              <a:t>保持良好</a:t>
            </a:r>
            <a:endParaRPr lang="zh-CN" altLang="en-US" sz="122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5"/>
          <p:cNvSpPr txBox="1"/>
          <p:nvPr>
            <p:custDataLst>
              <p:tags r:id="rId1"/>
            </p:custDataLst>
          </p:nvPr>
        </p:nvSpPr>
        <p:spPr>
          <a:xfrm>
            <a:off x="0" y="2521059"/>
            <a:ext cx="12192000" cy="181588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200">
                <a:solidFill>
                  <a:srgbClr val="000000"/>
                </a:solidFill>
                <a:cs typeface="+mn-ea"/>
                <a:sym typeface="+mn-lt"/>
              </a:rPr>
              <a:t>行业地位</a:t>
            </a:r>
            <a:endParaRPr lang="zh-CN" altLang="en-US" sz="1120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" y="-107692"/>
            <a:ext cx="12183266" cy="696569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95438" y="2413337"/>
            <a:ext cx="1600264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社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95702" y="2413337"/>
            <a:ext cx="1600264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会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95966" y="2413337"/>
            <a:ext cx="4000596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形象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18"/>
          <p:cNvSpPr txBox="1"/>
          <p:nvPr>
            <p:custDataLst>
              <p:tags r:id="rId2"/>
            </p:custDataLst>
          </p:nvPr>
        </p:nvSpPr>
        <p:spPr>
          <a:xfrm>
            <a:off x="4781518" y="58846"/>
            <a:ext cx="2628964" cy="67403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6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800" b="1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日渐提升</a:t>
            </a:r>
            <a:endParaRPr lang="zh-CN" altLang="en-US" sz="10800" b="1">
              <a:solidFill>
                <a:srgbClr val="24F4E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PA-文本框 18"/>
          <p:cNvSpPr txBox="1"/>
          <p:nvPr>
            <p:custDataLst>
              <p:tags r:id="rId3"/>
            </p:custDataLst>
          </p:nvPr>
        </p:nvSpPr>
        <p:spPr>
          <a:xfrm>
            <a:off x="4781518" y="58846"/>
            <a:ext cx="2628964" cy="67403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6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800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日渐提升</a:t>
            </a:r>
            <a:endParaRPr lang="zh-CN" altLang="en-US" sz="10800" b="1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PA-文本框 18"/>
          <p:cNvSpPr txBox="1"/>
          <p:nvPr>
            <p:custDataLst>
              <p:tags r:id="rId4"/>
            </p:custDataLst>
          </p:nvPr>
        </p:nvSpPr>
        <p:spPr>
          <a:xfrm>
            <a:off x="4781518" y="58846"/>
            <a:ext cx="2628964" cy="67403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6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800" b="1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日渐提升</a:t>
            </a:r>
            <a:endParaRPr lang="zh-CN" altLang="en-US" sz="10800" b="1">
              <a:solidFill>
                <a:srgbClr val="FB2B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PA-文本框 18"/>
          <p:cNvSpPr txBox="1"/>
          <p:nvPr>
            <p:custDataLst>
              <p:tags r:id="rId5"/>
            </p:custDataLst>
          </p:nvPr>
        </p:nvSpPr>
        <p:spPr>
          <a:xfrm>
            <a:off x="4781518" y="58846"/>
            <a:ext cx="2628964" cy="67403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6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800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日渐提升</a:t>
            </a:r>
            <a:endParaRPr lang="zh-CN" altLang="en-US" sz="10800" b="1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404 -0.00023 L 0 0 " pathEditMode="relative" rAng="0" ptsTypes="AAA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-2300"/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/>
          <p:cNvSpPr txBox="1"/>
          <p:nvPr>
            <p:custDataLst>
              <p:tags r:id="rId2"/>
            </p:custDataLst>
          </p:nvPr>
        </p:nvSpPr>
        <p:spPr>
          <a:xfrm>
            <a:off x="5968968" y="2551837"/>
            <a:ext cx="254064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各</a:t>
            </a:r>
            <a:endParaRPr lang="zh-CN" altLang="en-US" sz="10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/>
          <p:cNvSpPr txBox="1"/>
          <p:nvPr>
            <p:custDataLst>
              <p:tags r:id="rId2"/>
            </p:custDataLst>
          </p:nvPr>
        </p:nvSpPr>
        <p:spPr>
          <a:xfrm>
            <a:off x="5968968" y="2551837"/>
            <a:ext cx="254064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项</a:t>
            </a:r>
            <a:endParaRPr lang="zh-CN" altLang="en-US" sz="10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"/>
          <p:cNvSpPr txBox="1"/>
          <p:nvPr>
            <p:custDataLst>
              <p:tags r:id="rId2"/>
            </p:custDataLst>
          </p:nvPr>
        </p:nvSpPr>
        <p:spPr>
          <a:xfrm>
            <a:off x="5778452" y="1720840"/>
            <a:ext cx="635096" cy="34163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工作</a:t>
            </a:r>
            <a:endParaRPr lang="zh-CN" altLang="en-US" sz="10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" y="-107692"/>
            <a:ext cx="12183266" cy="6965692"/>
          </a:xfrm>
          <a:prstGeom prst="rect">
            <a:avLst/>
          </a:prstGeom>
        </p:spPr>
      </p:pic>
      <p:sp>
        <p:nvSpPr>
          <p:cNvPr id="2" name="PA-文本框 21"/>
          <p:cNvSpPr txBox="1"/>
          <p:nvPr>
            <p:custDataLst>
              <p:tags r:id="rId3"/>
            </p:custDataLst>
          </p:nvPr>
        </p:nvSpPr>
        <p:spPr>
          <a:xfrm>
            <a:off x="3587686" y="751344"/>
            <a:ext cx="5016628" cy="53553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71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全面发展</a:t>
            </a:r>
            <a:endParaRPr lang="zh-CN" altLang="en-US" sz="171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2"/>
          <p:cNvSpPr txBox="1"/>
          <p:nvPr>
            <p:custDataLst>
              <p:tags r:id="rId2"/>
            </p:custDataLst>
          </p:nvPr>
        </p:nvSpPr>
        <p:spPr>
          <a:xfrm>
            <a:off x="2286000" y="2244060"/>
            <a:ext cx="7620000" cy="236988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800">
                <a:solidFill>
                  <a:srgbClr val="FFFFFF"/>
                </a:solidFill>
                <a:cs typeface="+mn-ea"/>
                <a:sym typeface="+mn-lt"/>
              </a:rPr>
              <a:t>今年</a:t>
            </a:r>
            <a:endParaRPr lang="zh-CN" altLang="en-US" sz="148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90936" y="2228672"/>
            <a:ext cx="1905064" cy="24006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5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面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0" y="2228672"/>
            <a:ext cx="1905064" cy="240065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5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对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4"/>
          <p:cNvSpPr txBox="1"/>
          <p:nvPr>
            <p:custDataLst>
              <p:tags r:id="rId1"/>
            </p:custDataLst>
          </p:nvPr>
        </p:nvSpPr>
        <p:spPr>
          <a:xfrm>
            <a:off x="0" y="2513364"/>
            <a:ext cx="12192000" cy="18312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300">
                <a:solidFill>
                  <a:srgbClr val="000000"/>
                </a:solidFill>
                <a:cs typeface="+mn-ea"/>
                <a:sym typeface="+mn-lt"/>
              </a:rPr>
              <a:t>经济下行</a:t>
            </a:r>
            <a:endParaRPr lang="zh-CN" altLang="en-US" sz="1130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5"/>
          <p:cNvSpPr txBox="1"/>
          <p:nvPr>
            <p:custDataLst>
              <p:tags r:id="rId2"/>
            </p:custDataLst>
          </p:nvPr>
        </p:nvSpPr>
        <p:spPr>
          <a:xfrm>
            <a:off x="0" y="2474893"/>
            <a:ext cx="12192000" cy="190821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800">
                <a:solidFill>
                  <a:srgbClr val="FFFFFF"/>
                </a:solidFill>
                <a:cs typeface="+mn-ea"/>
                <a:sym typeface="+mn-lt"/>
              </a:rPr>
              <a:t>所带来的</a:t>
            </a:r>
            <a:endParaRPr lang="zh-CN" altLang="en-US" sz="118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6"/>
          <p:cNvSpPr txBox="1"/>
          <p:nvPr>
            <p:custDataLst>
              <p:tags r:id="rId2"/>
            </p:custDataLst>
          </p:nvPr>
        </p:nvSpPr>
        <p:spPr>
          <a:xfrm>
            <a:off x="2286000" y="2236366"/>
            <a:ext cx="7620000" cy="238526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900">
                <a:solidFill>
                  <a:srgbClr val="FFFFFF"/>
                </a:solidFill>
                <a:cs typeface="+mn-ea"/>
                <a:sym typeface="+mn-lt"/>
              </a:rPr>
              <a:t>影响</a:t>
            </a:r>
            <a:endParaRPr lang="zh-CN" altLang="en-US" sz="149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203636" y="2236366"/>
            <a:ext cx="1892364" cy="238526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4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影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0" y="2236366"/>
            <a:ext cx="1892364" cy="238526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4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响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7"/>
          <p:cNvSpPr txBox="1"/>
          <p:nvPr>
            <p:custDataLst>
              <p:tags r:id="rId1"/>
            </p:custDataLst>
          </p:nvPr>
        </p:nvSpPr>
        <p:spPr>
          <a:xfrm>
            <a:off x="2286000" y="2290226"/>
            <a:ext cx="7620000" cy="227754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200">
                <a:solidFill>
                  <a:srgbClr val="000000"/>
                </a:solidFill>
                <a:cs typeface="+mn-ea"/>
                <a:sym typeface="+mn-lt"/>
              </a:rPr>
              <a:t>公司</a:t>
            </a:r>
            <a:endParaRPr lang="zh-CN" altLang="en-US" sz="1420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/>
          <p:cNvSpPr txBox="1"/>
          <p:nvPr>
            <p:custDataLst>
              <p:tags r:id="rId1"/>
            </p:custDataLst>
          </p:nvPr>
        </p:nvSpPr>
        <p:spPr>
          <a:xfrm>
            <a:off x="5441902" y="705177"/>
            <a:ext cx="1308196" cy="544764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600">
                <a:latin typeface="+mn-lt"/>
                <a:ea typeface="+mn-ea"/>
                <a:cs typeface="+mn-ea"/>
                <a:sym typeface="+mn-lt"/>
              </a:rPr>
              <a:t>上下团</a:t>
            </a:r>
            <a:endParaRPr lang="zh-CN" altLang="en-US" sz="116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359400" y="750897"/>
            <a:ext cx="1473200" cy="187743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结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2600" y="2518737"/>
            <a:ext cx="2209864" cy="366254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一致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09788" y="2551837"/>
            <a:ext cx="1371664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奋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81452" y="2551837"/>
            <a:ext cx="1371664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力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53116" y="2551837"/>
            <a:ext cx="3429096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拼搏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0"/>
          <p:cNvSpPr txBox="1"/>
          <p:nvPr>
            <p:custDataLst>
              <p:tags r:id="rId2"/>
            </p:custDataLst>
          </p:nvPr>
        </p:nvSpPr>
        <p:spPr>
          <a:xfrm>
            <a:off x="0" y="2474893"/>
            <a:ext cx="12192000" cy="190821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800">
                <a:solidFill>
                  <a:srgbClr val="FFFFFF"/>
                </a:solidFill>
                <a:cs typeface="+mn-ea"/>
                <a:sym typeface="+mn-lt"/>
              </a:rPr>
              <a:t>打了一场</a:t>
            </a:r>
            <a:endParaRPr lang="zh-CN" altLang="en-US" sz="118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2"/>
          <p:cNvSpPr txBox="1"/>
          <p:nvPr>
            <p:custDataLst>
              <p:tags r:id="rId2"/>
            </p:custDataLst>
          </p:nvPr>
        </p:nvSpPr>
        <p:spPr>
          <a:xfrm>
            <a:off x="5118036" y="2020922"/>
            <a:ext cx="1955928" cy="28161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7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7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漂</a:t>
            </a:r>
            <a:endParaRPr lang="zh-CN" altLang="en-US" sz="177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3"/>
          <p:cNvSpPr txBox="1"/>
          <p:nvPr>
            <p:custDataLst>
              <p:tags r:id="rId2"/>
            </p:custDataLst>
          </p:nvPr>
        </p:nvSpPr>
        <p:spPr>
          <a:xfrm>
            <a:off x="5118036" y="2020922"/>
            <a:ext cx="1955928" cy="28161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7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7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亮</a:t>
            </a:r>
            <a:endParaRPr lang="zh-CN" altLang="en-US" sz="177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3"/>
          <p:cNvSpPr txBox="1"/>
          <p:nvPr>
            <p:custDataLst>
              <p:tags r:id="rId2"/>
            </p:custDataLst>
          </p:nvPr>
        </p:nvSpPr>
        <p:spPr>
          <a:xfrm>
            <a:off x="5118036" y="2020922"/>
            <a:ext cx="1955928" cy="28161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7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7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亮</a:t>
            </a:r>
            <a:endParaRPr lang="zh-CN" altLang="en-US" sz="177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4"/>
          <p:cNvSpPr txBox="1"/>
          <p:nvPr>
            <p:custDataLst>
              <p:tags r:id="rId2"/>
            </p:custDataLst>
          </p:nvPr>
        </p:nvSpPr>
        <p:spPr>
          <a:xfrm>
            <a:off x="5118036" y="2020922"/>
            <a:ext cx="1955928" cy="281615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7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7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endParaRPr lang="zh-CN" altLang="en-US" sz="177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/>
          <p:cNvSpPr txBox="1"/>
          <p:nvPr>
            <p:custDataLst>
              <p:tags r:id="rId1"/>
            </p:custDataLst>
          </p:nvPr>
        </p:nvSpPr>
        <p:spPr>
          <a:xfrm>
            <a:off x="5968968" y="2551837"/>
            <a:ext cx="254064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800">
                <a:latin typeface="+mn-lt"/>
                <a:ea typeface="+mn-ea"/>
                <a:cs typeface="+mn-ea"/>
                <a:sym typeface="+mn-lt"/>
              </a:rPr>
              <a:t>安</a:t>
            </a:r>
            <a:endParaRPr lang="zh-CN" altLang="en-US" sz="108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/>
          <p:cNvSpPr txBox="1"/>
          <p:nvPr>
            <p:custDataLst>
              <p:tags r:id="rId2"/>
            </p:custDataLst>
          </p:nvPr>
        </p:nvSpPr>
        <p:spPr>
          <a:xfrm>
            <a:off x="5968968" y="2551837"/>
            <a:ext cx="254064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全</a:t>
            </a:r>
            <a:endParaRPr lang="zh-CN" altLang="en-US" sz="10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24368" y="2551837"/>
            <a:ext cx="1371600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效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5968" y="2551837"/>
            <a:ext cx="1371664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益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6"/>
          <p:cNvSpPr txBox="1"/>
          <p:nvPr>
            <p:custDataLst>
              <p:tags r:id="rId2"/>
            </p:custDataLst>
          </p:nvPr>
        </p:nvSpPr>
        <p:spPr>
          <a:xfrm>
            <a:off x="1016000" y="2182505"/>
            <a:ext cx="10160000" cy="24929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5600">
                <a:solidFill>
                  <a:srgbClr val="FFFFFF"/>
                </a:solidFill>
                <a:cs typeface="+mn-ea"/>
                <a:sym typeface="+mn-lt"/>
              </a:rPr>
              <a:t>翻身仗</a:t>
            </a:r>
            <a:endParaRPr lang="zh-CN" altLang="en-US" sz="156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7"/>
          <p:cNvSpPr txBox="1"/>
          <p:nvPr>
            <p:custDataLst>
              <p:tags r:id="rId2"/>
            </p:custDataLst>
          </p:nvPr>
        </p:nvSpPr>
        <p:spPr>
          <a:xfrm>
            <a:off x="0" y="2482587"/>
            <a:ext cx="12192000" cy="18928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700">
                <a:solidFill>
                  <a:srgbClr val="FFFFFF"/>
                </a:solidFill>
                <a:cs typeface="+mn-ea"/>
                <a:sym typeface="+mn-lt"/>
              </a:rPr>
              <a:t>我们不仅</a:t>
            </a:r>
            <a:endParaRPr lang="zh-CN" altLang="en-US" sz="117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9"/>
          <p:cNvSpPr txBox="1"/>
          <p:nvPr>
            <p:custDataLst>
              <p:tags r:id="rId2"/>
            </p:custDataLst>
          </p:nvPr>
        </p:nvSpPr>
        <p:spPr>
          <a:xfrm>
            <a:off x="3778186" y="843677"/>
            <a:ext cx="4635628" cy="517064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5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在上半年</a:t>
            </a:r>
            <a:endParaRPr lang="zh-CN" altLang="en-US" sz="165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62220" y="2367171"/>
            <a:ext cx="1676464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3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实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8684" y="2367171"/>
            <a:ext cx="4191096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3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现了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2"/>
          <p:cNvSpPr txBox="1"/>
          <p:nvPr>
            <p:custDataLst>
              <p:tags r:id="rId1"/>
            </p:custDataLst>
          </p:nvPr>
        </p:nvSpPr>
        <p:spPr>
          <a:xfrm>
            <a:off x="5873718" y="2436420"/>
            <a:ext cx="444564" cy="19851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300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扭</a:t>
            </a:r>
            <a:endParaRPr lang="zh-CN" altLang="en-US" sz="12300">
              <a:solidFill>
                <a:srgbClr val="24F4E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PA-文本框 2"/>
          <p:cNvSpPr txBox="1"/>
          <p:nvPr>
            <p:custDataLst>
              <p:tags r:id="rId2"/>
            </p:custDataLst>
          </p:nvPr>
        </p:nvSpPr>
        <p:spPr>
          <a:xfrm>
            <a:off x="5873718" y="2436420"/>
            <a:ext cx="444564" cy="19851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300">
                <a:latin typeface="+mn-lt"/>
                <a:ea typeface="+mn-ea"/>
                <a:cs typeface="+mn-ea"/>
                <a:sym typeface="+mn-lt"/>
              </a:rPr>
              <a:t>扭</a:t>
            </a:r>
            <a:endParaRPr lang="zh-CN" altLang="en-US" sz="123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PA-文本框 2"/>
          <p:cNvSpPr txBox="1"/>
          <p:nvPr>
            <p:custDataLst>
              <p:tags r:id="rId3"/>
            </p:custDataLst>
          </p:nvPr>
        </p:nvSpPr>
        <p:spPr>
          <a:xfrm>
            <a:off x="5873718" y="2436420"/>
            <a:ext cx="444564" cy="19851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300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扭</a:t>
            </a:r>
            <a:endParaRPr lang="zh-CN" altLang="en-US" sz="12300">
              <a:solidFill>
                <a:srgbClr val="FB2B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PA-文本框 2"/>
          <p:cNvSpPr txBox="1"/>
          <p:nvPr>
            <p:custDataLst>
              <p:tags r:id="rId4"/>
            </p:custDataLst>
          </p:nvPr>
        </p:nvSpPr>
        <p:spPr>
          <a:xfrm>
            <a:off x="5873718" y="2436420"/>
            <a:ext cx="444564" cy="19851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300">
                <a:latin typeface="+mn-lt"/>
                <a:ea typeface="+mn-ea"/>
                <a:cs typeface="+mn-ea"/>
                <a:sym typeface="+mn-lt"/>
              </a:rPr>
              <a:t>扭</a:t>
            </a:r>
            <a:endParaRPr lang="zh-CN" altLang="en-US" sz="1230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/>
          <p:cNvSpPr txBox="1"/>
          <p:nvPr>
            <p:custDataLst>
              <p:tags r:id="rId2"/>
            </p:custDataLst>
          </p:nvPr>
        </p:nvSpPr>
        <p:spPr>
          <a:xfrm>
            <a:off x="5873718" y="2436420"/>
            <a:ext cx="444564" cy="19851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3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亏</a:t>
            </a:r>
            <a:endParaRPr lang="zh-CN" altLang="en-US" sz="12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"/>
          <p:cNvSpPr txBox="1"/>
          <p:nvPr>
            <p:custDataLst>
              <p:tags r:id="rId2"/>
            </p:custDataLst>
          </p:nvPr>
        </p:nvSpPr>
        <p:spPr>
          <a:xfrm>
            <a:off x="5540327" y="1490008"/>
            <a:ext cx="1111346" cy="387798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3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为赢</a:t>
            </a:r>
            <a:endParaRPr lang="zh-CN" altLang="en-US" sz="12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2"/>
          <p:cNvSpPr txBox="1"/>
          <p:nvPr>
            <p:custDataLst>
              <p:tags r:id="rId2"/>
            </p:custDataLst>
          </p:nvPr>
        </p:nvSpPr>
        <p:spPr>
          <a:xfrm>
            <a:off x="2286000" y="2113255"/>
            <a:ext cx="7620000" cy="26314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500">
                <a:solidFill>
                  <a:srgbClr val="FFFFFF"/>
                </a:solidFill>
                <a:cs typeface="+mn-ea"/>
                <a:sym typeface="+mn-lt"/>
              </a:rPr>
              <a:t>而且</a:t>
            </a:r>
            <a:endParaRPr lang="zh-CN" altLang="en-US" sz="165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245100" y="-695653"/>
            <a:ext cx="1701800" cy="215443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销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45100" y="1346507"/>
            <a:ext cx="1701800" cy="215443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售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46900" y="3388667"/>
            <a:ext cx="2552764" cy="42165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收入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010150" y="-518681"/>
            <a:ext cx="2171700" cy="272382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突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81850" y="2087359"/>
            <a:ext cx="3257614" cy="53553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破了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010150" y="-518681"/>
            <a:ext cx="2171700" cy="272382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突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81850" y="2087359"/>
            <a:ext cx="3257614" cy="53553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7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破了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8"/>
          <p:cNvSpPr txBox="1"/>
          <p:nvPr>
            <p:custDataLst>
              <p:tags r:id="rId2"/>
            </p:custDataLst>
          </p:nvPr>
        </p:nvSpPr>
        <p:spPr>
          <a:xfrm>
            <a:off x="5664136" y="2197893"/>
            <a:ext cx="863728" cy="24622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5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154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49"/>
          <p:cNvSpPr txBox="1"/>
          <p:nvPr>
            <p:custDataLst>
              <p:tags r:id="rId2"/>
            </p:custDataLst>
          </p:nvPr>
        </p:nvSpPr>
        <p:spPr>
          <a:xfrm>
            <a:off x="5143436" y="1012954"/>
            <a:ext cx="1905128" cy="48320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400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亿元</a:t>
            </a:r>
            <a:endParaRPr lang="zh-CN" altLang="en-US" sz="15400">
              <a:solidFill>
                <a:srgbClr val="24F4E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PA-文本框 49"/>
          <p:cNvSpPr txBox="1"/>
          <p:nvPr>
            <p:custDataLst>
              <p:tags r:id="rId3"/>
            </p:custDataLst>
          </p:nvPr>
        </p:nvSpPr>
        <p:spPr>
          <a:xfrm>
            <a:off x="5143436" y="1012954"/>
            <a:ext cx="1905128" cy="48320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亿元</a:t>
            </a:r>
            <a:endParaRPr lang="zh-CN" altLang="en-US" sz="154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PA-文本框 49"/>
          <p:cNvSpPr txBox="1"/>
          <p:nvPr>
            <p:custDataLst>
              <p:tags r:id="rId4"/>
            </p:custDataLst>
          </p:nvPr>
        </p:nvSpPr>
        <p:spPr>
          <a:xfrm>
            <a:off x="5143436" y="1012954"/>
            <a:ext cx="1905128" cy="48320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400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亿元</a:t>
            </a:r>
            <a:endParaRPr lang="zh-CN" altLang="en-US" sz="15400">
              <a:solidFill>
                <a:srgbClr val="FB2B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PA-文本框 49"/>
          <p:cNvSpPr txBox="1"/>
          <p:nvPr>
            <p:custDataLst>
              <p:tags r:id="rId5"/>
            </p:custDataLst>
          </p:nvPr>
        </p:nvSpPr>
        <p:spPr>
          <a:xfrm>
            <a:off x="5143436" y="1012954"/>
            <a:ext cx="1905128" cy="48320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亿元</a:t>
            </a:r>
            <a:endParaRPr lang="zh-CN" altLang="en-US" sz="154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0"/>
          <p:cNvSpPr txBox="1"/>
          <p:nvPr>
            <p:custDataLst>
              <p:tags r:id="rId2"/>
            </p:custDataLst>
          </p:nvPr>
        </p:nvSpPr>
        <p:spPr>
          <a:xfrm>
            <a:off x="1016000" y="2136339"/>
            <a:ext cx="10160000" cy="258532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200">
                <a:solidFill>
                  <a:srgbClr val="FFFFFF"/>
                </a:solidFill>
                <a:cs typeface="+mn-ea"/>
                <a:sym typeface="+mn-lt"/>
              </a:rPr>
              <a:t>标志着</a:t>
            </a:r>
            <a:endParaRPr lang="zh-CN" altLang="en-US" sz="162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19368" y="1197620"/>
            <a:ext cx="3848100" cy="227754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4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公司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67468" y="1197620"/>
            <a:ext cx="2705164" cy="44627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4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迈上</a:t>
            </a: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53"/>
          <p:cNvSpPr txBox="1"/>
          <p:nvPr>
            <p:custDataLst>
              <p:tags r:id="rId2"/>
            </p:custDataLst>
          </p:nvPr>
        </p:nvSpPr>
        <p:spPr>
          <a:xfrm>
            <a:off x="0" y="2413338"/>
            <a:ext cx="12192000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600">
                <a:solidFill>
                  <a:srgbClr val="24F4ED"/>
                </a:solidFill>
                <a:cs typeface="+mn-ea"/>
                <a:sym typeface="+mn-lt"/>
              </a:rPr>
              <a:t>一个新台阶</a:t>
            </a:r>
            <a:endParaRPr lang="zh-CN" altLang="en-US" sz="12600">
              <a:solidFill>
                <a:srgbClr val="24F4ED"/>
              </a:solidFill>
              <a:cs typeface="+mn-ea"/>
              <a:sym typeface="+mn-lt"/>
            </a:endParaRPr>
          </a:p>
        </p:txBody>
      </p:sp>
      <p:sp>
        <p:nvSpPr>
          <p:cNvPr id="5" name="PA-文本框 53"/>
          <p:cNvSpPr txBox="1"/>
          <p:nvPr>
            <p:custDataLst>
              <p:tags r:id="rId3"/>
            </p:custDataLst>
          </p:nvPr>
        </p:nvSpPr>
        <p:spPr>
          <a:xfrm>
            <a:off x="0" y="2413338"/>
            <a:ext cx="12192000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600">
                <a:solidFill>
                  <a:srgbClr val="FFFFFF"/>
                </a:solidFill>
                <a:cs typeface="+mn-ea"/>
                <a:sym typeface="+mn-lt"/>
              </a:rPr>
              <a:t>一个新台阶</a:t>
            </a:r>
            <a:endParaRPr lang="zh-CN" altLang="en-US" sz="126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" name="PA-文本框 53"/>
          <p:cNvSpPr txBox="1"/>
          <p:nvPr>
            <p:custDataLst>
              <p:tags r:id="rId4"/>
            </p:custDataLst>
          </p:nvPr>
        </p:nvSpPr>
        <p:spPr>
          <a:xfrm>
            <a:off x="0" y="2413338"/>
            <a:ext cx="12192000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600">
                <a:solidFill>
                  <a:srgbClr val="FB2B52"/>
                </a:solidFill>
                <a:cs typeface="+mn-ea"/>
                <a:sym typeface="+mn-lt"/>
              </a:rPr>
              <a:t>一个新台阶</a:t>
            </a:r>
            <a:endParaRPr lang="zh-CN" altLang="en-US" sz="12600">
              <a:solidFill>
                <a:srgbClr val="FB2B52"/>
              </a:solidFill>
              <a:cs typeface="+mn-ea"/>
              <a:sym typeface="+mn-lt"/>
            </a:endParaRPr>
          </a:p>
        </p:txBody>
      </p:sp>
      <p:sp>
        <p:nvSpPr>
          <p:cNvPr id="2" name="PA-文本框 53"/>
          <p:cNvSpPr txBox="1"/>
          <p:nvPr>
            <p:custDataLst>
              <p:tags r:id="rId5"/>
            </p:custDataLst>
          </p:nvPr>
        </p:nvSpPr>
        <p:spPr>
          <a:xfrm>
            <a:off x="0" y="2413338"/>
            <a:ext cx="12192000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600">
                <a:solidFill>
                  <a:srgbClr val="FFFFFF"/>
                </a:solidFill>
                <a:cs typeface="+mn-ea"/>
                <a:sym typeface="+mn-lt"/>
              </a:rPr>
              <a:t>一个新台阶</a:t>
            </a:r>
            <a:endParaRPr lang="zh-CN" altLang="en-US" sz="126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4"/>
          <p:cNvSpPr txBox="1"/>
          <p:nvPr>
            <p:custDataLst>
              <p:tags r:id="rId2"/>
            </p:custDataLst>
          </p:nvPr>
        </p:nvSpPr>
        <p:spPr>
          <a:xfrm>
            <a:off x="1016000" y="2244060"/>
            <a:ext cx="10160000" cy="236988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800">
                <a:solidFill>
                  <a:srgbClr val="FFFFFF"/>
                </a:solidFill>
                <a:cs typeface="+mn-ea"/>
                <a:sym typeface="+mn-lt"/>
              </a:rPr>
              <a:t>步入了</a:t>
            </a:r>
            <a:endParaRPr lang="zh-CN" altLang="en-US" sz="148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4"/>
          <p:cNvSpPr txBox="1"/>
          <p:nvPr>
            <p:custDataLst>
              <p:tags r:id="rId2"/>
            </p:custDataLst>
          </p:nvPr>
        </p:nvSpPr>
        <p:spPr>
          <a:xfrm>
            <a:off x="1016000" y="2244060"/>
            <a:ext cx="10160000" cy="236988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800">
                <a:solidFill>
                  <a:srgbClr val="FFFFFF"/>
                </a:solidFill>
                <a:cs typeface="+mn-ea"/>
                <a:sym typeface="+mn-lt"/>
              </a:rPr>
              <a:t>步入了</a:t>
            </a:r>
            <a:endParaRPr lang="zh-CN" altLang="en-US" sz="148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6"/>
          <p:cNvSpPr txBox="1"/>
          <p:nvPr>
            <p:custDataLst>
              <p:tags r:id="rId2"/>
            </p:custDataLst>
          </p:nvPr>
        </p:nvSpPr>
        <p:spPr>
          <a:xfrm>
            <a:off x="5422836" y="2174810"/>
            <a:ext cx="1346328" cy="25083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一</a:t>
            </a:r>
            <a:endParaRPr lang="zh-CN" altLang="en-US" sz="157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57"/>
          <p:cNvSpPr txBox="1"/>
          <p:nvPr>
            <p:custDataLst>
              <p:tags r:id="rId1"/>
            </p:custDataLst>
          </p:nvPr>
        </p:nvSpPr>
        <p:spPr>
          <a:xfrm>
            <a:off x="5422836" y="2174810"/>
            <a:ext cx="1346328" cy="25083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700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个</a:t>
            </a:r>
            <a:endParaRPr lang="zh-CN" altLang="en-US" sz="15700">
              <a:solidFill>
                <a:srgbClr val="24F4E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PA-文本框 57"/>
          <p:cNvSpPr txBox="1"/>
          <p:nvPr>
            <p:custDataLst>
              <p:tags r:id="rId2"/>
            </p:custDataLst>
          </p:nvPr>
        </p:nvSpPr>
        <p:spPr>
          <a:xfrm>
            <a:off x="5422836" y="2174810"/>
            <a:ext cx="1346328" cy="25083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700">
                <a:latin typeface="+mn-lt"/>
                <a:ea typeface="+mn-ea"/>
                <a:cs typeface="+mn-ea"/>
                <a:sym typeface="+mn-lt"/>
              </a:rPr>
              <a:t>个</a:t>
            </a:r>
            <a:endParaRPr lang="zh-CN" altLang="en-US" sz="157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PA-文本框 57"/>
          <p:cNvSpPr txBox="1"/>
          <p:nvPr>
            <p:custDataLst>
              <p:tags r:id="rId3"/>
            </p:custDataLst>
          </p:nvPr>
        </p:nvSpPr>
        <p:spPr>
          <a:xfrm>
            <a:off x="5422836" y="2174810"/>
            <a:ext cx="1346328" cy="25083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700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个</a:t>
            </a:r>
            <a:endParaRPr lang="zh-CN" altLang="en-US" sz="15700">
              <a:solidFill>
                <a:srgbClr val="FB2B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PA-文本框 57"/>
          <p:cNvSpPr txBox="1"/>
          <p:nvPr>
            <p:custDataLst>
              <p:tags r:id="rId4"/>
            </p:custDataLst>
          </p:nvPr>
        </p:nvSpPr>
        <p:spPr>
          <a:xfrm>
            <a:off x="5422836" y="2174810"/>
            <a:ext cx="1346328" cy="25083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700">
                <a:latin typeface="+mn-lt"/>
                <a:ea typeface="+mn-ea"/>
                <a:cs typeface="+mn-ea"/>
                <a:sym typeface="+mn-lt"/>
              </a:rPr>
              <a:t>个</a:t>
            </a:r>
            <a:endParaRPr lang="zh-CN" altLang="en-US" sz="1570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8"/>
          <p:cNvSpPr txBox="1"/>
          <p:nvPr>
            <p:custDataLst>
              <p:tags r:id="rId1"/>
            </p:custDataLst>
          </p:nvPr>
        </p:nvSpPr>
        <p:spPr>
          <a:xfrm>
            <a:off x="5422836" y="2174810"/>
            <a:ext cx="1346328" cy="25083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700">
                <a:latin typeface="+mn-lt"/>
                <a:ea typeface="+mn-ea"/>
                <a:cs typeface="+mn-ea"/>
                <a:sym typeface="+mn-lt"/>
              </a:rPr>
              <a:t>新</a:t>
            </a:r>
            <a:endParaRPr lang="zh-CN" altLang="en-US" sz="157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9"/>
          <p:cNvSpPr txBox="1"/>
          <p:nvPr>
            <p:custDataLst>
              <p:tags r:id="rId1"/>
            </p:custDataLst>
          </p:nvPr>
        </p:nvSpPr>
        <p:spPr>
          <a:xfrm>
            <a:off x="5422836" y="2174810"/>
            <a:ext cx="1346328" cy="25083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700">
                <a:latin typeface="+mn-lt"/>
                <a:ea typeface="+mn-ea"/>
                <a:cs typeface="+mn-ea"/>
                <a:sym typeface="+mn-lt"/>
              </a:rPr>
              <a:t>的</a:t>
            </a:r>
            <a:endParaRPr lang="zh-CN" altLang="en-US" sz="157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98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0"/>
          <p:cNvSpPr txBox="1"/>
          <p:nvPr>
            <p:custDataLst>
              <p:tags r:id="rId2"/>
            </p:custDataLst>
          </p:nvPr>
        </p:nvSpPr>
        <p:spPr>
          <a:xfrm>
            <a:off x="0" y="2474893"/>
            <a:ext cx="12192000" cy="190821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800">
                <a:solidFill>
                  <a:srgbClr val="FFFFFF"/>
                </a:solidFill>
                <a:cs typeface="+mn-ea"/>
                <a:sym typeface="+mn-lt"/>
              </a:rPr>
              <a:t>发展阶段</a:t>
            </a:r>
            <a:endParaRPr lang="zh-CN" altLang="en-US" sz="118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61"/>
          <p:cNvSpPr txBox="1"/>
          <p:nvPr>
            <p:custDataLst>
              <p:tags r:id="rId2"/>
            </p:custDataLst>
          </p:nvPr>
        </p:nvSpPr>
        <p:spPr>
          <a:xfrm>
            <a:off x="1016000" y="2128644"/>
            <a:ext cx="10160000" cy="26007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300">
                <a:solidFill>
                  <a:srgbClr val="24F4ED"/>
                </a:solidFill>
                <a:cs typeface="+mn-ea"/>
                <a:sym typeface="+mn-lt"/>
              </a:rPr>
              <a:t>新起点</a:t>
            </a:r>
            <a:endParaRPr lang="zh-CN" altLang="en-US" sz="16300">
              <a:solidFill>
                <a:srgbClr val="24F4ED"/>
              </a:solidFill>
              <a:cs typeface="+mn-ea"/>
              <a:sym typeface="+mn-lt"/>
            </a:endParaRPr>
          </a:p>
        </p:txBody>
      </p:sp>
      <p:sp>
        <p:nvSpPr>
          <p:cNvPr id="5" name="PA-文本框 61"/>
          <p:cNvSpPr txBox="1"/>
          <p:nvPr>
            <p:custDataLst>
              <p:tags r:id="rId3"/>
            </p:custDataLst>
          </p:nvPr>
        </p:nvSpPr>
        <p:spPr>
          <a:xfrm>
            <a:off x="1016000" y="2128644"/>
            <a:ext cx="10160000" cy="26007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300">
                <a:solidFill>
                  <a:srgbClr val="FFFFFF"/>
                </a:solidFill>
                <a:cs typeface="+mn-ea"/>
                <a:sym typeface="+mn-lt"/>
              </a:rPr>
              <a:t>新起点</a:t>
            </a:r>
            <a:endParaRPr lang="zh-CN" altLang="en-US" sz="163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" name="PA-文本框 61"/>
          <p:cNvSpPr txBox="1"/>
          <p:nvPr>
            <p:custDataLst>
              <p:tags r:id="rId4"/>
            </p:custDataLst>
          </p:nvPr>
        </p:nvSpPr>
        <p:spPr>
          <a:xfrm>
            <a:off x="1016000" y="2128644"/>
            <a:ext cx="10160000" cy="26007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300">
                <a:solidFill>
                  <a:srgbClr val="FB2B52"/>
                </a:solidFill>
                <a:cs typeface="+mn-ea"/>
                <a:sym typeface="+mn-lt"/>
              </a:rPr>
              <a:t>新起点</a:t>
            </a:r>
            <a:endParaRPr lang="zh-CN" altLang="en-US" sz="16300">
              <a:solidFill>
                <a:srgbClr val="FB2B52"/>
              </a:solidFill>
              <a:cs typeface="+mn-ea"/>
              <a:sym typeface="+mn-lt"/>
            </a:endParaRPr>
          </a:p>
        </p:txBody>
      </p:sp>
      <p:sp>
        <p:nvSpPr>
          <p:cNvPr id="2" name="PA-文本框 61"/>
          <p:cNvSpPr txBox="1"/>
          <p:nvPr>
            <p:custDataLst>
              <p:tags r:id="rId5"/>
            </p:custDataLst>
          </p:nvPr>
        </p:nvSpPr>
        <p:spPr>
          <a:xfrm>
            <a:off x="1016000" y="2128644"/>
            <a:ext cx="10160000" cy="26007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300">
                <a:solidFill>
                  <a:srgbClr val="FFFFFF"/>
                </a:solidFill>
                <a:cs typeface="+mn-ea"/>
                <a:sym typeface="+mn-lt"/>
              </a:rPr>
              <a:t>新起点</a:t>
            </a:r>
            <a:endParaRPr lang="zh-CN" altLang="en-US" sz="163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2"/>
          <p:cNvSpPr txBox="1"/>
          <p:nvPr>
            <p:custDataLst>
              <p:tags r:id="rId2"/>
            </p:custDataLst>
          </p:nvPr>
        </p:nvSpPr>
        <p:spPr>
          <a:xfrm>
            <a:off x="1016000" y="2367171"/>
            <a:ext cx="10160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200">
                <a:solidFill>
                  <a:srgbClr val="FFFFFF"/>
                </a:solidFill>
                <a:cs typeface="+mn-ea"/>
                <a:sym typeface="+mn-lt"/>
              </a:rPr>
              <a:t>新希望</a:t>
            </a:r>
            <a:endParaRPr lang="zh-CN" altLang="en-US" sz="132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3"/>
          <p:cNvSpPr txBox="1"/>
          <p:nvPr>
            <p:custDataLst>
              <p:tags r:id="rId2"/>
            </p:custDataLst>
          </p:nvPr>
        </p:nvSpPr>
        <p:spPr>
          <a:xfrm>
            <a:off x="0" y="2405643"/>
            <a:ext cx="12192000" cy="204671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700">
                <a:solidFill>
                  <a:srgbClr val="FFFFFF"/>
                </a:solidFill>
                <a:cs typeface="+mn-ea"/>
                <a:sym typeface="+mn-lt"/>
              </a:rPr>
              <a:t>站在</a:t>
            </a:r>
            <a:r>
              <a:rPr lang="en-US" altLang="zh-CN" sz="12700">
                <a:solidFill>
                  <a:srgbClr val="FFFFFF"/>
                </a:solidFill>
                <a:cs typeface="+mn-ea"/>
                <a:sym typeface="+mn-lt"/>
              </a:rPr>
              <a:t>2019</a:t>
            </a:r>
            <a:r>
              <a:rPr lang="zh-CN" altLang="en-US" sz="12700">
                <a:solidFill>
                  <a:srgbClr val="FFFFFF"/>
                </a:solidFill>
                <a:cs typeface="+mn-ea"/>
                <a:sym typeface="+mn-lt"/>
              </a:rPr>
              <a:t>年</a:t>
            </a:r>
            <a:endParaRPr lang="zh-CN" altLang="en-US" sz="127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4"/>
          <p:cNvSpPr txBox="1"/>
          <p:nvPr>
            <p:custDataLst>
              <p:tags r:id="rId1"/>
            </p:custDataLst>
          </p:nvPr>
        </p:nvSpPr>
        <p:spPr>
          <a:xfrm>
            <a:off x="1016000" y="2321004"/>
            <a:ext cx="10160000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800">
                <a:solidFill>
                  <a:srgbClr val="000000"/>
                </a:solidFill>
                <a:cs typeface="+mn-ea"/>
                <a:sym typeface="+mn-lt"/>
              </a:rPr>
              <a:t>的起点</a:t>
            </a:r>
            <a:endParaRPr lang="zh-CN" altLang="en-US" sz="1380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5"/>
          <p:cNvSpPr txBox="1"/>
          <p:nvPr>
            <p:custDataLst>
              <p:tags r:id="rId2"/>
            </p:custDataLst>
          </p:nvPr>
        </p:nvSpPr>
        <p:spPr>
          <a:xfrm>
            <a:off x="1016000" y="2136339"/>
            <a:ext cx="10160000" cy="258532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200">
                <a:solidFill>
                  <a:srgbClr val="FFFFFF"/>
                </a:solidFill>
                <a:cs typeface="+mn-ea"/>
                <a:sym typeface="+mn-lt"/>
              </a:rPr>
              <a:t>我们将</a:t>
            </a:r>
            <a:endParaRPr lang="zh-CN" altLang="en-US" sz="162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5"/>
          <p:cNvSpPr txBox="1"/>
          <p:nvPr>
            <p:custDataLst>
              <p:tags r:id="rId2"/>
            </p:custDataLst>
          </p:nvPr>
        </p:nvSpPr>
        <p:spPr>
          <a:xfrm>
            <a:off x="1016000" y="2136339"/>
            <a:ext cx="10160000" cy="258532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200">
                <a:solidFill>
                  <a:srgbClr val="FFFFFF"/>
                </a:solidFill>
                <a:cs typeface="+mn-ea"/>
                <a:sym typeface="+mn-lt"/>
              </a:rPr>
              <a:t>我们将</a:t>
            </a:r>
            <a:endParaRPr lang="zh-CN" altLang="en-US" sz="162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65188" y="2428726"/>
            <a:ext cx="1574864" cy="20005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继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40052" y="2428726"/>
            <a:ext cx="1574864" cy="20005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承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14916" y="2428726"/>
            <a:ext cx="5511896" cy="20005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和发扬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67"/>
          <p:cNvSpPr txBox="1"/>
          <p:nvPr>
            <p:custDataLst>
              <p:tags r:id="rId2"/>
            </p:custDataLst>
          </p:nvPr>
        </p:nvSpPr>
        <p:spPr>
          <a:xfrm>
            <a:off x="2286000" y="2151728"/>
            <a:ext cx="7620000" cy="255454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000">
                <a:solidFill>
                  <a:srgbClr val="24F4ED"/>
                </a:solidFill>
                <a:cs typeface="+mn-ea"/>
                <a:sym typeface="+mn-lt"/>
              </a:rPr>
              <a:t>过去</a:t>
            </a:r>
            <a:endParaRPr lang="zh-CN" altLang="en-US" sz="16000">
              <a:solidFill>
                <a:srgbClr val="24F4ED"/>
              </a:solidFill>
              <a:cs typeface="+mn-ea"/>
              <a:sym typeface="+mn-lt"/>
            </a:endParaRPr>
          </a:p>
        </p:txBody>
      </p:sp>
      <p:sp>
        <p:nvSpPr>
          <p:cNvPr id="5" name="PA-文本框 67"/>
          <p:cNvSpPr txBox="1"/>
          <p:nvPr>
            <p:custDataLst>
              <p:tags r:id="rId3"/>
            </p:custDataLst>
          </p:nvPr>
        </p:nvSpPr>
        <p:spPr>
          <a:xfrm>
            <a:off x="2286000" y="2151728"/>
            <a:ext cx="7620000" cy="255454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000">
                <a:solidFill>
                  <a:srgbClr val="FFFFFF"/>
                </a:solidFill>
                <a:cs typeface="+mn-ea"/>
                <a:sym typeface="+mn-lt"/>
              </a:rPr>
              <a:t>过去</a:t>
            </a:r>
            <a:endParaRPr lang="zh-CN" altLang="en-US" sz="160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" name="PA-文本框 67"/>
          <p:cNvSpPr txBox="1"/>
          <p:nvPr>
            <p:custDataLst>
              <p:tags r:id="rId4"/>
            </p:custDataLst>
          </p:nvPr>
        </p:nvSpPr>
        <p:spPr>
          <a:xfrm>
            <a:off x="2286000" y="2151728"/>
            <a:ext cx="7620000" cy="255454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000">
                <a:solidFill>
                  <a:srgbClr val="FB2B52"/>
                </a:solidFill>
                <a:cs typeface="+mn-ea"/>
                <a:sym typeface="+mn-lt"/>
              </a:rPr>
              <a:t>过去</a:t>
            </a:r>
            <a:endParaRPr lang="zh-CN" altLang="en-US" sz="16000">
              <a:solidFill>
                <a:srgbClr val="FB2B52"/>
              </a:solidFill>
              <a:cs typeface="+mn-ea"/>
              <a:sym typeface="+mn-lt"/>
            </a:endParaRPr>
          </a:p>
        </p:txBody>
      </p:sp>
      <p:sp>
        <p:nvSpPr>
          <p:cNvPr id="2" name="PA-文本框 67"/>
          <p:cNvSpPr txBox="1"/>
          <p:nvPr>
            <p:custDataLst>
              <p:tags r:id="rId5"/>
            </p:custDataLst>
          </p:nvPr>
        </p:nvSpPr>
        <p:spPr>
          <a:xfrm>
            <a:off x="2286000" y="2151728"/>
            <a:ext cx="7620000" cy="255454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000">
                <a:solidFill>
                  <a:srgbClr val="FFFFFF"/>
                </a:solidFill>
                <a:cs typeface="+mn-ea"/>
                <a:sym typeface="+mn-lt"/>
              </a:rPr>
              <a:t>过去</a:t>
            </a:r>
            <a:endParaRPr lang="zh-CN" altLang="en-US" sz="160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695338" y="2413337"/>
            <a:ext cx="1600264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工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95602" y="2413337"/>
            <a:ext cx="1600264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作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95866" y="2413337"/>
            <a:ext cx="5600796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中存在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9"/>
          <p:cNvSpPr txBox="1"/>
          <p:nvPr>
            <p:custDataLst>
              <p:tags r:id="rId1"/>
            </p:custDataLst>
          </p:nvPr>
        </p:nvSpPr>
        <p:spPr>
          <a:xfrm>
            <a:off x="1016000" y="2328699"/>
            <a:ext cx="10160000" cy="220060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700">
                <a:solidFill>
                  <a:srgbClr val="000000"/>
                </a:solidFill>
                <a:cs typeface="+mn-ea"/>
                <a:sym typeface="+mn-lt"/>
              </a:rPr>
              <a:t>的优点</a:t>
            </a:r>
            <a:endParaRPr lang="zh-CN" altLang="en-US" sz="1370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09763" y="2497976"/>
            <a:ext cx="1460564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汲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70327" y="2497976"/>
            <a:ext cx="1460564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取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30891" y="2497976"/>
            <a:ext cx="3651346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经验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71"/>
          <p:cNvSpPr txBox="1"/>
          <p:nvPr>
            <p:custDataLst>
              <p:tags r:id="rId2"/>
            </p:custDataLst>
          </p:nvPr>
        </p:nvSpPr>
        <p:spPr>
          <a:xfrm>
            <a:off x="0" y="2421032"/>
            <a:ext cx="12192000" cy="201593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500">
                <a:solidFill>
                  <a:srgbClr val="FFFFFF"/>
                </a:solidFill>
                <a:cs typeface="+mn-ea"/>
                <a:sym typeface="+mn-lt"/>
              </a:rPr>
              <a:t>摒弃不足</a:t>
            </a:r>
            <a:endParaRPr lang="zh-CN" altLang="en-US" sz="125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73"/>
          <p:cNvSpPr txBox="1"/>
          <p:nvPr>
            <p:custDataLst>
              <p:tags r:id="rId2"/>
            </p:custDataLst>
          </p:nvPr>
        </p:nvSpPr>
        <p:spPr>
          <a:xfrm>
            <a:off x="5435536" y="2182505"/>
            <a:ext cx="1320928" cy="24929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满</a:t>
            </a:r>
            <a:endParaRPr lang="zh-CN" altLang="en-US" sz="156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98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74"/>
          <p:cNvSpPr txBox="1"/>
          <p:nvPr>
            <p:custDataLst>
              <p:tags r:id="rId2"/>
            </p:custDataLst>
          </p:nvPr>
        </p:nvSpPr>
        <p:spPr>
          <a:xfrm>
            <a:off x="5435536" y="2182505"/>
            <a:ext cx="1320928" cy="24929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怀</a:t>
            </a:r>
            <a:endParaRPr lang="zh-CN" altLang="en-US" sz="156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74"/>
          <p:cNvSpPr txBox="1"/>
          <p:nvPr>
            <p:custDataLst>
              <p:tags r:id="rId1"/>
            </p:custDataLst>
          </p:nvPr>
        </p:nvSpPr>
        <p:spPr>
          <a:xfrm>
            <a:off x="5435536" y="2182505"/>
            <a:ext cx="1320928" cy="24929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00">
                <a:latin typeface="+mn-lt"/>
                <a:ea typeface="+mn-ea"/>
                <a:cs typeface="+mn-ea"/>
                <a:sym typeface="+mn-lt"/>
              </a:rPr>
              <a:t>怀</a:t>
            </a:r>
            <a:endParaRPr lang="zh-CN" altLang="en-US" sz="156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98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75"/>
          <p:cNvSpPr txBox="1"/>
          <p:nvPr>
            <p:custDataLst>
              <p:tags r:id="rId2"/>
            </p:custDataLst>
          </p:nvPr>
        </p:nvSpPr>
        <p:spPr>
          <a:xfrm>
            <a:off x="5435536" y="2182505"/>
            <a:ext cx="1320928" cy="24929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信</a:t>
            </a:r>
            <a:endParaRPr lang="zh-CN" altLang="en-US" sz="156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76"/>
          <p:cNvSpPr txBox="1"/>
          <p:nvPr>
            <p:custDataLst>
              <p:tags r:id="rId1"/>
            </p:custDataLst>
          </p:nvPr>
        </p:nvSpPr>
        <p:spPr>
          <a:xfrm>
            <a:off x="5435536" y="2182505"/>
            <a:ext cx="1320928" cy="24929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00">
                <a:latin typeface="+mn-lt"/>
                <a:ea typeface="+mn-ea"/>
                <a:cs typeface="+mn-ea"/>
                <a:sym typeface="+mn-lt"/>
              </a:rPr>
              <a:t>心</a:t>
            </a:r>
            <a:endParaRPr lang="zh-CN" altLang="en-US" sz="156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77"/>
          <p:cNvSpPr txBox="1"/>
          <p:nvPr>
            <p:custDataLst>
              <p:tags r:id="rId1"/>
            </p:custDataLst>
          </p:nvPr>
        </p:nvSpPr>
        <p:spPr>
          <a:xfrm>
            <a:off x="0" y="2451809"/>
            <a:ext cx="12192000" cy="195438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100">
                <a:solidFill>
                  <a:srgbClr val="000000"/>
                </a:solidFill>
                <a:cs typeface="+mn-ea"/>
                <a:sym typeface="+mn-lt"/>
              </a:rPr>
              <a:t>以更清醒的头脑</a:t>
            </a:r>
            <a:endParaRPr lang="zh-CN" altLang="en-US" sz="1210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/>
          <p:cNvSpPr txBox="1"/>
          <p:nvPr>
            <p:custDataLst>
              <p:tags r:id="rId1"/>
            </p:custDataLst>
          </p:nvPr>
        </p:nvSpPr>
        <p:spPr>
          <a:xfrm>
            <a:off x="4905327" y="874455"/>
            <a:ext cx="2381346" cy="51090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5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300">
                <a:latin typeface="+mn-lt"/>
                <a:ea typeface="+mn-ea"/>
                <a:cs typeface="+mn-ea"/>
                <a:sym typeface="+mn-lt"/>
              </a:rPr>
              <a:t>更旺</a:t>
            </a:r>
            <a:endParaRPr lang="zh-CN" altLang="en-US" sz="163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/>
          <p:cNvSpPr txBox="1"/>
          <p:nvPr>
            <p:custDataLst>
              <p:tags r:id="rId2"/>
            </p:custDataLst>
          </p:nvPr>
        </p:nvSpPr>
        <p:spPr>
          <a:xfrm>
            <a:off x="4905327" y="874455"/>
            <a:ext cx="2381346" cy="51090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5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3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盛的</a:t>
            </a:r>
            <a:endParaRPr lang="zh-CN" altLang="en-US" sz="16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"/>
          <p:cNvSpPr txBox="1"/>
          <p:nvPr>
            <p:custDataLst>
              <p:tags r:id="rId2"/>
            </p:custDataLst>
          </p:nvPr>
        </p:nvSpPr>
        <p:spPr>
          <a:xfrm>
            <a:off x="4905327" y="874455"/>
            <a:ext cx="2381346" cy="51090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5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3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斗志</a:t>
            </a:r>
            <a:endParaRPr lang="zh-CN" altLang="en-US" sz="16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81"/>
          <p:cNvSpPr txBox="1"/>
          <p:nvPr>
            <p:custDataLst>
              <p:tags r:id="rId2"/>
            </p:custDataLst>
          </p:nvPr>
        </p:nvSpPr>
        <p:spPr>
          <a:xfrm>
            <a:off x="5092636" y="1913200"/>
            <a:ext cx="2006728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1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更</a:t>
            </a:r>
            <a:endParaRPr lang="zh-CN" altLang="en-US" sz="191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82"/>
          <p:cNvSpPr txBox="1"/>
          <p:nvPr>
            <p:custDataLst>
              <p:tags r:id="rId2"/>
            </p:custDataLst>
          </p:nvPr>
        </p:nvSpPr>
        <p:spPr>
          <a:xfrm>
            <a:off x="5092636" y="1913200"/>
            <a:ext cx="2006728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1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奋</a:t>
            </a:r>
            <a:endParaRPr lang="zh-CN" altLang="en-US" sz="191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82"/>
          <p:cNvSpPr txBox="1"/>
          <p:nvPr>
            <p:custDataLst>
              <p:tags r:id="rId2"/>
            </p:custDataLst>
          </p:nvPr>
        </p:nvSpPr>
        <p:spPr>
          <a:xfrm>
            <a:off x="5092636" y="1913200"/>
            <a:ext cx="2006728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1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奋</a:t>
            </a:r>
            <a:endParaRPr lang="zh-CN" altLang="en-US" sz="191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98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83"/>
          <p:cNvSpPr txBox="1"/>
          <p:nvPr>
            <p:custDataLst>
              <p:tags r:id="rId2"/>
            </p:custDataLst>
          </p:nvPr>
        </p:nvSpPr>
        <p:spPr>
          <a:xfrm>
            <a:off x="5092636" y="1913200"/>
            <a:ext cx="2006728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1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发</a:t>
            </a:r>
            <a:endParaRPr lang="zh-CN" altLang="en-US" sz="191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84"/>
          <p:cNvSpPr txBox="1"/>
          <p:nvPr>
            <p:custDataLst>
              <p:tags r:id="rId2"/>
            </p:custDataLst>
          </p:nvPr>
        </p:nvSpPr>
        <p:spPr>
          <a:xfrm>
            <a:off x="5092636" y="1913200"/>
            <a:ext cx="2006728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1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endParaRPr lang="zh-CN" altLang="en-US" sz="191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98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84"/>
          <p:cNvSpPr txBox="1"/>
          <p:nvPr>
            <p:custDataLst>
              <p:tags r:id="rId1"/>
            </p:custDataLst>
          </p:nvPr>
        </p:nvSpPr>
        <p:spPr>
          <a:xfrm>
            <a:off x="5092636" y="1913200"/>
            <a:ext cx="2006728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100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endParaRPr lang="zh-CN" altLang="en-US" sz="19100">
              <a:solidFill>
                <a:srgbClr val="24F4E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PA-文本框 84"/>
          <p:cNvSpPr txBox="1"/>
          <p:nvPr>
            <p:custDataLst>
              <p:tags r:id="rId2"/>
            </p:custDataLst>
          </p:nvPr>
        </p:nvSpPr>
        <p:spPr>
          <a:xfrm>
            <a:off x="5092636" y="1913200"/>
            <a:ext cx="2006728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100">
                <a:latin typeface="+mn-lt"/>
                <a:ea typeface="+mn-ea"/>
                <a:cs typeface="+mn-ea"/>
                <a:sym typeface="+mn-lt"/>
              </a:rPr>
              <a:t>的</a:t>
            </a:r>
            <a:endParaRPr lang="zh-CN" altLang="en-US" sz="191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PA-文本框 84"/>
          <p:cNvSpPr txBox="1"/>
          <p:nvPr>
            <p:custDataLst>
              <p:tags r:id="rId3"/>
            </p:custDataLst>
          </p:nvPr>
        </p:nvSpPr>
        <p:spPr>
          <a:xfrm>
            <a:off x="5092636" y="1913200"/>
            <a:ext cx="2006728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100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endParaRPr lang="zh-CN" altLang="en-US" sz="19100">
              <a:solidFill>
                <a:srgbClr val="FB2B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PA-文本框 84"/>
          <p:cNvSpPr txBox="1"/>
          <p:nvPr>
            <p:custDataLst>
              <p:tags r:id="rId4"/>
            </p:custDataLst>
          </p:nvPr>
        </p:nvSpPr>
        <p:spPr>
          <a:xfrm>
            <a:off x="5092636" y="1913200"/>
            <a:ext cx="2006728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100">
                <a:latin typeface="+mn-lt"/>
                <a:ea typeface="+mn-ea"/>
                <a:cs typeface="+mn-ea"/>
                <a:sym typeface="+mn-lt"/>
              </a:rPr>
              <a:t>的</a:t>
            </a:r>
            <a:endParaRPr lang="zh-CN" altLang="en-US" sz="1910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2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6" fill="hold">
                                          <p:stCondLst>
                                            <p:cond delay="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4" fill="hold">
                                          <p:stCondLst>
                                            <p:cond delay="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33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3" fill="hold">
                                          <p:stCondLst>
                                            <p:cond delay="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33" fill="hold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85"/>
          <p:cNvSpPr txBox="1"/>
          <p:nvPr>
            <p:custDataLst>
              <p:tags r:id="rId1"/>
            </p:custDataLst>
          </p:nvPr>
        </p:nvSpPr>
        <p:spPr>
          <a:xfrm>
            <a:off x="5092636" y="1913200"/>
            <a:ext cx="2006728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100">
                <a:latin typeface="+mn-lt"/>
                <a:ea typeface="+mn-ea"/>
                <a:cs typeface="+mn-ea"/>
                <a:sym typeface="+mn-lt"/>
              </a:rPr>
              <a:t>姿</a:t>
            </a:r>
            <a:endParaRPr lang="zh-CN" altLang="en-US" sz="191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86"/>
          <p:cNvSpPr txBox="1"/>
          <p:nvPr>
            <p:custDataLst>
              <p:tags r:id="rId1"/>
            </p:custDataLst>
          </p:nvPr>
        </p:nvSpPr>
        <p:spPr>
          <a:xfrm>
            <a:off x="5092636" y="1913200"/>
            <a:ext cx="2006728" cy="30315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100">
                <a:latin typeface="+mn-lt"/>
                <a:ea typeface="+mn-ea"/>
                <a:cs typeface="+mn-ea"/>
                <a:sym typeface="+mn-lt"/>
              </a:rPr>
              <a:t>态</a:t>
            </a:r>
            <a:endParaRPr lang="zh-CN" altLang="en-US" sz="191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87"/>
          <p:cNvSpPr txBox="1"/>
          <p:nvPr>
            <p:custDataLst>
              <p:tags r:id="rId2"/>
            </p:custDataLst>
          </p:nvPr>
        </p:nvSpPr>
        <p:spPr>
          <a:xfrm>
            <a:off x="0" y="2444115"/>
            <a:ext cx="12192000" cy="196977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200">
                <a:solidFill>
                  <a:srgbClr val="FFFFFF"/>
                </a:solidFill>
                <a:cs typeface="+mn-ea"/>
                <a:sym typeface="+mn-lt"/>
              </a:rPr>
              <a:t>更充沛的干劲</a:t>
            </a:r>
            <a:endParaRPr lang="zh-CN" altLang="en-US" sz="122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055586" y="2097158"/>
            <a:ext cx="1752600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3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向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13300" y="2097158"/>
            <a:ext cx="1752600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3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我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67500" y="2097158"/>
            <a:ext cx="4711700" cy="221599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3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们的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-351972" y="2235488"/>
            <a:ext cx="5016532" cy="252376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5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既定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24943" y="2235488"/>
            <a:ext cx="5016532" cy="252376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5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目标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38391" y="2235488"/>
            <a:ext cx="5610257" cy="495520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5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进发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PA" val="v4.3.3"/>
  <p:tag name="SCENESHAPETYPE" val="SceneShape"/>
  <p:tag name="SCENESHAPESUBTYPE" val="ScenePicShape"/>
  <p:tag name="SCENESHAPENAME" val="抖音图形"/>
  <p:tag name="LOOPID" val="636640657887249380"/>
  <p:tag name="SCENECOLOR-LINE" val="Color_Theme"/>
  <p:tag name="SCENECOLOR-LINE-VALUE" val="1"/>
  <p:tag name="RESOURCEID" val="636640657887359387"/>
  <p:tag name="SCENEID" val="Unkown"/>
  <p:tag name="SCENELINKIDS" val="2|23|44|65"/>
  <p:tag name="ANIMSTRING" val="bd1cf8d96bd1daa01138426dbf6166dd"/>
</p:tagLst>
</file>

<file path=ppt/tags/tag2.xml><?xml version="1.0" encoding="utf-8"?>
<p:tagLst xmlns:p="http://schemas.openxmlformats.org/presentationml/2006/main">
  <p:tag name="PA" val="v4.3.3"/>
</p:tagLst>
</file>

<file path=ppt/tags/tag3.xml><?xml version="1.0" encoding="utf-8"?>
<p:tagLst xmlns:p="http://schemas.openxmlformats.org/presentationml/2006/main">
  <p:tag name="PA" val="v4.3.3"/>
</p:tagLst>
</file>

<file path=ppt/tags/tag4.xml><?xml version="1.0" encoding="utf-8"?>
<p:tagLst xmlns:p="http://schemas.openxmlformats.org/presentationml/2006/main">
  <p:tag name="PA" val="v4.3.3"/>
</p:tagLst>
</file>

<file path=ppt/tags/tag5.xml><?xml version="1.0" encoding="utf-8"?>
<p:tagLst xmlns:p="http://schemas.openxmlformats.org/presentationml/2006/main">
  <p:tag name="PA" val="v4.3.3"/>
</p:tagLst>
</file>

<file path=ppt/tags/tag6.xml><?xml version="1.0" encoding="utf-8"?>
<p:tagLst xmlns:p="http://schemas.openxmlformats.org/presentationml/2006/main">
  <p:tag name="PA" val="v4.3.3"/>
</p:tagLst>
</file>

<file path=ppt/tags/tag7.xml><?xml version="1.0" encoding="utf-8"?>
<p:tagLst xmlns:p="http://schemas.openxmlformats.org/presentationml/2006/main">
  <p:tag name="PA" val="v4.3.3"/>
</p:tagLst>
</file>

<file path=ppt/tags/tag8.xml><?xml version="1.0" encoding="utf-8"?>
<p:tagLst xmlns:p="http://schemas.openxmlformats.org/presentationml/2006/main">
  <p:tag name="PA" val="v4.3.3"/>
</p:tagLst>
</file>

<file path=ppt/tags/tag9.xml><?xml version="1.0" encoding="utf-8"?>
<p:tagLst xmlns:p="http://schemas.openxmlformats.org/presentationml/2006/main">
  <p:tag name="PA" val="v4.3.3"/>
</p:tagLst>
</file>

<file path=ppt/tags/tag10.xml><?xml version="1.0" encoding="utf-8"?>
<p:tagLst xmlns:p="http://schemas.openxmlformats.org/presentationml/2006/main">
  <p:tag name="PA" val="v4.3.3"/>
</p:tagLst>
</file>

<file path=ppt/tags/tag11.xml><?xml version="1.0" encoding="utf-8"?>
<p:tagLst xmlns:p="http://schemas.openxmlformats.org/presentationml/2006/main">
  <p:tag name="PA" val="v4.3.3"/>
</p:tagLst>
</file>

<file path=ppt/tags/tag12.xml><?xml version="1.0" encoding="utf-8"?>
<p:tagLst xmlns:p="http://schemas.openxmlformats.org/presentationml/2006/main">
  <p:tag name="PA" val="v4.3.3"/>
</p:tagLst>
</file>

<file path=ppt/tags/tag13.xml><?xml version="1.0" encoding="utf-8"?>
<p:tagLst xmlns:p="http://schemas.openxmlformats.org/presentationml/2006/main">
  <p:tag name="PA" val="v4.3.3"/>
</p:tagLst>
</file>

<file path=ppt/tags/tag14.xml><?xml version="1.0" encoding="utf-8"?>
<p:tagLst xmlns:p="http://schemas.openxmlformats.org/presentationml/2006/main">
  <p:tag name="PA" val="v4.3.3"/>
</p:tagLst>
</file>

<file path=ppt/tags/tag15.xml><?xml version="1.0" encoding="utf-8"?>
<p:tagLst xmlns:p="http://schemas.openxmlformats.org/presentationml/2006/main">
  <p:tag name="PA" val="v4.3.3"/>
</p:tagLst>
</file>

<file path=ppt/tags/tag16.xml><?xml version="1.0" encoding="utf-8"?>
<p:tagLst xmlns:p="http://schemas.openxmlformats.org/presentationml/2006/main">
  <p:tag name="PA" val="v4.3.3"/>
  <p:tag name="SCENESHAPETYPE" val="SceneShape"/>
  <p:tag name="SCENESHAPESUBTYPE" val="ScenePicShape"/>
  <p:tag name="SCENESHAPENAME" val="抖音图形"/>
  <p:tag name="LOOPID" val="636640657887249380"/>
  <p:tag name="SCENECOLOR-LINE" val="Color_Theme"/>
  <p:tag name="SCENECOLOR-LINE-VALUE" val="1"/>
  <p:tag name="RESOURCEID" val="636640657887359387"/>
  <p:tag name="SCENEID" val="Unkown"/>
  <p:tag name="SCENELINKIDS" val="2|23|44|65"/>
  <p:tag name="ANIMSTRING" val="bd1cf8d96bd1daa01138426dbf6166dd"/>
</p:tagLst>
</file>

<file path=ppt/tags/tag17.xml><?xml version="1.0" encoding="utf-8"?>
<p:tagLst xmlns:p="http://schemas.openxmlformats.org/presentationml/2006/main">
  <p:tag name="PA" val="v4.3.3"/>
</p:tagLst>
</file>

<file path=ppt/tags/tag18.xml><?xml version="1.0" encoding="utf-8"?>
<p:tagLst xmlns:p="http://schemas.openxmlformats.org/presentationml/2006/main">
  <p:tag name="PA" val="v4.3.3"/>
</p:tagLst>
</file>

<file path=ppt/tags/tag19.xml><?xml version="1.0" encoding="utf-8"?>
<p:tagLst xmlns:p="http://schemas.openxmlformats.org/presentationml/2006/main">
  <p:tag name="PA" val="v4.3.3"/>
</p:tagLst>
</file>

<file path=ppt/tags/tag20.xml><?xml version="1.0" encoding="utf-8"?>
<p:tagLst xmlns:p="http://schemas.openxmlformats.org/presentationml/2006/main">
  <p:tag name="PA" val="v4.3.3"/>
</p:tagLst>
</file>

<file path=ppt/tags/tag21.xml><?xml version="1.0" encoding="utf-8"?>
<p:tagLst xmlns:p="http://schemas.openxmlformats.org/presentationml/2006/main">
  <p:tag name="PA" val="v4.3.3"/>
</p:tagLst>
</file>

<file path=ppt/tags/tag22.xml><?xml version="1.0" encoding="utf-8"?>
<p:tagLst xmlns:p="http://schemas.openxmlformats.org/presentationml/2006/main">
  <p:tag name="PA" val="v4.3.3"/>
</p:tagLst>
</file>

<file path=ppt/tags/tag23.xml><?xml version="1.0" encoding="utf-8"?>
<p:tagLst xmlns:p="http://schemas.openxmlformats.org/presentationml/2006/main">
  <p:tag name="PA" val="v4.3.3"/>
</p:tagLst>
</file>

<file path=ppt/tags/tag24.xml><?xml version="1.0" encoding="utf-8"?>
<p:tagLst xmlns:p="http://schemas.openxmlformats.org/presentationml/2006/main">
  <p:tag name="PA" val="v4.3.3"/>
</p:tagLst>
</file>

<file path=ppt/tags/tag25.xml><?xml version="1.0" encoding="utf-8"?>
<p:tagLst xmlns:p="http://schemas.openxmlformats.org/presentationml/2006/main">
  <p:tag name="PA" val="v4.3.3"/>
</p:tagLst>
</file>

<file path=ppt/tags/tag26.xml><?xml version="1.0" encoding="utf-8"?>
<p:tagLst xmlns:p="http://schemas.openxmlformats.org/presentationml/2006/main">
  <p:tag name="PA" val="v4.3.3"/>
</p:tagLst>
</file>

<file path=ppt/tags/tag27.xml><?xml version="1.0" encoding="utf-8"?>
<p:tagLst xmlns:p="http://schemas.openxmlformats.org/presentationml/2006/main">
  <p:tag name="PA" val="v4.3.3"/>
</p:tagLst>
</file>

<file path=ppt/tags/tag28.xml><?xml version="1.0" encoding="utf-8"?>
<p:tagLst xmlns:p="http://schemas.openxmlformats.org/presentationml/2006/main">
  <p:tag name="PA" val="v4.3.3"/>
</p:tagLst>
</file>

<file path=ppt/tags/tag29.xml><?xml version="1.0" encoding="utf-8"?>
<p:tagLst xmlns:p="http://schemas.openxmlformats.org/presentationml/2006/main">
  <p:tag name="PA" val="v4.3.3"/>
</p:tagLst>
</file>

<file path=ppt/tags/tag30.xml><?xml version="1.0" encoding="utf-8"?>
<p:tagLst xmlns:p="http://schemas.openxmlformats.org/presentationml/2006/main">
  <p:tag name="PA" val="v4.3.3"/>
</p:tagLst>
</file>

<file path=ppt/tags/tag31.xml><?xml version="1.0" encoding="utf-8"?>
<p:tagLst xmlns:p="http://schemas.openxmlformats.org/presentationml/2006/main">
  <p:tag name="PA" val="v5.0.3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64956036820135"/>
  <p:tag name="SCENECOLOR-TEXT" val="Color_Theme"/>
  <p:tag name="SCENECOLOR-TEXT-VALUE" val="3"/>
  <p:tag name="RESOURCEID" val="636664956036860138"/>
  <p:tag name="SCENEID" val="Unkown"/>
  <p:tag name="SCENELINKIDS" val="2|3|4|5"/>
  <p:tag name="ANIMSTRING" val="bd1cf8d96bd1daa01138426dbf6166dd"/>
</p:tagLst>
</file>

<file path=ppt/tags/tag32.xml><?xml version="1.0" encoding="utf-8"?>
<p:tagLst xmlns:p="http://schemas.openxmlformats.org/presentationml/2006/main">
  <p:tag name="PA" val="v5.0.3"/>
  <p:tag name="SCANEADDTIONSP" val="true"/>
  <p:tag name="SCENESHAPETYPE" val="SceneText"/>
  <p:tag name="SCENESHAPESUBTYPE" val="SceneTitleText"/>
  <p:tag name="SCENESHAPENAME" val="抖音文本"/>
  <p:tag name="TXTGRP" val="636664956036820135"/>
  <p:tag name="SCENECOLOR-TEXT" val="Color_Theme"/>
  <p:tag name="SCENECOLOR-TEXT-VALUE" val="1"/>
  <p:tag name="RESOURCEID" val="636664956036860138"/>
  <p:tag name="SCENEID" val="Unkown"/>
  <p:tag name="SCENELINKIDS" val="2|3|4|5"/>
  <p:tag name="ANIMSTRING" val="bd1cf8d96bd1daa01138426dbf6166dd"/>
</p:tagLst>
</file>

<file path=ppt/tags/tag33.xml><?xml version="1.0" encoding="utf-8"?>
<p:tagLst xmlns:p="http://schemas.openxmlformats.org/presentationml/2006/main">
  <p:tag name="PA" val="v5.0.3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64956036820135"/>
  <p:tag name="SCENECOLOR-TEXT" val="Color_Theme"/>
  <p:tag name="SCENECOLOR-TEXT-VALUE" val="2"/>
  <p:tag name="RESOURCEID" val="636664956036860138"/>
  <p:tag name="SCENEID" val="Unkown"/>
  <p:tag name="SCENELINKIDS" val="2|3|4|5"/>
  <p:tag name="ANIMSTRING" val="bd1cf8d96bd1daa01138426dbf6166dd"/>
</p:tagLst>
</file>

<file path=ppt/tags/tag34.xml><?xml version="1.0" encoding="utf-8"?>
<p:tagLst xmlns:p="http://schemas.openxmlformats.org/presentationml/2006/main">
  <p:tag name="PA" val="v5.0.3"/>
  <p:tag name="SHADOWSRC" val="true"/>
  <p:tag name="SCENESHAPETYPE" val="SceneText"/>
  <p:tag name="SCENESHAPESUBTYPE" val="SceneTitleText"/>
  <p:tag name="SCENESHAPENAME" val="抖音文本"/>
  <p:tag name="TXTGRP" val="636664956036820135"/>
  <p:tag name="SCENECOLOR-TEXT" val="Color_Theme"/>
  <p:tag name="SCENECOLOR-TEXT-VALUE" val="1"/>
  <p:tag name="SCANEADDTIONSP" val="false"/>
  <p:tag name="RESOURCEID" val="636664956036860138"/>
  <p:tag name="SCENEID" val="Unkown"/>
  <p:tag name="SCENELINKIDS" val="2|3|4|5"/>
  <p:tag name="ANIMSTRING" val="bd1cf8d96bd1daa01138426dbf6166dd"/>
</p:tagLst>
</file>

<file path=ppt/tags/tag35.xml><?xml version="1.0" encoding="utf-8"?>
<p:tagLst xmlns:p="http://schemas.openxmlformats.org/presentationml/2006/main">
  <p:tag name="COLORS" val="1,16777215|2,5385211|3,15594532"/>
  <p:tag name="LINKREPLACED" val="True"/>
</p:tagLst>
</file>

<file path=ppt/tags/tag36.xml><?xml version="1.0" encoding="utf-8"?>
<p:tagLst xmlns:p="http://schemas.openxmlformats.org/presentationml/2006/main">
  <p:tag name="PA" val="v5.0.3"/>
</p:tagLst>
</file>

<file path=ppt/tags/tag37.xml><?xml version="1.0" encoding="utf-8"?>
<p:tagLst xmlns:p="http://schemas.openxmlformats.org/presentationml/2006/main">
  <p:tag name="PA" val="v5.0.3"/>
</p:tagLst>
</file>

<file path=ppt/tags/tag38.xml><?xml version="1.0" encoding="utf-8"?>
<p:tagLst xmlns:p="http://schemas.openxmlformats.org/presentationml/2006/main">
  <p:tag name="PA" val="v5.0.3"/>
</p:tagLst>
</file>

<file path=ppt/tags/tag39.xml><?xml version="1.0" encoding="utf-8"?>
<p:tagLst xmlns:p="http://schemas.openxmlformats.org/presentationml/2006/main">
  <p:tag name="PA" val="v5.0.3"/>
</p:tagLst>
</file>

<file path=ppt/tags/tag40.xml><?xml version="1.0" encoding="utf-8"?>
<p:tagLst xmlns:p="http://schemas.openxmlformats.org/presentationml/2006/main">
  <p:tag name="PA" val="v5.0.3"/>
</p:tagLst>
</file>

<file path=ppt/tags/tag41.xml><?xml version="1.0" encoding="utf-8"?>
<p:tagLst xmlns:p="http://schemas.openxmlformats.org/presentationml/2006/main">
  <p:tag name="PA" val="v5.0.3"/>
</p:tagLst>
</file>

<file path=ppt/tags/tag42.xml><?xml version="1.0" encoding="utf-8"?>
<p:tagLst xmlns:p="http://schemas.openxmlformats.org/presentationml/2006/main">
  <p:tag name="PA" val="v5.0.3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64956040850366"/>
  <p:tag name="SCENECOLOR-TEXT" val="Color_Theme"/>
  <p:tag name="SCENECOLOR-TEXT-VALUE" val="3"/>
  <p:tag name="RESOURCEID" val="636664956040900369"/>
  <p:tag name="SCENEID" val="Unkown"/>
  <p:tag name="SCENELINKIDS" val="2|3|4|5"/>
  <p:tag name="ANIMSTRING" val="bd1cf8d96bd1daa01138426dbf6166dd"/>
</p:tagLst>
</file>

<file path=ppt/tags/tag43.xml><?xml version="1.0" encoding="utf-8"?>
<p:tagLst xmlns:p="http://schemas.openxmlformats.org/presentationml/2006/main">
  <p:tag name="PA" val="v5.0.3"/>
  <p:tag name="SCANEADDTIONSP" val="true"/>
  <p:tag name="SCENESHAPETYPE" val="SceneText"/>
  <p:tag name="SCENESHAPESUBTYPE" val="SceneTitleText"/>
  <p:tag name="SCENESHAPENAME" val="抖音文本"/>
  <p:tag name="TXTGRP" val="636664956040850366"/>
  <p:tag name="SCENECOLOR-TEXT" val="Color_Theme"/>
  <p:tag name="SCENECOLOR-TEXT-VALUE" val="1"/>
  <p:tag name="RESOURCEID" val="636664956040900369"/>
  <p:tag name="SCENEID" val="Unkown"/>
  <p:tag name="SCENELINKIDS" val="2|3|4|5"/>
  <p:tag name="ANIMSTRING" val="bd1cf8d96bd1daa01138426dbf6166dd"/>
</p:tagLst>
</file>

<file path=ppt/tags/tag44.xml><?xml version="1.0" encoding="utf-8"?>
<p:tagLst xmlns:p="http://schemas.openxmlformats.org/presentationml/2006/main">
  <p:tag name="PA" val="v5.0.3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64956040850366"/>
  <p:tag name="SCENECOLOR-TEXT" val="Color_Theme"/>
  <p:tag name="SCENECOLOR-TEXT-VALUE" val="2"/>
  <p:tag name="RESOURCEID" val="636664956040900369"/>
  <p:tag name="SCENEID" val="Unkown"/>
  <p:tag name="SCENELINKIDS" val="2|3|4|5"/>
  <p:tag name="ANIMSTRING" val="bd1cf8d96bd1daa01138426dbf6166dd"/>
</p:tagLst>
</file>

<file path=ppt/tags/tag45.xml><?xml version="1.0" encoding="utf-8"?>
<p:tagLst xmlns:p="http://schemas.openxmlformats.org/presentationml/2006/main">
  <p:tag name="PA" val="v5.0.3"/>
  <p:tag name="SHADOWSRC" val="true"/>
  <p:tag name="SCENESHAPETYPE" val="SceneText"/>
  <p:tag name="SCENESHAPESUBTYPE" val="SceneTitleText"/>
  <p:tag name="SCENESHAPENAME" val="抖音文本"/>
  <p:tag name="TXTGRP" val="636664956040850366"/>
  <p:tag name="SCENECOLOR-TEXT" val="Color_Theme"/>
  <p:tag name="SCENECOLOR-TEXT-VALUE" val="1"/>
  <p:tag name="SCANEADDTIONSP" val="false"/>
  <p:tag name="RESOURCEID" val="636664956040900369"/>
  <p:tag name="SCENEID" val="Unkown"/>
  <p:tag name="SCENELINKIDS" val="2|3|4|5"/>
  <p:tag name="ANIMSTRING" val="bd1cf8d96bd1daa01138426dbf6166dd"/>
</p:tagLst>
</file>

<file path=ppt/tags/tag46.xml><?xml version="1.0" encoding="utf-8"?>
<p:tagLst xmlns:p="http://schemas.openxmlformats.org/presentationml/2006/main">
  <p:tag name="COLORS" val="1,16777215|2,5385211|3,15594532"/>
  <p:tag name="LINKREPLACED" val="True"/>
</p:tagLst>
</file>

<file path=ppt/tags/tag47.xml><?xml version="1.0" encoding="utf-8"?>
<p:tagLst xmlns:p="http://schemas.openxmlformats.org/presentationml/2006/main">
  <p:tag name="PA" val="v5.0.3"/>
</p:tagLst>
</file>

<file path=ppt/tags/tag48.xml><?xml version="1.0" encoding="utf-8"?>
<p:tagLst xmlns:p="http://schemas.openxmlformats.org/presentationml/2006/main">
  <p:tag name="PA" val="v5.0.3"/>
</p:tagLst>
</file>

<file path=ppt/tags/tag49.xml><?xml version="1.0" encoding="utf-8"?>
<p:tagLst xmlns:p="http://schemas.openxmlformats.org/presentationml/2006/main">
  <p:tag name="PA" val="v5.0.3"/>
</p:tagLst>
</file>

<file path=ppt/tags/tag50.xml><?xml version="1.0" encoding="utf-8"?>
<p:tagLst xmlns:p="http://schemas.openxmlformats.org/presentationml/2006/main">
  <p:tag name="PA" val="v5.0.3"/>
</p:tagLst>
</file>

<file path=ppt/tags/tag51.xml><?xml version="1.0" encoding="utf-8"?>
<p:tagLst xmlns:p="http://schemas.openxmlformats.org/presentationml/2006/main">
  <p:tag name="PA" val="v5.0.3"/>
</p:tagLst>
</file>

<file path=ppt/tags/tag52.xml><?xml version="1.0" encoding="utf-8"?>
<p:tagLst xmlns:p="http://schemas.openxmlformats.org/presentationml/2006/main">
  <p:tag name="PA" val="v5.0.3"/>
</p:tagLst>
</file>

<file path=ppt/tags/tag53.xml><?xml version="1.0" encoding="utf-8"?>
<p:tagLst xmlns:p="http://schemas.openxmlformats.org/presentationml/2006/main">
  <p:tag name="PA" val="v5.0.3"/>
</p:tagLst>
</file>

<file path=ppt/tags/tag54.xml><?xml version="1.0" encoding="utf-8"?>
<p:tagLst xmlns:p="http://schemas.openxmlformats.org/presentationml/2006/main">
  <p:tag name="PA" val="v5.0.3"/>
</p:tagLst>
</file>

<file path=ppt/tags/tag55.xml><?xml version="1.0" encoding="utf-8"?>
<p:tagLst xmlns:p="http://schemas.openxmlformats.org/presentationml/2006/main">
  <p:tag name="PA" val="v5.0.3"/>
</p:tagLst>
</file>

<file path=ppt/tags/tag56.xml><?xml version="1.0" encoding="utf-8"?>
<p:tagLst xmlns:p="http://schemas.openxmlformats.org/presentationml/2006/main">
  <p:tag name="PA" val="v5.0.3"/>
</p:tagLst>
</file>

<file path=ppt/tags/tag57.xml><?xml version="1.0" encoding="utf-8"?>
<p:tagLst xmlns:p="http://schemas.openxmlformats.org/presentationml/2006/main">
  <p:tag name="PA" val="v5.0.3"/>
</p:tagLst>
</file>

<file path=ppt/tags/tag58.xml><?xml version="1.0" encoding="utf-8"?>
<p:tagLst xmlns:p="http://schemas.openxmlformats.org/presentationml/2006/main">
  <p:tag name="PA" val="v5.0.3"/>
</p:tagLst>
</file>

<file path=ppt/tags/tag59.xml><?xml version="1.0" encoding="utf-8"?>
<p:tagLst xmlns:p="http://schemas.openxmlformats.org/presentationml/2006/main">
  <p:tag name="PA" val="v5.0.3"/>
</p:tagLst>
</file>

<file path=ppt/tags/tag60.xml><?xml version="1.0" encoding="utf-8"?>
<p:tagLst xmlns:p="http://schemas.openxmlformats.org/presentationml/2006/main">
  <p:tag name="PA" val="v5.0.3"/>
</p:tagLst>
</file>

<file path=ppt/tags/tag61.xml><?xml version="1.0" encoding="utf-8"?>
<p:tagLst xmlns:p="http://schemas.openxmlformats.org/presentationml/2006/main">
  <p:tag name="PA" val="v5.0.3"/>
</p:tagLst>
</file>

<file path=ppt/tags/tag62.xml><?xml version="1.0" encoding="utf-8"?>
<p:tagLst xmlns:p="http://schemas.openxmlformats.org/presentationml/2006/main">
  <p:tag name="PA" val="v5.0.3"/>
</p:tagLst>
</file>

<file path=ppt/tags/tag63.xml><?xml version="1.0" encoding="utf-8"?>
<p:tagLst xmlns:p="http://schemas.openxmlformats.org/presentationml/2006/main">
  <p:tag name="PA" val="v5.0.3"/>
</p:tagLst>
</file>

<file path=ppt/tags/tag64.xml><?xml version="1.0" encoding="utf-8"?>
<p:tagLst xmlns:p="http://schemas.openxmlformats.org/presentationml/2006/main">
  <p:tag name="PA" val="v5.0.3"/>
</p:tagLst>
</file>

<file path=ppt/tags/tag65.xml><?xml version="1.0" encoding="utf-8"?>
<p:tagLst xmlns:p="http://schemas.openxmlformats.org/presentationml/2006/main">
  <p:tag name="PA" val="v5.0.3"/>
</p:tagLst>
</file>

<file path=ppt/tags/tag66.xml><?xml version="1.0" encoding="utf-8"?>
<p:tagLst xmlns:p="http://schemas.openxmlformats.org/presentationml/2006/main">
  <p:tag name="PA" val="v5.0.3"/>
</p:tagLst>
</file>

<file path=ppt/tags/tag67.xml><?xml version="1.0" encoding="utf-8"?>
<p:tagLst xmlns:p="http://schemas.openxmlformats.org/presentationml/2006/main">
  <p:tag name="PA" val="v5.0.3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64956043870539"/>
  <p:tag name="SCENECOLOR-TEXT" val="Color_Theme"/>
  <p:tag name="SCENECOLOR-TEXT-VALUE" val="3"/>
  <p:tag name="RESOURCEID" val="636664956043910541"/>
  <p:tag name="SCENEID" val="Unkown"/>
  <p:tag name="SCENELINKIDS" val="2|3|4|5"/>
  <p:tag name="ANIMSTRING" val="bd1cf8d96bd1daa01138426dbf6166dd"/>
</p:tagLst>
</file>

<file path=ppt/tags/tag68.xml><?xml version="1.0" encoding="utf-8"?>
<p:tagLst xmlns:p="http://schemas.openxmlformats.org/presentationml/2006/main">
  <p:tag name="PA" val="v5.0.3"/>
  <p:tag name="SCANEADDTIONSP" val="true"/>
  <p:tag name="SCENESHAPETYPE" val="SceneText"/>
  <p:tag name="SCENESHAPESUBTYPE" val="SceneTitleText"/>
  <p:tag name="SCENESHAPENAME" val="抖音文本"/>
  <p:tag name="TXTGRP" val="636664956043870539"/>
  <p:tag name="SCENECOLOR-TEXT" val="Color_Theme"/>
  <p:tag name="SCENECOLOR-TEXT-VALUE" val="1"/>
  <p:tag name="RESOURCEID" val="636664956043910541"/>
  <p:tag name="SCENEID" val="Unkown"/>
  <p:tag name="SCENELINKIDS" val="2|3|4|5"/>
  <p:tag name="ANIMSTRING" val="bd1cf8d96bd1daa01138426dbf6166dd"/>
</p:tagLst>
</file>

<file path=ppt/tags/tag69.xml><?xml version="1.0" encoding="utf-8"?>
<p:tagLst xmlns:p="http://schemas.openxmlformats.org/presentationml/2006/main">
  <p:tag name="PA" val="v5.0.3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64956043870539"/>
  <p:tag name="SCENECOLOR-TEXT" val="Color_Theme"/>
  <p:tag name="SCENECOLOR-TEXT-VALUE" val="2"/>
  <p:tag name="RESOURCEID" val="636664956043910541"/>
  <p:tag name="SCENEID" val="Unkown"/>
  <p:tag name="SCENELINKIDS" val="2|3|4|5"/>
  <p:tag name="ANIMSTRING" val="bd1cf8d96bd1daa01138426dbf6166dd"/>
</p:tagLst>
</file>

<file path=ppt/tags/tag70.xml><?xml version="1.0" encoding="utf-8"?>
<p:tagLst xmlns:p="http://schemas.openxmlformats.org/presentationml/2006/main">
  <p:tag name="PA" val="v5.0.3"/>
  <p:tag name="SHADOWSRC" val="true"/>
  <p:tag name="SCENESHAPETYPE" val="SceneText"/>
  <p:tag name="SCENESHAPESUBTYPE" val="SceneTitleText"/>
  <p:tag name="SCENESHAPENAME" val="抖音文本"/>
  <p:tag name="TXTGRP" val="636664956043870539"/>
  <p:tag name="SCENECOLOR-TEXT" val="Color_Theme"/>
  <p:tag name="SCENECOLOR-TEXT-VALUE" val="1"/>
  <p:tag name="SCANEADDTIONSP" val="false"/>
  <p:tag name="RESOURCEID" val="636664956043910541"/>
  <p:tag name="SCENEID" val="Unkown"/>
  <p:tag name="SCENELINKIDS" val="2|3|4|5"/>
  <p:tag name="ANIMSTRING" val="bd1cf8d96bd1daa01138426dbf6166dd"/>
</p:tagLst>
</file>

<file path=ppt/tags/tag71.xml><?xml version="1.0" encoding="utf-8"?>
<p:tagLst xmlns:p="http://schemas.openxmlformats.org/presentationml/2006/main">
  <p:tag name="COLORS" val="1,16777215|2,5385211|3,15594532"/>
  <p:tag name="LINKREPLACED" val="True"/>
</p:tagLst>
</file>

<file path=ppt/tags/tag72.xml><?xml version="1.0" encoding="utf-8"?>
<p:tagLst xmlns:p="http://schemas.openxmlformats.org/presentationml/2006/main">
  <p:tag name="PA" val="v5.0.3"/>
</p:tagLst>
</file>

<file path=ppt/tags/tag73.xml><?xml version="1.0" encoding="utf-8"?>
<p:tagLst xmlns:p="http://schemas.openxmlformats.org/presentationml/2006/main">
  <p:tag name="PA" val="v5.0.3"/>
</p:tagLst>
</file>

<file path=ppt/tags/tag74.xml><?xml version="1.0" encoding="utf-8"?>
<p:tagLst xmlns:p="http://schemas.openxmlformats.org/presentationml/2006/main">
  <p:tag name="PA" val="v5.0.3"/>
</p:tagLst>
</file>

<file path=ppt/tags/tag75.xml><?xml version="1.0" encoding="utf-8"?>
<p:tagLst xmlns:p="http://schemas.openxmlformats.org/presentationml/2006/main">
  <p:tag name="PA" val="v5.0.3"/>
</p:tagLst>
</file>

<file path=ppt/tags/tag76.xml><?xml version="1.0" encoding="utf-8"?>
<p:tagLst xmlns:p="http://schemas.openxmlformats.org/presentationml/2006/main">
  <p:tag name="PA" val="v5.0.3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64956045290620"/>
  <p:tag name="SCENECOLOR-TEXT" val="Color_Theme"/>
  <p:tag name="SCENECOLOR-TEXT-VALUE" val="3"/>
  <p:tag name="RESOURCEID" val="636664956045330622"/>
  <p:tag name="SCENEID" val="Unkown"/>
  <p:tag name="SCENELINKIDS" val="2|3|4|5"/>
  <p:tag name="ANIMSTRING" val="bd1cf8d96bd1daa01138426dbf6166dd"/>
</p:tagLst>
</file>

<file path=ppt/tags/tag77.xml><?xml version="1.0" encoding="utf-8"?>
<p:tagLst xmlns:p="http://schemas.openxmlformats.org/presentationml/2006/main">
  <p:tag name="PA" val="v5.0.3"/>
  <p:tag name="SCANEADDTIONSP" val="true"/>
  <p:tag name="SCENESHAPETYPE" val="SceneText"/>
  <p:tag name="SCENESHAPESUBTYPE" val="SceneTitleText"/>
  <p:tag name="SCENESHAPENAME" val="抖音文本"/>
  <p:tag name="TXTGRP" val="636664956045290620"/>
  <p:tag name="SCENECOLOR-TEXT" val="Color_Theme"/>
  <p:tag name="SCENECOLOR-TEXT-VALUE" val="1"/>
  <p:tag name="RESOURCEID" val="636664956045330622"/>
  <p:tag name="SCENEID" val="Unkown"/>
  <p:tag name="SCENELINKIDS" val="2|3|4|5"/>
  <p:tag name="ANIMSTRING" val="bd1cf8d96bd1daa01138426dbf6166dd"/>
</p:tagLst>
</file>

<file path=ppt/tags/tag78.xml><?xml version="1.0" encoding="utf-8"?>
<p:tagLst xmlns:p="http://schemas.openxmlformats.org/presentationml/2006/main">
  <p:tag name="PA" val="v5.0.3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64956045290620"/>
  <p:tag name="SCENECOLOR-TEXT" val="Color_Theme"/>
  <p:tag name="SCENECOLOR-TEXT-VALUE" val="2"/>
  <p:tag name="RESOURCEID" val="636664956045330622"/>
  <p:tag name="SCENEID" val="Unkown"/>
  <p:tag name="SCENELINKIDS" val="2|3|4|5"/>
  <p:tag name="ANIMSTRING" val="bd1cf8d96bd1daa01138426dbf6166dd"/>
</p:tagLst>
</file>

<file path=ppt/tags/tag79.xml><?xml version="1.0" encoding="utf-8"?>
<p:tagLst xmlns:p="http://schemas.openxmlformats.org/presentationml/2006/main">
  <p:tag name="PA" val="v5.0.3"/>
  <p:tag name="SHADOWSRC" val="true"/>
  <p:tag name="SCENESHAPETYPE" val="SceneText"/>
  <p:tag name="SCENESHAPESUBTYPE" val="SceneTitleText"/>
  <p:tag name="SCENESHAPENAME" val="抖音文本"/>
  <p:tag name="TXTGRP" val="636664956045290620"/>
  <p:tag name="SCENECOLOR-TEXT" val="Color_Theme"/>
  <p:tag name="SCENECOLOR-TEXT-VALUE" val="1"/>
  <p:tag name="SCANEADDTIONSP" val="false"/>
  <p:tag name="RESOURCEID" val="636664956045330622"/>
  <p:tag name="SCENEID" val="Unkown"/>
  <p:tag name="SCENELINKIDS" val="2|3|4|5"/>
  <p:tag name="ANIMSTRING" val="bd1cf8d96bd1daa01138426dbf6166dd"/>
</p:tagLst>
</file>

<file path=ppt/tags/tag80.xml><?xml version="1.0" encoding="utf-8"?>
<p:tagLst xmlns:p="http://schemas.openxmlformats.org/presentationml/2006/main">
  <p:tag name="COLORS" val="1,16777215|2,5385211|3,15594532"/>
  <p:tag name="LINKREPLACED" val="True"/>
</p:tagLst>
</file>

<file path=ppt/tags/tag81.xml><?xml version="1.0" encoding="utf-8"?>
<p:tagLst xmlns:p="http://schemas.openxmlformats.org/presentationml/2006/main">
  <p:tag name="PA" val="v5.0.3"/>
</p:tagLst>
</file>

<file path=ppt/tags/tag82.xml><?xml version="1.0" encoding="utf-8"?>
<p:tagLst xmlns:p="http://schemas.openxmlformats.org/presentationml/2006/main">
  <p:tag name="PA" val="v5.0.3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64956046270676"/>
  <p:tag name="SCENECOLOR-TEXT" val="Color_Theme"/>
  <p:tag name="SCENECOLOR-TEXT-VALUE" val="3"/>
  <p:tag name="RESOURCEID" val="636664956046310678"/>
  <p:tag name="SCENEID" val="Unkown"/>
  <p:tag name="SCENELINKIDS" val="2|3|4|5"/>
  <p:tag name="ANIMSTRING" val="bd1cf8d96bd1daa01138426dbf6166dd"/>
</p:tagLst>
</file>

<file path=ppt/tags/tag83.xml><?xml version="1.0" encoding="utf-8"?>
<p:tagLst xmlns:p="http://schemas.openxmlformats.org/presentationml/2006/main">
  <p:tag name="PA" val="v5.0.3"/>
  <p:tag name="SCANEADDTIONSP" val="true"/>
  <p:tag name="SCENESHAPETYPE" val="SceneText"/>
  <p:tag name="SCENESHAPESUBTYPE" val="SceneTitleText"/>
  <p:tag name="SCENESHAPENAME" val="抖音文本"/>
  <p:tag name="TXTGRP" val="636664956046270676"/>
  <p:tag name="SCENECOLOR-TEXT" val="Color_Theme"/>
  <p:tag name="SCENECOLOR-TEXT-VALUE" val="1"/>
  <p:tag name="RESOURCEID" val="636664956046310678"/>
  <p:tag name="SCENEID" val="Unkown"/>
  <p:tag name="SCENELINKIDS" val="2|3|4|5"/>
  <p:tag name="ANIMSTRING" val="bd1cf8d96bd1daa01138426dbf6166dd"/>
</p:tagLst>
</file>

<file path=ppt/tags/tag84.xml><?xml version="1.0" encoding="utf-8"?>
<p:tagLst xmlns:p="http://schemas.openxmlformats.org/presentationml/2006/main">
  <p:tag name="PA" val="v5.0.3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64956046270676"/>
  <p:tag name="SCENECOLOR-TEXT" val="Color_Theme"/>
  <p:tag name="SCENECOLOR-TEXT-VALUE" val="2"/>
  <p:tag name="RESOURCEID" val="636664956046310678"/>
  <p:tag name="SCENEID" val="Unkown"/>
  <p:tag name="SCENELINKIDS" val="2|3|4|5"/>
  <p:tag name="ANIMSTRING" val="bd1cf8d96bd1daa01138426dbf6166dd"/>
</p:tagLst>
</file>

<file path=ppt/tags/tag85.xml><?xml version="1.0" encoding="utf-8"?>
<p:tagLst xmlns:p="http://schemas.openxmlformats.org/presentationml/2006/main">
  <p:tag name="PA" val="v5.0.3"/>
  <p:tag name="SHADOWSRC" val="true"/>
  <p:tag name="SCENESHAPETYPE" val="SceneText"/>
  <p:tag name="SCENESHAPESUBTYPE" val="SceneTitleText"/>
  <p:tag name="SCENESHAPENAME" val="抖音文本"/>
  <p:tag name="TXTGRP" val="636664956046270676"/>
  <p:tag name="SCENECOLOR-TEXT" val="Color_Theme"/>
  <p:tag name="SCENECOLOR-TEXT-VALUE" val="1"/>
  <p:tag name="SCANEADDTIONSP" val="false"/>
  <p:tag name="RESOURCEID" val="636664956046310678"/>
  <p:tag name="SCENEID" val="Unkown"/>
  <p:tag name="SCENELINKIDS" val="2|3|4|5"/>
  <p:tag name="ANIMSTRING" val="bd1cf8d96bd1daa01138426dbf6166dd"/>
</p:tagLst>
</file>

<file path=ppt/tags/tag86.xml><?xml version="1.0" encoding="utf-8"?>
<p:tagLst xmlns:p="http://schemas.openxmlformats.org/presentationml/2006/main">
  <p:tag name="COLORS" val="1,16777215|2,5385211|3,15594532"/>
  <p:tag name="LINKREPLACED" val="True"/>
</p:tagLst>
</file>

<file path=ppt/tags/tag87.xml><?xml version="1.0" encoding="utf-8"?>
<p:tagLst xmlns:p="http://schemas.openxmlformats.org/presentationml/2006/main">
  <p:tag name="PA" val="v5.0.3"/>
</p:tagLst>
</file>

<file path=ppt/tags/tag88.xml><?xml version="1.0" encoding="utf-8"?>
<p:tagLst xmlns:p="http://schemas.openxmlformats.org/presentationml/2006/main">
  <p:tag name="PA" val="v5.0.3"/>
</p:tagLst>
</file>

<file path=ppt/tags/tag89.xml><?xml version="1.0" encoding="utf-8"?>
<p:tagLst xmlns:p="http://schemas.openxmlformats.org/presentationml/2006/main">
  <p:tag name="PA" val="v5.0.3"/>
</p:tagLst>
</file>

<file path=ppt/tags/tag90.xml><?xml version="1.0" encoding="utf-8"?>
<p:tagLst xmlns:p="http://schemas.openxmlformats.org/presentationml/2006/main">
  <p:tag name="PA" val="v5.0.3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64956047180728"/>
  <p:tag name="SCENECOLOR-TEXT" val="Color_Theme"/>
  <p:tag name="SCENECOLOR-TEXT-VALUE" val="3"/>
  <p:tag name="RESOURCEID" val="636664956047230731"/>
  <p:tag name="SCENEID" val="Unkown"/>
  <p:tag name="SCENELINKIDS" val="2|3|4|5"/>
  <p:tag name="ANIMSTRING" val="bd1cf8d96bd1daa01138426dbf6166dd"/>
</p:tagLst>
</file>

<file path=ppt/tags/tag91.xml><?xml version="1.0" encoding="utf-8"?>
<p:tagLst xmlns:p="http://schemas.openxmlformats.org/presentationml/2006/main">
  <p:tag name="PA" val="v5.0.3"/>
  <p:tag name="SCANEADDTIONSP" val="true"/>
  <p:tag name="SCENESHAPETYPE" val="SceneText"/>
  <p:tag name="SCENESHAPESUBTYPE" val="SceneTitleText"/>
  <p:tag name="SCENESHAPENAME" val="抖音文本"/>
  <p:tag name="TXTGRP" val="636664956047180728"/>
  <p:tag name="SCENECOLOR-TEXT" val="Color_Theme"/>
  <p:tag name="SCENECOLOR-TEXT-VALUE" val="1"/>
  <p:tag name="RESOURCEID" val="636664956047230731"/>
  <p:tag name="SCENEID" val="Unkown"/>
  <p:tag name="SCENELINKIDS" val="2|3|4|5"/>
  <p:tag name="ANIMSTRING" val="bd1cf8d96bd1daa01138426dbf6166dd"/>
</p:tagLst>
</file>

<file path=ppt/tags/tag92.xml><?xml version="1.0" encoding="utf-8"?>
<p:tagLst xmlns:p="http://schemas.openxmlformats.org/presentationml/2006/main">
  <p:tag name="PA" val="v5.0.3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64956047180728"/>
  <p:tag name="SCENECOLOR-TEXT" val="Color_Theme"/>
  <p:tag name="SCENECOLOR-TEXT-VALUE" val="2"/>
  <p:tag name="RESOURCEID" val="636664956047230731"/>
  <p:tag name="SCENEID" val="Unkown"/>
  <p:tag name="SCENELINKIDS" val="2|3|4|5"/>
  <p:tag name="ANIMSTRING" val="bd1cf8d96bd1daa01138426dbf6166dd"/>
</p:tagLst>
</file>

<file path=ppt/tags/tag93.xml><?xml version="1.0" encoding="utf-8"?>
<p:tagLst xmlns:p="http://schemas.openxmlformats.org/presentationml/2006/main">
  <p:tag name="PA" val="v5.0.3"/>
  <p:tag name="SHADOWSRC" val="true"/>
  <p:tag name="SCENESHAPETYPE" val="SceneText"/>
  <p:tag name="SCENESHAPESUBTYPE" val="SceneTitleText"/>
  <p:tag name="SCENESHAPENAME" val="抖音文本"/>
  <p:tag name="TXTGRP" val="636664956047180728"/>
  <p:tag name="SCENECOLOR-TEXT" val="Color_Theme"/>
  <p:tag name="SCENECOLOR-TEXT-VALUE" val="1"/>
  <p:tag name="SCANEADDTIONSP" val="false"/>
  <p:tag name="RESOURCEID" val="636664956047230731"/>
  <p:tag name="SCENEID" val="Unkown"/>
  <p:tag name="SCENELINKIDS" val="2|3|4|5"/>
  <p:tag name="ANIMSTRING" val="bd1cf8d96bd1daa01138426dbf6166dd"/>
</p:tagLst>
</file>

<file path=ppt/tags/tag94.xml><?xml version="1.0" encoding="utf-8"?>
<p:tagLst xmlns:p="http://schemas.openxmlformats.org/presentationml/2006/main">
  <p:tag name="COLORS" val="1,16777215|2,5385211|3,15594532"/>
  <p:tag name="LINKREPLACED" val="True"/>
</p:tagLst>
</file>

<file path=ppt/tags/tag95.xml><?xml version="1.0" encoding="utf-8"?>
<p:tagLst xmlns:p="http://schemas.openxmlformats.org/presentationml/2006/main">
  <p:tag name="PA" val="v5.0.3"/>
</p:tagLst>
</file>

<file path=ppt/tags/tag96.xml><?xml version="1.0" encoding="utf-8"?>
<p:tagLst xmlns:p="http://schemas.openxmlformats.org/presentationml/2006/main">
  <p:tag name="PA" val="v5.0.3"/>
</p:tagLst>
</file>

<file path=ppt/tags/tag97.xml><?xml version="1.0" encoding="utf-8"?>
<p:tagLst xmlns:p="http://schemas.openxmlformats.org/presentationml/2006/main">
  <p:tag name="PA" val="v5.0.3"/>
</p:tagLst>
</file>

<file path=ppt/tags/tag98.xml><?xml version="1.0" encoding="utf-8"?>
<p:tagLst xmlns:p="http://schemas.openxmlformats.org/presentationml/2006/main">
  <p:tag name="PA" val="v5.0.3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64956049640869"/>
  <p:tag name="SCENECOLOR-TEXT" val="Color_Theme"/>
  <p:tag name="SCENECOLOR-TEXT-VALUE" val="3"/>
  <p:tag name="RESOURCEID" val="636664956049860881"/>
  <p:tag name="SCENEID" val="Unkown"/>
  <p:tag name="SCENELINKIDS" val="2|3|4|5"/>
  <p:tag name="ANIMSTRING" val="bd1cf8d96bd1daa01138426dbf6166dd"/>
</p:tagLst>
</file>

<file path=ppt/tags/tag99.xml><?xml version="1.0" encoding="utf-8"?>
<p:tagLst xmlns:p="http://schemas.openxmlformats.org/presentationml/2006/main">
  <p:tag name="PA" val="v5.0.3"/>
  <p:tag name="SCANEADDTIONSP" val="true"/>
  <p:tag name="SCENESHAPETYPE" val="SceneText"/>
  <p:tag name="SCENESHAPESUBTYPE" val="SceneTitleText"/>
  <p:tag name="SCENESHAPENAME" val="抖音文本"/>
  <p:tag name="TXTGRP" val="636664956049640869"/>
  <p:tag name="SCENECOLOR-TEXT" val="Color_Theme"/>
  <p:tag name="SCENECOLOR-TEXT-VALUE" val="1"/>
  <p:tag name="RESOURCEID" val="636664956049860881"/>
  <p:tag name="SCENEID" val="Unkown"/>
  <p:tag name="SCENELINKIDS" val="2|3|4|5"/>
  <p:tag name="ANIMSTRING" val="bd1cf8d96bd1daa01138426dbf6166dd"/>
</p:tagLst>
</file>

<file path=ppt/tags/tag100.xml><?xml version="1.0" encoding="utf-8"?>
<p:tagLst xmlns:p="http://schemas.openxmlformats.org/presentationml/2006/main">
  <p:tag name="PA" val="v5.0.3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64956049640869"/>
  <p:tag name="SCENECOLOR-TEXT" val="Color_Theme"/>
  <p:tag name="SCENECOLOR-TEXT-VALUE" val="2"/>
  <p:tag name="RESOURCEID" val="636664956049860881"/>
  <p:tag name="SCENEID" val="Unkown"/>
  <p:tag name="SCENELINKIDS" val="2|3|4|5"/>
  <p:tag name="ANIMSTRING" val="bd1cf8d96bd1daa01138426dbf6166dd"/>
</p:tagLst>
</file>

<file path=ppt/tags/tag101.xml><?xml version="1.0" encoding="utf-8"?>
<p:tagLst xmlns:p="http://schemas.openxmlformats.org/presentationml/2006/main">
  <p:tag name="PA" val="v5.0.3"/>
  <p:tag name="SHADOWSRC" val="true"/>
  <p:tag name="SCENESHAPETYPE" val="SceneText"/>
  <p:tag name="SCENESHAPESUBTYPE" val="SceneTitleText"/>
  <p:tag name="SCENESHAPENAME" val="抖音文本"/>
  <p:tag name="TXTGRP" val="636664956049640869"/>
  <p:tag name="SCENECOLOR-TEXT" val="Color_Theme"/>
  <p:tag name="SCENECOLOR-TEXT-VALUE" val="1"/>
  <p:tag name="SCANEADDTIONSP" val="false"/>
  <p:tag name="RESOURCEID" val="636664956049860881"/>
  <p:tag name="SCENEID" val="Unkown"/>
  <p:tag name="SCENELINKIDS" val="2|3|4|5"/>
  <p:tag name="ANIMSTRING" val="bd1cf8d96bd1daa01138426dbf6166dd"/>
</p:tagLst>
</file>

<file path=ppt/tags/tag102.xml><?xml version="1.0" encoding="utf-8"?>
<p:tagLst xmlns:p="http://schemas.openxmlformats.org/presentationml/2006/main">
  <p:tag name="COLORS" val="1,16777215|2,5385211|3,15594532"/>
  <p:tag name="LINKREPLACED" val="True"/>
</p:tagLst>
</file>

<file path=ppt/tags/tag103.xml><?xml version="1.0" encoding="utf-8"?>
<p:tagLst xmlns:p="http://schemas.openxmlformats.org/presentationml/2006/main">
  <p:tag name="PA" val="v5.0.3"/>
</p:tagLst>
</file>

<file path=ppt/tags/tag104.xml><?xml version="1.0" encoding="utf-8"?>
<p:tagLst xmlns:p="http://schemas.openxmlformats.org/presentationml/2006/main">
  <p:tag name="PA" val="v5.0.3"/>
</p:tagLst>
</file>

<file path=ppt/tags/tag105.xml><?xml version="1.0" encoding="utf-8"?>
<p:tagLst xmlns:p="http://schemas.openxmlformats.org/presentationml/2006/main">
  <p:tag name="PA" val="v5.0.3"/>
</p:tagLst>
</file>

<file path=ppt/tags/tag106.xml><?xml version="1.0" encoding="utf-8"?>
<p:tagLst xmlns:p="http://schemas.openxmlformats.org/presentationml/2006/main">
  <p:tag name="PA" val="v5.0.3"/>
</p:tagLst>
</file>

<file path=ppt/tags/tag107.xml><?xml version="1.0" encoding="utf-8"?>
<p:tagLst xmlns:p="http://schemas.openxmlformats.org/presentationml/2006/main">
  <p:tag name="PA" val="v5.0.3"/>
</p:tagLst>
</file>

<file path=ppt/tags/tag108.xml><?xml version="1.0" encoding="utf-8"?>
<p:tagLst xmlns:p="http://schemas.openxmlformats.org/presentationml/2006/main">
  <p:tag name="PA" val="v5.0.3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64956051040949"/>
  <p:tag name="SCENECOLOR-TEXT" val="Color_Theme"/>
  <p:tag name="SCENECOLOR-TEXT-VALUE" val="3"/>
  <p:tag name="RESOURCEID" val="636664956051090952"/>
  <p:tag name="SCENEID" val="Unkown"/>
  <p:tag name="SCENELINKIDS" val="2|3|4|5"/>
  <p:tag name="ANIMSTRING" val="bd1cf8d96bd1daa01138426dbf6166dd"/>
</p:tagLst>
</file>

<file path=ppt/tags/tag109.xml><?xml version="1.0" encoding="utf-8"?>
<p:tagLst xmlns:p="http://schemas.openxmlformats.org/presentationml/2006/main">
  <p:tag name="PA" val="v5.0.3"/>
  <p:tag name="SCANEADDTIONSP" val="true"/>
  <p:tag name="SCENESHAPETYPE" val="SceneText"/>
  <p:tag name="SCENESHAPESUBTYPE" val="SceneTitleText"/>
  <p:tag name="SCENESHAPENAME" val="抖音文本"/>
  <p:tag name="TXTGRP" val="636664956051040949"/>
  <p:tag name="SCENECOLOR-TEXT" val="Color_Theme"/>
  <p:tag name="SCENECOLOR-TEXT-VALUE" val="1"/>
  <p:tag name="RESOURCEID" val="636664956051090952"/>
  <p:tag name="SCENEID" val="Unkown"/>
  <p:tag name="SCENELINKIDS" val="2|3|4|5"/>
  <p:tag name="ANIMSTRING" val="bd1cf8d96bd1daa01138426dbf6166dd"/>
</p:tagLst>
</file>

<file path=ppt/tags/tag110.xml><?xml version="1.0" encoding="utf-8"?>
<p:tagLst xmlns:p="http://schemas.openxmlformats.org/presentationml/2006/main">
  <p:tag name="PA" val="v5.0.3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64956051040949"/>
  <p:tag name="SCENECOLOR-TEXT" val="Color_Theme"/>
  <p:tag name="SCENECOLOR-TEXT-VALUE" val="2"/>
  <p:tag name="RESOURCEID" val="636664956051090952"/>
  <p:tag name="SCENEID" val="Unkown"/>
  <p:tag name="SCENELINKIDS" val="2|3|4|5"/>
  <p:tag name="ANIMSTRING" val="bd1cf8d96bd1daa01138426dbf6166dd"/>
</p:tagLst>
</file>

<file path=ppt/tags/tag111.xml><?xml version="1.0" encoding="utf-8"?>
<p:tagLst xmlns:p="http://schemas.openxmlformats.org/presentationml/2006/main">
  <p:tag name="PA" val="v5.0.3"/>
  <p:tag name="SHADOWSRC" val="true"/>
  <p:tag name="SCENESHAPETYPE" val="SceneText"/>
  <p:tag name="SCENESHAPESUBTYPE" val="SceneTitleText"/>
  <p:tag name="SCENESHAPENAME" val="抖音文本"/>
  <p:tag name="TXTGRP" val="636664956051040949"/>
  <p:tag name="SCENECOLOR-TEXT" val="Color_Theme"/>
  <p:tag name="SCENECOLOR-TEXT-VALUE" val="1"/>
  <p:tag name="SCANEADDTIONSP" val="false"/>
  <p:tag name="RESOURCEID" val="636664956051090952"/>
  <p:tag name="SCENEID" val="Unkown"/>
  <p:tag name="SCENELINKIDS" val="2|3|4|5"/>
  <p:tag name="ANIMSTRING" val="bd1cf8d96bd1daa01138426dbf6166dd"/>
</p:tagLst>
</file>

<file path=ppt/tags/tag112.xml><?xml version="1.0" encoding="utf-8"?>
<p:tagLst xmlns:p="http://schemas.openxmlformats.org/presentationml/2006/main">
  <p:tag name="COLORS" val="1,16777215|2,5385211|3,15594532"/>
  <p:tag name="LINKREPLACED" val="True"/>
</p:tagLst>
</file>

<file path=ppt/tags/tag113.xml><?xml version="1.0" encoding="utf-8"?>
<p:tagLst xmlns:p="http://schemas.openxmlformats.org/presentationml/2006/main">
  <p:tag name="PA" val="v5.0.3"/>
</p:tagLst>
</file>

<file path=ppt/tags/tag114.xml><?xml version="1.0" encoding="utf-8"?>
<p:tagLst xmlns:p="http://schemas.openxmlformats.org/presentationml/2006/main">
  <p:tag name="PA" val="v5.0.3"/>
</p:tagLst>
</file>

<file path=ppt/tags/tag115.xml><?xml version="1.0" encoding="utf-8"?>
<p:tagLst xmlns:p="http://schemas.openxmlformats.org/presentationml/2006/main">
  <p:tag name="PA" val="v5.0.3"/>
</p:tagLst>
</file>

<file path=ppt/tags/tag116.xml><?xml version="1.0" encoding="utf-8"?>
<p:tagLst xmlns:p="http://schemas.openxmlformats.org/presentationml/2006/main">
  <p:tag name="PA" val="v5.0.3"/>
</p:tagLst>
</file>

<file path=ppt/tags/tag117.xml><?xml version="1.0" encoding="utf-8"?>
<p:tagLst xmlns:p="http://schemas.openxmlformats.org/presentationml/2006/main">
  <p:tag name="PA" val="v5.0.3"/>
</p:tagLst>
</file>

<file path=ppt/tags/tag118.xml><?xml version="1.0" encoding="utf-8"?>
<p:tagLst xmlns:p="http://schemas.openxmlformats.org/presentationml/2006/main">
  <p:tag name="PA" val="v5.0.3"/>
</p:tagLst>
</file>

<file path=ppt/tags/tag119.xml><?xml version="1.0" encoding="utf-8"?>
<p:tagLst xmlns:p="http://schemas.openxmlformats.org/presentationml/2006/main">
  <p:tag name="PA" val="v5.0.3"/>
</p:tagLst>
</file>

<file path=ppt/tags/tag120.xml><?xml version="1.0" encoding="utf-8"?>
<p:tagLst xmlns:p="http://schemas.openxmlformats.org/presentationml/2006/main">
  <p:tag name="PA" val="v5.0.3"/>
</p:tagLst>
</file>

<file path=ppt/tags/tag121.xml><?xml version="1.0" encoding="utf-8"?>
<p:tagLst xmlns:p="http://schemas.openxmlformats.org/presentationml/2006/main">
  <p:tag name="PA" val="v5.0.3"/>
</p:tagLst>
</file>

<file path=ppt/tags/tag122.xml><?xml version="1.0" encoding="utf-8"?>
<p:tagLst xmlns:p="http://schemas.openxmlformats.org/presentationml/2006/main">
  <p:tag name="PA" val="v5.0.3"/>
</p:tagLst>
</file>

<file path=ppt/tags/tag123.xml><?xml version="1.0" encoding="utf-8"?>
<p:tagLst xmlns:p="http://schemas.openxmlformats.org/presentationml/2006/main">
  <p:tag name="PA" val="v5.0.3"/>
</p:tagLst>
</file>

<file path=ppt/tags/tag124.xml><?xml version="1.0" encoding="utf-8"?>
<p:tagLst xmlns:p="http://schemas.openxmlformats.org/presentationml/2006/main">
  <p:tag name="PA" val="v5.0.3"/>
</p:tagLst>
</file>

<file path=ppt/tags/tag125.xml><?xml version="1.0" encoding="utf-8"?>
<p:tagLst xmlns:p="http://schemas.openxmlformats.org/presentationml/2006/main">
  <p:tag name="PA" val="v5.0.3"/>
</p:tagLst>
</file>

<file path=ppt/tags/tag126.xml><?xml version="1.0" encoding="utf-8"?>
<p:tagLst xmlns:p="http://schemas.openxmlformats.org/presentationml/2006/main">
  <p:tag name="PA" val="v5.0.3"/>
</p:tagLst>
</file>

<file path=ppt/tags/tag127.xml><?xml version="1.0" encoding="utf-8"?>
<p:tagLst xmlns:p="http://schemas.openxmlformats.org/presentationml/2006/main">
  <p:tag name="PA" val="v5.0.3"/>
</p:tagLst>
</file>

<file path=ppt/tags/tag128.xml><?xml version="1.0" encoding="utf-8"?>
<p:tagLst xmlns:p="http://schemas.openxmlformats.org/presentationml/2006/main">
  <p:tag name="PA" val="v5.0.3"/>
</p:tagLst>
</file>

<file path=ppt/tags/tag129.xml><?xml version="1.0" encoding="utf-8"?>
<p:tagLst xmlns:p="http://schemas.openxmlformats.org/presentationml/2006/main">
  <p:tag name="PA" val="v5.0.3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664956055461202"/>
  <p:tag name="SCENECOLOR-TEXT" val="Color_Theme"/>
  <p:tag name="SCENECOLOR-TEXT-VALUE" val="3"/>
  <p:tag name="RESOURCEID" val="636664956055511204"/>
  <p:tag name="SCENEID" val="Unkown"/>
  <p:tag name="SCENELINKIDS" val="2|3|4|5"/>
  <p:tag name="ANIMSTRING" val="bd1cf8d96bd1daa01138426dbf6166dd"/>
</p:tagLst>
</file>

<file path=ppt/tags/tag130.xml><?xml version="1.0" encoding="utf-8"?>
<p:tagLst xmlns:p="http://schemas.openxmlformats.org/presentationml/2006/main">
  <p:tag name="PA" val="v5.0.3"/>
  <p:tag name="SCANEADDTIONSP" val="true"/>
  <p:tag name="SCENESHAPETYPE" val="SceneText"/>
  <p:tag name="SCENESHAPESUBTYPE" val="SceneTitleText"/>
  <p:tag name="SCENESHAPENAME" val="抖音文本"/>
  <p:tag name="TXTGRP" val="636664956055461202"/>
  <p:tag name="SCENECOLOR-TEXT" val="Color_Theme"/>
  <p:tag name="SCENECOLOR-TEXT-VALUE" val="1"/>
  <p:tag name="RESOURCEID" val="636664956055511204"/>
  <p:tag name="SCENEID" val="Unkown"/>
  <p:tag name="SCENELINKIDS" val="2|3|4|5"/>
  <p:tag name="ANIMSTRING" val="bd1cf8d96bd1daa01138426dbf6166dd"/>
</p:tagLst>
</file>

<file path=ppt/tags/tag131.xml><?xml version="1.0" encoding="utf-8"?>
<p:tagLst xmlns:p="http://schemas.openxmlformats.org/presentationml/2006/main">
  <p:tag name="PA" val="v5.0.3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664956055461202"/>
  <p:tag name="SCENECOLOR-TEXT" val="Color_Theme"/>
  <p:tag name="SCENECOLOR-TEXT-VALUE" val="2"/>
  <p:tag name="RESOURCEID" val="636664956055511204"/>
  <p:tag name="SCENEID" val="Unkown"/>
  <p:tag name="SCENELINKIDS" val="2|3|4|5"/>
  <p:tag name="ANIMSTRING" val="bd1cf8d96bd1daa01138426dbf6166dd"/>
</p:tagLst>
</file>

<file path=ppt/tags/tag132.xml><?xml version="1.0" encoding="utf-8"?>
<p:tagLst xmlns:p="http://schemas.openxmlformats.org/presentationml/2006/main">
  <p:tag name="PA" val="v5.0.3"/>
  <p:tag name="SHADOWSRC" val="true"/>
  <p:tag name="SCENESHAPETYPE" val="SceneText"/>
  <p:tag name="SCENESHAPESUBTYPE" val="SceneTitleText"/>
  <p:tag name="SCENESHAPENAME" val="抖音文本"/>
  <p:tag name="TXTGRP" val="636664956055461202"/>
  <p:tag name="SCENECOLOR-TEXT" val="Color_Theme"/>
  <p:tag name="SCENECOLOR-TEXT-VALUE" val="1"/>
  <p:tag name="SCANEADDTIONSP" val="false"/>
  <p:tag name="RESOURCEID" val="636664956055511204"/>
  <p:tag name="SCENEID" val="Unkown"/>
  <p:tag name="SCENELINKIDS" val="2|3|4|5"/>
  <p:tag name="ANIMSTRING" val="bd1cf8d96bd1daa01138426dbf6166dd"/>
</p:tagLst>
</file>

<file path=ppt/tags/tag133.xml><?xml version="1.0" encoding="utf-8"?>
<p:tagLst xmlns:p="http://schemas.openxmlformats.org/presentationml/2006/main">
  <p:tag name="COLORS" val="1,16777215|2,5385211|3,15594532"/>
  <p:tag name="LINKREPLACED" val="True"/>
</p:tagLst>
</file>

<file path=ppt/tags/tag134.xml><?xml version="1.0" encoding="utf-8"?>
<p:tagLst xmlns:p="http://schemas.openxmlformats.org/presentationml/2006/main">
  <p:tag name="PA" val="v5.0.3"/>
</p:tagLst>
</file>

<file path=ppt/tags/tag135.xml><?xml version="1.0" encoding="utf-8"?>
<p:tagLst xmlns:p="http://schemas.openxmlformats.org/presentationml/2006/main">
  <p:tag name="PA" val="v5.0.3"/>
</p:tagLst>
</file>

<file path=ppt/tags/tag136.xml><?xml version="1.0" encoding="utf-8"?>
<p:tagLst xmlns:p="http://schemas.openxmlformats.org/presentationml/2006/main">
  <p:tag name="PA" val="v5.0.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wx12lxp">
      <a:majorFont>
        <a:latin typeface="Arial"/>
        <a:ea typeface="HYShangWeiShouShuW"/>
        <a:cs typeface=""/>
      </a:majorFont>
      <a:minorFont>
        <a:latin typeface="Arial"/>
        <a:ea typeface="HYShangWeiShouShu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</Words>
  <Application>WPS 演示</Application>
  <PresentationFormat>宽屏</PresentationFormat>
  <Paragraphs>339</Paragraphs>
  <Slides>95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95</vt:i4>
      </vt:variant>
    </vt:vector>
  </HeadingPairs>
  <TitlesOfParts>
    <vt:vector size="110" baseType="lpstr">
      <vt:lpstr>Arial</vt:lpstr>
      <vt:lpstr>宋体</vt:lpstr>
      <vt:lpstr>Wingdings</vt:lpstr>
      <vt:lpstr>微软雅黑</vt:lpstr>
      <vt:lpstr>MS PGothic</vt:lpstr>
      <vt:lpstr>Calibri</vt:lpstr>
      <vt:lpstr>方正综艺简体</vt:lpstr>
      <vt:lpstr>方正尚酷简体</vt:lpstr>
      <vt:lpstr>方正兰亭粗黑简体</vt:lpstr>
      <vt:lpstr>等线</vt:lpstr>
      <vt:lpstr>HYShangWeiShouShuW</vt:lpstr>
      <vt:lpstr>Segoe Print</vt:lpstr>
      <vt:lpstr>Arial Unicode MS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</cp:lastModifiedBy>
  <cp:revision>11</cp:revision>
  <dcterms:created xsi:type="dcterms:W3CDTF">2018-07-06T09:41:00Z</dcterms:created>
  <dcterms:modified xsi:type="dcterms:W3CDTF">2018-09-08T06:53:23Z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