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theme/themeOverride7.xml" ContentType="application/vnd.openxmlformats-officedocument.themeOverride+xml"/>
  <Override PartName="/ppt/notesSlides/notesSlide8.xml" ContentType="application/vnd.openxmlformats-officedocument.presentationml.notesSlide+xml"/>
  <Override PartName="/ppt/theme/themeOverride8.xml" ContentType="application/vnd.openxmlformats-officedocument.themeOverride+xml"/>
  <Override PartName="/ppt/notesSlides/notesSlide9.xml" ContentType="application/vnd.openxmlformats-officedocument.presentationml.notesSlide+xml"/>
  <Override PartName="/ppt/theme/themeOverride9.xml" ContentType="application/vnd.openxmlformats-officedocument.themeOverride+xml"/>
  <Override PartName="/ppt/notesSlides/notesSlide10.xml" ContentType="application/vnd.openxmlformats-officedocument.presentationml.notesSlide+xml"/>
  <Override PartName="/ppt/theme/themeOverride10.xml" ContentType="application/vnd.openxmlformats-officedocument.themeOverride+xml"/>
  <Override PartName="/ppt/notesSlides/notesSlide11.xml" ContentType="application/vnd.openxmlformats-officedocument.presentationml.notesSlide+xml"/>
  <Override PartName="/ppt/theme/themeOverride11.xml" ContentType="application/vnd.openxmlformats-officedocument.themeOverride+xml"/>
  <Override PartName="/ppt/notesSlides/notesSlide12.xml" ContentType="application/vnd.openxmlformats-officedocument.presentationml.notesSlide+xml"/>
  <Override PartName="/ppt/theme/themeOverride12.xml" ContentType="application/vnd.openxmlformats-officedocument.themeOverride+xml"/>
  <Override PartName="/ppt/notesSlides/notesSlide13.xml" ContentType="application/vnd.openxmlformats-officedocument.presentationml.notesSlide+xml"/>
  <Override PartName="/ppt/theme/themeOverride13.xml" ContentType="application/vnd.openxmlformats-officedocument.themeOverride+xml"/>
  <Override PartName="/ppt/notesSlides/notesSlide14.xml" ContentType="application/vnd.openxmlformats-officedocument.presentationml.notesSlide+xml"/>
  <Override PartName="/ppt/theme/themeOverride14.xml" ContentType="application/vnd.openxmlformats-officedocument.themeOverride+xml"/>
  <Override PartName="/ppt/notesSlides/notesSlide15.xml" ContentType="application/vnd.openxmlformats-officedocument.presentationml.notesSlide+xml"/>
  <Override PartName="/ppt/theme/themeOverride15.xml" ContentType="application/vnd.openxmlformats-officedocument.themeOverride+xml"/>
  <Override PartName="/ppt/notesSlides/notesSlide16.xml" ContentType="application/vnd.openxmlformats-officedocument.presentationml.notesSlide+xml"/>
  <Override PartName="/ppt/theme/themeOverride16.xml" ContentType="application/vnd.openxmlformats-officedocument.themeOverride+xml"/>
  <Override PartName="/ppt/notesSlides/notesSlide17.xml" ContentType="application/vnd.openxmlformats-officedocument.presentationml.notesSlide+xml"/>
  <Override PartName="/ppt/theme/themeOverride17.xml" ContentType="application/vnd.openxmlformats-officedocument.themeOverride+xml"/>
  <Override PartName="/ppt/notesSlides/notesSlide18.xml" ContentType="application/vnd.openxmlformats-officedocument.presentationml.notesSlide+xml"/>
  <Override PartName="/ppt/theme/themeOverride18.xml" ContentType="application/vnd.openxmlformats-officedocument.themeOverride+xml"/>
  <Override PartName="/ppt/notesSlides/notesSlide19.xml" ContentType="application/vnd.openxmlformats-officedocument.presentationml.notesSlide+xml"/>
  <Override PartName="/ppt/theme/themeOverride19.xml" ContentType="application/vnd.openxmlformats-officedocument.themeOverride+xml"/>
  <Override PartName="/ppt/notesSlides/notesSlide20.xml" ContentType="application/vnd.openxmlformats-officedocument.presentationml.notesSlide+xml"/>
  <Override PartName="/ppt/theme/themeOverride20.xml" ContentType="application/vnd.openxmlformats-officedocument.themeOverride+xml"/>
  <Override PartName="/ppt/notesSlides/notesSlide21.xml" ContentType="application/vnd.openxmlformats-officedocument.presentationml.notesSlide+xml"/>
  <Override PartName="/ppt/theme/themeOverride21.xml" ContentType="application/vnd.openxmlformats-officedocument.themeOverride+xml"/>
  <Override PartName="/ppt/notesSlides/notesSlide22.xml" ContentType="application/vnd.openxmlformats-officedocument.presentationml.notesSlide+xml"/>
  <Override PartName="/ppt/theme/themeOverride22.xml" ContentType="application/vnd.openxmlformats-officedocument.themeOverride+xml"/>
  <Override PartName="/ppt/notesSlides/notesSlide2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6"/>
  </p:notesMasterIdLst>
  <p:handoutMasterIdLst>
    <p:handoutMasterId r:id="rId27"/>
  </p:handoutMasterIdLst>
  <p:sldIdLst>
    <p:sldId id="256" r:id="rId2"/>
    <p:sldId id="3186" r:id="rId3"/>
    <p:sldId id="12930" r:id="rId4"/>
    <p:sldId id="12953" r:id="rId5"/>
    <p:sldId id="12954" r:id="rId6"/>
    <p:sldId id="12955" r:id="rId7"/>
    <p:sldId id="12956" r:id="rId8"/>
    <p:sldId id="12931" r:id="rId9"/>
    <p:sldId id="12934" r:id="rId10"/>
    <p:sldId id="12943" r:id="rId11"/>
    <p:sldId id="12945" r:id="rId12"/>
    <p:sldId id="12948" r:id="rId13"/>
    <p:sldId id="12932" r:id="rId14"/>
    <p:sldId id="12936" r:id="rId15"/>
    <p:sldId id="12939" r:id="rId16"/>
    <p:sldId id="12947" r:id="rId17"/>
    <p:sldId id="12944" r:id="rId18"/>
    <p:sldId id="12949" r:id="rId19"/>
    <p:sldId id="12933" r:id="rId20"/>
    <p:sldId id="12935" r:id="rId21"/>
    <p:sldId id="12937" r:id="rId22"/>
    <p:sldId id="12946" r:id="rId23"/>
    <p:sldId id="12951" r:id="rId24"/>
    <p:sldId id="12957" r:id="rId25"/>
  </p:sldIdLst>
  <p:sldSz cx="12858750" cy="7232650"/>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EAC8E"/>
    <a:srgbClr val="7CA98C"/>
    <a:srgbClr val="45580E"/>
    <a:srgbClr val="363636"/>
    <a:srgbClr val="000000"/>
    <a:srgbClr val="302943"/>
    <a:srgbClr val="F9F9F9"/>
    <a:srgbClr val="382D26"/>
    <a:srgbClr val="3F2F1A"/>
    <a:srgbClr val="2E37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31" autoAdjust="0"/>
    <p:restoredTop sz="95274" autoAdjust="0"/>
  </p:normalViewPr>
  <p:slideViewPr>
    <p:cSldViewPr>
      <p:cViewPr>
        <p:scale>
          <a:sx n="66" d="100"/>
          <a:sy n="66" d="100"/>
        </p:scale>
        <p:origin x="2118" y="792"/>
      </p:cViewPr>
      <p:guideLst>
        <p:guide orient="horz" pos="328"/>
        <p:guide pos="4050"/>
        <p:guide pos="557"/>
        <p:guide orient="horz" pos="4183"/>
        <p:guide pos="7497"/>
        <p:guide pos="6908"/>
      </p:guideLst>
    </p:cSldViewPr>
  </p:slideViewPr>
  <p:outlineViewPr>
    <p:cViewPr>
      <p:scale>
        <a:sx n="100" d="100"/>
        <a:sy n="100" d="100"/>
      </p:scale>
      <p:origin x="0" y="-12546"/>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7" d="100"/>
          <a:sy n="67" d="100"/>
        </p:scale>
        <p:origin x="2832"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2018/9/6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2018/9/6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FAB5311-3061-4A31-92EC-D8BA41B0B566}" type="slidenum">
              <a:rPr lang="zh-CN" altLang="en-US" smtClean="0"/>
              <a:t>1</a:t>
            </a:fld>
            <a:endParaRPr lang="zh-CN" altLang="en-US"/>
          </a:p>
        </p:txBody>
      </p:sp>
    </p:spTree>
    <p:extLst>
      <p:ext uri="{BB962C8B-B14F-4D97-AF65-F5344CB8AC3E}">
        <p14:creationId xmlns:p14="http://schemas.microsoft.com/office/powerpoint/2010/main" val="1894402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7999F8-F7AA-42D0-B3A2-188B69C0FEA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60042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427839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4</a:t>
            </a:fld>
            <a:endParaRPr lang="zh-CN" altLang="en-US"/>
          </a:p>
        </p:txBody>
      </p:sp>
    </p:spTree>
    <p:extLst>
      <p:ext uri="{BB962C8B-B14F-4D97-AF65-F5344CB8AC3E}">
        <p14:creationId xmlns:p14="http://schemas.microsoft.com/office/powerpoint/2010/main" val="2164286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5ACECF-13A4-49C3-B819-E09F9EC134DA}" type="slidenum">
              <a:rPr lang="zh-CN" altLang="en-US" smtClean="0"/>
              <a:t>5</a:t>
            </a:fld>
            <a:endParaRPr lang="zh-CN" altLang="en-US"/>
          </a:p>
        </p:txBody>
      </p:sp>
    </p:spTree>
    <p:extLst>
      <p:ext uri="{BB962C8B-B14F-4D97-AF65-F5344CB8AC3E}">
        <p14:creationId xmlns:p14="http://schemas.microsoft.com/office/powerpoint/2010/main" val="1017677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5ACECF-13A4-49C3-B819-E09F9EC134DA}" type="slidenum">
              <a:rPr lang="zh-CN" altLang="en-US" smtClean="0"/>
              <a:t>6</a:t>
            </a:fld>
            <a:endParaRPr lang="zh-CN" altLang="en-US"/>
          </a:p>
        </p:txBody>
      </p:sp>
    </p:spTree>
    <p:extLst>
      <p:ext uri="{BB962C8B-B14F-4D97-AF65-F5344CB8AC3E}">
        <p14:creationId xmlns:p14="http://schemas.microsoft.com/office/powerpoint/2010/main" val="3719946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7</a:t>
            </a:fld>
            <a:endParaRPr lang="zh-CN" altLang="en-US"/>
          </a:p>
        </p:txBody>
      </p:sp>
    </p:spTree>
    <p:extLst>
      <p:ext uri="{BB962C8B-B14F-4D97-AF65-F5344CB8AC3E}">
        <p14:creationId xmlns:p14="http://schemas.microsoft.com/office/powerpoint/2010/main" val="3375539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496639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9</a:t>
            </a:fld>
            <a:endParaRPr lang="zh-CN" altLang="en-US"/>
          </a:p>
        </p:txBody>
      </p:sp>
    </p:spTree>
    <p:extLst>
      <p:ext uri="{BB962C8B-B14F-4D97-AF65-F5344CB8AC3E}">
        <p14:creationId xmlns:p14="http://schemas.microsoft.com/office/powerpoint/2010/main" val="2580459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10</a:t>
            </a:fld>
            <a:endParaRPr lang="zh-CN" altLang="en-US"/>
          </a:p>
        </p:txBody>
      </p:sp>
    </p:spTree>
    <p:extLst>
      <p:ext uri="{BB962C8B-B14F-4D97-AF65-F5344CB8AC3E}">
        <p14:creationId xmlns:p14="http://schemas.microsoft.com/office/powerpoint/2010/main" val="5155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11</a:t>
            </a:fld>
            <a:endParaRPr lang="zh-CN" altLang="en-US"/>
          </a:p>
        </p:txBody>
      </p:sp>
    </p:spTree>
    <p:extLst>
      <p:ext uri="{BB962C8B-B14F-4D97-AF65-F5344CB8AC3E}">
        <p14:creationId xmlns:p14="http://schemas.microsoft.com/office/powerpoint/2010/main" val="3779113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12</a:t>
            </a:fld>
            <a:endParaRPr lang="zh-CN" altLang="en-US"/>
          </a:p>
        </p:txBody>
      </p:sp>
    </p:spTree>
    <p:extLst>
      <p:ext uri="{BB962C8B-B14F-4D97-AF65-F5344CB8AC3E}">
        <p14:creationId xmlns:p14="http://schemas.microsoft.com/office/powerpoint/2010/main" val="2018919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189012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416C38D1-B2BE-413E-AA30-76D6C8A318AD}" type="slidenum">
              <a:rPr lang="zh-CN" altLang="en-US" sz="1200">
                <a:latin typeface="Calibri" pitchFamily="34" charset="0"/>
                <a:ea typeface="宋体" pitchFamily="2" charset="-122"/>
              </a:rPr>
              <a:pPr defTabSz="966788" fontAlgn="base">
                <a:spcBef>
                  <a:spcPct val="0"/>
                </a:spcBef>
                <a:spcAft>
                  <a:spcPct val="0"/>
                </a:spcAft>
              </a:pPr>
              <a:t>14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01507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t>15</a:t>
            </a:fld>
            <a:endParaRPr lang="zh-CN" altLang="en-US"/>
          </a:p>
        </p:txBody>
      </p:sp>
    </p:spTree>
    <p:extLst>
      <p:ext uri="{BB962C8B-B14F-4D97-AF65-F5344CB8AC3E}">
        <p14:creationId xmlns:p14="http://schemas.microsoft.com/office/powerpoint/2010/main" val="20445318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16</a:t>
            </a:fld>
            <a:endParaRPr lang="zh-CN" altLang="en-US"/>
          </a:p>
        </p:txBody>
      </p:sp>
    </p:spTree>
    <p:extLst>
      <p:ext uri="{BB962C8B-B14F-4D97-AF65-F5344CB8AC3E}">
        <p14:creationId xmlns:p14="http://schemas.microsoft.com/office/powerpoint/2010/main" val="3279302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17</a:t>
            </a:fld>
            <a:endParaRPr lang="zh-CN" altLang="en-US"/>
          </a:p>
        </p:txBody>
      </p:sp>
    </p:spTree>
    <p:extLst>
      <p:ext uri="{BB962C8B-B14F-4D97-AF65-F5344CB8AC3E}">
        <p14:creationId xmlns:p14="http://schemas.microsoft.com/office/powerpoint/2010/main" val="3298276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18</a:t>
            </a:fld>
            <a:endParaRPr lang="zh-CN" altLang="en-US"/>
          </a:p>
        </p:txBody>
      </p:sp>
    </p:spTree>
    <p:extLst>
      <p:ext uri="{BB962C8B-B14F-4D97-AF65-F5344CB8AC3E}">
        <p14:creationId xmlns:p14="http://schemas.microsoft.com/office/powerpoint/2010/main" val="3637243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809363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20</a:t>
            </a:fld>
            <a:endParaRPr lang="zh-CN" altLang="en-US"/>
          </a:p>
        </p:txBody>
      </p:sp>
    </p:spTree>
    <p:extLst>
      <p:ext uri="{BB962C8B-B14F-4D97-AF65-F5344CB8AC3E}">
        <p14:creationId xmlns:p14="http://schemas.microsoft.com/office/powerpoint/2010/main" val="1934383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156A9249-D617-4CC2-9D80-860C6969B6EC}" type="slidenum">
              <a:rPr lang="zh-CN" altLang="en-US" sz="1200">
                <a:latin typeface="Calibri" pitchFamily="34" charset="0"/>
                <a:ea typeface="宋体" pitchFamily="2" charset="-122"/>
              </a:rPr>
              <a:pPr defTabSz="966788" fontAlgn="base">
                <a:spcBef>
                  <a:spcPct val="0"/>
                </a:spcBef>
                <a:spcAft>
                  <a:spcPct val="0"/>
                </a:spcAft>
              </a:pPr>
              <a:t>21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137074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22</a:t>
            </a:fld>
            <a:endParaRPr lang="zh-CN" altLang="en-US"/>
          </a:p>
        </p:txBody>
      </p:sp>
    </p:spTree>
    <p:extLst>
      <p:ext uri="{BB962C8B-B14F-4D97-AF65-F5344CB8AC3E}">
        <p14:creationId xmlns:p14="http://schemas.microsoft.com/office/powerpoint/2010/main" val="29656255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23</a:t>
            </a:fld>
            <a:endParaRPr lang="zh-CN" altLang="en-US"/>
          </a:p>
        </p:txBody>
      </p:sp>
    </p:spTree>
    <p:extLst>
      <p:ext uri="{BB962C8B-B14F-4D97-AF65-F5344CB8AC3E}">
        <p14:creationId xmlns:p14="http://schemas.microsoft.com/office/powerpoint/2010/main" val="2116797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AB5311-3061-4A31-92EC-D8BA41B0B566}" type="slidenum">
              <a:rPr lang="zh-CN" altLang="en-US" smtClean="0"/>
              <a:t>24</a:t>
            </a:fld>
            <a:endParaRPr lang="zh-CN" altLang="en-US"/>
          </a:p>
        </p:txBody>
      </p:sp>
    </p:spTree>
    <p:extLst>
      <p:ext uri="{BB962C8B-B14F-4D97-AF65-F5344CB8AC3E}">
        <p14:creationId xmlns:p14="http://schemas.microsoft.com/office/powerpoint/2010/main" val="4151573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2018/9/6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3808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7941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638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392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1_仅标题">
    <p:spTree>
      <p:nvGrpSpPr>
        <p:cNvPr id="1" name=""/>
        <p:cNvGrpSpPr/>
        <p:nvPr/>
      </p:nvGrpSpPr>
      <p:grpSpPr>
        <a:xfrm>
          <a:off x="0" y="0"/>
          <a:ext cx="0" cy="0"/>
          <a:chOff x="0" y="0"/>
          <a:chExt cx="0" cy="0"/>
        </a:xfrm>
      </p:grpSpPr>
      <p:sp>
        <p:nvSpPr>
          <p:cNvPr id="2" name="标题 1"/>
          <p:cNvSpPr>
            <a:spLocks noGrp="1"/>
          </p:cNvSpPr>
          <p:nvPr>
            <p:ph type="title"/>
          </p:nvPr>
        </p:nvSpPr>
        <p:spPr>
          <a:xfrm>
            <a:off x="643018" y="290513"/>
            <a:ext cx="11572715" cy="1204912"/>
          </a:xfrm>
          <a:prstGeom prst="rect">
            <a:avLst/>
          </a:prstGeom>
        </p:spPr>
        <p:txBody>
          <a:bodyPr/>
          <a:lstStyle/>
          <a:p>
            <a:r>
              <a:rPr lang="zh-CN" altLang="en-US"/>
              <a:t>单击此处编辑母版标题样式</a:t>
            </a:r>
          </a:p>
        </p:txBody>
      </p:sp>
      <p:sp>
        <p:nvSpPr>
          <p:cNvPr id="3"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9E773E08-A71B-4FDC-B054-E26753AAFF0B}" type="datetimeFigureOut">
              <a:rPr lang="zh-CN" altLang="en-US"/>
              <a:pPr>
                <a:defRPr/>
              </a:pPr>
              <a:t>2018/9/6</a:t>
            </a:fld>
            <a:endParaRPr lang="zh-CN" altLang="en-US"/>
          </a:p>
        </p:txBody>
      </p:sp>
      <p:sp>
        <p:nvSpPr>
          <p:cNvPr id="4"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CC93CDD0-E3EC-4FB5-9135-935862A1CC92}" type="slidenum">
              <a:rPr lang="zh-CN" altLang="en-US"/>
              <a:pPr/>
              <a:t>‹#›</a:t>
            </a:fld>
            <a:endParaRPr lang="zh-CN" altLang="en-US"/>
          </a:p>
        </p:txBody>
      </p:sp>
    </p:spTree>
    <p:extLst>
      <p:ext uri="{BB962C8B-B14F-4D97-AF65-F5344CB8AC3E}">
        <p14:creationId xmlns:p14="http://schemas.microsoft.com/office/powerpoint/2010/main" val="2236280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64407" y="2246811"/>
            <a:ext cx="10929938" cy="1550333"/>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928813" y="4098502"/>
            <a:ext cx="9001125" cy="1848344"/>
          </a:xfrm>
          <a:prstGeom prst="rect">
            <a:avLst/>
          </a:prstGeom>
        </p:spPr>
        <p:txBody>
          <a:bodyPr/>
          <a:lstStyle>
            <a:lvl1pPr marL="0" indent="0" algn="ctr">
              <a:buNone/>
              <a:defRPr>
                <a:solidFill>
                  <a:schemeClr val="tx1">
                    <a:tint val="75000"/>
                  </a:schemeClr>
                </a:solidFill>
              </a:defRPr>
            </a:lvl1pPr>
            <a:lvl2pPr marL="642656" indent="0" algn="ctr">
              <a:buNone/>
              <a:defRPr>
                <a:solidFill>
                  <a:schemeClr val="tx1">
                    <a:tint val="75000"/>
                  </a:schemeClr>
                </a:solidFill>
              </a:defRPr>
            </a:lvl2pPr>
            <a:lvl3pPr marL="1285309" indent="0" algn="ctr">
              <a:buNone/>
              <a:defRPr>
                <a:solidFill>
                  <a:schemeClr val="tx1">
                    <a:tint val="75000"/>
                  </a:schemeClr>
                </a:solidFill>
              </a:defRPr>
            </a:lvl3pPr>
            <a:lvl4pPr marL="1927964" indent="0" algn="ctr">
              <a:buNone/>
              <a:defRPr>
                <a:solidFill>
                  <a:schemeClr val="tx1">
                    <a:tint val="75000"/>
                  </a:schemeClr>
                </a:solidFill>
              </a:defRPr>
            </a:lvl4pPr>
            <a:lvl5pPr marL="2570621" indent="0" algn="ctr">
              <a:buNone/>
              <a:defRPr>
                <a:solidFill>
                  <a:schemeClr val="tx1">
                    <a:tint val="75000"/>
                  </a:schemeClr>
                </a:solidFill>
              </a:defRPr>
            </a:lvl5pPr>
            <a:lvl6pPr marL="3213275" indent="0" algn="ctr">
              <a:buNone/>
              <a:defRPr>
                <a:solidFill>
                  <a:schemeClr val="tx1">
                    <a:tint val="75000"/>
                  </a:schemeClr>
                </a:solidFill>
              </a:defRPr>
            </a:lvl6pPr>
            <a:lvl7pPr marL="3855930" indent="0" algn="ctr">
              <a:buNone/>
              <a:defRPr>
                <a:solidFill>
                  <a:schemeClr val="tx1">
                    <a:tint val="75000"/>
                  </a:schemeClr>
                </a:solidFill>
              </a:defRPr>
            </a:lvl7pPr>
            <a:lvl8pPr marL="4498585" indent="0" algn="ctr">
              <a:buNone/>
              <a:defRPr>
                <a:solidFill>
                  <a:schemeClr val="tx1">
                    <a:tint val="75000"/>
                  </a:schemeClr>
                </a:solidFill>
              </a:defRPr>
            </a:lvl8pPr>
            <a:lvl9pPr marL="514124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8B4E67A1-5C53-42BD-AB2C-709FEF61F269}" type="datetimeFigureOut">
              <a:rPr lang="zh-CN" altLang="en-US"/>
              <a:pPr>
                <a:defRPr/>
              </a:pPr>
              <a:t>2018/9/6</a:t>
            </a:fld>
            <a:endParaRPr lang="zh-CN" altLang="en-US"/>
          </a:p>
        </p:txBody>
      </p:sp>
      <p:sp>
        <p:nvSpPr>
          <p:cNvPr id="5"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5A80EFF5-4C64-44AF-903C-4654B01C43E2}" type="slidenum">
              <a:rPr lang="zh-CN" altLang="en-US"/>
              <a:pPr/>
              <a:t>‹#›</a:t>
            </a:fld>
            <a:endParaRPr lang="zh-CN" altLang="en-US"/>
          </a:p>
        </p:txBody>
      </p:sp>
    </p:spTree>
    <p:extLst>
      <p:ext uri="{BB962C8B-B14F-4D97-AF65-F5344CB8AC3E}">
        <p14:creationId xmlns:p14="http://schemas.microsoft.com/office/powerpoint/2010/main" val="4068144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840E8F5-014E-4ACE-9BEE-2C4E337F7A8B}" type="datetimeFigureOut">
              <a:rPr lang="zh-CN" altLang="en-US" smtClean="0"/>
              <a:t>2018/9/6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D0CE39-DEFF-4EA4-B05B-EE170A8C1A9F}" type="slidenum">
              <a:rPr lang="zh-CN" altLang="en-US" smtClean="0"/>
              <a:t>‹#›</a:t>
            </a:fld>
            <a:endParaRPr lang="zh-CN" altLang="en-US"/>
          </a:p>
        </p:txBody>
      </p:sp>
    </p:spTree>
    <p:extLst>
      <p:ext uri="{BB962C8B-B14F-4D97-AF65-F5344CB8AC3E}">
        <p14:creationId xmlns:p14="http://schemas.microsoft.com/office/powerpoint/2010/main" val="3345782944"/>
      </p:ext>
    </p:extLst>
  </p:cSld>
  <p:clrMapOvr>
    <a:masterClrMapping/>
  </p:clrMapOvr>
  <p:transition advClick="0" advTm="3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2018/9/6</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54" r:id="rId2"/>
    <p:sldLayoutId id="2147483955" r:id="rId3"/>
    <p:sldLayoutId id="2147483956" r:id="rId4"/>
    <p:sldLayoutId id="2147483957" r:id="rId5"/>
    <p:sldLayoutId id="2147483958" r:id="rId6"/>
    <p:sldLayoutId id="2147483959" r:id="rId7"/>
    <p:sldLayoutId id="2147483960"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hemeOverride" Target="../theme/themeOverride3.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tags" Target="../tags/tag3.xml"/><Relationship Id="rId7" Type="http://schemas.openxmlformats.org/officeDocument/2006/relationships/notesSlide" Target="../notesSlides/notesSlide5.xml"/><Relationship Id="rId2" Type="http://schemas.openxmlformats.org/officeDocument/2006/relationships/tags" Target="../tags/tag2.xml"/><Relationship Id="rId1" Type="http://schemas.openxmlformats.org/officeDocument/2006/relationships/themeOverride" Target="../theme/themeOverride4.xml"/><Relationship Id="rId6" Type="http://schemas.openxmlformats.org/officeDocument/2006/relationships/slideLayout" Target="../slideLayouts/slideLayout5.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hemeOverride" Target="../theme/themeOverride5.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6.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7.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hemeOverride" Target="../theme/themeOverride12.xml"/><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hemeOverride" Target="../theme/themeOverride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hemeOverride" Target="../theme/themeOverride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hemeOverride" Target="../theme/themeOverride18.xml"/><Relationship Id="rId4" Type="http://schemas.openxmlformats.org/officeDocument/2006/relationships/image" Target="../media/image6.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notesSlide" Target="../notesSlides/notesSlide24.xml"/><Relationship Id="rId18" Type="http://schemas.openxmlformats.org/officeDocument/2006/relationships/image" Target="../media/image16.jpg"/><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slideLayout" Target="../slideLayouts/slideLayout7.xml"/><Relationship Id="rId17" Type="http://schemas.openxmlformats.org/officeDocument/2006/relationships/image" Target="../media/image15.png"/><Relationship Id="rId2" Type="http://schemas.openxmlformats.org/officeDocument/2006/relationships/tags" Target="../tags/tag7.xml"/><Relationship Id="rId16" Type="http://schemas.openxmlformats.org/officeDocument/2006/relationships/image" Target="../media/image14.png"/><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image" Target="../media/image13.gif"/><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9E0E269-5710-4E88-9764-DCF4612D7716}"/>
              </a:ext>
            </a:extLst>
          </p:cNvPr>
          <p:cNvPicPr>
            <a:picLocks noChangeAspect="1"/>
          </p:cNvPicPr>
          <p:nvPr/>
        </p:nvPicPr>
        <p:blipFill rotWithShape="1">
          <a:blip r:embed="rId4">
            <a:extLst>
              <a:ext uri="{28A0092B-C50C-407E-A947-70E740481C1C}">
                <a14:useLocalDpi xmlns:a14="http://schemas.microsoft.com/office/drawing/2010/main" val="0"/>
              </a:ext>
            </a:extLst>
          </a:blip>
          <a:srcRect l="46864"/>
          <a:stretch/>
        </p:blipFill>
        <p:spPr>
          <a:xfrm flipH="1">
            <a:off x="0" y="0"/>
            <a:ext cx="9522989" cy="5600650"/>
          </a:xfrm>
          <a:prstGeom prst="rect">
            <a:avLst/>
          </a:prstGeom>
        </p:spPr>
      </p:pic>
      <p:sp>
        <p:nvSpPr>
          <p:cNvPr id="2" name="文本框 1">
            <a:extLst>
              <a:ext uri="{FF2B5EF4-FFF2-40B4-BE49-F238E27FC236}">
                <a16:creationId xmlns:a16="http://schemas.microsoft.com/office/drawing/2014/main" id="{A5139DD4-D5B4-406E-92CE-17073E20117E}"/>
              </a:ext>
            </a:extLst>
          </p:cNvPr>
          <p:cNvSpPr txBox="1"/>
          <p:nvPr/>
        </p:nvSpPr>
        <p:spPr>
          <a:xfrm>
            <a:off x="753043" y="4108391"/>
            <a:ext cx="6075702" cy="1200329"/>
          </a:xfrm>
          <a:prstGeom prst="rect">
            <a:avLst/>
          </a:prstGeom>
          <a:noFill/>
        </p:spPr>
        <p:txBody>
          <a:bodyPr wrap="none" rtlCol="0">
            <a:spAutoFit/>
          </a:bodyPr>
          <a:lstStyle/>
          <a:p>
            <a:r>
              <a:rPr lang="zh-CN" altLang="en-US" sz="7200" b="1" dirty="0">
                <a:solidFill>
                  <a:srgbClr val="7EAC8E"/>
                </a:solidFill>
                <a:latin typeface="微软雅黑" panose="020B0503020204020204" pitchFamily="34" charset="-122"/>
                <a:ea typeface="微软雅黑" panose="020B0503020204020204" pitchFamily="34" charset="-122"/>
              </a:rPr>
              <a:t>读书</a:t>
            </a:r>
            <a:r>
              <a:rPr lang="en-US" altLang="zh-CN" sz="7200" b="1" dirty="0">
                <a:solidFill>
                  <a:srgbClr val="7EAC8E"/>
                </a:solidFill>
                <a:latin typeface="微软雅黑" panose="020B0503020204020204" pitchFamily="34" charset="-122"/>
                <a:ea typeface="微软雅黑" panose="020B0503020204020204" pitchFamily="34" charset="-122"/>
              </a:rPr>
              <a:t>·</a:t>
            </a:r>
            <a:r>
              <a:rPr lang="zh-CN" altLang="en-US" sz="7200" b="1" dirty="0">
                <a:solidFill>
                  <a:srgbClr val="7EAC8E"/>
                </a:solidFill>
                <a:latin typeface="微软雅黑" panose="020B0503020204020204" pitchFamily="34" charset="-122"/>
                <a:ea typeface="微软雅黑" panose="020B0503020204020204" pitchFamily="34" charset="-122"/>
              </a:rPr>
              <a:t>分享</a:t>
            </a:r>
            <a:r>
              <a:rPr lang="en-US" altLang="zh-CN" sz="7200" b="1" dirty="0">
                <a:solidFill>
                  <a:srgbClr val="7EAC8E"/>
                </a:solidFill>
                <a:latin typeface="微软雅黑" panose="020B0503020204020204" pitchFamily="34" charset="-122"/>
                <a:ea typeface="微软雅黑" panose="020B0503020204020204" pitchFamily="34" charset="-122"/>
              </a:rPr>
              <a:t>PPT</a:t>
            </a:r>
            <a:endParaRPr lang="zh-CN" altLang="en-US" sz="7200" b="1" dirty="0">
              <a:solidFill>
                <a:srgbClr val="7EAC8E"/>
              </a:solidFill>
              <a:latin typeface="微软雅黑" panose="020B0503020204020204" pitchFamily="34" charset="-122"/>
              <a:ea typeface="微软雅黑" panose="020B0503020204020204" pitchFamily="34" charset="-122"/>
            </a:endParaRPr>
          </a:p>
        </p:txBody>
      </p:sp>
      <p:sp>
        <p:nvSpPr>
          <p:cNvPr id="53" name="文本框 52">
            <a:extLst>
              <a:ext uri="{FF2B5EF4-FFF2-40B4-BE49-F238E27FC236}">
                <a16:creationId xmlns:a16="http://schemas.microsoft.com/office/drawing/2014/main" id="{8BC44B70-D18F-4286-AA60-3C2C78271E8E}"/>
              </a:ext>
            </a:extLst>
          </p:cNvPr>
          <p:cNvSpPr txBox="1"/>
          <p:nvPr/>
        </p:nvSpPr>
        <p:spPr>
          <a:xfrm>
            <a:off x="862456" y="5418650"/>
            <a:ext cx="5200463" cy="461665"/>
          </a:xfrm>
          <a:prstGeom prst="rect">
            <a:avLst/>
          </a:prstGeom>
          <a:noFill/>
        </p:spPr>
        <p:txBody>
          <a:bodyPr wrap="none" rtlCol="0">
            <a:spAutoFit/>
          </a:bodyPr>
          <a:lstStyle/>
          <a:p>
            <a:r>
              <a:rPr lang="en-US" altLang="zh-CN" sz="2400" b="1" dirty="0">
                <a:solidFill>
                  <a:schemeClr val="tx1">
                    <a:lumMod val="75000"/>
                    <a:lumOff val="25000"/>
                  </a:schemeClr>
                </a:solidFill>
                <a:latin typeface="Academy Engraved LET" pitchFamily="2" charset="0"/>
                <a:ea typeface="华文行楷" panose="02010800040101010101" pitchFamily="2" charset="-122"/>
              </a:rPr>
              <a:t>Japanese department small fresh  PPT</a:t>
            </a:r>
            <a:endParaRPr lang="zh-CN" altLang="en-US" sz="2400" b="1" dirty="0">
              <a:solidFill>
                <a:schemeClr val="tx1">
                  <a:lumMod val="75000"/>
                  <a:lumOff val="25000"/>
                </a:schemeClr>
              </a:solidFill>
              <a:latin typeface="Academy Engraved LET" pitchFamily="2" charset="0"/>
              <a:ea typeface="华文行楷" panose="02010800040101010101" pitchFamily="2" charset="-122"/>
            </a:endParaRPr>
          </a:p>
        </p:txBody>
      </p:sp>
      <p:sp>
        <p:nvSpPr>
          <p:cNvPr id="17" name="文本框 16">
            <a:extLst>
              <a:ext uri="{FF2B5EF4-FFF2-40B4-BE49-F238E27FC236}">
                <a16:creationId xmlns:a16="http://schemas.microsoft.com/office/drawing/2014/main" id="{F4AC2FB2-0920-4C3D-B6BE-B3FE08E338F8}"/>
              </a:ext>
            </a:extLst>
          </p:cNvPr>
          <p:cNvSpPr txBox="1"/>
          <p:nvPr/>
        </p:nvSpPr>
        <p:spPr>
          <a:xfrm>
            <a:off x="10324867" y="28371"/>
            <a:ext cx="1415772" cy="2805771"/>
          </a:xfrm>
          <a:prstGeom prst="rect">
            <a:avLst/>
          </a:prstGeom>
          <a:noFill/>
        </p:spPr>
        <p:txBody>
          <a:bodyPr vert="eaVert" wrap="square" rtlCol="0">
            <a:spAutoFit/>
          </a:bodyPr>
          <a:lstStyle/>
          <a:p>
            <a:pPr algn="r"/>
            <a:r>
              <a:rPr lang="zh-CN" altLang="en-US" sz="8000" dirty="0">
                <a:solidFill>
                  <a:schemeClr val="tx1">
                    <a:lumMod val="75000"/>
                    <a:lumOff val="25000"/>
                  </a:schemeClr>
                </a:solidFill>
                <a:latin typeface="汉仪尚巍手书W" panose="00020600040101010101" pitchFamily="18" charset="-122"/>
                <a:ea typeface="汉仪尚巍手书W" panose="00020600040101010101" pitchFamily="18" charset="-122"/>
              </a:rPr>
              <a:t>爱上</a:t>
            </a:r>
          </a:p>
        </p:txBody>
      </p:sp>
      <p:sp>
        <p:nvSpPr>
          <p:cNvPr id="18" name="文本框 17">
            <a:extLst>
              <a:ext uri="{FF2B5EF4-FFF2-40B4-BE49-F238E27FC236}">
                <a16:creationId xmlns:a16="http://schemas.microsoft.com/office/drawing/2014/main" id="{C85482E5-F3F0-4469-80AE-5C4BAA853A7E}"/>
              </a:ext>
            </a:extLst>
          </p:cNvPr>
          <p:cNvSpPr txBox="1"/>
          <p:nvPr/>
        </p:nvSpPr>
        <p:spPr>
          <a:xfrm>
            <a:off x="8658850" y="1684900"/>
            <a:ext cx="1954381" cy="3041858"/>
          </a:xfrm>
          <a:prstGeom prst="rect">
            <a:avLst/>
          </a:prstGeom>
          <a:noFill/>
        </p:spPr>
        <p:txBody>
          <a:bodyPr vert="eaVert" wrap="none" rtlCol="0">
            <a:spAutoFit/>
          </a:bodyPr>
          <a:lstStyle/>
          <a:p>
            <a:r>
              <a:rPr lang="zh-CN" altLang="en-US" sz="11500" dirty="0">
                <a:solidFill>
                  <a:schemeClr val="tx1">
                    <a:lumMod val="75000"/>
                    <a:lumOff val="25000"/>
                  </a:schemeClr>
                </a:solidFill>
                <a:latin typeface="汉仪尚巍手书W" panose="00020600040101010101" pitchFamily="18" charset="-122"/>
                <a:ea typeface="汉仪尚巍手书W" panose="00020600040101010101" pitchFamily="18" charset="-122"/>
              </a:rPr>
              <a:t>阅读</a:t>
            </a:r>
          </a:p>
        </p:txBody>
      </p:sp>
      <p:sp>
        <p:nvSpPr>
          <p:cNvPr id="19" name="文本框 18">
            <a:extLst>
              <a:ext uri="{FF2B5EF4-FFF2-40B4-BE49-F238E27FC236}">
                <a16:creationId xmlns:a16="http://schemas.microsoft.com/office/drawing/2014/main" id="{B0F10F22-C353-48C4-8A71-63DE1F86B349}"/>
              </a:ext>
            </a:extLst>
          </p:cNvPr>
          <p:cNvSpPr txBox="1"/>
          <p:nvPr/>
        </p:nvSpPr>
        <p:spPr>
          <a:xfrm>
            <a:off x="8228668" y="2449227"/>
            <a:ext cx="492443" cy="5199546"/>
          </a:xfrm>
          <a:prstGeom prst="rect">
            <a:avLst/>
          </a:prstGeom>
          <a:noFill/>
        </p:spPr>
        <p:txBody>
          <a:bodyPr vert="eaVert" wrap="square" rtlCol="0">
            <a:spAutoFit/>
          </a:bodyPr>
          <a:lstStyle/>
          <a:p>
            <a:r>
              <a:rPr lang="zh-CN" altLang="en-US" sz="20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广泛的阅读书籍，提升自我的修养</a:t>
            </a:r>
          </a:p>
        </p:txBody>
      </p:sp>
      <p:grpSp>
        <p:nvGrpSpPr>
          <p:cNvPr id="20" name="组合 19">
            <a:extLst>
              <a:ext uri="{FF2B5EF4-FFF2-40B4-BE49-F238E27FC236}">
                <a16:creationId xmlns:a16="http://schemas.microsoft.com/office/drawing/2014/main" id="{F5922A0C-C35A-44FD-9A12-A5E88248D27E}"/>
              </a:ext>
            </a:extLst>
          </p:cNvPr>
          <p:cNvGrpSpPr/>
          <p:nvPr/>
        </p:nvGrpSpPr>
        <p:grpSpPr>
          <a:xfrm>
            <a:off x="9074534" y="4774173"/>
            <a:ext cx="1201498" cy="400110"/>
            <a:chOff x="6217934" y="2733133"/>
            <a:chExt cx="974963" cy="400110"/>
          </a:xfrm>
        </p:grpSpPr>
        <p:sp>
          <p:nvSpPr>
            <p:cNvPr id="21" name="矩形 20">
              <a:extLst>
                <a:ext uri="{FF2B5EF4-FFF2-40B4-BE49-F238E27FC236}">
                  <a16:creationId xmlns:a16="http://schemas.microsoft.com/office/drawing/2014/main" id="{5C0DD9B8-C8E2-4A16-814A-697D18DDF739}"/>
                </a:ext>
              </a:extLst>
            </p:cNvPr>
            <p:cNvSpPr/>
            <p:nvPr/>
          </p:nvSpPr>
          <p:spPr>
            <a:xfrm>
              <a:off x="6217934" y="2769938"/>
              <a:ext cx="974962" cy="332527"/>
            </a:xfrm>
            <a:prstGeom prst="rect">
              <a:avLst/>
            </a:prstGeom>
            <a:solidFill>
              <a:srgbClr val="7CA9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矩形 17">
              <a:extLst>
                <a:ext uri="{FF2B5EF4-FFF2-40B4-BE49-F238E27FC236}">
                  <a16:creationId xmlns:a16="http://schemas.microsoft.com/office/drawing/2014/main" id="{6E83B316-FAB6-4D77-B8A3-F8EE73F640C6}"/>
                </a:ext>
              </a:extLst>
            </p:cNvPr>
            <p:cNvSpPr>
              <a:spLocks noChangeArrowheads="1"/>
            </p:cNvSpPr>
            <p:nvPr/>
          </p:nvSpPr>
          <p:spPr bwMode="auto">
            <a:xfrm>
              <a:off x="6217935" y="2733133"/>
              <a:ext cx="9749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spc="300" dirty="0">
                  <a:solidFill>
                    <a:schemeClr val="bg1"/>
                  </a:solidFill>
                  <a:latin typeface="方正清刻本悦宋简体" panose="02000000000000000000" pitchFamily="2" charset="-122"/>
                  <a:ea typeface="方正清刻本悦宋简体" panose="02000000000000000000" pitchFamily="2" charset="-122"/>
                  <a:cs typeface="+mn-ea"/>
                  <a:sym typeface="+mn-lt"/>
                </a:rPr>
                <a:t>书籍</a:t>
              </a:r>
            </a:p>
          </p:txBody>
        </p:sp>
      </p:grpSp>
      <p:sp>
        <p:nvSpPr>
          <p:cNvPr id="24" name="文本框 23">
            <a:extLst>
              <a:ext uri="{FF2B5EF4-FFF2-40B4-BE49-F238E27FC236}">
                <a16:creationId xmlns:a16="http://schemas.microsoft.com/office/drawing/2014/main" id="{BA4A1246-CC66-4DEE-A5E2-0FFD28494CE1}"/>
              </a:ext>
            </a:extLst>
          </p:cNvPr>
          <p:cNvSpPr txBox="1"/>
          <p:nvPr/>
        </p:nvSpPr>
        <p:spPr>
          <a:xfrm>
            <a:off x="10573151" y="3127313"/>
            <a:ext cx="553998" cy="1985414"/>
          </a:xfrm>
          <a:prstGeom prst="rect">
            <a:avLst/>
          </a:prstGeom>
          <a:noFill/>
        </p:spPr>
        <p:txBody>
          <a:bodyPr vert="eaVert" wrap="square" rtlCol="0">
            <a:spAutoFit/>
          </a:bodyPr>
          <a:lstStyle/>
          <a:p>
            <a:pPr algn="dist"/>
            <a:r>
              <a:rPr lang="en-US" altLang="zh-CN" sz="2400" dirty="0">
                <a:solidFill>
                  <a:srgbClr val="7CA98C"/>
                </a:solidFill>
                <a:latin typeface="方正清刻本悦宋简体" panose="02000000000000000000" pitchFamily="2" charset="-122"/>
                <a:ea typeface="方正清刻本悦宋简体" panose="02000000000000000000" pitchFamily="2" charset="-122"/>
              </a:rPr>
              <a:t>READNING</a:t>
            </a:r>
            <a:endParaRPr lang="zh-CN" altLang="en-US" sz="2400" dirty="0">
              <a:solidFill>
                <a:srgbClr val="7CA98C"/>
              </a:solidFill>
              <a:latin typeface="方正清刻本悦宋简体" panose="02000000000000000000" pitchFamily="2" charset="-122"/>
              <a:ea typeface="方正清刻本悦宋简体" panose="02000000000000000000" pitchFamily="2" charset="-122"/>
            </a:endParaRPr>
          </a:p>
        </p:txBody>
      </p:sp>
      <p:cxnSp>
        <p:nvCxnSpPr>
          <p:cNvPr id="25" name="直接连接符 24">
            <a:extLst>
              <a:ext uri="{FF2B5EF4-FFF2-40B4-BE49-F238E27FC236}">
                <a16:creationId xmlns:a16="http://schemas.microsoft.com/office/drawing/2014/main" id="{AEE88008-1CC9-4CE4-810D-5DB07CDBC4F2}"/>
              </a:ext>
            </a:extLst>
          </p:cNvPr>
          <p:cNvCxnSpPr>
            <a:cxnSpLocks/>
          </p:cNvCxnSpPr>
          <p:nvPr/>
        </p:nvCxnSpPr>
        <p:spPr>
          <a:xfrm flipV="1">
            <a:off x="10324867" y="4708555"/>
            <a:ext cx="1420905" cy="10928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 name="椭圆 25">
            <a:extLst>
              <a:ext uri="{FF2B5EF4-FFF2-40B4-BE49-F238E27FC236}">
                <a16:creationId xmlns:a16="http://schemas.microsoft.com/office/drawing/2014/main" id="{C7310B22-1A7D-481A-A432-D53654DA448A}"/>
              </a:ext>
            </a:extLst>
          </p:cNvPr>
          <p:cNvSpPr/>
          <p:nvPr/>
        </p:nvSpPr>
        <p:spPr>
          <a:xfrm>
            <a:off x="9074534" y="1041427"/>
            <a:ext cx="366375" cy="36637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cxnSp>
        <p:nvCxnSpPr>
          <p:cNvPr id="27" name="直接连接符 26">
            <a:extLst>
              <a:ext uri="{FF2B5EF4-FFF2-40B4-BE49-F238E27FC236}">
                <a16:creationId xmlns:a16="http://schemas.microsoft.com/office/drawing/2014/main" id="{111D4987-818B-4BB7-A5E6-D8262D49CCB1}"/>
              </a:ext>
            </a:extLst>
          </p:cNvPr>
          <p:cNvCxnSpPr/>
          <p:nvPr/>
        </p:nvCxnSpPr>
        <p:spPr>
          <a:xfrm flipH="1" flipV="1">
            <a:off x="8653524" y="717623"/>
            <a:ext cx="421010" cy="323804"/>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0" name="图片 39" descr="世界读书日1_0001_波浪纹">
            <a:extLst>
              <a:ext uri="{FF2B5EF4-FFF2-40B4-BE49-F238E27FC236}">
                <a16:creationId xmlns:a16="http://schemas.microsoft.com/office/drawing/2014/main" id="{EA618159-DCD2-46B8-9C3C-A60A1F9E0303}"/>
              </a:ext>
            </a:extLst>
          </p:cNvPr>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10758015" y="5801393"/>
            <a:ext cx="1282962" cy="406314"/>
          </a:xfrm>
          <a:prstGeom prst="rect">
            <a:avLst/>
          </a:prstGeom>
        </p:spPr>
      </p:pic>
      <p:pic>
        <p:nvPicPr>
          <p:cNvPr id="41" name="图片 40" descr="世界读书日1_0001_波浪纹">
            <a:extLst>
              <a:ext uri="{FF2B5EF4-FFF2-40B4-BE49-F238E27FC236}">
                <a16:creationId xmlns:a16="http://schemas.microsoft.com/office/drawing/2014/main" id="{3F4F4A40-0AE7-45DF-BBE8-13B93B2363E4}"/>
              </a:ext>
            </a:extLst>
          </p:cNvPr>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7844750" y="1684900"/>
            <a:ext cx="1065146" cy="382866"/>
          </a:xfrm>
          <a:prstGeom prst="rect">
            <a:avLst/>
          </a:prstGeom>
        </p:spPr>
      </p:pic>
    </p:spTree>
    <p:extLst>
      <p:ext uri="{BB962C8B-B14F-4D97-AF65-F5344CB8AC3E}">
        <p14:creationId xmlns:p14="http://schemas.microsoft.com/office/powerpoint/2010/main" val="114756785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randombar(horizontal)">
                                      <p:cBhvr>
                                        <p:cTn id="18" dur="500"/>
                                        <p:tgtEl>
                                          <p:spTgt spid="24"/>
                                        </p:tgtEl>
                                      </p:cBhvr>
                                    </p:animEffect>
                                  </p:childTnLst>
                                </p:cTn>
                              </p:par>
                              <p:par>
                                <p:cTn id="19" presetID="14" presetClass="entr" presetSubtype="1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randombar(horizontal)">
                                      <p:cBhvr>
                                        <p:cTn id="21" dur="500"/>
                                        <p:tgtEl>
                                          <p:spTgt spid="20"/>
                                        </p:tgtEl>
                                      </p:cBhvr>
                                    </p:animEffect>
                                  </p:childTnLst>
                                </p:cTn>
                              </p:par>
                            </p:childTnLst>
                          </p:cTn>
                        </p:par>
                        <p:par>
                          <p:cTn id="22" fill="hold">
                            <p:stCondLst>
                              <p:cond delay="1500"/>
                            </p:stCondLst>
                            <p:childTnLst>
                              <p:par>
                                <p:cTn id="23" presetID="2" presetClass="entr" presetSubtype="2" fill="hold" grpId="0" nodeType="afterEffect">
                                  <p:stCondLst>
                                    <p:cond delay="0"/>
                                  </p:stCondLst>
                                  <p:iterate type="lt">
                                    <p:tmPct val="10000"/>
                                  </p:iterate>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1+#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53" presetClass="entr" presetSubtype="16"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par>
                                <p:cTn id="36" presetID="2" presetClass="entr" presetSubtype="9" fill="hold" nodeType="withEffect">
                                  <p:stCondLst>
                                    <p:cond delay="20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4" grpId="0"/>
      <p:bldP spid="2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id="{BB21EF93-CE19-4232-9989-CB85B94650B9}"/>
              </a:ext>
            </a:extLst>
          </p:cNvPr>
          <p:cNvGrpSpPr/>
          <p:nvPr/>
        </p:nvGrpSpPr>
        <p:grpSpPr>
          <a:xfrm>
            <a:off x="-5674" y="-22100"/>
            <a:ext cx="12858044" cy="7264795"/>
            <a:chOff x="0" y="0"/>
            <a:chExt cx="12192000" cy="7578726"/>
          </a:xfrm>
        </p:grpSpPr>
        <p:sp>
          <p:nvSpPr>
            <p:cNvPr id="48" name="矩形 47">
              <a:extLst>
                <a:ext uri="{FF2B5EF4-FFF2-40B4-BE49-F238E27FC236}">
                  <a16:creationId xmlns:a16="http://schemas.microsoft.com/office/drawing/2014/main" id="{DBF7E614-6A75-4841-A69B-C3FF8C1C8807}"/>
                </a:ext>
              </a:extLst>
            </p:cNvPr>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a16="http://schemas.microsoft.com/office/drawing/2014/main" id="{FED24805-8106-407C-9B8E-27624B669AA7}"/>
                </a:ext>
              </a:extLst>
            </p:cNvPr>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5" name="图片 34">
            <a:extLst>
              <a:ext uri="{FF2B5EF4-FFF2-40B4-BE49-F238E27FC236}">
                <a16:creationId xmlns:a16="http://schemas.microsoft.com/office/drawing/2014/main" id="{261E52CE-A28A-475B-9B44-43C3791A118E}"/>
              </a:ext>
            </a:extLst>
          </p:cNvPr>
          <p:cNvPicPr>
            <a:picLocks noChangeAspect="1"/>
          </p:cNvPicPr>
          <p:nvPr/>
        </p:nvPicPr>
        <p:blipFill rotWithShape="1">
          <a:blip r:embed="rId3"/>
          <a:srcRect l="928" t="-271" r="1233" b="2775"/>
          <a:stretch>
            <a:fillRect/>
          </a:stretch>
        </p:blipFill>
        <p:spPr>
          <a:xfrm>
            <a:off x="15086" y="17412"/>
            <a:ext cx="12848669" cy="7252741"/>
          </a:xfrm>
          <a:prstGeom prst="rect">
            <a:avLst/>
          </a:prstGeom>
        </p:spPr>
      </p:pic>
      <p:sp>
        <p:nvSpPr>
          <p:cNvPr id="41" name="原创设计师：http://chn.docer.com/works?userid=251545333                    _3">
            <a:extLst>
              <a:ext uri="{FF2B5EF4-FFF2-40B4-BE49-F238E27FC236}">
                <a16:creationId xmlns:a16="http://schemas.microsoft.com/office/drawing/2014/main" id="{0E547F15-7212-459F-B22F-766B3528F33E}"/>
              </a:ext>
            </a:extLst>
          </p:cNvPr>
          <p:cNvSpPr/>
          <p:nvPr/>
        </p:nvSpPr>
        <p:spPr>
          <a:xfrm>
            <a:off x="1642606" y="1238229"/>
            <a:ext cx="3750243" cy="33542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326" fontAlgn="auto">
              <a:spcBef>
                <a:spcPts val="0"/>
              </a:spcBef>
              <a:spcAft>
                <a:spcPts val="0"/>
              </a:spcAft>
            </a:pPr>
            <a:endParaRPr lang="zh-CN" altLang="en-US" sz="1898">
              <a:solidFill>
                <a:prstClr val="white"/>
              </a:solidFill>
              <a:latin typeface="华文细黑"/>
              <a:ea typeface="微软雅黑"/>
            </a:endParaRPr>
          </a:p>
        </p:txBody>
      </p:sp>
      <p:grpSp>
        <p:nvGrpSpPr>
          <p:cNvPr id="42" name="原创设计师：http://chn.docer.com/works?userid=251545333                    _4">
            <a:extLst>
              <a:ext uri="{FF2B5EF4-FFF2-40B4-BE49-F238E27FC236}">
                <a16:creationId xmlns:a16="http://schemas.microsoft.com/office/drawing/2014/main" id="{3580EF23-E15D-43B3-9CC8-A847D5CDAAD7}"/>
              </a:ext>
            </a:extLst>
          </p:cNvPr>
          <p:cNvGrpSpPr/>
          <p:nvPr/>
        </p:nvGrpSpPr>
        <p:grpSpPr>
          <a:xfrm>
            <a:off x="2326548" y="2130606"/>
            <a:ext cx="2371162" cy="1569536"/>
            <a:chOff x="810918" y="2600737"/>
            <a:chExt cx="2248336" cy="1488234"/>
          </a:xfrm>
        </p:grpSpPr>
        <p:sp>
          <p:nvSpPr>
            <p:cNvPr id="43" name="免费的模板下载：www.ainippt.com   _19"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a:extLst>
                <a:ext uri="{FF2B5EF4-FFF2-40B4-BE49-F238E27FC236}">
                  <a16:creationId xmlns:a16="http://schemas.microsoft.com/office/drawing/2014/main" id="{CFB657EE-86CE-4462-8C0E-A2988EFE8CA5}"/>
                </a:ext>
              </a:extLst>
            </p:cNvPr>
            <p:cNvSpPr txBox="1">
              <a:spLocks noChangeArrowheads="1"/>
            </p:cNvSpPr>
            <p:nvPr/>
          </p:nvSpPr>
          <p:spPr bwMode="auto">
            <a:xfrm>
              <a:off x="810918" y="3453396"/>
              <a:ext cx="2248336" cy="580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542434"/>
              <a:r>
                <a:rPr lang="en-US" altLang="zh-CN" sz="3375" dirty="0">
                  <a:solidFill>
                    <a:prstClr val="white"/>
                  </a:solidFill>
                  <a:latin typeface="华文细黑" panose="02010600040101010101" pitchFamily="2" charset="-122"/>
                  <a:ea typeface="华文细黑" panose="02010600040101010101" pitchFamily="2" charset="-122"/>
                </a:rPr>
                <a:t>CONTENTS</a:t>
              </a:r>
              <a:endParaRPr lang="zh-CN" altLang="en-US" sz="3375" dirty="0">
                <a:solidFill>
                  <a:prstClr val="white"/>
                </a:solidFill>
                <a:latin typeface="华文细黑" panose="02010600040101010101" pitchFamily="2" charset="-122"/>
                <a:ea typeface="华文细黑" panose="02010600040101010101" pitchFamily="2" charset="-122"/>
              </a:endParaRPr>
            </a:p>
          </p:txBody>
        </p:sp>
        <p:cxnSp>
          <p:nvCxnSpPr>
            <p:cNvPr id="44" name="免费的模板下载：www.ainippt.com   _21">
              <a:extLst>
                <a:ext uri="{FF2B5EF4-FFF2-40B4-BE49-F238E27FC236}">
                  <a16:creationId xmlns:a16="http://schemas.microsoft.com/office/drawing/2014/main" id="{71851C39-FEC1-4CB3-8665-72C561A249BD}"/>
                </a:ext>
              </a:extLst>
            </p:cNvPr>
            <p:cNvCxnSpPr/>
            <p:nvPr/>
          </p:nvCxnSpPr>
          <p:spPr>
            <a:xfrm>
              <a:off x="953767" y="4088971"/>
              <a:ext cx="3160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免费的模板下载：www.ainippt.com   _19"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a:extLst>
                <a:ext uri="{FF2B5EF4-FFF2-40B4-BE49-F238E27FC236}">
                  <a16:creationId xmlns:a16="http://schemas.microsoft.com/office/drawing/2014/main" id="{7249334C-734F-499F-B4CE-55D3681E9447}"/>
                </a:ext>
              </a:extLst>
            </p:cNvPr>
            <p:cNvSpPr txBox="1">
              <a:spLocks noChangeArrowheads="1"/>
            </p:cNvSpPr>
            <p:nvPr/>
          </p:nvSpPr>
          <p:spPr bwMode="auto">
            <a:xfrm>
              <a:off x="810918" y="2600737"/>
              <a:ext cx="1406274" cy="82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542434"/>
              <a:r>
                <a:rPr lang="zh-CN" altLang="en-US" sz="5062" b="1" dirty="0">
                  <a:solidFill>
                    <a:prstClr val="white"/>
                  </a:solidFill>
                  <a:latin typeface="微软雅黑" panose="020B0503020204020204" pitchFamily="34" charset="-122"/>
                  <a:ea typeface="微软雅黑" panose="020B0503020204020204" pitchFamily="34" charset="-122"/>
                </a:rPr>
                <a:t>目录</a:t>
              </a:r>
            </a:p>
          </p:txBody>
        </p:sp>
      </p:grpSp>
      <p:grpSp>
        <p:nvGrpSpPr>
          <p:cNvPr id="39" name="组合 38">
            <a:extLst>
              <a:ext uri="{FF2B5EF4-FFF2-40B4-BE49-F238E27FC236}">
                <a16:creationId xmlns:a16="http://schemas.microsoft.com/office/drawing/2014/main" id="{CE050F5A-1E97-4611-87DD-3E5A4A663A8F}"/>
              </a:ext>
            </a:extLst>
          </p:cNvPr>
          <p:cNvGrpSpPr/>
          <p:nvPr/>
        </p:nvGrpSpPr>
        <p:grpSpPr>
          <a:xfrm>
            <a:off x="6865162" y="1453536"/>
            <a:ext cx="5185751" cy="1000016"/>
            <a:chOff x="5401703" y="535517"/>
            <a:chExt cx="5185751" cy="1000016"/>
          </a:xfrm>
        </p:grpSpPr>
        <p:grpSp>
          <p:nvGrpSpPr>
            <p:cNvPr id="57" name="4">
              <a:extLst>
                <a:ext uri="{FF2B5EF4-FFF2-40B4-BE49-F238E27FC236}">
                  <a16:creationId xmlns:a16="http://schemas.microsoft.com/office/drawing/2014/main" id="{594049DD-7A55-4512-A3EC-B874DBFD42F8}"/>
                </a:ext>
              </a:extLst>
            </p:cNvPr>
            <p:cNvGrpSpPr/>
            <p:nvPr/>
          </p:nvGrpSpPr>
          <p:grpSpPr>
            <a:xfrm>
              <a:off x="6436686" y="535517"/>
              <a:ext cx="4150768" cy="1000016"/>
              <a:chOff x="7023944" y="417682"/>
              <a:chExt cx="4150768" cy="1000016"/>
            </a:xfrm>
          </p:grpSpPr>
          <p:sp>
            <p:nvSpPr>
              <p:cNvPr id="60" name="文本框 18">
                <a:extLst>
                  <a:ext uri="{FF2B5EF4-FFF2-40B4-BE49-F238E27FC236}">
                    <a16:creationId xmlns:a16="http://schemas.microsoft.com/office/drawing/2014/main" id="{E2FF25E4-20D7-4A09-812C-37E714C30A47}"/>
                  </a:ext>
                </a:extLst>
              </p:cNvPr>
              <p:cNvSpPr txBox="1"/>
              <p:nvPr/>
            </p:nvSpPr>
            <p:spPr>
              <a:xfrm>
                <a:off x="7351228" y="417682"/>
                <a:ext cx="1620957" cy="662554"/>
              </a:xfrm>
              <a:prstGeom prst="rect">
                <a:avLst/>
              </a:prstGeom>
              <a:noFill/>
            </p:spPr>
            <p:txBody>
              <a:bodyPr wrap="none" rtlCol="0">
                <a:spAutoFit/>
              </a:bodyPr>
              <a:lstStyle>
                <a:defPPr>
                  <a:defRPr lang="zh-CN"/>
                </a:defPPr>
                <a:lvl1pPr algn="ctr">
                  <a:lnSpc>
                    <a:spcPct val="150000"/>
                  </a:lnSpc>
                  <a:defRPr sz="2400">
                    <a:solidFill>
                      <a:schemeClr val="bg1"/>
                    </a:solidFill>
                    <a:latin typeface="微软雅黑" panose="020B0503020204020204" charset="-122"/>
                    <a:ea typeface="微软雅黑" panose="020B0503020204020204" charset="-122"/>
                  </a:defRPr>
                </a:lvl1pPr>
              </a:lstStyle>
              <a:p>
                <a:r>
                  <a:rPr lang="zh-CN" altLang="en-US" sz="28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rPr>
                  <a:t>读书介绍</a:t>
                </a:r>
                <a:endParaRPr lang="zh-CN" altLang="en-US" sz="36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endParaRPr>
              </a:p>
            </p:txBody>
          </p:sp>
          <p:sp>
            <p:nvSpPr>
              <p:cNvPr id="67" name="矩形 66">
                <a:extLst>
                  <a:ext uri="{FF2B5EF4-FFF2-40B4-BE49-F238E27FC236}">
                    <a16:creationId xmlns:a16="http://schemas.microsoft.com/office/drawing/2014/main" id="{88B3577F-6F83-4E2B-A361-C1447933A408}"/>
                  </a:ext>
                </a:extLst>
              </p:cNvPr>
              <p:cNvSpPr/>
              <p:nvPr/>
            </p:nvSpPr>
            <p:spPr>
              <a:xfrm flipH="1">
                <a:off x="7023944" y="1085299"/>
                <a:ext cx="4150768" cy="33239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200" kern="0" dirty="0">
                    <a:latin typeface="+mn-ea"/>
                    <a:sym typeface="Arial" panose="020B0604020202020204"/>
                  </a:rPr>
                  <a:t>您的内容打在这里，或者通过复制您的文本后</a:t>
                </a:r>
              </a:p>
            </p:txBody>
          </p:sp>
        </p:grpSp>
        <p:sp>
          <p:nvSpPr>
            <p:cNvPr id="58" name="矩形: 圆角 1">
              <a:extLst>
                <a:ext uri="{FF2B5EF4-FFF2-40B4-BE49-F238E27FC236}">
                  <a16:creationId xmlns:a16="http://schemas.microsoft.com/office/drawing/2014/main" id="{639AE3C6-FAF8-451B-81C1-92A49C09C28D}"/>
                </a:ext>
              </a:extLst>
            </p:cNvPr>
            <p:cNvSpPr/>
            <p:nvPr/>
          </p:nvSpPr>
          <p:spPr>
            <a:xfrm>
              <a:off x="5401703" y="947331"/>
              <a:ext cx="870857" cy="493486"/>
            </a:xfrm>
            <a:prstGeom prst="roundRect">
              <a:avLst/>
            </a:prstGeom>
            <a:solidFill>
              <a:srgbClr val="7CA98C"/>
            </a:solidFill>
            <a:ln>
              <a:noFill/>
            </a:ln>
            <a:effectLst>
              <a:outerShdw blurRad="63500" algn="ctr" rotWithShape="0">
                <a:prstClr val="black">
                  <a:alpha val="40000"/>
                </a:prstClr>
              </a:outerShdw>
            </a:effec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mn-ea"/>
                <a:sym typeface="Arial" panose="020B0604020202020204"/>
              </a:endParaRPr>
            </a:p>
          </p:txBody>
        </p:sp>
        <p:sp>
          <p:nvSpPr>
            <p:cNvPr id="59" name="文本框 17">
              <a:extLst>
                <a:ext uri="{FF2B5EF4-FFF2-40B4-BE49-F238E27FC236}">
                  <a16:creationId xmlns:a16="http://schemas.microsoft.com/office/drawing/2014/main" id="{070C1C27-B39D-4F06-97FC-895F9D8AE002}"/>
                </a:ext>
              </a:extLst>
            </p:cNvPr>
            <p:cNvSpPr txBox="1"/>
            <p:nvPr/>
          </p:nvSpPr>
          <p:spPr>
            <a:xfrm>
              <a:off x="5578029" y="961610"/>
              <a:ext cx="546945"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solidFill>
                    <a:schemeClr val="bg1"/>
                  </a:solidFill>
                  <a:latin typeface="+mn-ea"/>
                  <a:sym typeface="Arial" panose="020B0604020202020204"/>
                </a:rPr>
                <a:t>01</a:t>
              </a:r>
              <a:endParaRPr lang="zh-CN" altLang="en-US" sz="2400" dirty="0">
                <a:solidFill>
                  <a:schemeClr val="bg1"/>
                </a:solidFill>
                <a:latin typeface="+mn-ea"/>
                <a:sym typeface="Arial" panose="020B0604020202020204"/>
              </a:endParaRPr>
            </a:p>
          </p:txBody>
        </p:sp>
      </p:grpSp>
      <p:grpSp>
        <p:nvGrpSpPr>
          <p:cNvPr id="68" name="组合 67">
            <a:extLst>
              <a:ext uri="{FF2B5EF4-FFF2-40B4-BE49-F238E27FC236}">
                <a16:creationId xmlns:a16="http://schemas.microsoft.com/office/drawing/2014/main" id="{09D0BD20-15AB-448B-9224-5C2E065492BB}"/>
              </a:ext>
            </a:extLst>
          </p:cNvPr>
          <p:cNvGrpSpPr/>
          <p:nvPr/>
        </p:nvGrpSpPr>
        <p:grpSpPr>
          <a:xfrm>
            <a:off x="6865162" y="2582077"/>
            <a:ext cx="5185751" cy="1002384"/>
            <a:chOff x="5401703" y="533149"/>
            <a:chExt cx="5185751" cy="1002384"/>
          </a:xfrm>
        </p:grpSpPr>
        <p:grpSp>
          <p:nvGrpSpPr>
            <p:cNvPr id="69" name="4">
              <a:extLst>
                <a:ext uri="{FF2B5EF4-FFF2-40B4-BE49-F238E27FC236}">
                  <a16:creationId xmlns:a16="http://schemas.microsoft.com/office/drawing/2014/main" id="{523B8B21-566E-411D-9909-F848C83B9A2C}"/>
                </a:ext>
              </a:extLst>
            </p:cNvPr>
            <p:cNvGrpSpPr/>
            <p:nvPr/>
          </p:nvGrpSpPr>
          <p:grpSpPr>
            <a:xfrm>
              <a:off x="6436686" y="533149"/>
              <a:ext cx="4150768" cy="1002384"/>
              <a:chOff x="7023944" y="415314"/>
              <a:chExt cx="4150768" cy="1002384"/>
            </a:xfrm>
          </p:grpSpPr>
          <p:sp>
            <p:nvSpPr>
              <p:cNvPr id="72" name="文本框 18">
                <a:extLst>
                  <a:ext uri="{FF2B5EF4-FFF2-40B4-BE49-F238E27FC236}">
                    <a16:creationId xmlns:a16="http://schemas.microsoft.com/office/drawing/2014/main" id="{BFEE2A21-85DE-40A3-A15F-152E404F6F97}"/>
                  </a:ext>
                </a:extLst>
              </p:cNvPr>
              <p:cNvSpPr txBox="1"/>
              <p:nvPr/>
            </p:nvSpPr>
            <p:spPr>
              <a:xfrm>
                <a:off x="7352831" y="415314"/>
                <a:ext cx="1620957" cy="662554"/>
              </a:xfrm>
              <a:prstGeom prst="rect">
                <a:avLst/>
              </a:prstGeom>
              <a:noFill/>
            </p:spPr>
            <p:txBody>
              <a:bodyPr wrap="none" rtlCol="0">
                <a:spAutoFit/>
              </a:bodyPr>
              <a:lstStyle>
                <a:defPPr>
                  <a:defRPr lang="zh-CN"/>
                </a:defPPr>
                <a:lvl1pPr algn="ctr">
                  <a:lnSpc>
                    <a:spcPct val="150000"/>
                  </a:lnSpc>
                  <a:defRPr sz="2400">
                    <a:solidFill>
                      <a:schemeClr val="bg1"/>
                    </a:solidFill>
                    <a:latin typeface="微软雅黑" panose="020B0503020204020204" charset="-122"/>
                    <a:ea typeface="微软雅黑" panose="020B0503020204020204" charset="-122"/>
                  </a:defRPr>
                </a:lvl1pPr>
              </a:lstStyle>
              <a:p>
                <a:r>
                  <a:rPr lang="zh-CN" altLang="en-US" sz="28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rPr>
                  <a:t>读书分析</a:t>
                </a:r>
                <a:endParaRPr lang="zh-CN" altLang="en-US" sz="36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endParaRPr>
              </a:p>
            </p:txBody>
          </p:sp>
          <p:sp>
            <p:nvSpPr>
              <p:cNvPr id="73" name="矩形 72">
                <a:extLst>
                  <a:ext uri="{FF2B5EF4-FFF2-40B4-BE49-F238E27FC236}">
                    <a16:creationId xmlns:a16="http://schemas.microsoft.com/office/drawing/2014/main" id="{9217776F-3219-45CA-AA0A-E91C64E253D2}"/>
                  </a:ext>
                </a:extLst>
              </p:cNvPr>
              <p:cNvSpPr/>
              <p:nvPr/>
            </p:nvSpPr>
            <p:spPr>
              <a:xfrm flipH="1">
                <a:off x="7023944" y="1085299"/>
                <a:ext cx="4150768" cy="33239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200" kern="0" dirty="0">
                    <a:latin typeface="+mn-ea"/>
                    <a:sym typeface="Arial" panose="020B0604020202020204"/>
                  </a:rPr>
                  <a:t>您的内容打在这里，或者通过复制您的文本后</a:t>
                </a:r>
              </a:p>
            </p:txBody>
          </p:sp>
        </p:grpSp>
        <p:sp>
          <p:nvSpPr>
            <p:cNvPr id="70" name="矩形: 圆角 1">
              <a:extLst>
                <a:ext uri="{FF2B5EF4-FFF2-40B4-BE49-F238E27FC236}">
                  <a16:creationId xmlns:a16="http://schemas.microsoft.com/office/drawing/2014/main" id="{54ADF1DA-DC4E-4003-84EB-EDF8837E8A5B}"/>
                </a:ext>
              </a:extLst>
            </p:cNvPr>
            <p:cNvSpPr/>
            <p:nvPr/>
          </p:nvSpPr>
          <p:spPr>
            <a:xfrm>
              <a:off x="5401703" y="947331"/>
              <a:ext cx="870857" cy="493486"/>
            </a:xfrm>
            <a:prstGeom prst="roundRect">
              <a:avLst/>
            </a:prstGeom>
            <a:solidFill>
              <a:srgbClr val="7CA98C"/>
            </a:solidFill>
            <a:ln>
              <a:noFill/>
            </a:ln>
            <a:effectLst>
              <a:outerShdw blurRad="63500" algn="ctr" rotWithShape="0">
                <a:prstClr val="black">
                  <a:alpha val="40000"/>
                </a:prstClr>
              </a:outerShdw>
            </a:effec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mn-ea"/>
                <a:sym typeface="Arial" panose="020B0604020202020204"/>
              </a:endParaRPr>
            </a:p>
          </p:txBody>
        </p:sp>
        <p:sp>
          <p:nvSpPr>
            <p:cNvPr id="71" name="文本框 17">
              <a:extLst>
                <a:ext uri="{FF2B5EF4-FFF2-40B4-BE49-F238E27FC236}">
                  <a16:creationId xmlns:a16="http://schemas.microsoft.com/office/drawing/2014/main" id="{D39E29E1-A9C8-4101-B4B1-C6D8A526B104}"/>
                </a:ext>
              </a:extLst>
            </p:cNvPr>
            <p:cNvSpPr txBox="1"/>
            <p:nvPr/>
          </p:nvSpPr>
          <p:spPr>
            <a:xfrm>
              <a:off x="5578029" y="961610"/>
              <a:ext cx="492443"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a:solidFill>
                    <a:schemeClr val="bg1"/>
                  </a:solidFill>
                  <a:latin typeface="+mn-ea"/>
                  <a:sym typeface="Arial" panose="020B0604020202020204"/>
                </a:rPr>
                <a:t>02</a:t>
              </a:r>
              <a:endParaRPr lang="zh-CN" altLang="en-US" sz="2400" dirty="0">
                <a:solidFill>
                  <a:schemeClr val="bg1"/>
                </a:solidFill>
                <a:latin typeface="+mn-ea"/>
                <a:sym typeface="Arial" panose="020B0604020202020204"/>
              </a:endParaRPr>
            </a:p>
          </p:txBody>
        </p:sp>
      </p:grpSp>
      <p:grpSp>
        <p:nvGrpSpPr>
          <p:cNvPr id="74" name="组合 73">
            <a:extLst>
              <a:ext uri="{FF2B5EF4-FFF2-40B4-BE49-F238E27FC236}">
                <a16:creationId xmlns:a16="http://schemas.microsoft.com/office/drawing/2014/main" id="{5C6FAD77-02EA-4AB7-BB19-ABB24737829A}"/>
              </a:ext>
            </a:extLst>
          </p:cNvPr>
          <p:cNvGrpSpPr/>
          <p:nvPr/>
        </p:nvGrpSpPr>
        <p:grpSpPr>
          <a:xfrm>
            <a:off x="6865162" y="3734205"/>
            <a:ext cx="5185751" cy="981166"/>
            <a:chOff x="5401703" y="554367"/>
            <a:chExt cx="5185751" cy="981166"/>
          </a:xfrm>
        </p:grpSpPr>
        <p:grpSp>
          <p:nvGrpSpPr>
            <p:cNvPr id="75" name="4">
              <a:extLst>
                <a:ext uri="{FF2B5EF4-FFF2-40B4-BE49-F238E27FC236}">
                  <a16:creationId xmlns:a16="http://schemas.microsoft.com/office/drawing/2014/main" id="{BBA79692-E83D-4931-93BE-A5E93A59BED4}"/>
                </a:ext>
              </a:extLst>
            </p:cNvPr>
            <p:cNvGrpSpPr/>
            <p:nvPr/>
          </p:nvGrpSpPr>
          <p:grpSpPr>
            <a:xfrm>
              <a:off x="6436686" y="554367"/>
              <a:ext cx="4150768" cy="981166"/>
              <a:chOff x="7023944" y="436532"/>
              <a:chExt cx="4150768" cy="981166"/>
            </a:xfrm>
          </p:grpSpPr>
          <p:sp>
            <p:nvSpPr>
              <p:cNvPr id="78" name="文本框 18">
                <a:extLst>
                  <a:ext uri="{FF2B5EF4-FFF2-40B4-BE49-F238E27FC236}">
                    <a16:creationId xmlns:a16="http://schemas.microsoft.com/office/drawing/2014/main" id="{E5B921AD-DB15-4628-8BA1-943EE6B94314}"/>
                  </a:ext>
                </a:extLst>
              </p:cNvPr>
              <p:cNvSpPr txBox="1"/>
              <p:nvPr/>
            </p:nvSpPr>
            <p:spPr>
              <a:xfrm>
                <a:off x="7349624" y="436532"/>
                <a:ext cx="1620958" cy="662554"/>
              </a:xfrm>
              <a:prstGeom prst="rect">
                <a:avLst/>
              </a:prstGeom>
              <a:noFill/>
            </p:spPr>
            <p:txBody>
              <a:bodyPr wrap="none" rtlCol="0">
                <a:spAutoFit/>
              </a:bodyPr>
              <a:lstStyle>
                <a:defPPr>
                  <a:defRPr lang="zh-CN"/>
                </a:defPPr>
                <a:lvl1pPr algn="ctr">
                  <a:lnSpc>
                    <a:spcPct val="150000"/>
                  </a:lnSpc>
                  <a:defRPr sz="2400">
                    <a:solidFill>
                      <a:schemeClr val="bg1"/>
                    </a:solidFill>
                    <a:latin typeface="微软雅黑" panose="020B0503020204020204" charset="-122"/>
                    <a:ea typeface="微软雅黑" panose="020B0503020204020204" charset="-122"/>
                  </a:defRPr>
                </a:lvl1pPr>
              </a:lstStyle>
              <a:p>
                <a:r>
                  <a:rPr lang="zh-CN" altLang="en-US" sz="28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rPr>
                  <a:t>读书计划</a:t>
                </a:r>
                <a:endParaRPr lang="zh-CN" altLang="en-US" sz="36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endParaRPr>
              </a:p>
            </p:txBody>
          </p:sp>
          <p:sp>
            <p:nvSpPr>
              <p:cNvPr id="79" name="矩形 78">
                <a:extLst>
                  <a:ext uri="{FF2B5EF4-FFF2-40B4-BE49-F238E27FC236}">
                    <a16:creationId xmlns:a16="http://schemas.microsoft.com/office/drawing/2014/main" id="{3704FD25-A06E-4F89-8352-4B78014020CB}"/>
                  </a:ext>
                </a:extLst>
              </p:cNvPr>
              <p:cNvSpPr/>
              <p:nvPr/>
            </p:nvSpPr>
            <p:spPr>
              <a:xfrm flipH="1">
                <a:off x="7023944" y="1085299"/>
                <a:ext cx="4150768" cy="33239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200" kern="0" dirty="0">
                    <a:latin typeface="+mn-ea"/>
                    <a:sym typeface="Arial" panose="020B0604020202020204"/>
                  </a:rPr>
                  <a:t>您的内容打在这里，或者通过复制您的文本后</a:t>
                </a:r>
              </a:p>
            </p:txBody>
          </p:sp>
        </p:grpSp>
        <p:sp>
          <p:nvSpPr>
            <p:cNvPr id="76" name="矩形: 圆角 1">
              <a:extLst>
                <a:ext uri="{FF2B5EF4-FFF2-40B4-BE49-F238E27FC236}">
                  <a16:creationId xmlns:a16="http://schemas.microsoft.com/office/drawing/2014/main" id="{5F216366-7F68-45D7-BD71-F5D425C3253E}"/>
                </a:ext>
              </a:extLst>
            </p:cNvPr>
            <p:cNvSpPr/>
            <p:nvPr/>
          </p:nvSpPr>
          <p:spPr>
            <a:xfrm>
              <a:off x="5401703" y="947331"/>
              <a:ext cx="870857" cy="493486"/>
            </a:xfrm>
            <a:prstGeom prst="roundRect">
              <a:avLst/>
            </a:prstGeom>
            <a:solidFill>
              <a:srgbClr val="7CA98C"/>
            </a:solidFill>
            <a:ln>
              <a:noFill/>
            </a:ln>
            <a:effectLst>
              <a:outerShdw blurRad="63500" algn="ctr" rotWithShape="0">
                <a:prstClr val="black">
                  <a:alpha val="40000"/>
                </a:prstClr>
              </a:outerShdw>
            </a:effec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mn-ea"/>
                <a:sym typeface="Arial" panose="020B0604020202020204"/>
              </a:endParaRPr>
            </a:p>
          </p:txBody>
        </p:sp>
        <p:sp>
          <p:nvSpPr>
            <p:cNvPr id="77" name="文本框 17">
              <a:extLst>
                <a:ext uri="{FF2B5EF4-FFF2-40B4-BE49-F238E27FC236}">
                  <a16:creationId xmlns:a16="http://schemas.microsoft.com/office/drawing/2014/main" id="{2F7DC42D-4551-4930-8729-3B32F0DE4E75}"/>
                </a:ext>
              </a:extLst>
            </p:cNvPr>
            <p:cNvSpPr txBox="1"/>
            <p:nvPr/>
          </p:nvSpPr>
          <p:spPr>
            <a:xfrm>
              <a:off x="5578029" y="961610"/>
              <a:ext cx="492443"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solidFill>
                    <a:schemeClr val="bg1"/>
                  </a:solidFill>
                  <a:latin typeface="+mn-ea"/>
                  <a:sym typeface="Arial" panose="020B0604020202020204"/>
                </a:rPr>
                <a:t>03</a:t>
              </a:r>
              <a:endParaRPr lang="zh-CN" altLang="en-US" sz="2400" dirty="0">
                <a:solidFill>
                  <a:schemeClr val="bg1"/>
                </a:solidFill>
                <a:latin typeface="+mn-ea"/>
                <a:sym typeface="Arial" panose="020B0604020202020204"/>
              </a:endParaRPr>
            </a:p>
          </p:txBody>
        </p:sp>
      </p:grpSp>
      <p:grpSp>
        <p:nvGrpSpPr>
          <p:cNvPr id="50" name="组合 49">
            <a:extLst>
              <a:ext uri="{FF2B5EF4-FFF2-40B4-BE49-F238E27FC236}">
                <a16:creationId xmlns:a16="http://schemas.microsoft.com/office/drawing/2014/main" id="{9FF87AEE-F0D5-496D-9F48-B800ECA97268}"/>
              </a:ext>
            </a:extLst>
          </p:cNvPr>
          <p:cNvGrpSpPr/>
          <p:nvPr/>
        </p:nvGrpSpPr>
        <p:grpSpPr>
          <a:xfrm>
            <a:off x="6837420" y="4837912"/>
            <a:ext cx="5185751" cy="956606"/>
            <a:chOff x="5401703" y="578927"/>
            <a:chExt cx="5185751" cy="956606"/>
          </a:xfrm>
        </p:grpSpPr>
        <p:grpSp>
          <p:nvGrpSpPr>
            <p:cNvPr id="51" name="4">
              <a:extLst>
                <a:ext uri="{FF2B5EF4-FFF2-40B4-BE49-F238E27FC236}">
                  <a16:creationId xmlns:a16="http://schemas.microsoft.com/office/drawing/2014/main" id="{893719D7-F8DA-40B8-BEFD-D82824C93D49}"/>
                </a:ext>
              </a:extLst>
            </p:cNvPr>
            <p:cNvGrpSpPr/>
            <p:nvPr/>
          </p:nvGrpSpPr>
          <p:grpSpPr>
            <a:xfrm>
              <a:off x="6436686" y="578927"/>
              <a:ext cx="4150768" cy="956606"/>
              <a:chOff x="7023944" y="461092"/>
              <a:chExt cx="4150768" cy="956606"/>
            </a:xfrm>
          </p:grpSpPr>
          <p:sp>
            <p:nvSpPr>
              <p:cNvPr id="54" name="文本框 18">
                <a:extLst>
                  <a:ext uri="{FF2B5EF4-FFF2-40B4-BE49-F238E27FC236}">
                    <a16:creationId xmlns:a16="http://schemas.microsoft.com/office/drawing/2014/main" id="{39CE6274-278C-4210-B387-64ADC5D94742}"/>
                  </a:ext>
                </a:extLst>
              </p:cNvPr>
              <p:cNvSpPr txBox="1"/>
              <p:nvPr/>
            </p:nvSpPr>
            <p:spPr>
              <a:xfrm>
                <a:off x="7369926" y="461092"/>
                <a:ext cx="1620957" cy="662554"/>
              </a:xfrm>
              <a:prstGeom prst="rect">
                <a:avLst/>
              </a:prstGeom>
              <a:noFill/>
            </p:spPr>
            <p:txBody>
              <a:bodyPr wrap="none" rtlCol="0">
                <a:spAutoFit/>
              </a:bodyPr>
              <a:lstStyle>
                <a:defPPr>
                  <a:defRPr lang="zh-CN"/>
                </a:defPPr>
                <a:lvl1pPr algn="ctr">
                  <a:lnSpc>
                    <a:spcPct val="150000"/>
                  </a:lnSpc>
                  <a:defRPr sz="2400">
                    <a:solidFill>
                      <a:schemeClr val="bg1"/>
                    </a:solidFill>
                    <a:latin typeface="微软雅黑" panose="020B0503020204020204" charset="-122"/>
                    <a:ea typeface="微软雅黑" panose="020B0503020204020204" charset="-122"/>
                  </a:defRPr>
                </a:lvl1pPr>
              </a:lstStyle>
              <a:p>
                <a:r>
                  <a:rPr lang="zh-CN" altLang="en-US" sz="28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rPr>
                  <a:t>读书投资</a:t>
                </a:r>
              </a:p>
            </p:txBody>
          </p:sp>
          <p:sp>
            <p:nvSpPr>
              <p:cNvPr id="55" name="矩形 54">
                <a:extLst>
                  <a:ext uri="{FF2B5EF4-FFF2-40B4-BE49-F238E27FC236}">
                    <a16:creationId xmlns:a16="http://schemas.microsoft.com/office/drawing/2014/main" id="{E951695C-829C-4ECF-80FA-04B3C6B25175}"/>
                  </a:ext>
                </a:extLst>
              </p:cNvPr>
              <p:cNvSpPr/>
              <p:nvPr/>
            </p:nvSpPr>
            <p:spPr>
              <a:xfrm flipH="1">
                <a:off x="7023944" y="1085299"/>
                <a:ext cx="4150768" cy="33239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200" kern="0" dirty="0">
                    <a:latin typeface="+mn-ea"/>
                    <a:sym typeface="Arial" panose="020B0604020202020204"/>
                  </a:rPr>
                  <a:t>您的内容打在这里，或者通过复制您的文本后</a:t>
                </a:r>
              </a:p>
            </p:txBody>
          </p:sp>
        </p:grpSp>
        <p:sp>
          <p:nvSpPr>
            <p:cNvPr id="52" name="矩形: 圆角 1">
              <a:extLst>
                <a:ext uri="{FF2B5EF4-FFF2-40B4-BE49-F238E27FC236}">
                  <a16:creationId xmlns:a16="http://schemas.microsoft.com/office/drawing/2014/main" id="{A8B9543F-3946-4652-A7F5-8B72311B3CAC}"/>
                </a:ext>
              </a:extLst>
            </p:cNvPr>
            <p:cNvSpPr/>
            <p:nvPr/>
          </p:nvSpPr>
          <p:spPr>
            <a:xfrm>
              <a:off x="5401703" y="947331"/>
              <a:ext cx="870857" cy="493486"/>
            </a:xfrm>
            <a:prstGeom prst="roundRect">
              <a:avLst/>
            </a:prstGeom>
            <a:solidFill>
              <a:srgbClr val="7CA98C"/>
            </a:solidFill>
            <a:ln>
              <a:noFill/>
            </a:ln>
            <a:effectLst>
              <a:outerShdw blurRad="63500" algn="ctr" rotWithShape="0">
                <a:prstClr val="black">
                  <a:alpha val="40000"/>
                </a:prstClr>
              </a:outerShdw>
            </a:effec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mn-ea"/>
                <a:sym typeface="Arial" panose="020B0604020202020204"/>
              </a:endParaRPr>
            </a:p>
          </p:txBody>
        </p:sp>
        <p:sp>
          <p:nvSpPr>
            <p:cNvPr id="53" name="文本框 17">
              <a:extLst>
                <a:ext uri="{FF2B5EF4-FFF2-40B4-BE49-F238E27FC236}">
                  <a16:creationId xmlns:a16="http://schemas.microsoft.com/office/drawing/2014/main" id="{ABA5E9E4-A8B8-47BE-AC5E-C7544712ABE1}"/>
                </a:ext>
              </a:extLst>
            </p:cNvPr>
            <p:cNvSpPr txBox="1"/>
            <p:nvPr/>
          </p:nvSpPr>
          <p:spPr>
            <a:xfrm>
              <a:off x="5578029" y="961610"/>
              <a:ext cx="492443"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solidFill>
                    <a:schemeClr val="bg1"/>
                  </a:solidFill>
                  <a:latin typeface="+mn-ea"/>
                  <a:sym typeface="Arial" panose="020B0604020202020204"/>
                </a:rPr>
                <a:t>04</a:t>
              </a:r>
              <a:endParaRPr lang="zh-CN" altLang="en-US" sz="2400" dirty="0">
                <a:solidFill>
                  <a:schemeClr val="bg1"/>
                </a:solidFill>
                <a:latin typeface="+mn-ea"/>
                <a:sym typeface="Arial" panose="020B0604020202020204"/>
              </a:endParaRPr>
            </a:p>
          </p:txBody>
        </p:sp>
      </p:grpSp>
      <p:pic>
        <p:nvPicPr>
          <p:cNvPr id="36" name="图片 35">
            <a:extLst>
              <a:ext uri="{FF2B5EF4-FFF2-40B4-BE49-F238E27FC236}">
                <a16:creationId xmlns:a16="http://schemas.microsoft.com/office/drawing/2014/main" id="{89C246E3-F110-4A60-AA01-7C5AFA7D24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3575" y="4571368"/>
            <a:ext cx="4366992" cy="1968558"/>
          </a:xfrm>
          <a:prstGeom prst="rect">
            <a:avLst/>
          </a:prstGeom>
        </p:spPr>
      </p:pic>
    </p:spTree>
    <p:extLst>
      <p:ext uri="{BB962C8B-B14F-4D97-AF65-F5344CB8AC3E}">
        <p14:creationId xmlns:p14="http://schemas.microsoft.com/office/powerpoint/2010/main" val="3870349661"/>
      </p:ext>
    </p:ext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randombar(horizontal)">
                                      <p:cBhvr>
                                        <p:cTn id="12" dur="500"/>
                                        <p:tgtEl>
                                          <p:spTgt spid="39"/>
                                        </p:tgtEl>
                                      </p:cBhvr>
                                    </p:animEffect>
                                  </p:childTnLst>
                                </p:cTn>
                              </p:par>
                              <p:par>
                                <p:cTn id="13" presetID="14" presetClass="entr" presetSubtype="10" fill="hold" nodeType="with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randombar(horizontal)">
                                      <p:cBhvr>
                                        <p:cTn id="15" dur="500"/>
                                        <p:tgtEl>
                                          <p:spTgt spid="68"/>
                                        </p:tgtEl>
                                      </p:cBhvr>
                                    </p:animEffect>
                                  </p:childTnLst>
                                </p:cTn>
                              </p:par>
                              <p:par>
                                <p:cTn id="16" presetID="14" presetClass="entr" presetSubtype="10" fill="hold" nodeType="with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randombar(horizontal)">
                                      <p:cBhvr>
                                        <p:cTn id="18" dur="500"/>
                                        <p:tgtEl>
                                          <p:spTgt spid="74"/>
                                        </p:tgtEl>
                                      </p:cBhvr>
                                    </p:animEffect>
                                  </p:childTnLst>
                                </p:cTn>
                              </p:par>
                              <p:par>
                                <p:cTn id="19" presetID="14" presetClass="entr" presetSubtype="1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randombar(horizontal)">
                                      <p:cBhvr>
                                        <p:cTn id="21" dur="500"/>
                                        <p:tgtEl>
                                          <p:spTgt spid="50"/>
                                        </p:tgtEl>
                                      </p:cBhvr>
                                    </p:animEffect>
                                  </p:childTnLst>
                                </p:cTn>
                              </p:par>
                              <p:par>
                                <p:cTn id="22" presetID="10" presetClass="entr" presetSubtype="0"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10000" r="-10000"/>
          </a:stretch>
        </a:blipFill>
        <a:effectLst/>
      </p:bgPr>
    </p:bg>
    <p:spTree>
      <p:nvGrpSpPr>
        <p:cNvPr id="1" name=""/>
        <p:cNvGrpSpPr/>
        <p:nvPr/>
      </p:nvGrpSpPr>
      <p:grpSpPr>
        <a:xfrm>
          <a:off x="0" y="0"/>
          <a:ext cx="0" cy="0"/>
          <a:chOff x="0" y="0"/>
          <a:chExt cx="0" cy="0"/>
        </a:xfrm>
      </p:grpSpPr>
      <p:sp>
        <p:nvSpPr>
          <p:cNvPr id="2" name="矩形 1"/>
          <p:cNvSpPr/>
          <p:nvPr/>
        </p:nvSpPr>
        <p:spPr>
          <a:xfrm>
            <a:off x="4556579" y="0"/>
            <a:ext cx="3745592" cy="3760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5"/>
          <p:cNvSpPr>
            <a:spLocks/>
          </p:cNvSpPr>
          <p:nvPr/>
        </p:nvSpPr>
        <p:spPr bwMode="auto">
          <a:xfrm>
            <a:off x="2976072" y="2469488"/>
            <a:ext cx="6906606" cy="1828141"/>
          </a:xfrm>
          <a:custGeom>
            <a:avLst/>
            <a:gdLst>
              <a:gd name="T0" fmla="*/ 1531 w 4760"/>
              <a:gd name="T1" fmla="*/ 0 h 1417"/>
              <a:gd name="T2" fmla="*/ 0 w 4760"/>
              <a:gd name="T3" fmla="*/ 0 h 1417"/>
              <a:gd name="T4" fmla="*/ 0 w 4760"/>
              <a:gd name="T5" fmla="*/ 1417 h 1417"/>
              <a:gd name="T6" fmla="*/ 4760 w 4760"/>
              <a:gd name="T7" fmla="*/ 1417 h 1417"/>
              <a:gd name="T8" fmla="*/ 4760 w 4760"/>
              <a:gd name="T9" fmla="*/ 0 h 1417"/>
              <a:gd name="T10" fmla="*/ 3230 w 4760"/>
              <a:gd name="T11" fmla="*/ 0 h 1417"/>
            </a:gdLst>
            <a:ahLst/>
            <a:cxnLst>
              <a:cxn ang="0">
                <a:pos x="T0" y="T1"/>
              </a:cxn>
              <a:cxn ang="0">
                <a:pos x="T2" y="T3"/>
              </a:cxn>
              <a:cxn ang="0">
                <a:pos x="T4" y="T5"/>
              </a:cxn>
              <a:cxn ang="0">
                <a:pos x="T6" y="T7"/>
              </a:cxn>
              <a:cxn ang="0">
                <a:pos x="T8" y="T9"/>
              </a:cxn>
              <a:cxn ang="0">
                <a:pos x="T10" y="T11"/>
              </a:cxn>
            </a:cxnLst>
            <a:rect l="0" t="0" r="r" b="b"/>
            <a:pathLst>
              <a:path w="4760" h="1417">
                <a:moveTo>
                  <a:pt x="1531" y="0"/>
                </a:moveTo>
                <a:lnTo>
                  <a:pt x="0" y="0"/>
                </a:lnTo>
                <a:lnTo>
                  <a:pt x="0" y="1417"/>
                </a:lnTo>
                <a:lnTo>
                  <a:pt x="4760" y="1417"/>
                </a:lnTo>
                <a:lnTo>
                  <a:pt x="4760" y="0"/>
                </a:lnTo>
                <a:lnTo>
                  <a:pt x="3230" y="0"/>
                </a:lnTo>
              </a:path>
            </a:pathLst>
          </a:custGeom>
          <a:solidFill>
            <a:schemeClr val="accent2">
              <a:alpha val="89804"/>
            </a:schemeClr>
          </a:solidFill>
          <a:ln w="19050" cap="flat">
            <a:noFill/>
            <a:prstDash val="solid"/>
            <a:miter lim="800000"/>
            <a:headEnd/>
            <a:tailEnd/>
          </a:ln>
          <a:extLst/>
        </p:spPr>
        <p:txBody>
          <a:bodyPr vert="horz" wrap="square" lIns="91435" tIns="45717" rIns="91435" bIns="45717"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7" name="Freeform 5"/>
          <p:cNvSpPr>
            <a:spLocks/>
          </p:cNvSpPr>
          <p:nvPr/>
        </p:nvSpPr>
        <p:spPr bwMode="auto">
          <a:xfrm rot="10800000">
            <a:off x="3694490" y="1915210"/>
            <a:ext cx="5469770" cy="1540026"/>
          </a:xfrm>
          <a:custGeom>
            <a:avLst/>
            <a:gdLst>
              <a:gd name="T0" fmla="*/ 1531 w 4760"/>
              <a:gd name="T1" fmla="*/ 0 h 1417"/>
              <a:gd name="T2" fmla="*/ 0 w 4760"/>
              <a:gd name="T3" fmla="*/ 0 h 1417"/>
              <a:gd name="T4" fmla="*/ 0 w 4760"/>
              <a:gd name="T5" fmla="*/ 1417 h 1417"/>
              <a:gd name="T6" fmla="*/ 4760 w 4760"/>
              <a:gd name="T7" fmla="*/ 1417 h 1417"/>
              <a:gd name="T8" fmla="*/ 4760 w 4760"/>
              <a:gd name="T9" fmla="*/ 0 h 1417"/>
              <a:gd name="T10" fmla="*/ 3230 w 4760"/>
              <a:gd name="T11" fmla="*/ 0 h 1417"/>
            </a:gdLst>
            <a:ahLst/>
            <a:cxnLst>
              <a:cxn ang="0">
                <a:pos x="T0" y="T1"/>
              </a:cxn>
              <a:cxn ang="0">
                <a:pos x="T2" y="T3"/>
              </a:cxn>
              <a:cxn ang="0">
                <a:pos x="T4" y="T5"/>
              </a:cxn>
              <a:cxn ang="0">
                <a:pos x="T6" y="T7"/>
              </a:cxn>
              <a:cxn ang="0">
                <a:pos x="T8" y="T9"/>
              </a:cxn>
              <a:cxn ang="0">
                <a:pos x="T10" y="T11"/>
              </a:cxn>
            </a:cxnLst>
            <a:rect l="0" t="0" r="r" b="b"/>
            <a:pathLst>
              <a:path w="4760" h="1417">
                <a:moveTo>
                  <a:pt x="1531" y="0"/>
                </a:moveTo>
                <a:lnTo>
                  <a:pt x="0" y="0"/>
                </a:lnTo>
                <a:lnTo>
                  <a:pt x="0" y="1417"/>
                </a:lnTo>
                <a:lnTo>
                  <a:pt x="4760" y="1417"/>
                </a:lnTo>
                <a:lnTo>
                  <a:pt x="4760" y="0"/>
                </a:lnTo>
                <a:lnTo>
                  <a:pt x="3230" y="0"/>
                </a:lnTo>
              </a:path>
            </a:pathLst>
          </a:custGeom>
          <a:noFill/>
          <a:ln w="28575" cap="flat">
            <a:solidFill>
              <a:schemeClr val="bg2">
                <a:lumMod val="90000"/>
              </a:schemeClr>
            </a:solidFill>
            <a:prstDash val="solid"/>
            <a:miter lim="800000"/>
            <a:headEnd/>
            <a:tailEnd/>
          </a:ln>
          <a:extLst/>
        </p:spPr>
        <p:txBody>
          <a:bodyPr vert="horz" wrap="square" lIns="91435" tIns="45717" rIns="91435" bIns="45717"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8" name="文本框 7"/>
          <p:cNvSpPr txBox="1">
            <a:spLocks noChangeArrowheads="1"/>
          </p:cNvSpPr>
          <p:nvPr/>
        </p:nvSpPr>
        <p:spPr bwMode="auto">
          <a:xfrm>
            <a:off x="5234907" y="4460881"/>
            <a:ext cx="48245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44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rPr>
              <a:t>读书介绍</a:t>
            </a:r>
            <a:endParaRPr lang="zh-CN" altLang="en-US" sz="54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endParaRPr>
          </a:p>
        </p:txBody>
      </p:sp>
      <p:sp>
        <p:nvSpPr>
          <p:cNvPr id="9" name="文本框 8"/>
          <p:cNvSpPr txBox="1">
            <a:spLocks noChangeArrowheads="1"/>
          </p:cNvSpPr>
          <p:nvPr/>
        </p:nvSpPr>
        <p:spPr bwMode="auto">
          <a:xfrm>
            <a:off x="4419791" y="5364110"/>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01</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059943" y="2398673"/>
            <a:ext cx="2889133" cy="1969770"/>
          </a:xfrm>
          <a:prstGeom prst="rect">
            <a:avLst/>
          </a:prstGeom>
          <a:noFill/>
        </p:spPr>
        <p:txBody>
          <a:bodyPr wrap="square">
            <a:spAutoFit/>
          </a:bodyPr>
          <a:lstStyle/>
          <a:p>
            <a:pPr algn="ctr" fontAlgn="auto">
              <a:spcBef>
                <a:spcPts val="0"/>
              </a:spcBef>
              <a:spcAft>
                <a:spcPts val="0"/>
              </a:spcAft>
              <a:defRPr/>
            </a:pPr>
            <a:r>
              <a:rPr lang="en-US" altLang="zh-CN" sz="12200">
                <a:solidFill>
                  <a:schemeClr val="bg1"/>
                </a:solidFill>
                <a:latin typeface="Impact" panose="020B0806030902050204" pitchFamily="34" charset="0"/>
                <a:ea typeface="微软雅黑" panose="020B0503020204020204" pitchFamily="34" charset="-122"/>
              </a:rPr>
              <a:t>01</a:t>
            </a:r>
            <a:endParaRPr lang="zh-CN" altLang="en-US" sz="12200" dirty="0">
              <a:solidFill>
                <a:schemeClr val="bg1"/>
              </a:solidFill>
              <a:latin typeface="Impact" panose="020B0806030902050204" pitchFamily="34" charset="0"/>
              <a:ea typeface="微软雅黑" panose="020B0503020204020204" pitchFamily="34" charset="-122"/>
            </a:endParaRPr>
          </a:p>
        </p:txBody>
      </p:sp>
      <p:sp>
        <p:nvSpPr>
          <p:cNvPr id="11" name="文本框 8"/>
          <p:cNvSpPr txBox="1">
            <a:spLocks noChangeArrowheads="1"/>
          </p:cNvSpPr>
          <p:nvPr/>
        </p:nvSpPr>
        <p:spPr bwMode="auto">
          <a:xfrm>
            <a:off x="6648641" y="5374088"/>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02</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2" name="文本框 8"/>
          <p:cNvSpPr txBox="1">
            <a:spLocks noChangeArrowheads="1"/>
          </p:cNvSpPr>
          <p:nvPr/>
        </p:nvSpPr>
        <p:spPr bwMode="auto">
          <a:xfrm>
            <a:off x="4419791" y="5841267"/>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03</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3" name="文本框 8"/>
          <p:cNvSpPr txBox="1">
            <a:spLocks noChangeArrowheads="1"/>
          </p:cNvSpPr>
          <p:nvPr/>
        </p:nvSpPr>
        <p:spPr bwMode="auto">
          <a:xfrm>
            <a:off x="6648641" y="5851245"/>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04</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3497814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3" presetClass="entr" presetSubtype="3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p:bldP spid="9" grpId="0"/>
      <p:bldP spid="10" grpId="0"/>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 Box 7">
            <a:extLst>
              <a:ext uri="{FF2B5EF4-FFF2-40B4-BE49-F238E27FC236}">
                <a16:creationId xmlns:a16="http://schemas.microsoft.com/office/drawing/2014/main" id="{F6B89D64-B205-40B2-9553-9C6731CF9FB1}"/>
              </a:ext>
            </a:extLst>
          </p:cNvPr>
          <p:cNvSpPr txBox="1">
            <a:spLocks noChangeArrowheads="1"/>
          </p:cNvSpPr>
          <p:nvPr/>
        </p:nvSpPr>
        <p:spPr bwMode="auto">
          <a:xfrm>
            <a:off x="858309" y="2642809"/>
            <a:ext cx="3951193" cy="582542"/>
          </a:xfrm>
          <a:prstGeom prst="rect">
            <a:avLst/>
          </a:prstGeom>
          <a:noFill/>
          <a:ln w="9525">
            <a:noFill/>
            <a:miter lim="800000"/>
          </a:ln>
        </p:spPr>
        <p:txBody>
          <a:bodyPr wrap="square" lIns="64270" tIns="32136" rIns="64270" bIns="32136" anchor="ctr">
            <a:spAutoFit/>
          </a:bodyPr>
          <a:lstStyle/>
          <a:p>
            <a:pPr defTabSz="1529529">
              <a:defRPr/>
            </a:pPr>
            <a:r>
              <a:rPr lang="zh-CN" altLang="en-US" sz="1118" dirty="0">
                <a:solidFill>
                  <a:schemeClr val="tx1">
                    <a:lumMod val="50000"/>
                    <a:lumOff val="50000"/>
                  </a:schemeClr>
                </a:solidFill>
                <a:sym typeface="+mn-ea"/>
              </a:rPr>
              <a:t>用户可以在投影仪或者计算机上进行演示也可以将演示文稿打印出来制作成胶片以便应用到更广泛</a:t>
            </a:r>
            <a:r>
              <a:rPr lang="zh-CN" altLang="en-US" sz="1123"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片</a:t>
            </a:r>
            <a:endParaRPr lang="en-US" altLang="zh-CN" sz="1123"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a:p>
            <a:pPr defTabSz="1529529">
              <a:defRPr/>
            </a:pPr>
            <a:endParaRPr lang="en-US" altLang="zh-CN" sz="1123"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13" name="TextBox 27">
            <a:extLst>
              <a:ext uri="{FF2B5EF4-FFF2-40B4-BE49-F238E27FC236}">
                <a16:creationId xmlns:a16="http://schemas.microsoft.com/office/drawing/2014/main" id="{C24DBE5A-E96E-4683-B1E8-29D721549BF5}"/>
              </a:ext>
            </a:extLst>
          </p:cNvPr>
          <p:cNvSpPr txBox="1"/>
          <p:nvPr/>
        </p:nvSpPr>
        <p:spPr>
          <a:xfrm>
            <a:off x="844917" y="2071019"/>
            <a:ext cx="2855842" cy="528235"/>
          </a:xfrm>
          <a:prstGeom prst="rect">
            <a:avLst/>
          </a:prstGeom>
          <a:noFill/>
        </p:spPr>
        <p:txBody>
          <a:bodyPr lIns="96406" tIns="48203" rIns="96406" bIns="48203">
            <a:spAutoFit/>
          </a:bodyPr>
          <a:lstStyle/>
          <a:p>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cs typeface="文泉驿微米黑" panose="020B0606030804020204" pitchFamily="34" charset="-122"/>
              </a:rPr>
              <a:t>读书分析介绍</a:t>
            </a:r>
            <a:endParaRPr lang="zh-CN" altLang="en-US" sz="3600" b="1" dirty="0">
              <a:solidFill>
                <a:schemeClr val="tx1">
                  <a:lumMod val="65000"/>
                  <a:lumOff val="35000"/>
                </a:schemeClr>
              </a:solidFill>
              <a:latin typeface="微软雅黑" panose="020B0503020204020204" pitchFamily="34" charset="-122"/>
              <a:ea typeface="微软雅黑" panose="020B0503020204020204" pitchFamily="34" charset="-122"/>
              <a:cs typeface="文泉驿微米黑" panose="020B0606030804020204" pitchFamily="34" charset="-122"/>
            </a:endParaRPr>
          </a:p>
        </p:txBody>
      </p:sp>
      <p:grpSp>
        <p:nvGrpSpPr>
          <p:cNvPr id="14" name="Group 42">
            <a:extLst>
              <a:ext uri="{FF2B5EF4-FFF2-40B4-BE49-F238E27FC236}">
                <a16:creationId xmlns:a16="http://schemas.microsoft.com/office/drawing/2014/main" id="{34C6F4B4-93A4-4CCB-BA3B-D893402FD1A3}"/>
              </a:ext>
            </a:extLst>
          </p:cNvPr>
          <p:cNvGrpSpPr/>
          <p:nvPr/>
        </p:nvGrpSpPr>
        <p:grpSpPr bwMode="auto">
          <a:xfrm>
            <a:off x="1755572" y="4694531"/>
            <a:ext cx="3451785" cy="748758"/>
            <a:chOff x="8689521" y="2412324"/>
            <a:chExt cx="3274212" cy="710511"/>
          </a:xfrm>
        </p:grpSpPr>
        <p:sp>
          <p:nvSpPr>
            <p:cNvPr id="15" name="TextBox 43">
              <a:extLst>
                <a:ext uri="{FF2B5EF4-FFF2-40B4-BE49-F238E27FC236}">
                  <a16:creationId xmlns:a16="http://schemas.microsoft.com/office/drawing/2014/main" id="{BB0B4872-7C23-45F9-AE2C-664573356D93}"/>
                </a:ext>
              </a:extLst>
            </p:cNvPr>
            <p:cNvSpPr txBox="1"/>
            <p:nvPr/>
          </p:nvSpPr>
          <p:spPr>
            <a:xfrm>
              <a:off x="8689521" y="2412324"/>
              <a:ext cx="1206091" cy="293212"/>
            </a:xfrm>
            <a:prstGeom prst="rect">
              <a:avLst/>
            </a:prstGeom>
            <a:noFill/>
          </p:spPr>
          <p:txBody>
            <a:bodyPr wrap="none">
              <a:spAutoFit/>
            </a:bodyPr>
            <a:lstStyle/>
            <a:p>
              <a:pPr defTabSz="963657">
                <a:defRPr/>
              </a:pPr>
              <a:r>
                <a:rPr lang="zh-CN" altLang="en-US" sz="1408" dirty="0">
                  <a:solidFill>
                    <a:schemeClr val="tx1">
                      <a:lumMod val="65000"/>
                      <a:lumOff val="35000"/>
                    </a:schemeClr>
                  </a:solidFill>
                  <a:latin typeface="微软雅黑" panose="020B0503020204020204" charset="-122"/>
                  <a:ea typeface="微软雅黑" panose="020B0503020204020204" charset="-122"/>
                </a:rPr>
                <a:t>这里输入标题</a:t>
              </a:r>
              <a:endParaRPr lang="en-US" altLang="zh-CN" sz="1408" dirty="0">
                <a:solidFill>
                  <a:schemeClr val="tx1">
                    <a:lumMod val="65000"/>
                    <a:lumOff val="35000"/>
                  </a:schemeClr>
                </a:solidFill>
                <a:latin typeface="微软雅黑" panose="020B0503020204020204" charset="-122"/>
                <a:ea typeface="微软雅黑" panose="020B0503020204020204" charset="-122"/>
              </a:endParaRPr>
            </a:p>
          </p:txBody>
        </p:sp>
        <p:sp>
          <p:nvSpPr>
            <p:cNvPr id="16" name="Rectangle 44">
              <a:extLst>
                <a:ext uri="{FF2B5EF4-FFF2-40B4-BE49-F238E27FC236}">
                  <a16:creationId xmlns:a16="http://schemas.microsoft.com/office/drawing/2014/main" id="{A6AC46FD-1172-4E03-B839-B68824D7023F}"/>
                </a:ext>
              </a:extLst>
            </p:cNvPr>
            <p:cNvSpPr/>
            <p:nvPr/>
          </p:nvSpPr>
          <p:spPr>
            <a:xfrm>
              <a:off x="8689521" y="2661753"/>
              <a:ext cx="3274212" cy="461082"/>
            </a:xfrm>
            <a:prstGeom prst="rect">
              <a:avLst/>
            </a:prstGeom>
          </p:spPr>
          <p:txBody>
            <a:bodyPr>
              <a:spAutoFit/>
            </a:bodyPr>
            <a:lstStyle/>
            <a:p>
              <a:pPr algn="ctr">
                <a:lnSpc>
                  <a:spcPct val="120000"/>
                </a:lnSpc>
              </a:pPr>
              <a:r>
                <a:rPr lang="zh-CN" altLang="en-US" sz="1118" dirty="0">
                  <a:solidFill>
                    <a:schemeClr val="tx1">
                      <a:lumMod val="50000"/>
                      <a:lumOff val="50000"/>
                    </a:schemeClr>
                  </a:solidFill>
                  <a:sym typeface="+mn-ea"/>
                </a:rPr>
                <a:t>用户可以在投影仪或者计算机上进行演示也可以将演示文稿打印出来制作成胶片以便应用到更广泛</a:t>
              </a:r>
              <a:endParaRPr lang="en-US" altLang="zh-CN" sz="1123"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17" name="Group 45">
            <a:extLst>
              <a:ext uri="{FF2B5EF4-FFF2-40B4-BE49-F238E27FC236}">
                <a16:creationId xmlns:a16="http://schemas.microsoft.com/office/drawing/2014/main" id="{F1CB9289-0DBE-4F37-A065-4D661CDBAC4F}"/>
              </a:ext>
            </a:extLst>
          </p:cNvPr>
          <p:cNvGrpSpPr/>
          <p:nvPr/>
        </p:nvGrpSpPr>
        <p:grpSpPr bwMode="auto">
          <a:xfrm>
            <a:off x="1755572" y="5809563"/>
            <a:ext cx="3451785" cy="1044864"/>
            <a:chOff x="8689521" y="2412324"/>
            <a:chExt cx="3274212" cy="991493"/>
          </a:xfrm>
        </p:grpSpPr>
        <p:sp>
          <p:nvSpPr>
            <p:cNvPr id="18" name="TextBox 46">
              <a:extLst>
                <a:ext uri="{FF2B5EF4-FFF2-40B4-BE49-F238E27FC236}">
                  <a16:creationId xmlns:a16="http://schemas.microsoft.com/office/drawing/2014/main" id="{B86FE757-B63F-4A05-A731-DC31102CB646}"/>
                </a:ext>
              </a:extLst>
            </p:cNvPr>
            <p:cNvSpPr txBox="1"/>
            <p:nvPr/>
          </p:nvSpPr>
          <p:spPr>
            <a:xfrm>
              <a:off x="8689521" y="2412324"/>
              <a:ext cx="1206091" cy="293212"/>
            </a:xfrm>
            <a:prstGeom prst="rect">
              <a:avLst/>
            </a:prstGeom>
            <a:noFill/>
          </p:spPr>
          <p:txBody>
            <a:bodyPr wrap="none">
              <a:spAutoFit/>
            </a:bodyPr>
            <a:lstStyle/>
            <a:p>
              <a:pPr defTabSz="963657">
                <a:defRPr/>
              </a:pPr>
              <a:r>
                <a:rPr lang="zh-CN" altLang="en-US" sz="1408" dirty="0">
                  <a:solidFill>
                    <a:schemeClr val="tx1">
                      <a:lumMod val="65000"/>
                      <a:lumOff val="35000"/>
                    </a:schemeClr>
                  </a:solidFill>
                  <a:latin typeface="微软雅黑" panose="020B0503020204020204" charset="-122"/>
                  <a:ea typeface="微软雅黑" panose="020B0503020204020204" charset="-122"/>
                </a:rPr>
                <a:t>这里输入标题</a:t>
              </a:r>
              <a:endParaRPr lang="en-US" altLang="zh-CN" sz="1408" dirty="0">
                <a:solidFill>
                  <a:schemeClr val="tx1">
                    <a:lumMod val="65000"/>
                    <a:lumOff val="35000"/>
                  </a:schemeClr>
                </a:solidFill>
                <a:latin typeface="微软雅黑" panose="020B0503020204020204" charset="-122"/>
                <a:ea typeface="微软雅黑" panose="020B0503020204020204" charset="-122"/>
              </a:endParaRPr>
            </a:p>
          </p:txBody>
        </p:sp>
        <p:sp>
          <p:nvSpPr>
            <p:cNvPr id="19" name="Rectangle 47">
              <a:extLst>
                <a:ext uri="{FF2B5EF4-FFF2-40B4-BE49-F238E27FC236}">
                  <a16:creationId xmlns:a16="http://schemas.microsoft.com/office/drawing/2014/main" id="{3CBD24CB-646D-4B8F-97B0-03D4E204E3E4}"/>
                </a:ext>
              </a:extLst>
            </p:cNvPr>
            <p:cNvSpPr/>
            <p:nvPr/>
          </p:nvSpPr>
          <p:spPr>
            <a:xfrm>
              <a:off x="8689521" y="2661753"/>
              <a:ext cx="3274212" cy="742064"/>
            </a:xfrm>
            <a:prstGeom prst="rect">
              <a:avLst/>
            </a:prstGeom>
          </p:spPr>
          <p:txBody>
            <a:bodyPr>
              <a:spAutoFit/>
            </a:bodyPr>
            <a:lstStyle/>
            <a:p>
              <a:pPr defTabSz="1529529">
                <a:defRPr/>
              </a:pPr>
              <a:r>
                <a:rPr lang="zh-CN" altLang="en-US" sz="1118" dirty="0">
                  <a:solidFill>
                    <a:schemeClr val="tx1">
                      <a:lumMod val="50000"/>
                      <a:lumOff val="50000"/>
                    </a:schemeClr>
                  </a:solidFill>
                  <a:sym typeface="+mn-ea"/>
                </a:rPr>
                <a:t>用户可以在投影仪或者计算机上进行演示也可以将演示文稿打印出来制作成胶片以便应用到更广泛</a:t>
              </a:r>
              <a:endParaRPr lang="zh-CN" altLang="en-US" sz="1118" dirty="0">
                <a:solidFill>
                  <a:schemeClr val="tx1">
                    <a:lumMod val="50000"/>
                    <a:lumOff val="50000"/>
                  </a:schemeClr>
                </a:solidFill>
              </a:endParaRPr>
            </a:p>
            <a:p>
              <a:pPr defTabSz="1529529">
                <a:defRPr/>
              </a:pPr>
              <a:endParaRPr lang="en-US" altLang="zh-CN" sz="1123"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a:p>
              <a:pPr defTabSz="1529529">
                <a:defRPr/>
              </a:pPr>
              <a:endParaRPr lang="en-US" altLang="zh-CN" sz="1123"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20" name="Group 48">
            <a:extLst>
              <a:ext uri="{FF2B5EF4-FFF2-40B4-BE49-F238E27FC236}">
                <a16:creationId xmlns:a16="http://schemas.microsoft.com/office/drawing/2014/main" id="{32FF0124-8CE1-4904-820C-6A7152605E92}"/>
              </a:ext>
            </a:extLst>
          </p:cNvPr>
          <p:cNvGrpSpPr/>
          <p:nvPr/>
        </p:nvGrpSpPr>
        <p:grpSpPr bwMode="auto">
          <a:xfrm>
            <a:off x="1755572" y="3564432"/>
            <a:ext cx="3451785" cy="748756"/>
            <a:chOff x="8689521" y="2412324"/>
            <a:chExt cx="3274212" cy="710509"/>
          </a:xfrm>
        </p:grpSpPr>
        <p:sp>
          <p:nvSpPr>
            <p:cNvPr id="26" name="TextBox 49">
              <a:extLst>
                <a:ext uri="{FF2B5EF4-FFF2-40B4-BE49-F238E27FC236}">
                  <a16:creationId xmlns:a16="http://schemas.microsoft.com/office/drawing/2014/main" id="{F36B51F5-240C-4FEB-8296-5BEB7FD4B5E3}"/>
                </a:ext>
              </a:extLst>
            </p:cNvPr>
            <p:cNvSpPr txBox="1"/>
            <p:nvPr/>
          </p:nvSpPr>
          <p:spPr>
            <a:xfrm>
              <a:off x="8689521" y="2412324"/>
              <a:ext cx="1206091" cy="293211"/>
            </a:xfrm>
            <a:prstGeom prst="rect">
              <a:avLst/>
            </a:prstGeom>
            <a:noFill/>
          </p:spPr>
          <p:txBody>
            <a:bodyPr wrap="none">
              <a:spAutoFit/>
            </a:bodyPr>
            <a:lstStyle/>
            <a:p>
              <a:pPr defTabSz="963657">
                <a:defRPr/>
              </a:pPr>
              <a:r>
                <a:rPr lang="zh-CN" altLang="en-US" sz="1408" dirty="0">
                  <a:solidFill>
                    <a:schemeClr val="tx1">
                      <a:lumMod val="65000"/>
                      <a:lumOff val="35000"/>
                    </a:schemeClr>
                  </a:solidFill>
                  <a:latin typeface="微软雅黑" panose="020B0503020204020204" charset="-122"/>
                  <a:ea typeface="微软雅黑" panose="020B0503020204020204" charset="-122"/>
                </a:rPr>
                <a:t>这里输入标题</a:t>
              </a:r>
              <a:endParaRPr lang="en-US" altLang="zh-CN" sz="1408" dirty="0">
                <a:solidFill>
                  <a:schemeClr val="tx1">
                    <a:lumMod val="65000"/>
                    <a:lumOff val="35000"/>
                  </a:schemeClr>
                </a:solidFill>
                <a:latin typeface="微软雅黑" panose="020B0503020204020204" charset="-122"/>
                <a:ea typeface="微软雅黑" panose="020B0503020204020204" charset="-122"/>
              </a:endParaRPr>
            </a:p>
          </p:txBody>
        </p:sp>
        <p:sp>
          <p:nvSpPr>
            <p:cNvPr id="28" name="Rectangle 50">
              <a:extLst>
                <a:ext uri="{FF2B5EF4-FFF2-40B4-BE49-F238E27FC236}">
                  <a16:creationId xmlns:a16="http://schemas.microsoft.com/office/drawing/2014/main" id="{D94CAB9C-786E-4D4E-9EEB-A732416E84D3}"/>
                </a:ext>
              </a:extLst>
            </p:cNvPr>
            <p:cNvSpPr/>
            <p:nvPr/>
          </p:nvSpPr>
          <p:spPr>
            <a:xfrm>
              <a:off x="8689521" y="2661751"/>
              <a:ext cx="3274212" cy="461082"/>
            </a:xfrm>
            <a:prstGeom prst="rect">
              <a:avLst/>
            </a:prstGeom>
          </p:spPr>
          <p:txBody>
            <a:bodyPr>
              <a:spAutoFit/>
            </a:bodyPr>
            <a:lstStyle/>
            <a:p>
              <a:pPr algn="ctr">
                <a:lnSpc>
                  <a:spcPct val="120000"/>
                </a:lnSpc>
              </a:pPr>
              <a:r>
                <a:rPr lang="zh-CN" altLang="en-US" sz="1118" dirty="0">
                  <a:solidFill>
                    <a:schemeClr val="tx1">
                      <a:lumMod val="50000"/>
                      <a:lumOff val="50000"/>
                    </a:schemeClr>
                  </a:solidFill>
                  <a:sym typeface="+mn-ea"/>
                </a:rPr>
                <a:t>用户可以在投影仪或者计算机上进行演示也可以将演示文稿打印出来制作成胶片以便应用到更广泛</a:t>
              </a:r>
              <a:endParaRPr lang="en-US" altLang="zh-CN" sz="1123"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29" name="Group 1">
            <a:extLst>
              <a:ext uri="{FF2B5EF4-FFF2-40B4-BE49-F238E27FC236}">
                <a16:creationId xmlns:a16="http://schemas.microsoft.com/office/drawing/2014/main" id="{70A4C604-1D05-480D-8044-DF57D91E703D}"/>
              </a:ext>
            </a:extLst>
          </p:cNvPr>
          <p:cNvGrpSpPr/>
          <p:nvPr/>
        </p:nvGrpSpPr>
        <p:grpSpPr bwMode="auto">
          <a:xfrm>
            <a:off x="913552" y="5784448"/>
            <a:ext cx="749952" cy="755075"/>
            <a:chOff x="865882" y="5484912"/>
            <a:chExt cx="711213" cy="715677"/>
          </a:xfrm>
        </p:grpSpPr>
        <p:sp>
          <p:nvSpPr>
            <p:cNvPr id="30" name="Oval 19">
              <a:extLst>
                <a:ext uri="{FF2B5EF4-FFF2-40B4-BE49-F238E27FC236}">
                  <a16:creationId xmlns:a16="http://schemas.microsoft.com/office/drawing/2014/main" id="{FE9D11D7-EC01-4D93-8D3E-78488DA791CB}"/>
                </a:ext>
              </a:extLst>
            </p:cNvPr>
            <p:cNvSpPr/>
            <p:nvPr/>
          </p:nvSpPr>
          <p:spPr>
            <a:xfrm>
              <a:off x="865882" y="5484912"/>
              <a:ext cx="711213" cy="715677"/>
            </a:xfrm>
            <a:prstGeom prst="ellipse">
              <a:avLst/>
            </a:prstGeom>
            <a:solidFill>
              <a:srgbClr val="108136"/>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2370">
                <a:solidFill>
                  <a:schemeClr val="bg1"/>
                </a:solidFill>
              </a:endParaRPr>
            </a:p>
          </p:txBody>
        </p:sp>
        <p:grpSp>
          <p:nvGrpSpPr>
            <p:cNvPr id="31" name="Group 23">
              <a:extLst>
                <a:ext uri="{FF2B5EF4-FFF2-40B4-BE49-F238E27FC236}">
                  <a16:creationId xmlns:a16="http://schemas.microsoft.com/office/drawing/2014/main" id="{10F72A2B-3353-43FB-BA1C-82E687F52F8C}"/>
                </a:ext>
              </a:extLst>
            </p:cNvPr>
            <p:cNvGrpSpPr/>
            <p:nvPr/>
          </p:nvGrpSpPr>
          <p:grpSpPr>
            <a:xfrm>
              <a:off x="1049262" y="5673031"/>
              <a:ext cx="397627" cy="339438"/>
              <a:chOff x="3440113" y="1050925"/>
              <a:chExt cx="390525" cy="333376"/>
            </a:xfrm>
            <a:solidFill>
              <a:schemeClr val="bg1"/>
            </a:solidFill>
          </p:grpSpPr>
          <p:sp>
            <p:nvSpPr>
              <p:cNvPr id="32" name="Freeform 8">
                <a:extLst>
                  <a:ext uri="{FF2B5EF4-FFF2-40B4-BE49-F238E27FC236}">
                    <a16:creationId xmlns:a16="http://schemas.microsoft.com/office/drawing/2014/main" id="{C618FD1A-2C29-4156-80FD-EE1642F1D10C}"/>
                  </a:ext>
                </a:extLst>
              </p:cNvPr>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71388" tIns="85694" rIns="171388" bIns="85694"/>
              <a:lstStyle/>
              <a:p>
                <a:pPr defTabSz="963657">
                  <a:defRPr/>
                </a:pPr>
                <a:endParaRPr lang="en-US" sz="2531"/>
              </a:p>
            </p:txBody>
          </p:sp>
          <p:sp>
            <p:nvSpPr>
              <p:cNvPr id="33" name="Rectangle 9">
                <a:extLst>
                  <a:ext uri="{FF2B5EF4-FFF2-40B4-BE49-F238E27FC236}">
                    <a16:creationId xmlns:a16="http://schemas.microsoft.com/office/drawing/2014/main" id="{5E4BE055-AE32-4906-A6A7-077F23D5D72F}"/>
                  </a:ext>
                </a:extLst>
              </p:cNvPr>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1388" tIns="85694" rIns="171388" bIns="85694"/>
              <a:lstStyle/>
              <a:p>
                <a:pPr defTabSz="963657">
                  <a:defRPr/>
                </a:pPr>
                <a:endParaRPr lang="en-US" sz="2531"/>
              </a:p>
            </p:txBody>
          </p:sp>
          <p:sp>
            <p:nvSpPr>
              <p:cNvPr id="34" name="Freeform 10">
                <a:extLst>
                  <a:ext uri="{FF2B5EF4-FFF2-40B4-BE49-F238E27FC236}">
                    <a16:creationId xmlns:a16="http://schemas.microsoft.com/office/drawing/2014/main" id="{6C51E8F1-A3B4-4D0D-AA9D-AB18B7FE309E}"/>
                  </a:ext>
                </a:extLst>
              </p:cNvPr>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71388" tIns="85694" rIns="171388" bIns="85694"/>
              <a:lstStyle/>
              <a:p>
                <a:pPr defTabSz="963657">
                  <a:defRPr/>
                </a:pPr>
                <a:endParaRPr lang="en-US" sz="2531"/>
              </a:p>
            </p:txBody>
          </p:sp>
          <p:sp>
            <p:nvSpPr>
              <p:cNvPr id="35" name="Freeform 11">
                <a:extLst>
                  <a:ext uri="{FF2B5EF4-FFF2-40B4-BE49-F238E27FC236}">
                    <a16:creationId xmlns:a16="http://schemas.microsoft.com/office/drawing/2014/main" id="{36A7F7D7-582A-4135-82C0-73CA930B417F}"/>
                  </a:ext>
                </a:extLst>
              </p:cNvPr>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71388" tIns="85694" rIns="171388" bIns="85694"/>
              <a:lstStyle/>
              <a:p>
                <a:pPr defTabSz="963657">
                  <a:defRPr/>
                </a:pPr>
                <a:endParaRPr lang="en-US" sz="2531"/>
              </a:p>
            </p:txBody>
          </p:sp>
          <p:sp>
            <p:nvSpPr>
              <p:cNvPr id="36" name="Freeform 12">
                <a:extLst>
                  <a:ext uri="{FF2B5EF4-FFF2-40B4-BE49-F238E27FC236}">
                    <a16:creationId xmlns:a16="http://schemas.microsoft.com/office/drawing/2014/main" id="{16582DF3-6EE0-408C-A02A-E91EA9CEAA7C}"/>
                  </a:ext>
                </a:extLst>
              </p:cNvPr>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71388" tIns="85694" rIns="171388" bIns="85694"/>
              <a:lstStyle/>
              <a:p>
                <a:pPr defTabSz="963657">
                  <a:defRPr/>
                </a:pPr>
                <a:endParaRPr lang="en-US" sz="2531"/>
              </a:p>
            </p:txBody>
          </p:sp>
          <p:sp>
            <p:nvSpPr>
              <p:cNvPr id="37" name="Freeform 13">
                <a:extLst>
                  <a:ext uri="{FF2B5EF4-FFF2-40B4-BE49-F238E27FC236}">
                    <a16:creationId xmlns:a16="http://schemas.microsoft.com/office/drawing/2014/main" id="{03D0E888-5E63-40D7-9258-882FD25E3A91}"/>
                  </a:ext>
                </a:extLst>
              </p:cNvPr>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71388" tIns="85694" rIns="171388" bIns="85694"/>
              <a:lstStyle/>
              <a:p>
                <a:pPr defTabSz="963657">
                  <a:defRPr/>
                </a:pPr>
                <a:endParaRPr lang="en-US" sz="2531"/>
              </a:p>
            </p:txBody>
          </p:sp>
        </p:grpSp>
      </p:grpSp>
      <p:grpSp>
        <p:nvGrpSpPr>
          <p:cNvPr id="38" name="Group 3">
            <a:extLst>
              <a:ext uri="{FF2B5EF4-FFF2-40B4-BE49-F238E27FC236}">
                <a16:creationId xmlns:a16="http://schemas.microsoft.com/office/drawing/2014/main" id="{C17CBDA3-4F43-4D5B-9FED-2FC77D120BA4}"/>
              </a:ext>
            </a:extLst>
          </p:cNvPr>
          <p:cNvGrpSpPr/>
          <p:nvPr/>
        </p:nvGrpSpPr>
        <p:grpSpPr bwMode="auto">
          <a:xfrm>
            <a:off x="913552" y="4694193"/>
            <a:ext cx="749952" cy="755075"/>
            <a:chOff x="865882" y="4427420"/>
            <a:chExt cx="711213" cy="715677"/>
          </a:xfrm>
        </p:grpSpPr>
        <p:sp>
          <p:nvSpPr>
            <p:cNvPr id="39" name="Oval 16">
              <a:extLst>
                <a:ext uri="{FF2B5EF4-FFF2-40B4-BE49-F238E27FC236}">
                  <a16:creationId xmlns:a16="http://schemas.microsoft.com/office/drawing/2014/main" id="{62670CA1-E8DC-4D38-B25B-3CABBB0F8FE5}"/>
                </a:ext>
              </a:extLst>
            </p:cNvPr>
            <p:cNvSpPr/>
            <p:nvPr/>
          </p:nvSpPr>
          <p:spPr>
            <a:xfrm>
              <a:off x="865882" y="4427420"/>
              <a:ext cx="711213" cy="715677"/>
            </a:xfrm>
            <a:prstGeom prst="ellipse">
              <a:avLst/>
            </a:prstGeom>
            <a:solidFill>
              <a:srgbClr val="87AE1F"/>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2370" dirty="0">
                <a:solidFill>
                  <a:schemeClr val="bg1"/>
                </a:solidFill>
              </a:endParaRPr>
            </a:p>
          </p:txBody>
        </p:sp>
        <p:grpSp>
          <p:nvGrpSpPr>
            <p:cNvPr id="40" name="Group 34">
              <a:extLst>
                <a:ext uri="{FF2B5EF4-FFF2-40B4-BE49-F238E27FC236}">
                  <a16:creationId xmlns:a16="http://schemas.microsoft.com/office/drawing/2014/main" id="{4ADBB630-A129-4DC4-94AD-C2F28435F898}"/>
                </a:ext>
              </a:extLst>
            </p:cNvPr>
            <p:cNvGrpSpPr/>
            <p:nvPr/>
          </p:nvGrpSpPr>
          <p:grpSpPr>
            <a:xfrm>
              <a:off x="1042347" y="4589330"/>
              <a:ext cx="369512" cy="371872"/>
              <a:chOff x="3886200" y="3605213"/>
              <a:chExt cx="1243013" cy="1250950"/>
            </a:xfrm>
            <a:solidFill>
              <a:schemeClr val="bg1"/>
            </a:solidFill>
          </p:grpSpPr>
          <p:sp>
            <p:nvSpPr>
              <p:cNvPr id="41" name="Freeform 38">
                <a:extLst>
                  <a:ext uri="{FF2B5EF4-FFF2-40B4-BE49-F238E27FC236}">
                    <a16:creationId xmlns:a16="http://schemas.microsoft.com/office/drawing/2014/main" id="{E4980BD8-6EBD-4600-AEC5-11BFE80015DF}"/>
                  </a:ext>
                </a:extLst>
              </p:cNvPr>
              <p:cNvSpPr/>
              <p:nvPr/>
            </p:nvSpPr>
            <p:spPr bwMode="auto">
              <a:xfrm>
                <a:off x="4732338" y="3605213"/>
                <a:ext cx="174625" cy="263525"/>
              </a:xfrm>
              <a:custGeom>
                <a:avLst/>
                <a:gdLst>
                  <a:gd name="T0" fmla="*/ 23 w 46"/>
                  <a:gd name="T1" fmla="*/ 70 h 70"/>
                  <a:gd name="T2" fmla="*/ 46 w 46"/>
                  <a:gd name="T3" fmla="*/ 47 h 70"/>
                  <a:gd name="T4" fmla="*/ 46 w 46"/>
                  <a:gd name="T5" fmla="*/ 23 h 70"/>
                  <a:gd name="T6" fmla="*/ 23 w 46"/>
                  <a:gd name="T7" fmla="*/ 0 h 70"/>
                  <a:gd name="T8" fmla="*/ 0 w 46"/>
                  <a:gd name="T9" fmla="*/ 23 h 70"/>
                  <a:gd name="T10" fmla="*/ 0 w 46"/>
                  <a:gd name="T11" fmla="*/ 47 h 70"/>
                  <a:gd name="T12" fmla="*/ 23 w 46"/>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46" h="70">
                    <a:moveTo>
                      <a:pt x="23" y="70"/>
                    </a:moveTo>
                    <a:cubicBezTo>
                      <a:pt x="35" y="70"/>
                      <a:pt x="46" y="60"/>
                      <a:pt x="46" y="47"/>
                    </a:cubicBezTo>
                    <a:cubicBezTo>
                      <a:pt x="46" y="23"/>
                      <a:pt x="46" y="23"/>
                      <a:pt x="46" y="23"/>
                    </a:cubicBezTo>
                    <a:cubicBezTo>
                      <a:pt x="46" y="10"/>
                      <a:pt x="35" y="0"/>
                      <a:pt x="23" y="0"/>
                    </a:cubicBezTo>
                    <a:cubicBezTo>
                      <a:pt x="10" y="0"/>
                      <a:pt x="0" y="10"/>
                      <a:pt x="0" y="23"/>
                    </a:cubicBezTo>
                    <a:cubicBezTo>
                      <a:pt x="0" y="47"/>
                      <a:pt x="0" y="47"/>
                      <a:pt x="0" y="47"/>
                    </a:cubicBezTo>
                    <a:cubicBezTo>
                      <a:pt x="0" y="60"/>
                      <a:pt x="10" y="70"/>
                      <a:pt x="23"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71388" tIns="85694" rIns="171388" bIns="85694"/>
              <a:lstStyle/>
              <a:p>
                <a:pPr defTabSz="963657">
                  <a:defRPr/>
                </a:pPr>
                <a:endParaRPr lang="en-US" sz="2531"/>
              </a:p>
            </p:txBody>
          </p:sp>
          <p:sp>
            <p:nvSpPr>
              <p:cNvPr id="42" name="Freeform 39">
                <a:extLst>
                  <a:ext uri="{FF2B5EF4-FFF2-40B4-BE49-F238E27FC236}">
                    <a16:creationId xmlns:a16="http://schemas.microsoft.com/office/drawing/2014/main" id="{180D8393-5DC1-46F6-B40F-4D2320E246F6}"/>
                  </a:ext>
                </a:extLst>
              </p:cNvPr>
              <p:cNvSpPr>
                <a:spLocks noEditPoints="1"/>
              </p:cNvSpPr>
              <p:nvPr/>
            </p:nvSpPr>
            <p:spPr bwMode="auto">
              <a:xfrm>
                <a:off x="3886200" y="3751263"/>
                <a:ext cx="1243013" cy="1104900"/>
              </a:xfrm>
              <a:custGeom>
                <a:avLst/>
                <a:gdLst>
                  <a:gd name="T0" fmla="*/ 329 w 329"/>
                  <a:gd name="T1" fmla="*/ 1 h 294"/>
                  <a:gd name="T2" fmla="*/ 282 w 329"/>
                  <a:gd name="T3" fmla="*/ 1 h 294"/>
                  <a:gd name="T4" fmla="*/ 282 w 329"/>
                  <a:gd name="T5" fmla="*/ 13 h 294"/>
                  <a:gd name="T6" fmla="*/ 247 w 329"/>
                  <a:gd name="T7" fmla="*/ 48 h 294"/>
                  <a:gd name="T8" fmla="*/ 212 w 329"/>
                  <a:gd name="T9" fmla="*/ 13 h 294"/>
                  <a:gd name="T10" fmla="*/ 212 w 329"/>
                  <a:gd name="T11" fmla="*/ 1 h 294"/>
                  <a:gd name="T12" fmla="*/ 118 w 329"/>
                  <a:gd name="T13" fmla="*/ 1 h 294"/>
                  <a:gd name="T14" fmla="*/ 118 w 329"/>
                  <a:gd name="T15" fmla="*/ 13 h 294"/>
                  <a:gd name="T16" fmla="*/ 83 w 329"/>
                  <a:gd name="T17" fmla="*/ 48 h 294"/>
                  <a:gd name="T18" fmla="*/ 47 w 329"/>
                  <a:gd name="T19" fmla="*/ 13 h 294"/>
                  <a:gd name="T20" fmla="*/ 47 w 329"/>
                  <a:gd name="T21" fmla="*/ 1 h 294"/>
                  <a:gd name="T22" fmla="*/ 0 w 329"/>
                  <a:gd name="T23" fmla="*/ 0 h 294"/>
                  <a:gd name="T24" fmla="*/ 0 w 329"/>
                  <a:gd name="T25" fmla="*/ 294 h 294"/>
                  <a:gd name="T26" fmla="*/ 24 w 329"/>
                  <a:gd name="T27" fmla="*/ 294 h 294"/>
                  <a:gd name="T28" fmla="*/ 306 w 329"/>
                  <a:gd name="T29" fmla="*/ 294 h 294"/>
                  <a:gd name="T30" fmla="*/ 329 w 329"/>
                  <a:gd name="T31" fmla="*/ 294 h 294"/>
                  <a:gd name="T32" fmla="*/ 329 w 329"/>
                  <a:gd name="T33" fmla="*/ 1 h 294"/>
                  <a:gd name="T34" fmla="*/ 306 w 329"/>
                  <a:gd name="T35" fmla="*/ 271 h 294"/>
                  <a:gd name="T36" fmla="*/ 24 w 329"/>
                  <a:gd name="T37" fmla="*/ 271 h 294"/>
                  <a:gd name="T38" fmla="*/ 24 w 329"/>
                  <a:gd name="T39" fmla="*/ 83 h 294"/>
                  <a:gd name="T40" fmla="*/ 306 w 329"/>
                  <a:gd name="T41" fmla="*/ 83 h 294"/>
                  <a:gd name="T42" fmla="*/ 306 w 329"/>
                  <a:gd name="T43" fmla="*/ 27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9" h="294">
                    <a:moveTo>
                      <a:pt x="329" y="1"/>
                    </a:moveTo>
                    <a:cubicBezTo>
                      <a:pt x="282" y="1"/>
                      <a:pt x="282" y="1"/>
                      <a:pt x="282" y="1"/>
                    </a:cubicBezTo>
                    <a:cubicBezTo>
                      <a:pt x="282" y="13"/>
                      <a:pt x="282" y="13"/>
                      <a:pt x="282" y="13"/>
                    </a:cubicBezTo>
                    <a:cubicBezTo>
                      <a:pt x="282" y="32"/>
                      <a:pt x="266" y="48"/>
                      <a:pt x="247" y="48"/>
                    </a:cubicBezTo>
                    <a:cubicBezTo>
                      <a:pt x="228" y="48"/>
                      <a:pt x="212" y="32"/>
                      <a:pt x="212" y="13"/>
                    </a:cubicBezTo>
                    <a:cubicBezTo>
                      <a:pt x="212" y="1"/>
                      <a:pt x="212" y="1"/>
                      <a:pt x="212" y="1"/>
                    </a:cubicBezTo>
                    <a:cubicBezTo>
                      <a:pt x="118" y="1"/>
                      <a:pt x="118" y="1"/>
                      <a:pt x="118" y="1"/>
                    </a:cubicBezTo>
                    <a:cubicBezTo>
                      <a:pt x="118" y="13"/>
                      <a:pt x="118" y="13"/>
                      <a:pt x="118" y="13"/>
                    </a:cubicBezTo>
                    <a:cubicBezTo>
                      <a:pt x="118" y="32"/>
                      <a:pt x="102" y="48"/>
                      <a:pt x="83" y="48"/>
                    </a:cubicBezTo>
                    <a:cubicBezTo>
                      <a:pt x="63" y="48"/>
                      <a:pt x="47" y="32"/>
                      <a:pt x="47" y="13"/>
                    </a:cubicBezTo>
                    <a:cubicBezTo>
                      <a:pt x="47" y="1"/>
                      <a:pt x="47" y="1"/>
                      <a:pt x="47" y="1"/>
                    </a:cubicBezTo>
                    <a:cubicBezTo>
                      <a:pt x="0" y="0"/>
                      <a:pt x="0" y="0"/>
                      <a:pt x="0" y="0"/>
                    </a:cubicBezTo>
                    <a:cubicBezTo>
                      <a:pt x="0" y="294"/>
                      <a:pt x="0" y="294"/>
                      <a:pt x="0" y="294"/>
                    </a:cubicBezTo>
                    <a:cubicBezTo>
                      <a:pt x="24" y="294"/>
                      <a:pt x="24" y="294"/>
                      <a:pt x="24" y="294"/>
                    </a:cubicBezTo>
                    <a:cubicBezTo>
                      <a:pt x="306" y="294"/>
                      <a:pt x="306" y="294"/>
                      <a:pt x="306" y="294"/>
                    </a:cubicBezTo>
                    <a:cubicBezTo>
                      <a:pt x="329" y="294"/>
                      <a:pt x="329" y="294"/>
                      <a:pt x="329" y="294"/>
                    </a:cubicBezTo>
                    <a:lnTo>
                      <a:pt x="329" y="1"/>
                    </a:lnTo>
                    <a:close/>
                    <a:moveTo>
                      <a:pt x="306" y="271"/>
                    </a:moveTo>
                    <a:cubicBezTo>
                      <a:pt x="24" y="271"/>
                      <a:pt x="24" y="271"/>
                      <a:pt x="24" y="271"/>
                    </a:cubicBezTo>
                    <a:cubicBezTo>
                      <a:pt x="24" y="83"/>
                      <a:pt x="24" y="83"/>
                      <a:pt x="24" y="83"/>
                    </a:cubicBezTo>
                    <a:cubicBezTo>
                      <a:pt x="306" y="83"/>
                      <a:pt x="306" y="83"/>
                      <a:pt x="306" y="83"/>
                    </a:cubicBezTo>
                    <a:lnTo>
                      <a:pt x="306"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71388" tIns="85694" rIns="171388" bIns="85694"/>
              <a:lstStyle/>
              <a:p>
                <a:pPr defTabSz="963657">
                  <a:defRPr/>
                </a:pPr>
                <a:endParaRPr lang="en-US" sz="2531"/>
              </a:p>
            </p:txBody>
          </p:sp>
          <p:sp>
            <p:nvSpPr>
              <p:cNvPr id="43" name="Freeform 40">
                <a:extLst>
                  <a:ext uri="{FF2B5EF4-FFF2-40B4-BE49-F238E27FC236}">
                    <a16:creationId xmlns:a16="http://schemas.microsoft.com/office/drawing/2014/main" id="{8288C8C0-2542-4431-971E-26EBC722436F}"/>
                  </a:ext>
                </a:extLst>
              </p:cNvPr>
              <p:cNvSpPr/>
              <p:nvPr/>
            </p:nvSpPr>
            <p:spPr bwMode="auto">
              <a:xfrm>
                <a:off x="4108450" y="3605213"/>
                <a:ext cx="174625" cy="263525"/>
              </a:xfrm>
              <a:custGeom>
                <a:avLst/>
                <a:gdLst>
                  <a:gd name="T0" fmla="*/ 23 w 46"/>
                  <a:gd name="T1" fmla="*/ 70 h 70"/>
                  <a:gd name="T2" fmla="*/ 46 w 46"/>
                  <a:gd name="T3" fmla="*/ 47 h 70"/>
                  <a:gd name="T4" fmla="*/ 46 w 46"/>
                  <a:gd name="T5" fmla="*/ 23 h 70"/>
                  <a:gd name="T6" fmla="*/ 23 w 46"/>
                  <a:gd name="T7" fmla="*/ 0 h 70"/>
                  <a:gd name="T8" fmla="*/ 0 w 46"/>
                  <a:gd name="T9" fmla="*/ 23 h 70"/>
                  <a:gd name="T10" fmla="*/ 0 w 46"/>
                  <a:gd name="T11" fmla="*/ 47 h 70"/>
                  <a:gd name="T12" fmla="*/ 23 w 46"/>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46" h="70">
                    <a:moveTo>
                      <a:pt x="23" y="70"/>
                    </a:moveTo>
                    <a:cubicBezTo>
                      <a:pt x="36" y="70"/>
                      <a:pt x="46" y="60"/>
                      <a:pt x="46" y="47"/>
                    </a:cubicBezTo>
                    <a:cubicBezTo>
                      <a:pt x="46" y="23"/>
                      <a:pt x="46" y="23"/>
                      <a:pt x="46" y="23"/>
                    </a:cubicBezTo>
                    <a:cubicBezTo>
                      <a:pt x="46" y="10"/>
                      <a:pt x="36" y="0"/>
                      <a:pt x="23" y="0"/>
                    </a:cubicBezTo>
                    <a:cubicBezTo>
                      <a:pt x="10" y="0"/>
                      <a:pt x="0" y="10"/>
                      <a:pt x="0" y="23"/>
                    </a:cubicBezTo>
                    <a:cubicBezTo>
                      <a:pt x="0" y="47"/>
                      <a:pt x="0" y="47"/>
                      <a:pt x="0" y="47"/>
                    </a:cubicBezTo>
                    <a:cubicBezTo>
                      <a:pt x="0" y="60"/>
                      <a:pt x="10" y="70"/>
                      <a:pt x="23"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71388" tIns="85694" rIns="171388" bIns="85694"/>
              <a:lstStyle/>
              <a:p>
                <a:pPr defTabSz="963657">
                  <a:defRPr/>
                </a:pPr>
                <a:endParaRPr lang="en-US" sz="2531"/>
              </a:p>
            </p:txBody>
          </p:sp>
          <p:sp>
            <p:nvSpPr>
              <p:cNvPr id="44" name="Rectangle 41">
                <a:extLst>
                  <a:ext uri="{FF2B5EF4-FFF2-40B4-BE49-F238E27FC236}">
                    <a16:creationId xmlns:a16="http://schemas.microsoft.com/office/drawing/2014/main" id="{FA982027-94F6-43F8-A539-158CB9F5071B}"/>
                  </a:ext>
                </a:extLst>
              </p:cNvPr>
              <p:cNvSpPr>
                <a:spLocks noChangeArrowheads="1"/>
              </p:cNvSpPr>
              <p:nvPr/>
            </p:nvSpPr>
            <p:spPr bwMode="auto">
              <a:xfrm>
                <a:off x="4332288"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1388" tIns="85694" rIns="171388" bIns="85694"/>
              <a:lstStyle/>
              <a:p>
                <a:pPr defTabSz="963657">
                  <a:defRPr/>
                </a:pPr>
                <a:endParaRPr lang="en-US" sz="2531"/>
              </a:p>
            </p:txBody>
          </p:sp>
          <p:sp>
            <p:nvSpPr>
              <p:cNvPr id="45" name="Rectangle 42">
                <a:extLst>
                  <a:ext uri="{FF2B5EF4-FFF2-40B4-BE49-F238E27FC236}">
                    <a16:creationId xmlns:a16="http://schemas.microsoft.com/office/drawing/2014/main" id="{D53E0470-EED0-43B2-8D78-81741E21992D}"/>
                  </a:ext>
                </a:extLst>
              </p:cNvPr>
              <p:cNvSpPr>
                <a:spLocks noChangeArrowheads="1"/>
              </p:cNvSpPr>
              <p:nvPr/>
            </p:nvSpPr>
            <p:spPr bwMode="auto">
              <a:xfrm>
                <a:off x="4559300"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1388" tIns="85694" rIns="171388" bIns="85694"/>
              <a:lstStyle/>
              <a:p>
                <a:pPr defTabSz="963657">
                  <a:defRPr/>
                </a:pPr>
                <a:endParaRPr lang="en-US" sz="2531"/>
              </a:p>
            </p:txBody>
          </p:sp>
          <p:sp>
            <p:nvSpPr>
              <p:cNvPr id="46" name="Rectangle 43">
                <a:extLst>
                  <a:ext uri="{FF2B5EF4-FFF2-40B4-BE49-F238E27FC236}">
                    <a16:creationId xmlns:a16="http://schemas.microsoft.com/office/drawing/2014/main" id="{491F1340-C42B-4E58-A791-70162F681229}"/>
                  </a:ext>
                </a:extLst>
              </p:cNvPr>
              <p:cNvSpPr>
                <a:spLocks noChangeArrowheads="1"/>
              </p:cNvSpPr>
              <p:nvPr/>
            </p:nvSpPr>
            <p:spPr bwMode="auto">
              <a:xfrm>
                <a:off x="4767263"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1388" tIns="85694" rIns="171388" bIns="85694"/>
              <a:lstStyle/>
              <a:p>
                <a:pPr defTabSz="963657">
                  <a:defRPr/>
                </a:pPr>
                <a:endParaRPr lang="en-US" sz="2531"/>
              </a:p>
            </p:txBody>
          </p:sp>
          <p:sp>
            <p:nvSpPr>
              <p:cNvPr id="47" name="Rectangle 44">
                <a:extLst>
                  <a:ext uri="{FF2B5EF4-FFF2-40B4-BE49-F238E27FC236}">
                    <a16:creationId xmlns:a16="http://schemas.microsoft.com/office/drawing/2014/main" id="{70F65FEB-9AB6-4A1D-94A2-32F46B1AA5EA}"/>
                  </a:ext>
                </a:extLst>
              </p:cNvPr>
              <p:cNvSpPr>
                <a:spLocks noChangeArrowheads="1"/>
              </p:cNvSpPr>
              <p:nvPr/>
            </p:nvSpPr>
            <p:spPr bwMode="auto">
              <a:xfrm>
                <a:off x="4332288"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1388" tIns="85694" rIns="171388" bIns="85694"/>
              <a:lstStyle/>
              <a:p>
                <a:pPr defTabSz="963657">
                  <a:defRPr/>
                </a:pPr>
                <a:endParaRPr lang="en-US" sz="2531"/>
              </a:p>
            </p:txBody>
          </p:sp>
          <p:sp>
            <p:nvSpPr>
              <p:cNvPr id="48" name="Rectangle 45">
                <a:extLst>
                  <a:ext uri="{FF2B5EF4-FFF2-40B4-BE49-F238E27FC236}">
                    <a16:creationId xmlns:a16="http://schemas.microsoft.com/office/drawing/2014/main" id="{BF4C4565-2CA5-41D1-8AE7-4AA2626D1921}"/>
                  </a:ext>
                </a:extLst>
              </p:cNvPr>
              <p:cNvSpPr>
                <a:spLocks noChangeArrowheads="1"/>
              </p:cNvSpPr>
              <p:nvPr/>
            </p:nvSpPr>
            <p:spPr bwMode="auto">
              <a:xfrm>
                <a:off x="4559300"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1388" tIns="85694" rIns="171388" bIns="85694"/>
              <a:lstStyle/>
              <a:p>
                <a:pPr defTabSz="963657">
                  <a:defRPr/>
                </a:pPr>
                <a:endParaRPr lang="en-US" sz="2531"/>
              </a:p>
            </p:txBody>
          </p:sp>
          <p:sp>
            <p:nvSpPr>
              <p:cNvPr id="49" name="Rectangle 46">
                <a:extLst>
                  <a:ext uri="{FF2B5EF4-FFF2-40B4-BE49-F238E27FC236}">
                    <a16:creationId xmlns:a16="http://schemas.microsoft.com/office/drawing/2014/main" id="{8F9DBB3B-52F3-497D-9FD2-D364438CCB3D}"/>
                  </a:ext>
                </a:extLst>
              </p:cNvPr>
              <p:cNvSpPr>
                <a:spLocks noChangeArrowheads="1"/>
              </p:cNvSpPr>
              <p:nvPr/>
            </p:nvSpPr>
            <p:spPr bwMode="auto">
              <a:xfrm>
                <a:off x="4767263"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1388" tIns="85694" rIns="171388" bIns="85694"/>
              <a:lstStyle/>
              <a:p>
                <a:pPr defTabSz="963657">
                  <a:defRPr/>
                </a:pPr>
                <a:endParaRPr lang="en-US" sz="2531"/>
              </a:p>
            </p:txBody>
          </p:sp>
          <p:sp>
            <p:nvSpPr>
              <p:cNvPr id="50" name="Rectangle 47">
                <a:extLst>
                  <a:ext uri="{FF2B5EF4-FFF2-40B4-BE49-F238E27FC236}">
                    <a16:creationId xmlns:a16="http://schemas.microsoft.com/office/drawing/2014/main" id="{C249F275-C891-427E-B2C8-1AFE17EA3BE0}"/>
                  </a:ext>
                </a:extLst>
              </p:cNvPr>
              <p:cNvSpPr>
                <a:spLocks noChangeArrowheads="1"/>
              </p:cNvSpPr>
              <p:nvPr/>
            </p:nvSpPr>
            <p:spPr bwMode="auto">
              <a:xfrm>
                <a:off x="4332288"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1388" tIns="85694" rIns="171388" bIns="85694"/>
              <a:lstStyle/>
              <a:p>
                <a:pPr defTabSz="963657">
                  <a:defRPr/>
                </a:pPr>
                <a:endParaRPr lang="en-US" sz="2531"/>
              </a:p>
            </p:txBody>
          </p:sp>
          <p:sp>
            <p:nvSpPr>
              <p:cNvPr id="51" name="Rectangle 48">
                <a:extLst>
                  <a:ext uri="{FF2B5EF4-FFF2-40B4-BE49-F238E27FC236}">
                    <a16:creationId xmlns:a16="http://schemas.microsoft.com/office/drawing/2014/main" id="{297EB409-6A3D-4B94-8112-B0C7C8081CDB}"/>
                  </a:ext>
                </a:extLst>
              </p:cNvPr>
              <p:cNvSpPr>
                <a:spLocks noChangeArrowheads="1"/>
              </p:cNvSpPr>
              <p:nvPr/>
            </p:nvSpPr>
            <p:spPr bwMode="auto">
              <a:xfrm>
                <a:off x="4108450" y="4364038"/>
                <a:ext cx="141288"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1388" tIns="85694" rIns="171388" bIns="85694"/>
              <a:lstStyle/>
              <a:p>
                <a:pPr defTabSz="963657">
                  <a:defRPr/>
                </a:pPr>
                <a:endParaRPr lang="en-US" sz="2531"/>
              </a:p>
            </p:txBody>
          </p:sp>
          <p:sp>
            <p:nvSpPr>
              <p:cNvPr id="52" name="Rectangle 49">
                <a:extLst>
                  <a:ext uri="{FF2B5EF4-FFF2-40B4-BE49-F238E27FC236}">
                    <a16:creationId xmlns:a16="http://schemas.microsoft.com/office/drawing/2014/main" id="{F2E085C0-5EA4-48D0-A199-B0B3FD065E01}"/>
                  </a:ext>
                </a:extLst>
              </p:cNvPr>
              <p:cNvSpPr>
                <a:spLocks noChangeArrowheads="1"/>
              </p:cNvSpPr>
              <p:nvPr/>
            </p:nvSpPr>
            <p:spPr bwMode="auto">
              <a:xfrm>
                <a:off x="4108450" y="4570413"/>
                <a:ext cx="141288"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1388" tIns="85694" rIns="171388" bIns="85694"/>
              <a:lstStyle/>
              <a:p>
                <a:pPr defTabSz="963657">
                  <a:defRPr/>
                </a:pPr>
                <a:endParaRPr lang="en-US" sz="2531"/>
              </a:p>
            </p:txBody>
          </p:sp>
          <p:sp>
            <p:nvSpPr>
              <p:cNvPr id="53" name="Rectangle 50">
                <a:extLst>
                  <a:ext uri="{FF2B5EF4-FFF2-40B4-BE49-F238E27FC236}">
                    <a16:creationId xmlns:a16="http://schemas.microsoft.com/office/drawing/2014/main" id="{223033D7-18D3-465B-9989-46088F6C1C30}"/>
                  </a:ext>
                </a:extLst>
              </p:cNvPr>
              <p:cNvSpPr>
                <a:spLocks noChangeArrowheads="1"/>
              </p:cNvSpPr>
              <p:nvPr/>
            </p:nvSpPr>
            <p:spPr bwMode="auto">
              <a:xfrm>
                <a:off x="4559300"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1388" tIns="85694" rIns="171388" bIns="85694"/>
              <a:lstStyle/>
              <a:p>
                <a:pPr defTabSz="963657">
                  <a:defRPr/>
                </a:pPr>
                <a:endParaRPr lang="en-US" sz="2531"/>
              </a:p>
            </p:txBody>
          </p:sp>
          <p:sp>
            <p:nvSpPr>
              <p:cNvPr id="54" name="Rectangle 51">
                <a:extLst>
                  <a:ext uri="{FF2B5EF4-FFF2-40B4-BE49-F238E27FC236}">
                    <a16:creationId xmlns:a16="http://schemas.microsoft.com/office/drawing/2014/main" id="{CB680706-79DA-43FA-8BF7-097336FB3E9B}"/>
                  </a:ext>
                </a:extLst>
              </p:cNvPr>
              <p:cNvSpPr>
                <a:spLocks noChangeArrowheads="1"/>
              </p:cNvSpPr>
              <p:nvPr/>
            </p:nvSpPr>
            <p:spPr bwMode="auto">
              <a:xfrm>
                <a:off x="4767263"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1388" tIns="85694" rIns="171388" bIns="85694"/>
              <a:lstStyle/>
              <a:p>
                <a:pPr defTabSz="963657">
                  <a:defRPr/>
                </a:pPr>
                <a:endParaRPr lang="en-US" sz="2531"/>
              </a:p>
            </p:txBody>
          </p:sp>
        </p:grpSp>
      </p:grpSp>
      <p:grpSp>
        <p:nvGrpSpPr>
          <p:cNvPr id="55" name="Group 6">
            <a:extLst>
              <a:ext uri="{FF2B5EF4-FFF2-40B4-BE49-F238E27FC236}">
                <a16:creationId xmlns:a16="http://schemas.microsoft.com/office/drawing/2014/main" id="{7497250F-9E2E-45EF-B15F-7EACB71B5838}"/>
              </a:ext>
            </a:extLst>
          </p:cNvPr>
          <p:cNvGrpSpPr/>
          <p:nvPr/>
        </p:nvGrpSpPr>
        <p:grpSpPr bwMode="auto">
          <a:xfrm>
            <a:off x="913552" y="3554381"/>
            <a:ext cx="749952" cy="755075"/>
            <a:chOff x="865882" y="3369928"/>
            <a:chExt cx="711213" cy="715677"/>
          </a:xfrm>
        </p:grpSpPr>
        <p:sp>
          <p:nvSpPr>
            <p:cNvPr id="56" name="Oval 10">
              <a:extLst>
                <a:ext uri="{FF2B5EF4-FFF2-40B4-BE49-F238E27FC236}">
                  <a16:creationId xmlns:a16="http://schemas.microsoft.com/office/drawing/2014/main" id="{9C20B3D0-9184-470C-A7AA-6AFBDEDE3DFE}"/>
                </a:ext>
              </a:extLst>
            </p:cNvPr>
            <p:cNvSpPr/>
            <p:nvPr/>
          </p:nvSpPr>
          <p:spPr>
            <a:xfrm>
              <a:off x="865882" y="3369928"/>
              <a:ext cx="711213" cy="715677"/>
            </a:xfrm>
            <a:prstGeom prst="ellipse">
              <a:avLst/>
            </a:prstGeom>
            <a:solidFill>
              <a:srgbClr val="108136"/>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2370">
                <a:solidFill>
                  <a:schemeClr val="bg1"/>
                </a:solidFill>
              </a:endParaRPr>
            </a:p>
          </p:txBody>
        </p:sp>
        <p:grpSp>
          <p:nvGrpSpPr>
            <p:cNvPr id="57" name="Group 82">
              <a:extLst>
                <a:ext uri="{FF2B5EF4-FFF2-40B4-BE49-F238E27FC236}">
                  <a16:creationId xmlns:a16="http://schemas.microsoft.com/office/drawing/2014/main" id="{FA6A76B2-4802-469E-AC23-6AB312FA3FC2}"/>
                </a:ext>
              </a:extLst>
            </p:cNvPr>
            <p:cNvGrpSpPr/>
            <p:nvPr/>
          </p:nvGrpSpPr>
          <p:grpSpPr>
            <a:xfrm>
              <a:off x="1060072" y="3534491"/>
              <a:ext cx="366179" cy="377109"/>
              <a:chOff x="3681413" y="3632200"/>
              <a:chExt cx="638175" cy="657225"/>
            </a:xfrm>
            <a:solidFill>
              <a:schemeClr val="bg1"/>
            </a:solidFill>
          </p:grpSpPr>
          <p:sp>
            <p:nvSpPr>
              <p:cNvPr id="58" name="Freeform 14">
                <a:extLst>
                  <a:ext uri="{FF2B5EF4-FFF2-40B4-BE49-F238E27FC236}">
                    <a16:creationId xmlns:a16="http://schemas.microsoft.com/office/drawing/2014/main" id="{63E4AE6F-A010-4EEC-A4BB-B54E637B5FA8}"/>
                  </a:ext>
                </a:extLst>
              </p:cNvPr>
              <p:cNvSpPr>
                <a:spLocks noEditPoints="1"/>
              </p:cNvSpPr>
              <p:nvPr/>
            </p:nvSpPr>
            <p:spPr bwMode="auto">
              <a:xfrm>
                <a:off x="3976688" y="3681413"/>
                <a:ext cx="342900" cy="533400"/>
              </a:xfrm>
              <a:custGeom>
                <a:avLst/>
                <a:gdLst/>
                <a:ahLst/>
                <a:cxnLst>
                  <a:cxn ang="0">
                    <a:pos x="135" y="53"/>
                  </a:cxn>
                  <a:cxn ang="0">
                    <a:pos x="134" y="52"/>
                  </a:cxn>
                  <a:cxn ang="0">
                    <a:pos x="121" y="47"/>
                  </a:cxn>
                  <a:cxn ang="0">
                    <a:pos x="112" y="56"/>
                  </a:cxn>
                  <a:cxn ang="0">
                    <a:pos x="103" y="46"/>
                  </a:cxn>
                  <a:cxn ang="0">
                    <a:pos x="103" y="46"/>
                  </a:cxn>
                  <a:cxn ang="0">
                    <a:pos x="91" y="52"/>
                  </a:cxn>
                  <a:cxn ang="0">
                    <a:pos x="88" y="53"/>
                  </a:cxn>
                  <a:cxn ang="0">
                    <a:pos x="71" y="55"/>
                  </a:cxn>
                  <a:cxn ang="0">
                    <a:pos x="29" y="9"/>
                  </a:cxn>
                  <a:cxn ang="0">
                    <a:pos x="22" y="2"/>
                  </a:cxn>
                  <a:cxn ang="0">
                    <a:pos x="18" y="1"/>
                  </a:cxn>
                  <a:cxn ang="0">
                    <a:pos x="10" y="2"/>
                  </a:cxn>
                  <a:cxn ang="0">
                    <a:pos x="3" y="21"/>
                  </a:cxn>
                  <a:cxn ang="0">
                    <a:pos x="12" y="36"/>
                  </a:cxn>
                  <a:cxn ang="0">
                    <a:pos x="16" y="41"/>
                  </a:cxn>
                  <a:cxn ang="0">
                    <a:pos x="63" y="82"/>
                  </a:cxn>
                  <a:cxn ang="0">
                    <a:pos x="75" y="84"/>
                  </a:cxn>
                  <a:cxn ang="0">
                    <a:pos x="75" y="158"/>
                  </a:cxn>
                  <a:cxn ang="0">
                    <a:pos x="77" y="168"/>
                  </a:cxn>
                  <a:cxn ang="0">
                    <a:pos x="77" y="170"/>
                  </a:cxn>
                  <a:cxn ang="0">
                    <a:pos x="77" y="305"/>
                  </a:cxn>
                  <a:cxn ang="0">
                    <a:pos x="93" y="321"/>
                  </a:cxn>
                  <a:cxn ang="0">
                    <a:pos x="110" y="305"/>
                  </a:cxn>
                  <a:cxn ang="0">
                    <a:pos x="110" y="190"/>
                  </a:cxn>
                  <a:cxn ang="0">
                    <a:pos x="112" y="190"/>
                  </a:cxn>
                  <a:cxn ang="0">
                    <a:pos x="112" y="190"/>
                  </a:cxn>
                  <a:cxn ang="0">
                    <a:pos x="112" y="305"/>
                  </a:cxn>
                  <a:cxn ang="0">
                    <a:pos x="129" y="321"/>
                  </a:cxn>
                  <a:cxn ang="0">
                    <a:pos x="129" y="321"/>
                  </a:cxn>
                  <a:cxn ang="0">
                    <a:pos x="146" y="305"/>
                  </a:cxn>
                  <a:cxn ang="0">
                    <a:pos x="146" y="173"/>
                  </a:cxn>
                  <a:cxn ang="0">
                    <a:pos x="149" y="175"/>
                  </a:cxn>
                  <a:cxn ang="0">
                    <a:pos x="155" y="177"/>
                  </a:cxn>
                  <a:cxn ang="0">
                    <a:pos x="168" y="170"/>
                  </a:cxn>
                  <a:cxn ang="0">
                    <a:pos x="135" y="53"/>
                  </a:cxn>
                  <a:cxn ang="0">
                    <a:pos x="112" y="127"/>
                  </a:cxn>
                  <a:cxn ang="0">
                    <a:pos x="112" y="127"/>
                  </a:cxn>
                  <a:cxn ang="0">
                    <a:pos x="103" y="115"/>
                  </a:cxn>
                  <a:cxn ang="0">
                    <a:pos x="112" y="57"/>
                  </a:cxn>
                  <a:cxn ang="0">
                    <a:pos x="112" y="57"/>
                  </a:cxn>
                  <a:cxn ang="0">
                    <a:pos x="121" y="115"/>
                  </a:cxn>
                  <a:cxn ang="0">
                    <a:pos x="112" y="127"/>
                  </a:cxn>
                  <a:cxn ang="0">
                    <a:pos x="149" y="143"/>
                  </a:cxn>
                  <a:cxn ang="0">
                    <a:pos x="149" y="103"/>
                  </a:cxn>
                  <a:cxn ang="0">
                    <a:pos x="149" y="143"/>
                  </a:cxn>
                  <a:cxn ang="0">
                    <a:pos x="149" y="143"/>
                  </a:cxn>
                  <a:cxn ang="0">
                    <a:pos x="149" y="143"/>
                  </a:cxn>
                </a:cxnLst>
                <a:rect l="0" t="0" r="r" b="b"/>
                <a:pathLst>
                  <a:path w="207" h="321">
                    <a:moveTo>
                      <a:pt x="135" y="53"/>
                    </a:moveTo>
                    <a:cubicBezTo>
                      <a:pt x="135" y="53"/>
                      <a:pt x="134" y="52"/>
                      <a:pt x="134" y="52"/>
                    </a:cubicBezTo>
                    <a:cubicBezTo>
                      <a:pt x="130" y="50"/>
                      <a:pt x="126" y="48"/>
                      <a:pt x="121" y="47"/>
                    </a:cubicBezTo>
                    <a:cubicBezTo>
                      <a:pt x="112" y="56"/>
                      <a:pt x="112" y="56"/>
                      <a:pt x="112" y="56"/>
                    </a:cubicBezTo>
                    <a:cubicBezTo>
                      <a:pt x="103" y="46"/>
                      <a:pt x="103" y="46"/>
                      <a:pt x="103" y="46"/>
                    </a:cubicBezTo>
                    <a:cubicBezTo>
                      <a:pt x="103" y="46"/>
                      <a:pt x="103" y="46"/>
                      <a:pt x="103" y="46"/>
                    </a:cubicBezTo>
                    <a:cubicBezTo>
                      <a:pt x="99" y="48"/>
                      <a:pt x="95" y="49"/>
                      <a:pt x="91" y="52"/>
                    </a:cubicBezTo>
                    <a:cubicBezTo>
                      <a:pt x="90" y="52"/>
                      <a:pt x="89" y="52"/>
                      <a:pt x="88" y="53"/>
                    </a:cubicBezTo>
                    <a:cubicBezTo>
                      <a:pt x="82" y="56"/>
                      <a:pt x="77" y="57"/>
                      <a:pt x="71" y="55"/>
                    </a:cubicBezTo>
                    <a:cubicBezTo>
                      <a:pt x="52" y="49"/>
                      <a:pt x="34" y="19"/>
                      <a:pt x="29" y="9"/>
                    </a:cubicBezTo>
                    <a:cubicBezTo>
                      <a:pt x="27" y="6"/>
                      <a:pt x="25" y="4"/>
                      <a:pt x="22" y="2"/>
                    </a:cubicBezTo>
                    <a:cubicBezTo>
                      <a:pt x="18" y="1"/>
                      <a:pt x="18" y="1"/>
                      <a:pt x="18" y="1"/>
                    </a:cubicBezTo>
                    <a:cubicBezTo>
                      <a:pt x="16" y="0"/>
                      <a:pt x="13" y="1"/>
                      <a:pt x="10" y="2"/>
                    </a:cubicBezTo>
                    <a:cubicBezTo>
                      <a:pt x="3" y="5"/>
                      <a:pt x="0" y="14"/>
                      <a:pt x="3" y="21"/>
                    </a:cubicBezTo>
                    <a:cubicBezTo>
                      <a:pt x="4" y="23"/>
                      <a:pt x="7" y="29"/>
                      <a:pt x="12" y="36"/>
                    </a:cubicBezTo>
                    <a:cubicBezTo>
                      <a:pt x="16" y="41"/>
                      <a:pt x="16" y="41"/>
                      <a:pt x="16" y="41"/>
                    </a:cubicBezTo>
                    <a:cubicBezTo>
                      <a:pt x="26" y="56"/>
                      <a:pt x="42" y="75"/>
                      <a:pt x="63" y="82"/>
                    </a:cubicBezTo>
                    <a:cubicBezTo>
                      <a:pt x="67" y="83"/>
                      <a:pt x="71" y="84"/>
                      <a:pt x="75" y="84"/>
                    </a:cubicBezTo>
                    <a:cubicBezTo>
                      <a:pt x="75" y="158"/>
                      <a:pt x="75" y="158"/>
                      <a:pt x="75" y="158"/>
                    </a:cubicBezTo>
                    <a:cubicBezTo>
                      <a:pt x="75" y="162"/>
                      <a:pt x="76" y="165"/>
                      <a:pt x="77" y="168"/>
                    </a:cubicBezTo>
                    <a:cubicBezTo>
                      <a:pt x="77" y="169"/>
                      <a:pt x="77" y="170"/>
                      <a:pt x="77" y="170"/>
                    </a:cubicBezTo>
                    <a:cubicBezTo>
                      <a:pt x="77" y="305"/>
                      <a:pt x="77" y="305"/>
                      <a:pt x="77" y="305"/>
                    </a:cubicBezTo>
                    <a:cubicBezTo>
                      <a:pt x="77" y="314"/>
                      <a:pt x="84" y="321"/>
                      <a:pt x="93" y="321"/>
                    </a:cubicBezTo>
                    <a:cubicBezTo>
                      <a:pt x="103" y="321"/>
                      <a:pt x="110" y="314"/>
                      <a:pt x="110" y="305"/>
                    </a:cubicBezTo>
                    <a:cubicBezTo>
                      <a:pt x="110" y="190"/>
                      <a:pt x="110" y="190"/>
                      <a:pt x="110" y="190"/>
                    </a:cubicBezTo>
                    <a:cubicBezTo>
                      <a:pt x="111" y="190"/>
                      <a:pt x="111" y="190"/>
                      <a:pt x="112" y="190"/>
                    </a:cubicBezTo>
                    <a:cubicBezTo>
                      <a:pt x="112" y="190"/>
                      <a:pt x="112" y="190"/>
                      <a:pt x="112" y="190"/>
                    </a:cubicBezTo>
                    <a:cubicBezTo>
                      <a:pt x="112" y="305"/>
                      <a:pt x="112" y="305"/>
                      <a:pt x="112" y="305"/>
                    </a:cubicBezTo>
                    <a:cubicBezTo>
                      <a:pt x="112" y="314"/>
                      <a:pt x="120" y="321"/>
                      <a:pt x="129" y="321"/>
                    </a:cubicBezTo>
                    <a:cubicBezTo>
                      <a:pt x="129" y="321"/>
                      <a:pt x="129" y="321"/>
                      <a:pt x="129" y="321"/>
                    </a:cubicBezTo>
                    <a:cubicBezTo>
                      <a:pt x="138" y="321"/>
                      <a:pt x="146" y="314"/>
                      <a:pt x="146" y="305"/>
                    </a:cubicBezTo>
                    <a:cubicBezTo>
                      <a:pt x="146" y="173"/>
                      <a:pt x="146" y="173"/>
                      <a:pt x="146" y="173"/>
                    </a:cubicBezTo>
                    <a:cubicBezTo>
                      <a:pt x="146" y="174"/>
                      <a:pt x="147" y="175"/>
                      <a:pt x="149" y="175"/>
                    </a:cubicBezTo>
                    <a:cubicBezTo>
                      <a:pt x="151" y="176"/>
                      <a:pt x="153" y="177"/>
                      <a:pt x="155" y="177"/>
                    </a:cubicBezTo>
                    <a:cubicBezTo>
                      <a:pt x="160" y="177"/>
                      <a:pt x="165" y="174"/>
                      <a:pt x="168" y="170"/>
                    </a:cubicBezTo>
                    <a:cubicBezTo>
                      <a:pt x="207" y="97"/>
                      <a:pt x="153" y="64"/>
                      <a:pt x="135" y="53"/>
                    </a:cubicBezTo>
                    <a:close/>
                    <a:moveTo>
                      <a:pt x="112" y="127"/>
                    </a:moveTo>
                    <a:cubicBezTo>
                      <a:pt x="112" y="127"/>
                      <a:pt x="112" y="127"/>
                      <a:pt x="112" y="127"/>
                    </a:cubicBezTo>
                    <a:cubicBezTo>
                      <a:pt x="103" y="115"/>
                      <a:pt x="103" y="115"/>
                      <a:pt x="103" y="115"/>
                    </a:cubicBezTo>
                    <a:cubicBezTo>
                      <a:pt x="112" y="57"/>
                      <a:pt x="112" y="57"/>
                      <a:pt x="112" y="57"/>
                    </a:cubicBezTo>
                    <a:cubicBezTo>
                      <a:pt x="112" y="57"/>
                      <a:pt x="112" y="57"/>
                      <a:pt x="112" y="57"/>
                    </a:cubicBezTo>
                    <a:cubicBezTo>
                      <a:pt x="121" y="115"/>
                      <a:pt x="121" y="115"/>
                      <a:pt x="121" y="115"/>
                    </a:cubicBezTo>
                    <a:lnTo>
                      <a:pt x="112" y="127"/>
                    </a:lnTo>
                    <a:close/>
                    <a:moveTo>
                      <a:pt x="149" y="143"/>
                    </a:moveTo>
                    <a:cubicBezTo>
                      <a:pt x="149" y="103"/>
                      <a:pt x="149" y="103"/>
                      <a:pt x="149" y="103"/>
                    </a:cubicBezTo>
                    <a:cubicBezTo>
                      <a:pt x="154" y="113"/>
                      <a:pt x="156" y="126"/>
                      <a:pt x="149" y="143"/>
                    </a:cubicBezTo>
                    <a:close/>
                    <a:moveTo>
                      <a:pt x="149" y="143"/>
                    </a:moveTo>
                    <a:cubicBezTo>
                      <a:pt x="149" y="143"/>
                      <a:pt x="149" y="143"/>
                      <a:pt x="149" y="143"/>
                    </a:cubicBezTo>
                  </a:path>
                </a:pathLst>
              </a:custGeom>
              <a:grpFill/>
              <a:ln w="9525">
                <a:noFill/>
                <a:round/>
              </a:ln>
            </p:spPr>
            <p:txBody>
              <a:bodyPr/>
              <a:lstStyle/>
              <a:p>
                <a:pPr defTabSz="963657">
                  <a:defRPr/>
                </a:pPr>
                <a:endParaRPr lang="en-US" sz="2531"/>
              </a:p>
            </p:txBody>
          </p:sp>
          <p:sp>
            <p:nvSpPr>
              <p:cNvPr id="59" name="Freeform 15">
                <a:extLst>
                  <a:ext uri="{FF2B5EF4-FFF2-40B4-BE49-F238E27FC236}">
                    <a16:creationId xmlns:a16="http://schemas.microsoft.com/office/drawing/2014/main" id="{D113C202-B8BA-4DB4-9B51-279954D9CEF5}"/>
                  </a:ext>
                </a:extLst>
              </p:cNvPr>
              <p:cNvSpPr>
                <a:spLocks noEditPoints="1"/>
              </p:cNvSpPr>
              <p:nvPr/>
            </p:nvSpPr>
            <p:spPr bwMode="auto">
              <a:xfrm>
                <a:off x="4102100" y="3633788"/>
                <a:ext cx="119063" cy="120650"/>
              </a:xfrm>
              <a:custGeom>
                <a:avLst/>
                <a:gdLst/>
                <a:ahLst/>
                <a:cxnLst>
                  <a:cxn ang="0">
                    <a:pos x="72" y="36"/>
                  </a:cxn>
                  <a:cxn ang="0">
                    <a:pos x="36" y="72"/>
                  </a:cxn>
                  <a:cxn ang="0">
                    <a:pos x="0" y="36"/>
                  </a:cxn>
                  <a:cxn ang="0">
                    <a:pos x="36" y="0"/>
                  </a:cxn>
                  <a:cxn ang="0">
                    <a:pos x="72" y="36"/>
                  </a:cxn>
                  <a:cxn ang="0">
                    <a:pos x="72" y="36"/>
                  </a:cxn>
                  <a:cxn ang="0">
                    <a:pos x="72" y="36"/>
                  </a:cxn>
                </a:cxnLst>
                <a:rect l="0" t="0" r="r" b="b"/>
                <a:pathLst>
                  <a:path w="72" h="72">
                    <a:moveTo>
                      <a:pt x="72" y="36"/>
                    </a:moveTo>
                    <a:cubicBezTo>
                      <a:pt x="72" y="56"/>
                      <a:pt x="56" y="72"/>
                      <a:pt x="36" y="72"/>
                    </a:cubicBezTo>
                    <a:cubicBezTo>
                      <a:pt x="16" y="72"/>
                      <a:pt x="0" y="56"/>
                      <a:pt x="0" y="36"/>
                    </a:cubicBezTo>
                    <a:cubicBezTo>
                      <a:pt x="0" y="16"/>
                      <a:pt x="16" y="0"/>
                      <a:pt x="36" y="0"/>
                    </a:cubicBezTo>
                    <a:cubicBezTo>
                      <a:pt x="56" y="0"/>
                      <a:pt x="72" y="16"/>
                      <a:pt x="72" y="36"/>
                    </a:cubicBezTo>
                    <a:close/>
                    <a:moveTo>
                      <a:pt x="72" y="36"/>
                    </a:moveTo>
                    <a:cubicBezTo>
                      <a:pt x="72" y="36"/>
                      <a:pt x="72" y="36"/>
                      <a:pt x="72" y="36"/>
                    </a:cubicBezTo>
                  </a:path>
                </a:pathLst>
              </a:custGeom>
              <a:grpFill/>
              <a:ln w="9525">
                <a:noFill/>
                <a:round/>
              </a:ln>
            </p:spPr>
            <p:txBody>
              <a:bodyPr/>
              <a:lstStyle/>
              <a:p>
                <a:pPr defTabSz="963657">
                  <a:defRPr/>
                </a:pPr>
                <a:endParaRPr lang="en-US" sz="2531"/>
              </a:p>
            </p:txBody>
          </p:sp>
          <p:sp>
            <p:nvSpPr>
              <p:cNvPr id="60" name="Freeform 16">
                <a:extLst>
                  <a:ext uri="{FF2B5EF4-FFF2-40B4-BE49-F238E27FC236}">
                    <a16:creationId xmlns:a16="http://schemas.microsoft.com/office/drawing/2014/main" id="{5919F746-85F9-46AF-BC59-A7AE00C42605}"/>
                  </a:ext>
                </a:extLst>
              </p:cNvPr>
              <p:cNvSpPr>
                <a:spLocks noEditPoints="1"/>
              </p:cNvSpPr>
              <p:nvPr/>
            </p:nvSpPr>
            <p:spPr bwMode="auto">
              <a:xfrm>
                <a:off x="3703638" y="3632200"/>
                <a:ext cx="361950" cy="338137"/>
              </a:xfrm>
              <a:custGeom>
                <a:avLst/>
                <a:gdLst/>
                <a:ahLst/>
                <a:cxnLst>
                  <a:cxn ang="0">
                    <a:pos x="197" y="203"/>
                  </a:cxn>
                  <a:cxn ang="0">
                    <a:pos x="20" y="203"/>
                  </a:cxn>
                  <a:cxn ang="0">
                    <a:pos x="0" y="182"/>
                  </a:cxn>
                  <a:cxn ang="0">
                    <a:pos x="0" y="20"/>
                  </a:cxn>
                  <a:cxn ang="0">
                    <a:pos x="20" y="0"/>
                  </a:cxn>
                  <a:cxn ang="0">
                    <a:pos x="197" y="0"/>
                  </a:cxn>
                  <a:cxn ang="0">
                    <a:pos x="218" y="20"/>
                  </a:cxn>
                  <a:cxn ang="0">
                    <a:pos x="218" y="182"/>
                  </a:cxn>
                  <a:cxn ang="0">
                    <a:pos x="197" y="203"/>
                  </a:cxn>
                  <a:cxn ang="0">
                    <a:pos x="20" y="13"/>
                  </a:cxn>
                  <a:cxn ang="0">
                    <a:pos x="13" y="20"/>
                  </a:cxn>
                  <a:cxn ang="0">
                    <a:pos x="13" y="182"/>
                  </a:cxn>
                  <a:cxn ang="0">
                    <a:pos x="20" y="189"/>
                  </a:cxn>
                  <a:cxn ang="0">
                    <a:pos x="197" y="189"/>
                  </a:cxn>
                  <a:cxn ang="0">
                    <a:pos x="204" y="182"/>
                  </a:cxn>
                  <a:cxn ang="0">
                    <a:pos x="204" y="20"/>
                  </a:cxn>
                  <a:cxn ang="0">
                    <a:pos x="197" y="13"/>
                  </a:cxn>
                  <a:cxn ang="0">
                    <a:pos x="20" y="13"/>
                  </a:cxn>
                  <a:cxn ang="0">
                    <a:pos x="20" y="13"/>
                  </a:cxn>
                  <a:cxn ang="0">
                    <a:pos x="20" y="13"/>
                  </a:cxn>
                </a:cxnLst>
                <a:rect l="0" t="0" r="r" b="b"/>
                <a:pathLst>
                  <a:path w="218" h="203">
                    <a:moveTo>
                      <a:pt x="197" y="203"/>
                    </a:moveTo>
                    <a:cubicBezTo>
                      <a:pt x="20" y="203"/>
                      <a:pt x="20" y="203"/>
                      <a:pt x="20" y="203"/>
                    </a:cubicBezTo>
                    <a:cubicBezTo>
                      <a:pt x="9" y="203"/>
                      <a:pt x="0" y="194"/>
                      <a:pt x="0" y="182"/>
                    </a:cubicBezTo>
                    <a:cubicBezTo>
                      <a:pt x="0" y="20"/>
                      <a:pt x="0" y="20"/>
                      <a:pt x="0" y="20"/>
                    </a:cubicBezTo>
                    <a:cubicBezTo>
                      <a:pt x="0" y="9"/>
                      <a:pt x="9" y="0"/>
                      <a:pt x="20" y="0"/>
                    </a:cubicBezTo>
                    <a:cubicBezTo>
                      <a:pt x="197" y="0"/>
                      <a:pt x="197" y="0"/>
                      <a:pt x="197" y="0"/>
                    </a:cubicBezTo>
                    <a:cubicBezTo>
                      <a:pt x="208" y="0"/>
                      <a:pt x="218" y="9"/>
                      <a:pt x="218" y="20"/>
                    </a:cubicBezTo>
                    <a:cubicBezTo>
                      <a:pt x="218" y="182"/>
                      <a:pt x="218" y="182"/>
                      <a:pt x="218" y="182"/>
                    </a:cubicBezTo>
                    <a:cubicBezTo>
                      <a:pt x="218" y="194"/>
                      <a:pt x="208" y="203"/>
                      <a:pt x="197" y="203"/>
                    </a:cubicBezTo>
                    <a:close/>
                    <a:moveTo>
                      <a:pt x="20" y="13"/>
                    </a:moveTo>
                    <a:cubicBezTo>
                      <a:pt x="16" y="13"/>
                      <a:pt x="13" y="16"/>
                      <a:pt x="13" y="20"/>
                    </a:cubicBezTo>
                    <a:cubicBezTo>
                      <a:pt x="13" y="182"/>
                      <a:pt x="13" y="182"/>
                      <a:pt x="13" y="182"/>
                    </a:cubicBezTo>
                    <a:cubicBezTo>
                      <a:pt x="13" y="186"/>
                      <a:pt x="16" y="189"/>
                      <a:pt x="20" y="189"/>
                    </a:cubicBezTo>
                    <a:cubicBezTo>
                      <a:pt x="197" y="189"/>
                      <a:pt x="197" y="189"/>
                      <a:pt x="197" y="189"/>
                    </a:cubicBezTo>
                    <a:cubicBezTo>
                      <a:pt x="201" y="189"/>
                      <a:pt x="204" y="186"/>
                      <a:pt x="204" y="182"/>
                    </a:cubicBezTo>
                    <a:cubicBezTo>
                      <a:pt x="204" y="20"/>
                      <a:pt x="204" y="20"/>
                      <a:pt x="204" y="20"/>
                    </a:cubicBezTo>
                    <a:cubicBezTo>
                      <a:pt x="204" y="16"/>
                      <a:pt x="201" y="13"/>
                      <a:pt x="197" y="13"/>
                    </a:cubicBezTo>
                    <a:lnTo>
                      <a:pt x="20" y="13"/>
                    </a:lnTo>
                    <a:close/>
                    <a:moveTo>
                      <a:pt x="20" y="13"/>
                    </a:moveTo>
                    <a:cubicBezTo>
                      <a:pt x="20" y="13"/>
                      <a:pt x="20" y="13"/>
                      <a:pt x="20" y="13"/>
                    </a:cubicBezTo>
                  </a:path>
                </a:pathLst>
              </a:custGeom>
              <a:grpFill/>
              <a:ln w="9525">
                <a:noFill/>
                <a:round/>
              </a:ln>
            </p:spPr>
            <p:txBody>
              <a:bodyPr/>
              <a:lstStyle/>
              <a:p>
                <a:pPr defTabSz="963657">
                  <a:defRPr/>
                </a:pPr>
                <a:endParaRPr lang="en-US" sz="2531"/>
              </a:p>
            </p:txBody>
          </p:sp>
          <p:sp>
            <p:nvSpPr>
              <p:cNvPr id="61" name="Freeform 17">
                <a:extLst>
                  <a:ext uri="{FF2B5EF4-FFF2-40B4-BE49-F238E27FC236}">
                    <a16:creationId xmlns:a16="http://schemas.microsoft.com/office/drawing/2014/main" id="{4D2035D7-7652-4304-A01E-4766D9523A45}"/>
                  </a:ext>
                </a:extLst>
              </p:cNvPr>
              <p:cNvSpPr>
                <a:spLocks noEditPoints="1"/>
              </p:cNvSpPr>
              <p:nvPr/>
            </p:nvSpPr>
            <p:spPr bwMode="auto">
              <a:xfrm>
                <a:off x="3743325" y="4003675"/>
                <a:ext cx="96838" cy="93662"/>
              </a:xfrm>
              <a:custGeom>
                <a:avLst/>
                <a:gdLst/>
                <a:ahLst/>
                <a:cxnLst>
                  <a:cxn ang="0">
                    <a:pos x="58" y="29"/>
                  </a:cxn>
                  <a:cxn ang="0">
                    <a:pos x="29" y="57"/>
                  </a:cxn>
                  <a:cxn ang="0">
                    <a:pos x="0" y="29"/>
                  </a:cxn>
                  <a:cxn ang="0">
                    <a:pos x="29" y="0"/>
                  </a:cxn>
                  <a:cxn ang="0">
                    <a:pos x="58" y="29"/>
                  </a:cxn>
                  <a:cxn ang="0">
                    <a:pos x="58" y="29"/>
                  </a:cxn>
                  <a:cxn ang="0">
                    <a:pos x="58" y="2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58" y="29"/>
                    </a:moveTo>
                    <a:cubicBezTo>
                      <a:pt x="58" y="29"/>
                      <a:pt x="58" y="29"/>
                      <a:pt x="58" y="29"/>
                    </a:cubicBezTo>
                  </a:path>
                </a:pathLst>
              </a:custGeom>
              <a:grpFill/>
              <a:ln w="9525">
                <a:noFill/>
                <a:round/>
              </a:ln>
            </p:spPr>
            <p:txBody>
              <a:bodyPr/>
              <a:lstStyle/>
              <a:p>
                <a:pPr defTabSz="963657">
                  <a:defRPr/>
                </a:pPr>
                <a:endParaRPr lang="en-US" sz="2531"/>
              </a:p>
            </p:txBody>
          </p:sp>
          <p:sp>
            <p:nvSpPr>
              <p:cNvPr id="62" name="Freeform 18">
                <a:extLst>
                  <a:ext uri="{FF2B5EF4-FFF2-40B4-BE49-F238E27FC236}">
                    <a16:creationId xmlns:a16="http://schemas.microsoft.com/office/drawing/2014/main" id="{0219C53D-4173-483B-BEB6-652AC8F7DA70}"/>
                  </a:ext>
                </a:extLst>
              </p:cNvPr>
              <p:cNvSpPr>
                <a:spLocks noEditPoints="1"/>
              </p:cNvSpPr>
              <p:nvPr/>
            </p:nvSpPr>
            <p:spPr bwMode="auto">
              <a:xfrm>
                <a:off x="3695700" y="4100513"/>
                <a:ext cx="192088" cy="106362"/>
              </a:xfrm>
              <a:custGeom>
                <a:avLst/>
                <a:gdLst/>
                <a:ahLst/>
                <a:cxnLst>
                  <a:cxn ang="0">
                    <a:pos x="25" y="64"/>
                  </a:cxn>
                  <a:cxn ang="0">
                    <a:pos x="29" y="44"/>
                  </a:cxn>
                  <a:cxn ang="0">
                    <a:pos x="29" y="64"/>
                  </a:cxn>
                  <a:cxn ang="0">
                    <a:pos x="58" y="64"/>
                  </a:cxn>
                  <a:cxn ang="0">
                    <a:pos x="51" y="54"/>
                  </a:cxn>
                  <a:cxn ang="0">
                    <a:pos x="58" y="8"/>
                  </a:cxn>
                  <a:cxn ang="0">
                    <a:pos x="58" y="8"/>
                  </a:cxn>
                  <a:cxn ang="0">
                    <a:pos x="65" y="54"/>
                  </a:cxn>
                  <a:cxn ang="0">
                    <a:pos x="58" y="64"/>
                  </a:cxn>
                  <a:cxn ang="0">
                    <a:pos x="87" y="64"/>
                  </a:cxn>
                  <a:cxn ang="0">
                    <a:pos x="87" y="44"/>
                  </a:cxn>
                  <a:cxn ang="0">
                    <a:pos x="91" y="64"/>
                  </a:cxn>
                  <a:cxn ang="0">
                    <a:pos x="114" y="64"/>
                  </a:cxn>
                  <a:cxn ang="0">
                    <a:pos x="77" y="5"/>
                  </a:cxn>
                  <a:cxn ang="0">
                    <a:pos x="76" y="5"/>
                  </a:cxn>
                  <a:cxn ang="0">
                    <a:pos x="65" y="0"/>
                  </a:cxn>
                  <a:cxn ang="0">
                    <a:pos x="58" y="7"/>
                  </a:cxn>
                  <a:cxn ang="0">
                    <a:pos x="51" y="0"/>
                  </a:cxn>
                  <a:cxn ang="0">
                    <a:pos x="51" y="0"/>
                  </a:cxn>
                  <a:cxn ang="0">
                    <a:pos x="40" y="5"/>
                  </a:cxn>
                  <a:cxn ang="0">
                    <a:pos x="39" y="5"/>
                  </a:cxn>
                  <a:cxn ang="0">
                    <a:pos x="2" y="64"/>
                  </a:cxn>
                  <a:cxn ang="0">
                    <a:pos x="25" y="64"/>
                  </a:cxn>
                  <a:cxn ang="0">
                    <a:pos x="25" y="64"/>
                  </a:cxn>
                  <a:cxn ang="0">
                    <a:pos x="25" y="64"/>
                  </a:cxn>
                </a:cxnLst>
                <a:rect l="0" t="0" r="r" b="b"/>
                <a:pathLst>
                  <a:path w="116" h="64">
                    <a:moveTo>
                      <a:pt x="25" y="64"/>
                    </a:moveTo>
                    <a:cubicBezTo>
                      <a:pt x="24" y="56"/>
                      <a:pt x="26" y="49"/>
                      <a:pt x="29" y="44"/>
                    </a:cubicBezTo>
                    <a:cubicBezTo>
                      <a:pt x="29" y="64"/>
                      <a:pt x="29" y="64"/>
                      <a:pt x="29" y="64"/>
                    </a:cubicBezTo>
                    <a:cubicBezTo>
                      <a:pt x="58" y="64"/>
                      <a:pt x="58" y="64"/>
                      <a:pt x="58" y="64"/>
                    </a:cubicBezTo>
                    <a:cubicBezTo>
                      <a:pt x="51" y="54"/>
                      <a:pt x="51" y="54"/>
                      <a:pt x="51" y="54"/>
                    </a:cubicBezTo>
                    <a:cubicBezTo>
                      <a:pt x="58" y="8"/>
                      <a:pt x="58" y="8"/>
                      <a:pt x="58" y="8"/>
                    </a:cubicBezTo>
                    <a:cubicBezTo>
                      <a:pt x="58" y="8"/>
                      <a:pt x="58" y="8"/>
                      <a:pt x="58" y="8"/>
                    </a:cubicBezTo>
                    <a:cubicBezTo>
                      <a:pt x="65" y="54"/>
                      <a:pt x="65" y="54"/>
                      <a:pt x="65" y="54"/>
                    </a:cubicBezTo>
                    <a:cubicBezTo>
                      <a:pt x="58" y="64"/>
                      <a:pt x="58" y="64"/>
                      <a:pt x="58" y="64"/>
                    </a:cubicBezTo>
                    <a:cubicBezTo>
                      <a:pt x="87" y="64"/>
                      <a:pt x="87" y="64"/>
                      <a:pt x="87" y="64"/>
                    </a:cubicBezTo>
                    <a:cubicBezTo>
                      <a:pt x="87" y="44"/>
                      <a:pt x="87" y="44"/>
                      <a:pt x="87" y="44"/>
                    </a:cubicBezTo>
                    <a:cubicBezTo>
                      <a:pt x="90" y="49"/>
                      <a:pt x="92" y="56"/>
                      <a:pt x="91" y="64"/>
                    </a:cubicBezTo>
                    <a:cubicBezTo>
                      <a:pt x="114" y="64"/>
                      <a:pt x="114" y="64"/>
                      <a:pt x="114" y="64"/>
                    </a:cubicBezTo>
                    <a:cubicBezTo>
                      <a:pt x="116" y="29"/>
                      <a:pt x="88" y="12"/>
                      <a:pt x="77" y="5"/>
                    </a:cubicBezTo>
                    <a:cubicBezTo>
                      <a:pt x="77" y="5"/>
                      <a:pt x="76" y="5"/>
                      <a:pt x="76" y="5"/>
                    </a:cubicBezTo>
                    <a:cubicBezTo>
                      <a:pt x="72" y="2"/>
                      <a:pt x="69" y="1"/>
                      <a:pt x="65" y="0"/>
                    </a:cubicBezTo>
                    <a:cubicBezTo>
                      <a:pt x="58" y="7"/>
                      <a:pt x="58" y="7"/>
                      <a:pt x="58" y="7"/>
                    </a:cubicBezTo>
                    <a:cubicBezTo>
                      <a:pt x="51" y="0"/>
                      <a:pt x="51" y="0"/>
                      <a:pt x="51" y="0"/>
                    </a:cubicBezTo>
                    <a:cubicBezTo>
                      <a:pt x="51" y="0"/>
                      <a:pt x="51" y="0"/>
                      <a:pt x="51" y="0"/>
                    </a:cubicBezTo>
                    <a:cubicBezTo>
                      <a:pt x="47" y="1"/>
                      <a:pt x="44" y="2"/>
                      <a:pt x="40" y="5"/>
                    </a:cubicBezTo>
                    <a:cubicBezTo>
                      <a:pt x="40" y="5"/>
                      <a:pt x="39" y="5"/>
                      <a:pt x="39" y="5"/>
                    </a:cubicBezTo>
                    <a:cubicBezTo>
                      <a:pt x="28" y="12"/>
                      <a:pt x="0" y="29"/>
                      <a:pt x="2" y="64"/>
                    </a:cubicBezTo>
                    <a:lnTo>
                      <a:pt x="25" y="64"/>
                    </a:lnTo>
                    <a:close/>
                    <a:moveTo>
                      <a:pt x="25" y="64"/>
                    </a:moveTo>
                    <a:cubicBezTo>
                      <a:pt x="25" y="64"/>
                      <a:pt x="25" y="64"/>
                      <a:pt x="25" y="64"/>
                    </a:cubicBezTo>
                  </a:path>
                </a:pathLst>
              </a:custGeom>
              <a:grpFill/>
              <a:ln w="9525">
                <a:noFill/>
                <a:round/>
              </a:ln>
            </p:spPr>
            <p:txBody>
              <a:bodyPr/>
              <a:lstStyle/>
              <a:p>
                <a:pPr defTabSz="963657">
                  <a:defRPr/>
                </a:pPr>
                <a:endParaRPr lang="en-US" sz="2531"/>
              </a:p>
            </p:txBody>
          </p:sp>
          <p:sp>
            <p:nvSpPr>
              <p:cNvPr id="63" name="Freeform 19">
                <a:extLst>
                  <a:ext uri="{FF2B5EF4-FFF2-40B4-BE49-F238E27FC236}">
                    <a16:creationId xmlns:a16="http://schemas.microsoft.com/office/drawing/2014/main" id="{D08FDE64-A7F6-4507-BC7B-E5F77FDB9B5D}"/>
                  </a:ext>
                </a:extLst>
              </p:cNvPr>
              <p:cNvSpPr>
                <a:spLocks noEditPoints="1"/>
              </p:cNvSpPr>
              <p:nvPr/>
            </p:nvSpPr>
            <p:spPr bwMode="auto">
              <a:xfrm>
                <a:off x="3929063" y="4003675"/>
                <a:ext cx="93663" cy="93662"/>
              </a:xfrm>
              <a:custGeom>
                <a:avLst/>
                <a:gdLst/>
                <a:ahLst/>
                <a:cxnLst>
                  <a:cxn ang="0">
                    <a:pos x="57" y="29"/>
                  </a:cxn>
                  <a:cxn ang="0">
                    <a:pos x="28" y="57"/>
                  </a:cxn>
                  <a:cxn ang="0">
                    <a:pos x="0" y="29"/>
                  </a:cxn>
                  <a:cxn ang="0">
                    <a:pos x="28" y="0"/>
                  </a:cxn>
                  <a:cxn ang="0">
                    <a:pos x="57" y="29"/>
                  </a:cxn>
                  <a:cxn ang="0">
                    <a:pos x="57" y="29"/>
                  </a:cxn>
                  <a:cxn ang="0">
                    <a:pos x="57" y="29"/>
                  </a:cxn>
                </a:cxnLst>
                <a:rect l="0" t="0" r="r" b="b"/>
                <a:pathLst>
                  <a:path w="57" h="57">
                    <a:moveTo>
                      <a:pt x="57" y="29"/>
                    </a:moveTo>
                    <a:cubicBezTo>
                      <a:pt x="57" y="45"/>
                      <a:pt x="44" y="57"/>
                      <a:pt x="28" y="57"/>
                    </a:cubicBezTo>
                    <a:cubicBezTo>
                      <a:pt x="13" y="57"/>
                      <a:pt x="0" y="45"/>
                      <a:pt x="0" y="29"/>
                    </a:cubicBezTo>
                    <a:cubicBezTo>
                      <a:pt x="0" y="13"/>
                      <a:pt x="13" y="0"/>
                      <a:pt x="28" y="0"/>
                    </a:cubicBezTo>
                    <a:cubicBezTo>
                      <a:pt x="44" y="0"/>
                      <a:pt x="57" y="13"/>
                      <a:pt x="57" y="29"/>
                    </a:cubicBezTo>
                    <a:close/>
                    <a:moveTo>
                      <a:pt x="57" y="29"/>
                    </a:moveTo>
                    <a:cubicBezTo>
                      <a:pt x="57" y="29"/>
                      <a:pt x="57" y="29"/>
                      <a:pt x="57" y="29"/>
                    </a:cubicBezTo>
                  </a:path>
                </a:pathLst>
              </a:custGeom>
              <a:grpFill/>
              <a:ln w="9525">
                <a:noFill/>
                <a:round/>
              </a:ln>
            </p:spPr>
            <p:txBody>
              <a:bodyPr/>
              <a:lstStyle/>
              <a:p>
                <a:pPr defTabSz="963657">
                  <a:defRPr/>
                </a:pPr>
                <a:endParaRPr lang="en-US" sz="2531"/>
              </a:p>
            </p:txBody>
          </p:sp>
          <p:sp>
            <p:nvSpPr>
              <p:cNvPr id="64" name="Freeform 20">
                <a:extLst>
                  <a:ext uri="{FF2B5EF4-FFF2-40B4-BE49-F238E27FC236}">
                    <a16:creationId xmlns:a16="http://schemas.microsoft.com/office/drawing/2014/main" id="{B2067D70-07A8-4AD5-BD51-926806EBC050}"/>
                  </a:ext>
                </a:extLst>
              </p:cNvPr>
              <p:cNvSpPr>
                <a:spLocks noEditPoints="1"/>
              </p:cNvSpPr>
              <p:nvPr/>
            </p:nvSpPr>
            <p:spPr bwMode="auto">
              <a:xfrm>
                <a:off x="3879850" y="4100513"/>
                <a:ext cx="192088" cy="106362"/>
              </a:xfrm>
              <a:custGeom>
                <a:avLst/>
                <a:gdLst/>
                <a:ahLst/>
                <a:cxnLst>
                  <a:cxn ang="0">
                    <a:pos x="25" y="64"/>
                  </a:cxn>
                  <a:cxn ang="0">
                    <a:pos x="29" y="44"/>
                  </a:cxn>
                  <a:cxn ang="0">
                    <a:pos x="29" y="64"/>
                  </a:cxn>
                  <a:cxn ang="0">
                    <a:pos x="58" y="64"/>
                  </a:cxn>
                  <a:cxn ang="0">
                    <a:pos x="51" y="54"/>
                  </a:cxn>
                  <a:cxn ang="0">
                    <a:pos x="58" y="8"/>
                  </a:cxn>
                  <a:cxn ang="0">
                    <a:pos x="58" y="8"/>
                  </a:cxn>
                  <a:cxn ang="0">
                    <a:pos x="65" y="54"/>
                  </a:cxn>
                  <a:cxn ang="0">
                    <a:pos x="59" y="64"/>
                  </a:cxn>
                  <a:cxn ang="0">
                    <a:pos x="88" y="64"/>
                  </a:cxn>
                  <a:cxn ang="0">
                    <a:pos x="88" y="44"/>
                  </a:cxn>
                  <a:cxn ang="0">
                    <a:pos x="92" y="64"/>
                  </a:cxn>
                  <a:cxn ang="0">
                    <a:pos x="114" y="64"/>
                  </a:cxn>
                  <a:cxn ang="0">
                    <a:pos x="77" y="5"/>
                  </a:cxn>
                  <a:cxn ang="0">
                    <a:pos x="76" y="5"/>
                  </a:cxn>
                  <a:cxn ang="0">
                    <a:pos x="66" y="0"/>
                  </a:cxn>
                  <a:cxn ang="0">
                    <a:pos x="58" y="7"/>
                  </a:cxn>
                  <a:cxn ang="0">
                    <a:pos x="52" y="0"/>
                  </a:cxn>
                  <a:cxn ang="0">
                    <a:pos x="51" y="0"/>
                  </a:cxn>
                  <a:cxn ang="0">
                    <a:pos x="41" y="5"/>
                  </a:cxn>
                  <a:cxn ang="0">
                    <a:pos x="39" y="5"/>
                  </a:cxn>
                  <a:cxn ang="0">
                    <a:pos x="3" y="64"/>
                  </a:cxn>
                  <a:cxn ang="0">
                    <a:pos x="25" y="64"/>
                  </a:cxn>
                  <a:cxn ang="0">
                    <a:pos x="25" y="64"/>
                  </a:cxn>
                  <a:cxn ang="0">
                    <a:pos x="25" y="64"/>
                  </a:cxn>
                </a:cxnLst>
                <a:rect l="0" t="0" r="r" b="b"/>
                <a:pathLst>
                  <a:path w="116" h="64">
                    <a:moveTo>
                      <a:pt x="25" y="64"/>
                    </a:moveTo>
                    <a:cubicBezTo>
                      <a:pt x="24" y="56"/>
                      <a:pt x="26" y="49"/>
                      <a:pt x="29" y="44"/>
                    </a:cubicBezTo>
                    <a:cubicBezTo>
                      <a:pt x="29" y="64"/>
                      <a:pt x="29" y="64"/>
                      <a:pt x="29" y="64"/>
                    </a:cubicBezTo>
                    <a:cubicBezTo>
                      <a:pt x="58" y="64"/>
                      <a:pt x="58" y="64"/>
                      <a:pt x="58" y="64"/>
                    </a:cubicBezTo>
                    <a:cubicBezTo>
                      <a:pt x="51" y="54"/>
                      <a:pt x="51" y="54"/>
                      <a:pt x="51" y="54"/>
                    </a:cubicBezTo>
                    <a:cubicBezTo>
                      <a:pt x="58" y="8"/>
                      <a:pt x="58" y="8"/>
                      <a:pt x="58" y="8"/>
                    </a:cubicBezTo>
                    <a:cubicBezTo>
                      <a:pt x="58" y="8"/>
                      <a:pt x="58" y="8"/>
                      <a:pt x="58" y="8"/>
                    </a:cubicBezTo>
                    <a:cubicBezTo>
                      <a:pt x="65" y="54"/>
                      <a:pt x="65" y="54"/>
                      <a:pt x="65" y="54"/>
                    </a:cubicBezTo>
                    <a:cubicBezTo>
                      <a:pt x="59" y="64"/>
                      <a:pt x="59" y="64"/>
                      <a:pt x="59" y="64"/>
                    </a:cubicBezTo>
                    <a:cubicBezTo>
                      <a:pt x="88" y="64"/>
                      <a:pt x="88" y="64"/>
                      <a:pt x="88" y="64"/>
                    </a:cubicBezTo>
                    <a:cubicBezTo>
                      <a:pt x="88" y="44"/>
                      <a:pt x="88" y="44"/>
                      <a:pt x="88" y="44"/>
                    </a:cubicBezTo>
                    <a:cubicBezTo>
                      <a:pt x="91" y="49"/>
                      <a:pt x="92" y="56"/>
                      <a:pt x="92" y="64"/>
                    </a:cubicBezTo>
                    <a:cubicBezTo>
                      <a:pt x="114" y="64"/>
                      <a:pt x="114" y="64"/>
                      <a:pt x="114" y="64"/>
                    </a:cubicBezTo>
                    <a:cubicBezTo>
                      <a:pt x="116" y="29"/>
                      <a:pt x="88" y="12"/>
                      <a:pt x="77" y="5"/>
                    </a:cubicBezTo>
                    <a:cubicBezTo>
                      <a:pt x="77" y="5"/>
                      <a:pt x="76" y="5"/>
                      <a:pt x="76" y="5"/>
                    </a:cubicBezTo>
                    <a:cubicBezTo>
                      <a:pt x="73" y="2"/>
                      <a:pt x="69" y="1"/>
                      <a:pt x="66" y="0"/>
                    </a:cubicBezTo>
                    <a:cubicBezTo>
                      <a:pt x="58" y="7"/>
                      <a:pt x="58" y="7"/>
                      <a:pt x="58" y="7"/>
                    </a:cubicBezTo>
                    <a:cubicBezTo>
                      <a:pt x="52" y="0"/>
                      <a:pt x="52" y="0"/>
                      <a:pt x="52" y="0"/>
                    </a:cubicBezTo>
                    <a:cubicBezTo>
                      <a:pt x="51" y="0"/>
                      <a:pt x="51" y="0"/>
                      <a:pt x="51" y="0"/>
                    </a:cubicBezTo>
                    <a:cubicBezTo>
                      <a:pt x="48" y="1"/>
                      <a:pt x="44" y="2"/>
                      <a:pt x="41" y="5"/>
                    </a:cubicBezTo>
                    <a:cubicBezTo>
                      <a:pt x="40" y="5"/>
                      <a:pt x="40" y="5"/>
                      <a:pt x="39" y="5"/>
                    </a:cubicBezTo>
                    <a:cubicBezTo>
                      <a:pt x="28" y="12"/>
                      <a:pt x="0" y="29"/>
                      <a:pt x="3" y="64"/>
                    </a:cubicBezTo>
                    <a:lnTo>
                      <a:pt x="25" y="64"/>
                    </a:lnTo>
                    <a:close/>
                    <a:moveTo>
                      <a:pt x="25" y="64"/>
                    </a:moveTo>
                    <a:cubicBezTo>
                      <a:pt x="25" y="64"/>
                      <a:pt x="25" y="64"/>
                      <a:pt x="25" y="64"/>
                    </a:cubicBezTo>
                  </a:path>
                </a:pathLst>
              </a:custGeom>
              <a:grpFill/>
              <a:ln w="9525">
                <a:noFill/>
                <a:round/>
              </a:ln>
            </p:spPr>
            <p:txBody>
              <a:bodyPr/>
              <a:lstStyle/>
              <a:p>
                <a:pPr defTabSz="963657">
                  <a:defRPr/>
                </a:pPr>
                <a:endParaRPr lang="en-US" sz="2531"/>
              </a:p>
            </p:txBody>
          </p:sp>
          <p:sp>
            <p:nvSpPr>
              <p:cNvPr id="65" name="Rectangle 21">
                <a:extLst>
                  <a:ext uri="{FF2B5EF4-FFF2-40B4-BE49-F238E27FC236}">
                    <a16:creationId xmlns:a16="http://schemas.microsoft.com/office/drawing/2014/main" id="{AD6C1A53-314D-47C3-AFDD-E9F4243AE954}"/>
                  </a:ext>
                </a:extLst>
              </p:cNvPr>
              <p:cNvSpPr>
                <a:spLocks noChangeArrowheads="1"/>
              </p:cNvSpPr>
              <p:nvPr/>
            </p:nvSpPr>
            <p:spPr bwMode="auto">
              <a:xfrm>
                <a:off x="3681413" y="4222750"/>
                <a:ext cx="542925" cy="66675"/>
              </a:xfrm>
              <a:prstGeom prst="rect">
                <a:avLst/>
              </a:prstGeom>
              <a:grpFill/>
              <a:ln w="9525">
                <a:noFill/>
                <a:miter lim="800000"/>
              </a:ln>
            </p:spPr>
            <p:txBody>
              <a:bodyPr/>
              <a:lstStyle/>
              <a:p>
                <a:pPr defTabSz="963657">
                  <a:defRPr/>
                </a:pPr>
                <a:endParaRPr lang="en-US" sz="2531"/>
              </a:p>
            </p:txBody>
          </p:sp>
          <p:sp>
            <p:nvSpPr>
              <p:cNvPr id="66" name="Freeform 22">
                <a:extLst>
                  <a:ext uri="{FF2B5EF4-FFF2-40B4-BE49-F238E27FC236}">
                    <a16:creationId xmlns:a16="http://schemas.microsoft.com/office/drawing/2014/main" id="{0DEF14F3-30B8-43D5-BF29-39324B13409C}"/>
                  </a:ext>
                </a:extLst>
              </p:cNvPr>
              <p:cNvSpPr>
                <a:spLocks noEditPoints="1"/>
              </p:cNvSpPr>
              <p:nvPr/>
            </p:nvSpPr>
            <p:spPr bwMode="auto">
              <a:xfrm>
                <a:off x="3795713" y="3709988"/>
                <a:ext cx="177800" cy="179387"/>
              </a:xfrm>
              <a:custGeom>
                <a:avLst/>
                <a:gdLst/>
                <a:ahLst/>
                <a:cxnLst>
                  <a:cxn ang="0">
                    <a:pos x="103" y="61"/>
                  </a:cxn>
                  <a:cxn ang="0">
                    <a:pos x="97" y="59"/>
                  </a:cxn>
                  <a:cxn ang="0">
                    <a:pos x="97" y="46"/>
                  </a:cxn>
                  <a:cxn ang="0">
                    <a:pos x="102" y="44"/>
                  </a:cxn>
                  <a:cxn ang="0">
                    <a:pos x="105" y="35"/>
                  </a:cxn>
                  <a:cxn ang="0">
                    <a:pos x="102" y="28"/>
                  </a:cxn>
                  <a:cxn ang="0">
                    <a:pos x="93" y="24"/>
                  </a:cxn>
                  <a:cxn ang="0">
                    <a:pos x="88" y="27"/>
                  </a:cxn>
                  <a:cxn ang="0">
                    <a:pos x="78" y="18"/>
                  </a:cxn>
                  <a:cxn ang="0">
                    <a:pos x="81" y="13"/>
                  </a:cxn>
                  <a:cxn ang="0">
                    <a:pos x="76" y="4"/>
                  </a:cxn>
                  <a:cxn ang="0">
                    <a:pos x="69" y="1"/>
                  </a:cxn>
                  <a:cxn ang="0">
                    <a:pos x="60" y="5"/>
                  </a:cxn>
                  <a:cxn ang="0">
                    <a:pos x="58" y="11"/>
                  </a:cxn>
                  <a:cxn ang="0">
                    <a:pos x="46" y="11"/>
                  </a:cxn>
                  <a:cxn ang="0">
                    <a:pos x="43" y="6"/>
                  </a:cxn>
                  <a:cxn ang="0">
                    <a:pos x="34" y="3"/>
                  </a:cxn>
                  <a:cxn ang="0">
                    <a:pos x="27" y="6"/>
                  </a:cxn>
                  <a:cxn ang="0">
                    <a:pos x="24" y="15"/>
                  </a:cxn>
                  <a:cxn ang="0">
                    <a:pos x="26" y="20"/>
                  </a:cxn>
                  <a:cxn ang="0">
                    <a:pos x="18" y="30"/>
                  </a:cxn>
                  <a:cxn ang="0">
                    <a:pos x="12" y="28"/>
                  </a:cxn>
                  <a:cxn ang="0">
                    <a:pos x="3" y="32"/>
                  </a:cxn>
                  <a:cxn ang="0">
                    <a:pos x="1" y="39"/>
                  </a:cxn>
                  <a:cxn ang="0">
                    <a:pos x="1" y="44"/>
                  </a:cxn>
                  <a:cxn ang="0">
                    <a:pos x="5" y="48"/>
                  </a:cxn>
                  <a:cxn ang="0">
                    <a:pos x="10" y="50"/>
                  </a:cxn>
                  <a:cxn ang="0">
                    <a:pos x="11" y="62"/>
                  </a:cxn>
                  <a:cxn ang="0">
                    <a:pos x="5" y="65"/>
                  </a:cxn>
                  <a:cxn ang="0">
                    <a:pos x="2" y="74"/>
                  </a:cxn>
                  <a:cxn ang="0">
                    <a:pos x="5" y="81"/>
                  </a:cxn>
                  <a:cxn ang="0">
                    <a:pos x="14" y="84"/>
                  </a:cxn>
                  <a:cxn ang="0">
                    <a:pos x="20" y="82"/>
                  </a:cxn>
                  <a:cxn ang="0">
                    <a:pos x="29" y="90"/>
                  </a:cxn>
                  <a:cxn ang="0">
                    <a:pos x="27" y="96"/>
                  </a:cxn>
                  <a:cxn ang="0">
                    <a:pos x="27" y="101"/>
                  </a:cxn>
                  <a:cxn ang="0">
                    <a:pos x="31" y="105"/>
                  </a:cxn>
                  <a:cxn ang="0">
                    <a:pos x="38" y="107"/>
                  </a:cxn>
                  <a:cxn ang="0">
                    <a:pos x="43" y="107"/>
                  </a:cxn>
                  <a:cxn ang="0">
                    <a:pos x="47" y="103"/>
                  </a:cxn>
                  <a:cxn ang="0">
                    <a:pos x="49" y="98"/>
                  </a:cxn>
                  <a:cxn ang="0">
                    <a:pos x="62" y="97"/>
                  </a:cxn>
                  <a:cxn ang="0">
                    <a:pos x="64" y="103"/>
                  </a:cxn>
                  <a:cxn ang="0">
                    <a:pos x="73" y="106"/>
                  </a:cxn>
                  <a:cxn ang="0">
                    <a:pos x="80" y="103"/>
                  </a:cxn>
                  <a:cxn ang="0">
                    <a:pos x="84" y="94"/>
                  </a:cxn>
                  <a:cxn ang="0">
                    <a:pos x="81" y="88"/>
                  </a:cxn>
                  <a:cxn ang="0">
                    <a:pos x="90" y="79"/>
                  </a:cxn>
                  <a:cxn ang="0">
                    <a:pos x="95" y="81"/>
                  </a:cxn>
                  <a:cxn ang="0">
                    <a:pos x="101" y="81"/>
                  </a:cxn>
                  <a:cxn ang="0">
                    <a:pos x="104" y="77"/>
                  </a:cxn>
                  <a:cxn ang="0">
                    <a:pos x="107" y="70"/>
                  </a:cxn>
                  <a:cxn ang="0">
                    <a:pos x="103" y="61"/>
                  </a:cxn>
                  <a:cxn ang="0">
                    <a:pos x="65" y="79"/>
                  </a:cxn>
                  <a:cxn ang="0">
                    <a:pos x="54" y="81"/>
                  </a:cxn>
                  <a:cxn ang="0">
                    <a:pos x="29" y="66"/>
                  </a:cxn>
                  <a:cxn ang="0">
                    <a:pos x="42" y="30"/>
                  </a:cxn>
                  <a:cxn ang="0">
                    <a:pos x="54" y="27"/>
                  </a:cxn>
                  <a:cxn ang="0">
                    <a:pos x="78" y="43"/>
                  </a:cxn>
                  <a:cxn ang="0">
                    <a:pos x="65" y="79"/>
                  </a:cxn>
                  <a:cxn ang="0">
                    <a:pos x="65" y="79"/>
                  </a:cxn>
                  <a:cxn ang="0">
                    <a:pos x="65" y="79"/>
                  </a:cxn>
                </a:cxnLst>
                <a:rect l="0" t="0" r="r" b="b"/>
                <a:pathLst>
                  <a:path w="108" h="108">
                    <a:moveTo>
                      <a:pt x="103" y="61"/>
                    </a:moveTo>
                    <a:cubicBezTo>
                      <a:pt x="97" y="59"/>
                      <a:pt x="97" y="59"/>
                      <a:pt x="97" y="59"/>
                    </a:cubicBezTo>
                    <a:cubicBezTo>
                      <a:pt x="98" y="55"/>
                      <a:pt x="97" y="51"/>
                      <a:pt x="97" y="46"/>
                    </a:cubicBezTo>
                    <a:cubicBezTo>
                      <a:pt x="102" y="44"/>
                      <a:pt x="102" y="44"/>
                      <a:pt x="102" y="44"/>
                    </a:cubicBezTo>
                    <a:cubicBezTo>
                      <a:pt x="106" y="42"/>
                      <a:pt x="107" y="38"/>
                      <a:pt x="105" y="35"/>
                    </a:cubicBezTo>
                    <a:cubicBezTo>
                      <a:pt x="102" y="28"/>
                      <a:pt x="102" y="28"/>
                      <a:pt x="102" y="28"/>
                    </a:cubicBezTo>
                    <a:cubicBezTo>
                      <a:pt x="101" y="24"/>
                      <a:pt x="97" y="23"/>
                      <a:pt x="93" y="24"/>
                    </a:cubicBezTo>
                    <a:cubicBezTo>
                      <a:pt x="88" y="27"/>
                      <a:pt x="88" y="27"/>
                      <a:pt x="88" y="27"/>
                    </a:cubicBezTo>
                    <a:cubicBezTo>
                      <a:pt x="85" y="24"/>
                      <a:pt x="82" y="21"/>
                      <a:pt x="78" y="18"/>
                    </a:cubicBezTo>
                    <a:cubicBezTo>
                      <a:pt x="81" y="13"/>
                      <a:pt x="81" y="13"/>
                      <a:pt x="81" y="13"/>
                    </a:cubicBezTo>
                    <a:cubicBezTo>
                      <a:pt x="82" y="9"/>
                      <a:pt x="80" y="5"/>
                      <a:pt x="76" y="4"/>
                    </a:cubicBezTo>
                    <a:cubicBezTo>
                      <a:pt x="69" y="1"/>
                      <a:pt x="69" y="1"/>
                      <a:pt x="69" y="1"/>
                    </a:cubicBezTo>
                    <a:cubicBezTo>
                      <a:pt x="66" y="0"/>
                      <a:pt x="62" y="2"/>
                      <a:pt x="60" y="5"/>
                    </a:cubicBezTo>
                    <a:cubicBezTo>
                      <a:pt x="58" y="11"/>
                      <a:pt x="58" y="11"/>
                      <a:pt x="58" y="11"/>
                    </a:cubicBezTo>
                    <a:cubicBezTo>
                      <a:pt x="54" y="10"/>
                      <a:pt x="50" y="11"/>
                      <a:pt x="46" y="11"/>
                    </a:cubicBezTo>
                    <a:cubicBezTo>
                      <a:pt x="43" y="6"/>
                      <a:pt x="43" y="6"/>
                      <a:pt x="43" y="6"/>
                    </a:cubicBezTo>
                    <a:cubicBezTo>
                      <a:pt x="42" y="2"/>
                      <a:pt x="38" y="1"/>
                      <a:pt x="34" y="3"/>
                    </a:cubicBezTo>
                    <a:cubicBezTo>
                      <a:pt x="27" y="6"/>
                      <a:pt x="27" y="6"/>
                      <a:pt x="27" y="6"/>
                    </a:cubicBezTo>
                    <a:cubicBezTo>
                      <a:pt x="24" y="7"/>
                      <a:pt x="22" y="11"/>
                      <a:pt x="24" y="15"/>
                    </a:cubicBezTo>
                    <a:cubicBezTo>
                      <a:pt x="26" y="20"/>
                      <a:pt x="26" y="20"/>
                      <a:pt x="26" y="20"/>
                    </a:cubicBezTo>
                    <a:cubicBezTo>
                      <a:pt x="23" y="23"/>
                      <a:pt x="20" y="26"/>
                      <a:pt x="18" y="30"/>
                    </a:cubicBezTo>
                    <a:cubicBezTo>
                      <a:pt x="12" y="28"/>
                      <a:pt x="12" y="28"/>
                      <a:pt x="12" y="28"/>
                    </a:cubicBezTo>
                    <a:cubicBezTo>
                      <a:pt x="9" y="26"/>
                      <a:pt x="4" y="28"/>
                      <a:pt x="3" y="32"/>
                    </a:cubicBezTo>
                    <a:cubicBezTo>
                      <a:pt x="1" y="39"/>
                      <a:pt x="1" y="39"/>
                      <a:pt x="1" y="39"/>
                    </a:cubicBezTo>
                    <a:cubicBezTo>
                      <a:pt x="0" y="41"/>
                      <a:pt x="0" y="42"/>
                      <a:pt x="1" y="44"/>
                    </a:cubicBezTo>
                    <a:cubicBezTo>
                      <a:pt x="2" y="46"/>
                      <a:pt x="3" y="47"/>
                      <a:pt x="5" y="48"/>
                    </a:cubicBezTo>
                    <a:cubicBezTo>
                      <a:pt x="10" y="50"/>
                      <a:pt x="10" y="50"/>
                      <a:pt x="10" y="50"/>
                    </a:cubicBezTo>
                    <a:cubicBezTo>
                      <a:pt x="10" y="54"/>
                      <a:pt x="10" y="58"/>
                      <a:pt x="11" y="62"/>
                    </a:cubicBezTo>
                    <a:cubicBezTo>
                      <a:pt x="5" y="65"/>
                      <a:pt x="5" y="65"/>
                      <a:pt x="5" y="65"/>
                    </a:cubicBezTo>
                    <a:cubicBezTo>
                      <a:pt x="2" y="66"/>
                      <a:pt x="0" y="71"/>
                      <a:pt x="2" y="74"/>
                    </a:cubicBezTo>
                    <a:cubicBezTo>
                      <a:pt x="5" y="81"/>
                      <a:pt x="5" y="81"/>
                      <a:pt x="5" y="81"/>
                    </a:cubicBezTo>
                    <a:cubicBezTo>
                      <a:pt x="7" y="84"/>
                      <a:pt x="11" y="86"/>
                      <a:pt x="14" y="84"/>
                    </a:cubicBezTo>
                    <a:cubicBezTo>
                      <a:pt x="20" y="82"/>
                      <a:pt x="20" y="82"/>
                      <a:pt x="20" y="82"/>
                    </a:cubicBezTo>
                    <a:cubicBezTo>
                      <a:pt x="22" y="85"/>
                      <a:pt x="26" y="88"/>
                      <a:pt x="29" y="90"/>
                    </a:cubicBezTo>
                    <a:cubicBezTo>
                      <a:pt x="27" y="96"/>
                      <a:pt x="27" y="96"/>
                      <a:pt x="27" y="96"/>
                    </a:cubicBezTo>
                    <a:cubicBezTo>
                      <a:pt x="26" y="98"/>
                      <a:pt x="26" y="100"/>
                      <a:pt x="27" y="101"/>
                    </a:cubicBezTo>
                    <a:cubicBezTo>
                      <a:pt x="28" y="103"/>
                      <a:pt x="29" y="104"/>
                      <a:pt x="31" y="105"/>
                    </a:cubicBezTo>
                    <a:cubicBezTo>
                      <a:pt x="38" y="107"/>
                      <a:pt x="38" y="107"/>
                      <a:pt x="38" y="107"/>
                    </a:cubicBezTo>
                    <a:cubicBezTo>
                      <a:pt x="40" y="108"/>
                      <a:pt x="42" y="108"/>
                      <a:pt x="43" y="107"/>
                    </a:cubicBezTo>
                    <a:cubicBezTo>
                      <a:pt x="45" y="107"/>
                      <a:pt x="46" y="105"/>
                      <a:pt x="47" y="103"/>
                    </a:cubicBezTo>
                    <a:cubicBezTo>
                      <a:pt x="49" y="98"/>
                      <a:pt x="49" y="98"/>
                      <a:pt x="49" y="98"/>
                    </a:cubicBezTo>
                    <a:cubicBezTo>
                      <a:pt x="53" y="98"/>
                      <a:pt x="57" y="98"/>
                      <a:pt x="62" y="97"/>
                    </a:cubicBezTo>
                    <a:cubicBezTo>
                      <a:pt x="64" y="103"/>
                      <a:pt x="64" y="103"/>
                      <a:pt x="64" y="103"/>
                    </a:cubicBezTo>
                    <a:cubicBezTo>
                      <a:pt x="66" y="106"/>
                      <a:pt x="70" y="108"/>
                      <a:pt x="73" y="106"/>
                    </a:cubicBezTo>
                    <a:cubicBezTo>
                      <a:pt x="80" y="103"/>
                      <a:pt x="80" y="103"/>
                      <a:pt x="80" y="103"/>
                    </a:cubicBezTo>
                    <a:cubicBezTo>
                      <a:pt x="84" y="101"/>
                      <a:pt x="85" y="97"/>
                      <a:pt x="84" y="94"/>
                    </a:cubicBezTo>
                    <a:cubicBezTo>
                      <a:pt x="81" y="88"/>
                      <a:pt x="81" y="88"/>
                      <a:pt x="81" y="88"/>
                    </a:cubicBezTo>
                    <a:cubicBezTo>
                      <a:pt x="84" y="86"/>
                      <a:pt x="87" y="82"/>
                      <a:pt x="90" y="79"/>
                    </a:cubicBezTo>
                    <a:cubicBezTo>
                      <a:pt x="95" y="81"/>
                      <a:pt x="95" y="81"/>
                      <a:pt x="95" y="81"/>
                    </a:cubicBezTo>
                    <a:cubicBezTo>
                      <a:pt x="97" y="82"/>
                      <a:pt x="99" y="82"/>
                      <a:pt x="101" y="81"/>
                    </a:cubicBezTo>
                    <a:cubicBezTo>
                      <a:pt x="102" y="80"/>
                      <a:pt x="104" y="79"/>
                      <a:pt x="104" y="77"/>
                    </a:cubicBezTo>
                    <a:cubicBezTo>
                      <a:pt x="107" y="70"/>
                      <a:pt x="107" y="70"/>
                      <a:pt x="107" y="70"/>
                    </a:cubicBezTo>
                    <a:cubicBezTo>
                      <a:pt x="108" y="66"/>
                      <a:pt x="106" y="62"/>
                      <a:pt x="103" y="61"/>
                    </a:cubicBezTo>
                    <a:close/>
                    <a:moveTo>
                      <a:pt x="65" y="79"/>
                    </a:moveTo>
                    <a:cubicBezTo>
                      <a:pt x="61" y="81"/>
                      <a:pt x="58" y="81"/>
                      <a:pt x="54" y="81"/>
                    </a:cubicBezTo>
                    <a:cubicBezTo>
                      <a:pt x="43" y="81"/>
                      <a:pt x="33" y="75"/>
                      <a:pt x="29" y="66"/>
                    </a:cubicBezTo>
                    <a:cubicBezTo>
                      <a:pt x="23" y="52"/>
                      <a:pt x="29" y="36"/>
                      <a:pt x="42" y="30"/>
                    </a:cubicBezTo>
                    <a:cubicBezTo>
                      <a:pt x="46" y="28"/>
                      <a:pt x="50" y="27"/>
                      <a:pt x="54" y="27"/>
                    </a:cubicBezTo>
                    <a:cubicBezTo>
                      <a:pt x="64" y="27"/>
                      <a:pt x="74" y="33"/>
                      <a:pt x="78" y="43"/>
                    </a:cubicBezTo>
                    <a:cubicBezTo>
                      <a:pt x="85" y="57"/>
                      <a:pt x="79" y="73"/>
                      <a:pt x="65" y="79"/>
                    </a:cubicBezTo>
                    <a:close/>
                    <a:moveTo>
                      <a:pt x="65" y="79"/>
                    </a:moveTo>
                    <a:cubicBezTo>
                      <a:pt x="65" y="79"/>
                      <a:pt x="65" y="79"/>
                      <a:pt x="65" y="79"/>
                    </a:cubicBezTo>
                  </a:path>
                </a:pathLst>
              </a:custGeom>
              <a:grpFill/>
              <a:ln w="9525">
                <a:noFill/>
                <a:round/>
              </a:ln>
            </p:spPr>
            <p:txBody>
              <a:bodyPr/>
              <a:lstStyle/>
              <a:p>
                <a:pPr defTabSz="963657">
                  <a:defRPr/>
                </a:pPr>
                <a:endParaRPr lang="en-US" sz="2531"/>
              </a:p>
            </p:txBody>
          </p:sp>
        </p:grpSp>
      </p:grpSp>
      <p:pic>
        <p:nvPicPr>
          <p:cNvPr id="67" name="图片 66" descr="D:\图片\370524.jpg370524">
            <a:extLst>
              <a:ext uri="{FF2B5EF4-FFF2-40B4-BE49-F238E27FC236}">
                <a16:creationId xmlns:a16="http://schemas.microsoft.com/office/drawing/2014/main" id="{B2305C8F-3967-4AE9-94BC-1794971B5A7E}"/>
              </a:ext>
            </a:extLst>
          </p:cNvPr>
          <p:cNvPicPr>
            <a:picLocks noChangeAspect="1"/>
          </p:cNvPicPr>
          <p:nvPr/>
        </p:nvPicPr>
        <p:blipFill>
          <a:blip r:embed="rId4"/>
          <a:srcRect/>
          <a:stretch>
            <a:fillRect/>
          </a:stretch>
        </p:blipFill>
        <p:spPr>
          <a:xfrm>
            <a:off x="5771071" y="2048581"/>
            <a:ext cx="6159137" cy="4399862"/>
          </a:xfrm>
          <a:prstGeom prst="rect">
            <a:avLst/>
          </a:prstGeom>
        </p:spPr>
      </p:pic>
    </p:spTree>
    <p:extLst>
      <p:ext uri="{BB962C8B-B14F-4D97-AF65-F5344CB8AC3E}">
        <p14:creationId xmlns:p14="http://schemas.microsoft.com/office/powerpoint/2010/main" val="120057757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250"/>
                                        <p:tgtEl>
                                          <p:spTgt spid="12"/>
                                        </p:tgtEl>
                                      </p:cBhvr>
                                    </p:animEffect>
                                  </p:childTnLst>
                                </p:cTn>
                              </p:par>
                            </p:childTnLst>
                          </p:cTn>
                        </p:par>
                        <p:par>
                          <p:cTn id="12" fill="hold">
                            <p:stCondLst>
                              <p:cond delay="500"/>
                            </p:stCondLst>
                            <p:childTnLst>
                              <p:par>
                                <p:cTn id="13" presetID="17" presetClass="entr" presetSubtype="10"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p:cTn id="15" dur="250" fill="hold"/>
                                        <p:tgtEl>
                                          <p:spTgt spid="55"/>
                                        </p:tgtEl>
                                        <p:attrNameLst>
                                          <p:attrName>ppt_w</p:attrName>
                                        </p:attrNameLst>
                                      </p:cBhvr>
                                      <p:tavLst>
                                        <p:tav tm="0">
                                          <p:val>
                                            <p:fltVal val="0"/>
                                          </p:val>
                                        </p:tav>
                                        <p:tav tm="100000">
                                          <p:val>
                                            <p:strVal val="#ppt_w"/>
                                          </p:val>
                                        </p:tav>
                                      </p:tavLst>
                                    </p:anim>
                                    <p:anim calcmode="lin" valueType="num">
                                      <p:cBhvr>
                                        <p:cTn id="16" dur="250" fill="hold"/>
                                        <p:tgtEl>
                                          <p:spTgt spid="55"/>
                                        </p:tgtEl>
                                        <p:attrNameLst>
                                          <p:attrName>ppt_h</p:attrName>
                                        </p:attrNameLst>
                                      </p:cBhvr>
                                      <p:tavLst>
                                        <p:tav tm="0">
                                          <p:val>
                                            <p:strVal val="#ppt_h"/>
                                          </p:val>
                                        </p:tav>
                                        <p:tav tm="100000">
                                          <p:val>
                                            <p:strVal val="#ppt_h"/>
                                          </p:val>
                                        </p:tav>
                                      </p:tavLst>
                                    </p:anim>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250"/>
                                        <p:tgtEl>
                                          <p:spTgt spid="20"/>
                                        </p:tgtEl>
                                      </p:cBhvr>
                                    </p:animEffect>
                                  </p:childTnLst>
                                </p:cTn>
                              </p:par>
                            </p:childTnLst>
                          </p:cTn>
                        </p:par>
                        <p:par>
                          <p:cTn id="21" fill="hold">
                            <p:stCondLst>
                              <p:cond delay="1000"/>
                            </p:stCondLst>
                            <p:childTnLst>
                              <p:par>
                                <p:cTn id="22" presetID="17" presetClass="entr" presetSubtype="10"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250" fill="hold"/>
                                        <p:tgtEl>
                                          <p:spTgt spid="38"/>
                                        </p:tgtEl>
                                        <p:attrNameLst>
                                          <p:attrName>ppt_w</p:attrName>
                                        </p:attrNameLst>
                                      </p:cBhvr>
                                      <p:tavLst>
                                        <p:tav tm="0">
                                          <p:val>
                                            <p:fltVal val="0"/>
                                          </p:val>
                                        </p:tav>
                                        <p:tav tm="100000">
                                          <p:val>
                                            <p:strVal val="#ppt_w"/>
                                          </p:val>
                                        </p:tav>
                                      </p:tavLst>
                                    </p:anim>
                                    <p:anim calcmode="lin" valueType="num">
                                      <p:cBhvr>
                                        <p:cTn id="25" dur="250" fill="hold"/>
                                        <p:tgtEl>
                                          <p:spTgt spid="38"/>
                                        </p:tgtEl>
                                        <p:attrNameLst>
                                          <p:attrName>ppt_h</p:attrName>
                                        </p:attrNameLst>
                                      </p:cBhvr>
                                      <p:tavLst>
                                        <p:tav tm="0">
                                          <p:val>
                                            <p:strVal val="#ppt_h"/>
                                          </p:val>
                                        </p:tav>
                                        <p:tav tm="100000">
                                          <p:val>
                                            <p:strVal val="#ppt_h"/>
                                          </p:val>
                                        </p:tav>
                                      </p:tavLst>
                                    </p:anim>
                                  </p:childTnLst>
                                </p:cTn>
                              </p:par>
                            </p:childTnLst>
                          </p:cTn>
                        </p:par>
                        <p:par>
                          <p:cTn id="26" fill="hold">
                            <p:stCondLst>
                              <p:cond delay="1250"/>
                            </p:stCondLst>
                            <p:childTnLst>
                              <p:par>
                                <p:cTn id="27" presetID="22" presetClass="entr" presetSubtype="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250"/>
                                        <p:tgtEl>
                                          <p:spTgt spid="14"/>
                                        </p:tgtEl>
                                      </p:cBhvr>
                                    </p:animEffect>
                                  </p:childTnLst>
                                </p:cTn>
                              </p:par>
                            </p:childTnLst>
                          </p:cTn>
                        </p:par>
                        <p:par>
                          <p:cTn id="30" fill="hold">
                            <p:stCondLst>
                              <p:cond delay="1500"/>
                            </p:stCondLst>
                            <p:childTnLst>
                              <p:par>
                                <p:cTn id="31" presetID="17" presetClass="entr" presetSubtype="10"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250" fill="hold"/>
                                        <p:tgtEl>
                                          <p:spTgt spid="29"/>
                                        </p:tgtEl>
                                        <p:attrNameLst>
                                          <p:attrName>ppt_w</p:attrName>
                                        </p:attrNameLst>
                                      </p:cBhvr>
                                      <p:tavLst>
                                        <p:tav tm="0">
                                          <p:val>
                                            <p:fltVal val="0"/>
                                          </p:val>
                                        </p:tav>
                                        <p:tav tm="100000">
                                          <p:val>
                                            <p:strVal val="#ppt_w"/>
                                          </p:val>
                                        </p:tav>
                                      </p:tavLst>
                                    </p:anim>
                                    <p:anim calcmode="lin" valueType="num">
                                      <p:cBhvr>
                                        <p:cTn id="34" dur="25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1750"/>
                            </p:stCondLst>
                            <p:childTnLst>
                              <p:par>
                                <p:cTn id="36" presetID="22" presetClass="entr" presetSubtype="8"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8" name="组合 57">
            <a:extLst>
              <a:ext uri="{FF2B5EF4-FFF2-40B4-BE49-F238E27FC236}">
                <a16:creationId xmlns:a16="http://schemas.microsoft.com/office/drawing/2014/main" id="{11E5D88E-E637-41AF-AA15-A912B6236E6A}"/>
              </a:ext>
            </a:extLst>
          </p:cNvPr>
          <p:cNvGrpSpPr/>
          <p:nvPr/>
        </p:nvGrpSpPr>
        <p:grpSpPr>
          <a:xfrm flipH="1">
            <a:off x="889183" y="1931054"/>
            <a:ext cx="11125756" cy="4450569"/>
            <a:chOff x="-4045532" y="1905235"/>
            <a:chExt cx="15987509" cy="4216076"/>
          </a:xfrm>
        </p:grpSpPr>
        <p:sp>
          <p:nvSpPr>
            <p:cNvPr id="59" name="矩形 58">
              <a:extLst>
                <a:ext uri="{FF2B5EF4-FFF2-40B4-BE49-F238E27FC236}">
                  <a16:creationId xmlns:a16="http://schemas.microsoft.com/office/drawing/2014/main" id="{E5142E93-FED2-4A3A-B114-E483BF3EDCFB}"/>
                </a:ext>
              </a:extLst>
            </p:cNvPr>
            <p:cNvSpPr/>
            <p:nvPr/>
          </p:nvSpPr>
          <p:spPr>
            <a:xfrm>
              <a:off x="7357625" y="1907630"/>
              <a:ext cx="4584352" cy="4213681"/>
            </a:xfrm>
            <a:prstGeom prst="rect">
              <a:avLst/>
            </a:prstGeom>
            <a:blipFill dpi="0" rotWithShape="1">
              <a:blip r:embed="rId8"/>
              <a:srcRect/>
              <a:tile tx="0" ty="0" sx="25000" sy="2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p>
          </p:txBody>
        </p:sp>
        <p:sp>
          <p:nvSpPr>
            <p:cNvPr id="60" name="品 2">
              <a:extLst>
                <a:ext uri="{FF2B5EF4-FFF2-40B4-BE49-F238E27FC236}">
                  <a16:creationId xmlns:a16="http://schemas.microsoft.com/office/drawing/2014/main" id="{4AAF2C98-5B05-4358-97E5-0CAF0165578F}"/>
                </a:ext>
              </a:extLst>
            </p:cNvPr>
            <p:cNvSpPr>
              <a:spLocks noChangeArrowheads="1"/>
            </p:cNvSpPr>
            <p:nvPr/>
          </p:nvSpPr>
          <p:spPr bwMode="auto">
            <a:xfrm>
              <a:off x="820731" y="1907630"/>
              <a:ext cx="6356350" cy="2405320"/>
            </a:xfrm>
            <a:prstGeom prst="rect">
              <a:avLst/>
            </a:prstGeom>
            <a:solidFill>
              <a:srgbClr val="7CA98C"/>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65">
                <a:solidFill>
                  <a:schemeClr val="bg1"/>
                </a:solidFill>
                <a:latin typeface="宋体" panose="02010600030101010101" pitchFamily="2" charset="-122"/>
                <a:sym typeface="宋体" panose="02010600030101010101" pitchFamily="2" charset="-122"/>
              </a:endParaRPr>
            </a:p>
          </p:txBody>
        </p:sp>
        <p:sp>
          <p:nvSpPr>
            <p:cNvPr id="61" name="15">
              <a:extLst>
                <a:ext uri="{FF2B5EF4-FFF2-40B4-BE49-F238E27FC236}">
                  <a16:creationId xmlns:a16="http://schemas.microsoft.com/office/drawing/2014/main" id="{0481CA76-943B-49AF-9E3D-AAE77AA3D380}"/>
                </a:ext>
              </a:extLst>
            </p:cNvPr>
            <p:cNvSpPr>
              <a:spLocks noChangeArrowheads="1"/>
            </p:cNvSpPr>
            <p:nvPr>
              <p:custDataLst>
                <p:tags r:id="rId2"/>
              </p:custDataLst>
            </p:nvPr>
          </p:nvSpPr>
          <p:spPr bwMode="auto">
            <a:xfrm>
              <a:off x="1106480" y="2776861"/>
              <a:ext cx="5837239" cy="126950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107"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62" name="9">
              <a:extLst>
                <a:ext uri="{FF2B5EF4-FFF2-40B4-BE49-F238E27FC236}">
                  <a16:creationId xmlns:a16="http://schemas.microsoft.com/office/drawing/2014/main" id="{F1A76651-ED6E-449D-AB49-16DAB09A39E5}"/>
                </a:ext>
              </a:extLst>
            </p:cNvPr>
            <p:cNvSpPr>
              <a:spLocks noChangeArrowheads="1"/>
            </p:cNvSpPr>
            <p:nvPr/>
          </p:nvSpPr>
          <p:spPr bwMode="auto">
            <a:xfrm>
              <a:off x="820731" y="4475066"/>
              <a:ext cx="6356350" cy="1643849"/>
            </a:xfrm>
            <a:prstGeom prst="rect">
              <a:avLst/>
            </a:prstGeom>
            <a:solidFill>
              <a:schemeClr val="accent3">
                <a:lumMod val="75000"/>
              </a:schemeClr>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65">
                <a:solidFill>
                  <a:srgbClr val="FFFFFF"/>
                </a:solidFill>
                <a:latin typeface="宋体" panose="02010600030101010101" pitchFamily="2" charset="-122"/>
                <a:sym typeface="宋体" panose="02010600030101010101" pitchFamily="2" charset="-122"/>
              </a:endParaRPr>
            </a:p>
          </p:txBody>
        </p:sp>
        <p:sp>
          <p:nvSpPr>
            <p:cNvPr id="63" name="15">
              <a:extLst>
                <a:ext uri="{FF2B5EF4-FFF2-40B4-BE49-F238E27FC236}">
                  <a16:creationId xmlns:a16="http://schemas.microsoft.com/office/drawing/2014/main" id="{B96459EB-C76D-4864-8AAE-432329D31D5C}"/>
                </a:ext>
              </a:extLst>
            </p:cNvPr>
            <p:cNvSpPr>
              <a:spLocks noChangeArrowheads="1"/>
            </p:cNvSpPr>
            <p:nvPr>
              <p:custDataLst>
                <p:tags r:id="rId3"/>
              </p:custDataLst>
            </p:nvPr>
          </p:nvSpPr>
          <p:spPr bwMode="auto">
            <a:xfrm>
              <a:off x="1044569" y="5195177"/>
              <a:ext cx="5899149" cy="78526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107"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64" name="12">
              <a:extLst>
                <a:ext uri="{FF2B5EF4-FFF2-40B4-BE49-F238E27FC236}">
                  <a16:creationId xmlns:a16="http://schemas.microsoft.com/office/drawing/2014/main" id="{77052A9C-43B5-4E39-A07E-95C7F1CCB0F9}"/>
                </a:ext>
              </a:extLst>
            </p:cNvPr>
            <p:cNvSpPr>
              <a:spLocks noChangeArrowheads="1"/>
            </p:cNvSpPr>
            <p:nvPr>
              <p:custDataLst>
                <p:tags r:id="rId4"/>
              </p:custDataLst>
            </p:nvPr>
          </p:nvSpPr>
          <p:spPr bwMode="auto">
            <a:xfrm>
              <a:off x="1257940" y="2085630"/>
              <a:ext cx="4547543" cy="3949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9"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109" b="1" dirty="0">
                <a:solidFill>
                  <a:schemeClr val="bg1"/>
                </a:solidFill>
                <a:sym typeface="宋体" panose="02010600030101010101" pitchFamily="2" charset="-122"/>
              </a:endParaRPr>
            </a:p>
          </p:txBody>
        </p:sp>
        <p:sp>
          <p:nvSpPr>
            <p:cNvPr id="65" name="13">
              <a:extLst>
                <a:ext uri="{FF2B5EF4-FFF2-40B4-BE49-F238E27FC236}">
                  <a16:creationId xmlns:a16="http://schemas.microsoft.com/office/drawing/2014/main" id="{225D6C15-1EB7-4DDA-8980-3F843B0CC407}"/>
                </a:ext>
              </a:extLst>
            </p:cNvPr>
            <p:cNvSpPr>
              <a:spLocks noChangeArrowheads="1"/>
            </p:cNvSpPr>
            <p:nvPr>
              <p:custDataLst>
                <p:tags r:id="rId5"/>
              </p:custDataLst>
            </p:nvPr>
          </p:nvSpPr>
          <p:spPr bwMode="auto">
            <a:xfrm>
              <a:off x="1123619" y="4728990"/>
              <a:ext cx="4723846" cy="3334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87"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87" b="1" dirty="0">
                <a:solidFill>
                  <a:schemeClr val="bg1"/>
                </a:solidFill>
                <a:sym typeface="宋体" panose="02010600030101010101" pitchFamily="2" charset="-122"/>
              </a:endParaRPr>
            </a:p>
          </p:txBody>
        </p:sp>
        <p:sp>
          <p:nvSpPr>
            <p:cNvPr id="66" name="矩形 65">
              <a:extLst>
                <a:ext uri="{FF2B5EF4-FFF2-40B4-BE49-F238E27FC236}">
                  <a16:creationId xmlns:a16="http://schemas.microsoft.com/office/drawing/2014/main" id="{AD03BD0C-84E3-469C-B257-3B8AF3286D04}"/>
                </a:ext>
              </a:extLst>
            </p:cNvPr>
            <p:cNvSpPr/>
            <p:nvPr/>
          </p:nvSpPr>
          <p:spPr>
            <a:xfrm>
              <a:off x="-4045532" y="1905235"/>
              <a:ext cx="4704339" cy="4213681"/>
            </a:xfrm>
            <a:prstGeom prst="rect">
              <a:avLst/>
            </a:prstGeom>
            <a:blipFill dpi="0" rotWithShape="1">
              <a:blip r:embed="rId9"/>
              <a:srcRect/>
              <a:tile tx="0" ty="0" sx="28000" sy="28000" flip="none" algn="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p>
          </p:txBody>
        </p:sp>
      </p:grpSp>
    </p:spTree>
    <p:extLst>
      <p:ext uri="{BB962C8B-B14F-4D97-AF65-F5344CB8AC3E}">
        <p14:creationId xmlns:p14="http://schemas.microsoft.com/office/powerpoint/2010/main" val="162586098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矩形 74">
            <a:extLst>
              <a:ext uri="{FF2B5EF4-FFF2-40B4-BE49-F238E27FC236}">
                <a16:creationId xmlns:a16="http://schemas.microsoft.com/office/drawing/2014/main" id="{11A6EAFB-6B07-49F7-9980-02FC202CD065}"/>
              </a:ext>
            </a:extLst>
          </p:cNvPr>
          <p:cNvSpPr/>
          <p:nvPr/>
        </p:nvSpPr>
        <p:spPr>
          <a:xfrm>
            <a:off x="1979384" y="1671289"/>
            <a:ext cx="2232645" cy="3074736"/>
          </a:xfrm>
          <a:prstGeom prst="rect">
            <a:avLst/>
          </a:prstGeom>
          <a:blipFill dpi="0" rotWithShape="1">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a:extLst>
              <a:ext uri="{FF2B5EF4-FFF2-40B4-BE49-F238E27FC236}">
                <a16:creationId xmlns:a16="http://schemas.microsoft.com/office/drawing/2014/main" id="{AE092AB0-B71D-40BF-9B68-9F9CC54B570C}"/>
              </a:ext>
            </a:extLst>
          </p:cNvPr>
          <p:cNvSpPr/>
          <p:nvPr/>
        </p:nvSpPr>
        <p:spPr>
          <a:xfrm>
            <a:off x="5015821" y="1671288"/>
            <a:ext cx="2409961" cy="3074735"/>
          </a:xfrm>
          <a:prstGeom prst="rect">
            <a:avLst/>
          </a:prstGeom>
          <a:blipFill dpi="0" rotWithShape="1">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a:extLst>
              <a:ext uri="{FF2B5EF4-FFF2-40B4-BE49-F238E27FC236}">
                <a16:creationId xmlns:a16="http://schemas.microsoft.com/office/drawing/2014/main" id="{BF42C28A-8CED-4F48-A303-370EEAF6E789}"/>
              </a:ext>
            </a:extLst>
          </p:cNvPr>
          <p:cNvSpPr/>
          <p:nvPr/>
        </p:nvSpPr>
        <p:spPr>
          <a:xfrm>
            <a:off x="8229575" y="1673443"/>
            <a:ext cx="2231081" cy="3072582"/>
          </a:xfrm>
          <a:prstGeom prst="rect">
            <a:avLst/>
          </a:prstGeom>
          <a:blipFill dpi="0" rotWithShape="1">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a:extLst>
              <a:ext uri="{FF2B5EF4-FFF2-40B4-BE49-F238E27FC236}">
                <a16:creationId xmlns:a16="http://schemas.microsoft.com/office/drawing/2014/main" id="{3A942122-2866-4B1D-9264-1F7FFC1C7982}"/>
              </a:ext>
            </a:extLst>
          </p:cNvPr>
          <p:cNvGrpSpPr>
            <a:grpSpLocks/>
          </p:cNvGrpSpPr>
          <p:nvPr/>
        </p:nvGrpSpPr>
        <p:grpSpPr bwMode="auto">
          <a:xfrm>
            <a:off x="1554744" y="5026134"/>
            <a:ext cx="3829372" cy="1299693"/>
            <a:chOff x="6468636" y="672761"/>
            <a:chExt cx="2872481" cy="974631"/>
          </a:xfrm>
        </p:grpSpPr>
        <p:sp>
          <p:nvSpPr>
            <p:cNvPr id="79" name="Content Placeholder 2">
              <a:extLst>
                <a:ext uri="{FF2B5EF4-FFF2-40B4-BE49-F238E27FC236}">
                  <a16:creationId xmlns:a16="http://schemas.microsoft.com/office/drawing/2014/main" id="{BC00D99C-1839-44ED-A2BB-81E738ADD1C5}"/>
                </a:ext>
              </a:extLst>
            </p:cNvPr>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100" dirty="0">
                  <a:sym typeface="Arial" panose="020B0604020202020204" pitchFamily="34" charset="0"/>
                </a:rPr>
                <a:t>点击添加相关标题文字，点击添加相关标题文字，点击添加相关标题文字。</a:t>
              </a:r>
              <a:endParaRPr lang="en-US" altLang="zh-CN" sz="1100" dirty="0">
                <a:sym typeface="Arial" panose="020B0604020202020204" pitchFamily="34" charset="0"/>
              </a:endParaRPr>
            </a:p>
          </p:txBody>
        </p:sp>
        <p:sp>
          <p:nvSpPr>
            <p:cNvPr id="80" name="文本框 17">
              <a:extLst>
                <a:ext uri="{FF2B5EF4-FFF2-40B4-BE49-F238E27FC236}">
                  <a16:creationId xmlns:a16="http://schemas.microsoft.com/office/drawing/2014/main" id="{FC776DC2-4CAC-4129-8DAF-EECF0A0B5895}"/>
                </a:ext>
              </a:extLst>
            </p:cNvPr>
            <p:cNvSpPr txBox="1">
              <a:spLocks noChangeArrowheads="1"/>
            </p:cNvSpPr>
            <p:nvPr/>
          </p:nvSpPr>
          <p:spPr bwMode="auto">
            <a:xfrm>
              <a:off x="6992343"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r>
                <a:rPr lang="zh-CN" altLang="en-US" sz="1800" b="1" dirty="0">
                  <a:solidFill>
                    <a:srgbClr val="7CA98C"/>
                  </a:solidFill>
                  <a:latin typeface="微软雅黑" panose="020B0503020204020204" pitchFamily="34" charset="-122"/>
                  <a:ea typeface="微软雅黑" panose="020B0503020204020204" pitchFamily="34" charset="-122"/>
                  <a:cs typeface="文泉驿微米黑" panose="020B0606030804020204" pitchFamily="34" charset="-122"/>
                </a:rPr>
                <a:t>读书分析介绍</a:t>
              </a:r>
              <a:endParaRPr lang="zh-CN" altLang="en-US" sz="2400" b="1" dirty="0">
                <a:solidFill>
                  <a:srgbClr val="7CA98C"/>
                </a:solidFill>
                <a:latin typeface="微软雅黑" panose="020B0503020204020204" pitchFamily="34" charset="-122"/>
                <a:ea typeface="微软雅黑" panose="020B0503020204020204" pitchFamily="34" charset="-122"/>
                <a:cs typeface="文泉驿微米黑" panose="020B0606030804020204" pitchFamily="34" charset="-122"/>
              </a:endParaRPr>
            </a:p>
          </p:txBody>
        </p:sp>
      </p:grpSp>
      <p:grpSp>
        <p:nvGrpSpPr>
          <p:cNvPr id="81" name="组合 80">
            <a:extLst>
              <a:ext uri="{FF2B5EF4-FFF2-40B4-BE49-F238E27FC236}">
                <a16:creationId xmlns:a16="http://schemas.microsoft.com/office/drawing/2014/main" id="{52C4D32C-7888-48CD-A14C-FBB4C945E2B3}"/>
              </a:ext>
            </a:extLst>
          </p:cNvPr>
          <p:cNvGrpSpPr>
            <a:grpSpLocks/>
          </p:cNvGrpSpPr>
          <p:nvPr/>
        </p:nvGrpSpPr>
        <p:grpSpPr bwMode="auto">
          <a:xfrm>
            <a:off x="4624071" y="5026134"/>
            <a:ext cx="3891250" cy="1299693"/>
            <a:chOff x="6468636" y="672761"/>
            <a:chExt cx="2918897" cy="974631"/>
          </a:xfrm>
        </p:grpSpPr>
        <p:sp>
          <p:nvSpPr>
            <p:cNvPr id="82" name="Content Placeholder 2">
              <a:extLst>
                <a:ext uri="{FF2B5EF4-FFF2-40B4-BE49-F238E27FC236}">
                  <a16:creationId xmlns:a16="http://schemas.microsoft.com/office/drawing/2014/main" id="{C4BFC443-8BFD-4894-A031-A793DEA378AB}"/>
                </a:ext>
              </a:extLst>
            </p:cNvPr>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100" dirty="0">
                  <a:sym typeface="Arial" panose="020B0604020202020204" pitchFamily="34" charset="0"/>
                </a:rPr>
                <a:t>点击添加相关标题文字，点击添加相关标题文字，点击添加相关标题文字。</a:t>
              </a:r>
              <a:endParaRPr lang="en-US" altLang="zh-CN" sz="1100" dirty="0">
                <a:sym typeface="Arial" panose="020B0604020202020204" pitchFamily="34" charset="0"/>
              </a:endParaRPr>
            </a:p>
          </p:txBody>
        </p:sp>
        <p:sp>
          <p:nvSpPr>
            <p:cNvPr id="83" name="文本框 17">
              <a:extLst>
                <a:ext uri="{FF2B5EF4-FFF2-40B4-BE49-F238E27FC236}">
                  <a16:creationId xmlns:a16="http://schemas.microsoft.com/office/drawing/2014/main" id="{902220A9-A76E-4A90-AB58-7D475E966A58}"/>
                </a:ext>
              </a:extLst>
            </p:cNvPr>
            <p:cNvSpPr txBox="1">
              <a:spLocks noChangeArrowheads="1"/>
            </p:cNvSpPr>
            <p:nvPr/>
          </p:nvSpPr>
          <p:spPr bwMode="auto">
            <a:xfrm>
              <a:off x="7038759"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r>
                <a:rPr lang="zh-CN" altLang="en-US" sz="1800" b="1" dirty="0">
                  <a:solidFill>
                    <a:srgbClr val="7CA98C"/>
                  </a:solidFill>
                  <a:latin typeface="微软雅黑" panose="020B0503020204020204" pitchFamily="34" charset="-122"/>
                  <a:ea typeface="微软雅黑" panose="020B0503020204020204" pitchFamily="34" charset="-122"/>
                  <a:cs typeface="文泉驿微米黑" panose="020B0606030804020204" pitchFamily="34" charset="-122"/>
                </a:rPr>
                <a:t>读书分析介绍</a:t>
              </a:r>
              <a:endParaRPr lang="zh-CN" altLang="en-US" sz="2400" b="1" dirty="0">
                <a:solidFill>
                  <a:srgbClr val="7CA98C"/>
                </a:solidFill>
                <a:latin typeface="微软雅黑" panose="020B0503020204020204" pitchFamily="34" charset="-122"/>
                <a:ea typeface="微软雅黑" panose="020B0503020204020204" pitchFamily="34" charset="-122"/>
                <a:cs typeface="文泉驿微米黑" panose="020B0606030804020204" pitchFamily="34" charset="-122"/>
              </a:endParaRPr>
            </a:p>
          </p:txBody>
        </p:sp>
      </p:grpSp>
      <p:grpSp>
        <p:nvGrpSpPr>
          <p:cNvPr id="84" name="组合 83">
            <a:extLst>
              <a:ext uri="{FF2B5EF4-FFF2-40B4-BE49-F238E27FC236}">
                <a16:creationId xmlns:a16="http://schemas.microsoft.com/office/drawing/2014/main" id="{C9C5504D-BAF6-4635-B33E-4CE89EABAB26}"/>
              </a:ext>
            </a:extLst>
          </p:cNvPr>
          <p:cNvGrpSpPr>
            <a:grpSpLocks/>
          </p:cNvGrpSpPr>
          <p:nvPr/>
        </p:nvGrpSpPr>
        <p:grpSpPr bwMode="auto">
          <a:xfrm>
            <a:off x="8000650" y="5026134"/>
            <a:ext cx="3678125" cy="1299693"/>
            <a:chOff x="6468636" y="672761"/>
            <a:chExt cx="2759028" cy="974631"/>
          </a:xfrm>
        </p:grpSpPr>
        <p:sp>
          <p:nvSpPr>
            <p:cNvPr id="85" name="Content Placeholder 2">
              <a:extLst>
                <a:ext uri="{FF2B5EF4-FFF2-40B4-BE49-F238E27FC236}">
                  <a16:creationId xmlns:a16="http://schemas.microsoft.com/office/drawing/2014/main" id="{1058078C-DA43-46EA-9C10-119A52CEFE57}"/>
                </a:ext>
              </a:extLst>
            </p:cNvPr>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100" dirty="0">
                  <a:sym typeface="Arial" panose="020B0604020202020204" pitchFamily="34" charset="0"/>
                </a:rPr>
                <a:t>点击添加相关标题文字，点击添加相关标题文字，点击添加相关标题文字。</a:t>
              </a:r>
              <a:endParaRPr lang="en-US" altLang="zh-CN" sz="1100" dirty="0">
                <a:sym typeface="Arial" panose="020B0604020202020204" pitchFamily="34" charset="0"/>
              </a:endParaRPr>
            </a:p>
          </p:txBody>
        </p:sp>
        <p:sp>
          <p:nvSpPr>
            <p:cNvPr id="86" name="文本框 17">
              <a:extLst>
                <a:ext uri="{FF2B5EF4-FFF2-40B4-BE49-F238E27FC236}">
                  <a16:creationId xmlns:a16="http://schemas.microsoft.com/office/drawing/2014/main" id="{73C69E29-D080-4B22-AFEB-9B9136C55260}"/>
                </a:ext>
              </a:extLst>
            </p:cNvPr>
            <p:cNvSpPr txBox="1">
              <a:spLocks noChangeArrowheads="1"/>
            </p:cNvSpPr>
            <p:nvPr/>
          </p:nvSpPr>
          <p:spPr bwMode="auto">
            <a:xfrm>
              <a:off x="6878890"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r>
                <a:rPr lang="zh-CN" altLang="en-US" sz="1800" b="1" dirty="0">
                  <a:solidFill>
                    <a:srgbClr val="7CA98C"/>
                  </a:solidFill>
                  <a:latin typeface="微软雅黑" panose="020B0503020204020204" pitchFamily="34" charset="-122"/>
                  <a:ea typeface="微软雅黑" panose="020B0503020204020204" pitchFamily="34" charset="-122"/>
                  <a:cs typeface="文泉驿微米黑" panose="020B0606030804020204" pitchFamily="34" charset="-122"/>
                </a:rPr>
                <a:t>读书分析介绍</a:t>
              </a:r>
              <a:endParaRPr lang="zh-CN" altLang="en-US" sz="2400" b="1" dirty="0">
                <a:solidFill>
                  <a:srgbClr val="7CA98C"/>
                </a:solidFill>
                <a:latin typeface="微软雅黑" panose="020B0503020204020204" pitchFamily="34" charset="-122"/>
                <a:ea typeface="微软雅黑" panose="020B0503020204020204" pitchFamily="34" charset="-122"/>
                <a:cs typeface="文泉驿微米黑" panose="020B0606030804020204" pitchFamily="34" charset="-122"/>
              </a:endParaRPr>
            </a:p>
          </p:txBody>
        </p:sp>
      </p:grpSp>
    </p:spTree>
    <p:extLst>
      <p:ext uri="{BB962C8B-B14F-4D97-AF65-F5344CB8AC3E}">
        <p14:creationId xmlns:p14="http://schemas.microsoft.com/office/powerpoint/2010/main" val="312570669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6000" fill="hold" grpId="0" nodeType="afterEffect" p14:presetBounceEnd="60000">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14:bounceEnd="60000">
                                          <p:cBhvr additive="base">
                                            <p:cTn id="7" dur="2000" fill="hold"/>
                                            <p:tgtEl>
                                              <p:spTgt spid="75"/>
                                            </p:tgtEl>
                                            <p:attrNameLst>
                                              <p:attrName>ppt_x</p:attrName>
                                            </p:attrNameLst>
                                          </p:cBhvr>
                                          <p:tavLst>
                                            <p:tav tm="0">
                                              <p:val>
                                                <p:strVal val="0-#ppt_w/2"/>
                                              </p:val>
                                            </p:tav>
                                            <p:tav tm="100000">
                                              <p:val>
                                                <p:strVal val="#ppt_x"/>
                                              </p:val>
                                            </p:tav>
                                          </p:tavLst>
                                        </p:anim>
                                        <p:anim calcmode="lin" valueType="num" p14:bounceEnd="60000">
                                          <p:cBhvr additive="base">
                                            <p:cTn id="8" dur="20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2" accel="66000" fill="hold" grpId="0" nodeType="withEffect" p14:presetBounceEnd="60000">
                                      <p:stCondLst>
                                        <p:cond delay="0"/>
                                      </p:stCondLst>
                                      <p:childTnLst>
                                        <p:set>
                                          <p:cBhvr>
                                            <p:cTn id="10" dur="1" fill="hold">
                                              <p:stCondLst>
                                                <p:cond delay="0"/>
                                              </p:stCondLst>
                                            </p:cTn>
                                            <p:tgtEl>
                                              <p:spTgt spid="77"/>
                                            </p:tgtEl>
                                            <p:attrNameLst>
                                              <p:attrName>style.visibility</p:attrName>
                                            </p:attrNameLst>
                                          </p:cBhvr>
                                          <p:to>
                                            <p:strVal val="visible"/>
                                          </p:to>
                                        </p:set>
                                        <p:anim calcmode="lin" valueType="num" p14:bounceEnd="60000">
                                          <p:cBhvr additive="base">
                                            <p:cTn id="11" dur="2000" fill="hold"/>
                                            <p:tgtEl>
                                              <p:spTgt spid="77"/>
                                            </p:tgtEl>
                                            <p:attrNameLst>
                                              <p:attrName>ppt_x</p:attrName>
                                            </p:attrNameLst>
                                          </p:cBhvr>
                                          <p:tavLst>
                                            <p:tav tm="0">
                                              <p:val>
                                                <p:strVal val="1+#ppt_w/2"/>
                                              </p:val>
                                            </p:tav>
                                            <p:tav tm="100000">
                                              <p:val>
                                                <p:strVal val="#ppt_x"/>
                                              </p:val>
                                            </p:tav>
                                          </p:tavLst>
                                        </p:anim>
                                        <p:anim calcmode="lin" valueType="num" p14:bounceEnd="60000">
                                          <p:cBhvr additive="base">
                                            <p:cTn id="12" dur="2000" fill="hold"/>
                                            <p:tgtEl>
                                              <p:spTgt spid="77"/>
                                            </p:tgtEl>
                                            <p:attrNameLst>
                                              <p:attrName>ppt_y</p:attrName>
                                            </p:attrNameLst>
                                          </p:cBhvr>
                                          <p:tavLst>
                                            <p:tav tm="0">
                                              <p:val>
                                                <p:strVal val="#ppt_y"/>
                                              </p:val>
                                            </p:tav>
                                            <p:tav tm="100000">
                                              <p:val>
                                                <p:strVal val="#ppt_y"/>
                                              </p:val>
                                            </p:tav>
                                          </p:tavLst>
                                        </p:anim>
                                      </p:childTnLst>
                                    </p:cTn>
                                  </p:par>
                                  <p:par>
                                    <p:cTn id="13" presetID="2" presetClass="entr" presetSubtype="4" accel="66000" fill="hold" grpId="0" nodeType="withEffect" p14:presetBounceEnd="60000">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14:bounceEnd="60000">
                                          <p:cBhvr additive="base">
                                            <p:cTn id="15" dur="2000" fill="hold"/>
                                            <p:tgtEl>
                                              <p:spTgt spid="76"/>
                                            </p:tgtEl>
                                            <p:attrNameLst>
                                              <p:attrName>ppt_x</p:attrName>
                                            </p:attrNameLst>
                                          </p:cBhvr>
                                          <p:tavLst>
                                            <p:tav tm="0">
                                              <p:val>
                                                <p:strVal val="#ppt_x"/>
                                              </p:val>
                                            </p:tav>
                                            <p:tav tm="100000">
                                              <p:val>
                                                <p:strVal val="#ppt_x"/>
                                              </p:val>
                                            </p:tav>
                                          </p:tavLst>
                                        </p:anim>
                                        <p:anim calcmode="lin" valueType="num" p14:bounceEnd="60000">
                                          <p:cBhvr additive="base">
                                            <p:cTn id="16" dur="2000" fill="hold"/>
                                            <p:tgtEl>
                                              <p:spTgt spid="76"/>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2" presetClass="entr" presetSubtype="4" decel="100000" fill="hold" nodeType="afterEffect">
                                      <p:stCondLst>
                                        <p:cond delay="0"/>
                                      </p:stCondLst>
                                      <p:childTnLst>
                                        <p:set>
                                          <p:cBhvr>
                                            <p:cTn id="19" dur="1" fill="hold">
                                              <p:stCondLst>
                                                <p:cond delay="0"/>
                                              </p:stCondLst>
                                            </p:cTn>
                                            <p:tgtEl>
                                              <p:spTgt spid="78"/>
                                            </p:tgtEl>
                                            <p:attrNameLst>
                                              <p:attrName>style.visibility</p:attrName>
                                            </p:attrNameLst>
                                          </p:cBhvr>
                                          <p:to>
                                            <p:strVal val="visible"/>
                                          </p:to>
                                        </p:set>
                                        <p:anim calcmode="lin" valueType="num">
                                          <p:cBhvr additive="base">
                                            <p:cTn id="20" dur="500" fill="hold"/>
                                            <p:tgtEl>
                                              <p:spTgt spid="78"/>
                                            </p:tgtEl>
                                            <p:attrNameLst>
                                              <p:attrName>ppt_x</p:attrName>
                                            </p:attrNameLst>
                                          </p:cBhvr>
                                          <p:tavLst>
                                            <p:tav tm="0">
                                              <p:val>
                                                <p:strVal val="#ppt_x"/>
                                              </p:val>
                                            </p:tav>
                                            <p:tav tm="100000">
                                              <p:val>
                                                <p:strVal val="#ppt_x"/>
                                              </p:val>
                                            </p:tav>
                                          </p:tavLst>
                                        </p:anim>
                                        <p:anim calcmode="lin" valueType="num">
                                          <p:cBhvr additive="base">
                                            <p:cTn id="21" dur="500" fill="hold"/>
                                            <p:tgtEl>
                                              <p:spTgt spid="78"/>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 presetClass="entr" presetSubtype="4" decel="100000" fill="hold" nodeType="afterEffect">
                                      <p:stCondLst>
                                        <p:cond delay="0"/>
                                      </p:stCondLst>
                                      <p:childTnLst>
                                        <p:set>
                                          <p:cBhvr>
                                            <p:cTn id="24" dur="1" fill="hold">
                                              <p:stCondLst>
                                                <p:cond delay="0"/>
                                              </p:stCondLst>
                                            </p:cTn>
                                            <p:tgtEl>
                                              <p:spTgt spid="81"/>
                                            </p:tgtEl>
                                            <p:attrNameLst>
                                              <p:attrName>style.visibility</p:attrName>
                                            </p:attrNameLst>
                                          </p:cBhvr>
                                          <p:to>
                                            <p:strVal val="visible"/>
                                          </p:to>
                                        </p:set>
                                        <p:anim calcmode="lin" valueType="num">
                                          <p:cBhvr additive="base">
                                            <p:cTn id="25" dur="500" fill="hold"/>
                                            <p:tgtEl>
                                              <p:spTgt spid="81"/>
                                            </p:tgtEl>
                                            <p:attrNameLst>
                                              <p:attrName>ppt_x</p:attrName>
                                            </p:attrNameLst>
                                          </p:cBhvr>
                                          <p:tavLst>
                                            <p:tav tm="0">
                                              <p:val>
                                                <p:strVal val="#ppt_x"/>
                                              </p:val>
                                            </p:tav>
                                            <p:tav tm="100000">
                                              <p:val>
                                                <p:strVal val="#ppt_x"/>
                                              </p:val>
                                            </p:tav>
                                          </p:tavLst>
                                        </p:anim>
                                        <p:anim calcmode="lin" valueType="num">
                                          <p:cBhvr additive="base">
                                            <p:cTn id="26" dur="500" fill="hold"/>
                                            <p:tgtEl>
                                              <p:spTgt spid="81"/>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 presetClass="entr" presetSubtype="4" decel="100000" fill="hold" nodeType="afterEffect">
                                      <p:stCondLst>
                                        <p:cond delay="0"/>
                                      </p:stCondLst>
                                      <p:childTnLst>
                                        <p:set>
                                          <p:cBhvr>
                                            <p:cTn id="29" dur="1" fill="hold">
                                              <p:stCondLst>
                                                <p:cond delay="0"/>
                                              </p:stCondLst>
                                            </p:cTn>
                                            <p:tgtEl>
                                              <p:spTgt spid="84"/>
                                            </p:tgtEl>
                                            <p:attrNameLst>
                                              <p:attrName>style.visibility</p:attrName>
                                            </p:attrNameLst>
                                          </p:cBhvr>
                                          <p:to>
                                            <p:strVal val="visible"/>
                                          </p:to>
                                        </p:set>
                                        <p:anim calcmode="lin" valueType="num">
                                          <p:cBhvr additive="base">
                                            <p:cTn id="30" dur="500" fill="hold"/>
                                            <p:tgtEl>
                                              <p:spTgt spid="84"/>
                                            </p:tgtEl>
                                            <p:attrNameLst>
                                              <p:attrName>ppt_x</p:attrName>
                                            </p:attrNameLst>
                                          </p:cBhvr>
                                          <p:tavLst>
                                            <p:tav tm="0">
                                              <p:val>
                                                <p:strVal val="#ppt_x"/>
                                              </p:val>
                                            </p:tav>
                                            <p:tav tm="100000">
                                              <p:val>
                                                <p:strVal val="#ppt_x"/>
                                              </p:val>
                                            </p:tav>
                                          </p:tavLst>
                                        </p:anim>
                                        <p:anim calcmode="lin" valueType="num">
                                          <p:cBhvr additive="base">
                                            <p:cTn id="31"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6000"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2000" fill="hold"/>
                                            <p:tgtEl>
                                              <p:spTgt spid="75"/>
                                            </p:tgtEl>
                                            <p:attrNameLst>
                                              <p:attrName>ppt_x</p:attrName>
                                            </p:attrNameLst>
                                          </p:cBhvr>
                                          <p:tavLst>
                                            <p:tav tm="0">
                                              <p:val>
                                                <p:strVal val="0-#ppt_w/2"/>
                                              </p:val>
                                            </p:tav>
                                            <p:tav tm="100000">
                                              <p:val>
                                                <p:strVal val="#ppt_x"/>
                                              </p:val>
                                            </p:tav>
                                          </p:tavLst>
                                        </p:anim>
                                        <p:anim calcmode="lin" valueType="num">
                                          <p:cBhvr additive="base">
                                            <p:cTn id="8" dur="20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2" accel="66000" fill="hold" grpId="0" nodeType="withEffect">
                                      <p:stCondLst>
                                        <p:cond delay="0"/>
                                      </p:stCondLst>
                                      <p:childTnLst>
                                        <p:set>
                                          <p:cBhvr>
                                            <p:cTn id="10" dur="1" fill="hold">
                                              <p:stCondLst>
                                                <p:cond delay="0"/>
                                              </p:stCondLst>
                                            </p:cTn>
                                            <p:tgtEl>
                                              <p:spTgt spid="77"/>
                                            </p:tgtEl>
                                            <p:attrNameLst>
                                              <p:attrName>style.visibility</p:attrName>
                                            </p:attrNameLst>
                                          </p:cBhvr>
                                          <p:to>
                                            <p:strVal val="visible"/>
                                          </p:to>
                                        </p:set>
                                        <p:anim calcmode="lin" valueType="num">
                                          <p:cBhvr additive="base">
                                            <p:cTn id="11" dur="2000" fill="hold"/>
                                            <p:tgtEl>
                                              <p:spTgt spid="77"/>
                                            </p:tgtEl>
                                            <p:attrNameLst>
                                              <p:attrName>ppt_x</p:attrName>
                                            </p:attrNameLst>
                                          </p:cBhvr>
                                          <p:tavLst>
                                            <p:tav tm="0">
                                              <p:val>
                                                <p:strVal val="1+#ppt_w/2"/>
                                              </p:val>
                                            </p:tav>
                                            <p:tav tm="100000">
                                              <p:val>
                                                <p:strVal val="#ppt_x"/>
                                              </p:val>
                                            </p:tav>
                                          </p:tavLst>
                                        </p:anim>
                                        <p:anim calcmode="lin" valueType="num">
                                          <p:cBhvr additive="base">
                                            <p:cTn id="12" dur="2000" fill="hold"/>
                                            <p:tgtEl>
                                              <p:spTgt spid="77"/>
                                            </p:tgtEl>
                                            <p:attrNameLst>
                                              <p:attrName>ppt_y</p:attrName>
                                            </p:attrNameLst>
                                          </p:cBhvr>
                                          <p:tavLst>
                                            <p:tav tm="0">
                                              <p:val>
                                                <p:strVal val="#ppt_y"/>
                                              </p:val>
                                            </p:tav>
                                            <p:tav tm="100000">
                                              <p:val>
                                                <p:strVal val="#ppt_y"/>
                                              </p:val>
                                            </p:tav>
                                          </p:tavLst>
                                        </p:anim>
                                      </p:childTnLst>
                                    </p:cTn>
                                  </p:par>
                                  <p:par>
                                    <p:cTn id="13" presetID="2" presetClass="entr" presetSubtype="4" accel="66000"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additive="base">
                                            <p:cTn id="15" dur="2000" fill="hold"/>
                                            <p:tgtEl>
                                              <p:spTgt spid="76"/>
                                            </p:tgtEl>
                                            <p:attrNameLst>
                                              <p:attrName>ppt_x</p:attrName>
                                            </p:attrNameLst>
                                          </p:cBhvr>
                                          <p:tavLst>
                                            <p:tav tm="0">
                                              <p:val>
                                                <p:strVal val="#ppt_x"/>
                                              </p:val>
                                            </p:tav>
                                            <p:tav tm="100000">
                                              <p:val>
                                                <p:strVal val="#ppt_x"/>
                                              </p:val>
                                            </p:tav>
                                          </p:tavLst>
                                        </p:anim>
                                        <p:anim calcmode="lin" valueType="num">
                                          <p:cBhvr additive="base">
                                            <p:cTn id="16" dur="2000" fill="hold"/>
                                            <p:tgtEl>
                                              <p:spTgt spid="76"/>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2" presetClass="entr" presetSubtype="4" decel="100000" fill="hold" nodeType="afterEffect">
                                      <p:stCondLst>
                                        <p:cond delay="0"/>
                                      </p:stCondLst>
                                      <p:childTnLst>
                                        <p:set>
                                          <p:cBhvr>
                                            <p:cTn id="19" dur="1" fill="hold">
                                              <p:stCondLst>
                                                <p:cond delay="0"/>
                                              </p:stCondLst>
                                            </p:cTn>
                                            <p:tgtEl>
                                              <p:spTgt spid="78"/>
                                            </p:tgtEl>
                                            <p:attrNameLst>
                                              <p:attrName>style.visibility</p:attrName>
                                            </p:attrNameLst>
                                          </p:cBhvr>
                                          <p:to>
                                            <p:strVal val="visible"/>
                                          </p:to>
                                        </p:set>
                                        <p:anim calcmode="lin" valueType="num">
                                          <p:cBhvr additive="base">
                                            <p:cTn id="20" dur="500" fill="hold"/>
                                            <p:tgtEl>
                                              <p:spTgt spid="78"/>
                                            </p:tgtEl>
                                            <p:attrNameLst>
                                              <p:attrName>ppt_x</p:attrName>
                                            </p:attrNameLst>
                                          </p:cBhvr>
                                          <p:tavLst>
                                            <p:tav tm="0">
                                              <p:val>
                                                <p:strVal val="#ppt_x"/>
                                              </p:val>
                                            </p:tav>
                                            <p:tav tm="100000">
                                              <p:val>
                                                <p:strVal val="#ppt_x"/>
                                              </p:val>
                                            </p:tav>
                                          </p:tavLst>
                                        </p:anim>
                                        <p:anim calcmode="lin" valueType="num">
                                          <p:cBhvr additive="base">
                                            <p:cTn id="21" dur="500" fill="hold"/>
                                            <p:tgtEl>
                                              <p:spTgt spid="78"/>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 presetClass="entr" presetSubtype="4" decel="100000" fill="hold" nodeType="afterEffect">
                                      <p:stCondLst>
                                        <p:cond delay="0"/>
                                      </p:stCondLst>
                                      <p:childTnLst>
                                        <p:set>
                                          <p:cBhvr>
                                            <p:cTn id="24" dur="1" fill="hold">
                                              <p:stCondLst>
                                                <p:cond delay="0"/>
                                              </p:stCondLst>
                                            </p:cTn>
                                            <p:tgtEl>
                                              <p:spTgt spid="81"/>
                                            </p:tgtEl>
                                            <p:attrNameLst>
                                              <p:attrName>style.visibility</p:attrName>
                                            </p:attrNameLst>
                                          </p:cBhvr>
                                          <p:to>
                                            <p:strVal val="visible"/>
                                          </p:to>
                                        </p:set>
                                        <p:anim calcmode="lin" valueType="num">
                                          <p:cBhvr additive="base">
                                            <p:cTn id="25" dur="500" fill="hold"/>
                                            <p:tgtEl>
                                              <p:spTgt spid="81"/>
                                            </p:tgtEl>
                                            <p:attrNameLst>
                                              <p:attrName>ppt_x</p:attrName>
                                            </p:attrNameLst>
                                          </p:cBhvr>
                                          <p:tavLst>
                                            <p:tav tm="0">
                                              <p:val>
                                                <p:strVal val="#ppt_x"/>
                                              </p:val>
                                            </p:tav>
                                            <p:tav tm="100000">
                                              <p:val>
                                                <p:strVal val="#ppt_x"/>
                                              </p:val>
                                            </p:tav>
                                          </p:tavLst>
                                        </p:anim>
                                        <p:anim calcmode="lin" valueType="num">
                                          <p:cBhvr additive="base">
                                            <p:cTn id="26" dur="500" fill="hold"/>
                                            <p:tgtEl>
                                              <p:spTgt spid="81"/>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 presetClass="entr" presetSubtype="4" decel="100000" fill="hold" nodeType="afterEffect">
                                      <p:stCondLst>
                                        <p:cond delay="0"/>
                                      </p:stCondLst>
                                      <p:childTnLst>
                                        <p:set>
                                          <p:cBhvr>
                                            <p:cTn id="29" dur="1" fill="hold">
                                              <p:stCondLst>
                                                <p:cond delay="0"/>
                                              </p:stCondLst>
                                            </p:cTn>
                                            <p:tgtEl>
                                              <p:spTgt spid="84"/>
                                            </p:tgtEl>
                                            <p:attrNameLst>
                                              <p:attrName>style.visibility</p:attrName>
                                            </p:attrNameLst>
                                          </p:cBhvr>
                                          <p:to>
                                            <p:strVal val="visible"/>
                                          </p:to>
                                        </p:set>
                                        <p:anim calcmode="lin" valueType="num">
                                          <p:cBhvr additive="base">
                                            <p:cTn id="30" dur="500" fill="hold"/>
                                            <p:tgtEl>
                                              <p:spTgt spid="84"/>
                                            </p:tgtEl>
                                            <p:attrNameLst>
                                              <p:attrName>ppt_x</p:attrName>
                                            </p:attrNameLst>
                                          </p:cBhvr>
                                          <p:tavLst>
                                            <p:tav tm="0">
                                              <p:val>
                                                <p:strVal val="#ppt_x"/>
                                              </p:val>
                                            </p:tav>
                                            <p:tav tm="100000">
                                              <p:val>
                                                <p:strVal val="#ppt_x"/>
                                              </p:val>
                                            </p:tav>
                                          </p:tavLst>
                                        </p:anim>
                                        <p:anim calcmode="lin" valueType="num">
                                          <p:cBhvr additive="base">
                                            <p:cTn id="31"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椭圆 81"/>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椭圆 82"/>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平行四边形 54">
            <a:extLst>
              <a:ext uri="{FF2B5EF4-FFF2-40B4-BE49-F238E27FC236}">
                <a16:creationId xmlns:a16="http://schemas.microsoft.com/office/drawing/2014/main" id="{F496694A-1914-4A7A-BFF2-E8FAC7393D65}"/>
              </a:ext>
            </a:extLst>
          </p:cNvPr>
          <p:cNvSpPr/>
          <p:nvPr/>
        </p:nvSpPr>
        <p:spPr>
          <a:xfrm>
            <a:off x="3472540" y="1840589"/>
            <a:ext cx="3715908" cy="2077591"/>
          </a:xfrm>
          <a:prstGeom prst="parallelogram">
            <a:avLst>
              <a:gd name="adj" fmla="val 35443"/>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317" tIns="22659" rIns="45317" bIns="22659" rtlCol="0" anchor="ctr"/>
          <a:lstStyle/>
          <a:p>
            <a:pPr algn="ctr"/>
            <a:endParaRPr lang="zh-CN" altLang="en-US" sz="822" dirty="0">
              <a:latin typeface="微软雅黑" panose="020B0503020204020204" pitchFamily="34" charset="-122"/>
              <a:ea typeface="微软雅黑" panose="020B0503020204020204" pitchFamily="34" charset="-122"/>
            </a:endParaRPr>
          </a:p>
        </p:txBody>
      </p:sp>
      <p:sp>
        <p:nvSpPr>
          <p:cNvPr id="56" name="平行四边形 55">
            <a:extLst>
              <a:ext uri="{FF2B5EF4-FFF2-40B4-BE49-F238E27FC236}">
                <a16:creationId xmlns:a16="http://schemas.microsoft.com/office/drawing/2014/main" id="{FC2D2F80-7D6F-4DB7-BE14-4C53CE3A6CE5}"/>
              </a:ext>
            </a:extLst>
          </p:cNvPr>
          <p:cNvSpPr/>
          <p:nvPr/>
        </p:nvSpPr>
        <p:spPr>
          <a:xfrm>
            <a:off x="6249702" y="1250486"/>
            <a:ext cx="3961098" cy="2214678"/>
          </a:xfrm>
          <a:prstGeom prst="parallelogram">
            <a:avLst>
              <a:gd name="adj" fmla="val 35443"/>
            </a:avLst>
          </a:prstGeom>
          <a:solidFill>
            <a:srgbClr val="7CA98C">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317" tIns="22659" rIns="45317" bIns="22659" rtlCol="0" anchor="ctr"/>
          <a:lstStyle/>
          <a:p>
            <a:pPr algn="ctr"/>
            <a:endParaRPr lang="zh-CN" altLang="en-US" sz="822" dirty="0">
              <a:latin typeface="微软雅黑" panose="020B0503020204020204" pitchFamily="34" charset="-122"/>
              <a:ea typeface="微软雅黑" panose="020B0503020204020204" pitchFamily="34" charset="-122"/>
            </a:endParaRPr>
          </a:p>
        </p:txBody>
      </p:sp>
      <p:sp>
        <p:nvSpPr>
          <p:cNvPr id="57" name="平行四边形 56">
            <a:extLst>
              <a:ext uri="{FF2B5EF4-FFF2-40B4-BE49-F238E27FC236}">
                <a16:creationId xmlns:a16="http://schemas.microsoft.com/office/drawing/2014/main" id="{C8229F9B-3D70-4E7A-9F5D-9A80899124B8}"/>
              </a:ext>
            </a:extLst>
          </p:cNvPr>
          <p:cNvSpPr/>
          <p:nvPr/>
        </p:nvSpPr>
        <p:spPr>
          <a:xfrm>
            <a:off x="3035241" y="4569999"/>
            <a:ext cx="3961098" cy="2214678"/>
          </a:xfrm>
          <a:prstGeom prst="parallelogram">
            <a:avLst>
              <a:gd name="adj" fmla="val 35443"/>
            </a:avLst>
          </a:prstGeom>
          <a:solidFill>
            <a:srgbClr val="7EAC8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317" tIns="22659" rIns="45317" bIns="22659" rtlCol="0" anchor="ctr"/>
          <a:lstStyle/>
          <a:p>
            <a:pPr algn="ctr"/>
            <a:endParaRPr lang="zh-CN" altLang="en-US" sz="822" dirty="0">
              <a:latin typeface="微软雅黑" panose="020B0503020204020204" pitchFamily="34" charset="-122"/>
              <a:ea typeface="微软雅黑" panose="020B0503020204020204" pitchFamily="34" charset="-122"/>
            </a:endParaRPr>
          </a:p>
        </p:txBody>
      </p:sp>
      <p:sp>
        <p:nvSpPr>
          <p:cNvPr id="58" name="平行四边形 57">
            <a:extLst>
              <a:ext uri="{FF2B5EF4-FFF2-40B4-BE49-F238E27FC236}">
                <a16:creationId xmlns:a16="http://schemas.microsoft.com/office/drawing/2014/main" id="{D2EA0251-6142-4CAF-8173-099593349257}"/>
              </a:ext>
            </a:extLst>
          </p:cNvPr>
          <p:cNvSpPr/>
          <p:nvPr/>
        </p:nvSpPr>
        <p:spPr>
          <a:xfrm>
            <a:off x="6175506" y="3783595"/>
            <a:ext cx="3715908" cy="2077591"/>
          </a:xfrm>
          <a:prstGeom prst="parallelogram">
            <a:avLst>
              <a:gd name="adj" fmla="val 35443"/>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317" tIns="22659" rIns="45317" bIns="22659" rtlCol="0" anchor="ctr"/>
          <a:lstStyle/>
          <a:p>
            <a:pPr algn="ctr"/>
            <a:endParaRPr lang="zh-CN" altLang="en-US" sz="822" dirty="0">
              <a:latin typeface="微软雅黑" panose="020B0503020204020204" pitchFamily="34" charset="-122"/>
              <a:ea typeface="微软雅黑" panose="020B0503020204020204" pitchFamily="34" charset="-122"/>
            </a:endParaRPr>
          </a:p>
        </p:txBody>
      </p:sp>
      <p:sp>
        <p:nvSpPr>
          <p:cNvPr id="59" name="燕尾形 15">
            <a:extLst>
              <a:ext uri="{FF2B5EF4-FFF2-40B4-BE49-F238E27FC236}">
                <a16:creationId xmlns:a16="http://schemas.microsoft.com/office/drawing/2014/main" id="{7F504A84-7CDC-4267-B264-0BBAAA1358A5}"/>
              </a:ext>
            </a:extLst>
          </p:cNvPr>
          <p:cNvSpPr/>
          <p:nvPr/>
        </p:nvSpPr>
        <p:spPr>
          <a:xfrm>
            <a:off x="9781367" y="3026664"/>
            <a:ext cx="368485" cy="502182"/>
          </a:xfrm>
          <a:prstGeom prst="chevron">
            <a:avLst/>
          </a:prstGeom>
          <a:solidFill>
            <a:srgbClr val="7EAC8E"/>
          </a:solidFill>
          <a:ln>
            <a:noFill/>
          </a:ln>
        </p:spPr>
        <p:style>
          <a:lnRef idx="2">
            <a:schemeClr val="accent1">
              <a:shade val="50000"/>
            </a:schemeClr>
          </a:lnRef>
          <a:fillRef idx="1">
            <a:schemeClr val="accent1"/>
          </a:fillRef>
          <a:effectRef idx="0">
            <a:schemeClr val="accent1"/>
          </a:effectRef>
          <a:fontRef idx="minor">
            <a:schemeClr val="lt1"/>
          </a:fontRef>
        </p:style>
        <p:txBody>
          <a:bodyPr lIns="45317" tIns="22659" rIns="45317" bIns="22659" rtlCol="0" anchor="ctr"/>
          <a:lstStyle/>
          <a:p>
            <a:pPr algn="ctr"/>
            <a:endParaRPr lang="zh-CN" altLang="en-US">
              <a:solidFill>
                <a:schemeClr val="tx1"/>
              </a:solidFill>
              <a:ea typeface="微软雅黑" panose="020B0503020204020204" pitchFamily="34" charset="-122"/>
            </a:endParaRPr>
          </a:p>
        </p:txBody>
      </p:sp>
      <p:sp>
        <p:nvSpPr>
          <p:cNvPr id="60" name="燕尾形 16">
            <a:extLst>
              <a:ext uri="{FF2B5EF4-FFF2-40B4-BE49-F238E27FC236}">
                <a16:creationId xmlns:a16="http://schemas.microsoft.com/office/drawing/2014/main" id="{A3DF0E8A-1B6C-4CF7-AD71-DA57BFCB12E7}"/>
              </a:ext>
            </a:extLst>
          </p:cNvPr>
          <p:cNvSpPr/>
          <p:nvPr/>
        </p:nvSpPr>
        <p:spPr>
          <a:xfrm flipH="1">
            <a:off x="2905856" y="3415998"/>
            <a:ext cx="368485" cy="502182"/>
          </a:xfrm>
          <a:prstGeom prst="chevron">
            <a:avLst/>
          </a:prstGeom>
          <a:solidFill>
            <a:srgbClr val="7EAC8E"/>
          </a:solidFill>
          <a:ln>
            <a:noFill/>
          </a:ln>
        </p:spPr>
        <p:style>
          <a:lnRef idx="2">
            <a:schemeClr val="accent1">
              <a:shade val="50000"/>
            </a:schemeClr>
          </a:lnRef>
          <a:fillRef idx="1">
            <a:schemeClr val="accent1"/>
          </a:fillRef>
          <a:effectRef idx="0">
            <a:schemeClr val="accent1"/>
          </a:effectRef>
          <a:fontRef idx="minor">
            <a:schemeClr val="lt1"/>
          </a:fontRef>
        </p:style>
        <p:txBody>
          <a:bodyPr lIns="45317" tIns="22659" rIns="45317" bIns="22659" rtlCol="0" anchor="ctr"/>
          <a:lstStyle/>
          <a:p>
            <a:pPr algn="ctr"/>
            <a:endParaRPr lang="zh-CN" altLang="en-US">
              <a:solidFill>
                <a:schemeClr val="tx1"/>
              </a:solidFill>
              <a:ea typeface="微软雅黑" panose="020B0503020204020204" pitchFamily="34" charset="-122"/>
            </a:endParaRPr>
          </a:p>
        </p:txBody>
      </p:sp>
      <p:sp>
        <p:nvSpPr>
          <p:cNvPr id="61" name="文本框 60">
            <a:extLst>
              <a:ext uri="{FF2B5EF4-FFF2-40B4-BE49-F238E27FC236}">
                <a16:creationId xmlns:a16="http://schemas.microsoft.com/office/drawing/2014/main" id="{78D8E0F0-F60D-4B21-B9EB-8DE00694F633}"/>
              </a:ext>
            </a:extLst>
          </p:cNvPr>
          <p:cNvSpPr txBox="1">
            <a:spLocks noChangeArrowheads="1"/>
          </p:cNvSpPr>
          <p:nvPr/>
        </p:nvSpPr>
        <p:spPr bwMode="auto">
          <a:xfrm>
            <a:off x="493563" y="4759225"/>
            <a:ext cx="2804029" cy="72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文本框 61">
            <a:extLst>
              <a:ext uri="{FF2B5EF4-FFF2-40B4-BE49-F238E27FC236}">
                <a16:creationId xmlns:a16="http://schemas.microsoft.com/office/drawing/2014/main" id="{7F8C93B2-C912-46E6-B671-985B21F60A83}"/>
              </a:ext>
            </a:extLst>
          </p:cNvPr>
          <p:cNvSpPr txBox="1"/>
          <p:nvPr/>
        </p:nvSpPr>
        <p:spPr>
          <a:xfrm>
            <a:off x="1176293" y="4403661"/>
            <a:ext cx="2068294" cy="400110"/>
          </a:xfrm>
          <a:prstGeom prst="rect">
            <a:avLst/>
          </a:prstGeom>
          <a:noFill/>
        </p:spPr>
        <p:txBody>
          <a:bodyPr wrap="square">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文泉驿微米黑" panose="020B0606030804020204" pitchFamily="34" charset="-122"/>
              </a:rPr>
              <a:t>读书分析介绍</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cs typeface="文泉驿微米黑" panose="020B0606030804020204" pitchFamily="34" charset="-122"/>
            </a:endParaRPr>
          </a:p>
        </p:txBody>
      </p:sp>
      <p:sp>
        <p:nvSpPr>
          <p:cNvPr id="63" name="文本框 62">
            <a:extLst>
              <a:ext uri="{FF2B5EF4-FFF2-40B4-BE49-F238E27FC236}">
                <a16:creationId xmlns:a16="http://schemas.microsoft.com/office/drawing/2014/main" id="{48490F51-003E-4A07-A515-164C6523794E}"/>
              </a:ext>
            </a:extLst>
          </p:cNvPr>
          <p:cNvSpPr txBox="1">
            <a:spLocks noChangeArrowheads="1"/>
          </p:cNvSpPr>
          <p:nvPr/>
        </p:nvSpPr>
        <p:spPr bwMode="auto">
          <a:xfrm>
            <a:off x="9796006" y="3985433"/>
            <a:ext cx="2804029" cy="72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4" name="文本框 63">
            <a:extLst>
              <a:ext uri="{FF2B5EF4-FFF2-40B4-BE49-F238E27FC236}">
                <a16:creationId xmlns:a16="http://schemas.microsoft.com/office/drawing/2014/main" id="{D92FADC5-8F62-4820-98E6-6246411EE573}"/>
              </a:ext>
            </a:extLst>
          </p:cNvPr>
          <p:cNvSpPr txBox="1"/>
          <p:nvPr/>
        </p:nvSpPr>
        <p:spPr>
          <a:xfrm>
            <a:off x="10110594" y="3616325"/>
            <a:ext cx="2175981" cy="400110"/>
          </a:xfrm>
          <a:prstGeom prst="rect">
            <a:avLst/>
          </a:prstGeom>
          <a:noFill/>
        </p:spPr>
        <p:txBody>
          <a:bodyPr wrap="square">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文泉驿微米黑" panose="020B0606030804020204" pitchFamily="34" charset="-122"/>
              </a:rPr>
              <a:t>读书分析介绍</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cs typeface="文泉驿微米黑" panose="020B0606030804020204" pitchFamily="34" charset="-122"/>
            </a:endParaRPr>
          </a:p>
        </p:txBody>
      </p:sp>
    </p:spTree>
    <p:extLst>
      <p:ext uri="{BB962C8B-B14F-4D97-AF65-F5344CB8AC3E}">
        <p14:creationId xmlns:p14="http://schemas.microsoft.com/office/powerpoint/2010/main" val="5114864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anim calcmode="lin" valueType="num">
                                      <p:cBhvr>
                                        <p:cTn id="8" dur="500" fill="hold"/>
                                        <p:tgtEl>
                                          <p:spTgt spid="56"/>
                                        </p:tgtEl>
                                        <p:attrNameLst>
                                          <p:attrName>ppt_x</p:attrName>
                                        </p:attrNameLst>
                                      </p:cBhvr>
                                      <p:tavLst>
                                        <p:tav tm="0">
                                          <p:val>
                                            <p:strVal val="#ppt_x"/>
                                          </p:val>
                                        </p:tav>
                                        <p:tav tm="100000">
                                          <p:val>
                                            <p:strVal val="#ppt_x"/>
                                          </p:val>
                                        </p:tav>
                                      </p:tavLst>
                                    </p:anim>
                                    <p:anim calcmode="lin" valueType="num">
                                      <p:cBhvr>
                                        <p:cTn id="9" dur="500" fill="hold"/>
                                        <p:tgtEl>
                                          <p:spTgt spid="5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anim calcmode="lin" valueType="num">
                                      <p:cBhvr>
                                        <p:cTn id="14" dur="500" fill="hold"/>
                                        <p:tgtEl>
                                          <p:spTgt spid="55"/>
                                        </p:tgtEl>
                                        <p:attrNameLst>
                                          <p:attrName>ppt_x</p:attrName>
                                        </p:attrNameLst>
                                      </p:cBhvr>
                                      <p:tavLst>
                                        <p:tav tm="0">
                                          <p:val>
                                            <p:strVal val="#ppt_x"/>
                                          </p:val>
                                        </p:tav>
                                        <p:tav tm="100000">
                                          <p:val>
                                            <p:strVal val="#ppt_x"/>
                                          </p:val>
                                        </p:tav>
                                      </p:tavLst>
                                    </p:anim>
                                    <p:anim calcmode="lin" valueType="num">
                                      <p:cBhvr>
                                        <p:cTn id="15" dur="500" fill="hold"/>
                                        <p:tgtEl>
                                          <p:spTgt spid="5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anim calcmode="lin" valueType="num">
                                      <p:cBhvr>
                                        <p:cTn id="20" dur="500" fill="hold"/>
                                        <p:tgtEl>
                                          <p:spTgt spid="58"/>
                                        </p:tgtEl>
                                        <p:attrNameLst>
                                          <p:attrName>ppt_x</p:attrName>
                                        </p:attrNameLst>
                                      </p:cBhvr>
                                      <p:tavLst>
                                        <p:tav tm="0">
                                          <p:val>
                                            <p:strVal val="#ppt_x"/>
                                          </p:val>
                                        </p:tav>
                                        <p:tav tm="100000">
                                          <p:val>
                                            <p:strVal val="#ppt_x"/>
                                          </p:val>
                                        </p:tav>
                                      </p:tavLst>
                                    </p:anim>
                                    <p:anim calcmode="lin" valueType="num">
                                      <p:cBhvr>
                                        <p:cTn id="21" dur="500" fill="hold"/>
                                        <p:tgtEl>
                                          <p:spTgt spid="5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anim calcmode="lin" valueType="num">
                                      <p:cBhvr>
                                        <p:cTn id="26" dur="500" fill="hold"/>
                                        <p:tgtEl>
                                          <p:spTgt spid="57"/>
                                        </p:tgtEl>
                                        <p:attrNameLst>
                                          <p:attrName>ppt_x</p:attrName>
                                        </p:attrNameLst>
                                      </p:cBhvr>
                                      <p:tavLst>
                                        <p:tav tm="0">
                                          <p:val>
                                            <p:strVal val="#ppt_x"/>
                                          </p:val>
                                        </p:tav>
                                        <p:tav tm="100000">
                                          <p:val>
                                            <p:strVal val="#ppt_x"/>
                                          </p:val>
                                        </p:tav>
                                      </p:tavLst>
                                    </p:anim>
                                    <p:anim calcmode="lin" valueType="num">
                                      <p:cBhvr>
                                        <p:cTn id="27" dur="500" fill="hold"/>
                                        <p:tgtEl>
                                          <p:spTgt spid="5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additive="base">
                                        <p:cTn id="31" dur="500" fill="hold"/>
                                        <p:tgtEl>
                                          <p:spTgt spid="59"/>
                                        </p:tgtEl>
                                        <p:attrNameLst>
                                          <p:attrName>ppt_x</p:attrName>
                                        </p:attrNameLst>
                                      </p:cBhvr>
                                      <p:tavLst>
                                        <p:tav tm="0">
                                          <p:val>
                                            <p:strVal val="0-#ppt_w/2"/>
                                          </p:val>
                                        </p:tav>
                                        <p:tav tm="100000">
                                          <p:val>
                                            <p:strVal val="#ppt_x"/>
                                          </p:val>
                                        </p:tav>
                                      </p:tavLst>
                                    </p:anim>
                                    <p:anim calcmode="lin" valueType="num">
                                      <p:cBhvr additive="base">
                                        <p:cTn id="32" dur="500" fill="hold"/>
                                        <p:tgtEl>
                                          <p:spTgt spid="5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500" fill="hold"/>
                                        <p:tgtEl>
                                          <p:spTgt spid="60"/>
                                        </p:tgtEl>
                                        <p:attrNameLst>
                                          <p:attrName>ppt_x</p:attrName>
                                        </p:attrNameLst>
                                      </p:cBhvr>
                                      <p:tavLst>
                                        <p:tav tm="0">
                                          <p:val>
                                            <p:strVal val="1+#ppt_w/2"/>
                                          </p:val>
                                        </p:tav>
                                        <p:tav tm="100000">
                                          <p:val>
                                            <p:strVal val="#ppt_x"/>
                                          </p:val>
                                        </p:tav>
                                      </p:tavLst>
                                    </p:anim>
                                    <p:anim calcmode="lin" valueType="num">
                                      <p:cBhvr additive="base">
                                        <p:cTn id="36" dur="500" fill="hold"/>
                                        <p:tgtEl>
                                          <p:spTgt spid="60"/>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anim calcmode="lin" valueType="num">
                                      <p:cBhvr>
                                        <p:cTn id="41" dur="500" fill="hold"/>
                                        <p:tgtEl>
                                          <p:spTgt spid="62"/>
                                        </p:tgtEl>
                                        <p:attrNameLst>
                                          <p:attrName>ppt_x</p:attrName>
                                        </p:attrNameLst>
                                      </p:cBhvr>
                                      <p:tavLst>
                                        <p:tav tm="0">
                                          <p:val>
                                            <p:strVal val="#ppt_x"/>
                                          </p:val>
                                        </p:tav>
                                        <p:tav tm="100000">
                                          <p:val>
                                            <p:strVal val="#ppt_x"/>
                                          </p:val>
                                        </p:tav>
                                      </p:tavLst>
                                    </p:anim>
                                    <p:anim calcmode="lin" valueType="num">
                                      <p:cBhvr>
                                        <p:cTn id="42" dur="500" fill="hold"/>
                                        <p:tgtEl>
                                          <p:spTgt spid="62"/>
                                        </p:tgtEl>
                                        <p:attrNameLst>
                                          <p:attrName>ppt_y</p:attrName>
                                        </p:attrNameLst>
                                      </p:cBhvr>
                                      <p:tavLst>
                                        <p:tav tm="0">
                                          <p:val>
                                            <p:strVal val="#ppt_y-.1"/>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 calcmode="lin" valueType="num">
                                      <p:cBhvr additive="base">
                                        <p:cTn id="45" dur="500" fill="hold"/>
                                        <p:tgtEl>
                                          <p:spTgt spid="61"/>
                                        </p:tgtEl>
                                        <p:attrNameLst>
                                          <p:attrName>ppt_x</p:attrName>
                                        </p:attrNameLst>
                                      </p:cBhvr>
                                      <p:tavLst>
                                        <p:tav tm="0">
                                          <p:val>
                                            <p:strVal val="#ppt_x"/>
                                          </p:val>
                                        </p:tav>
                                        <p:tav tm="100000">
                                          <p:val>
                                            <p:strVal val="#ppt_x"/>
                                          </p:val>
                                        </p:tav>
                                      </p:tavLst>
                                    </p:anim>
                                    <p:anim calcmode="lin" valueType="num">
                                      <p:cBhvr additive="base">
                                        <p:cTn id="46" dur="500" fill="hold"/>
                                        <p:tgtEl>
                                          <p:spTgt spid="61"/>
                                        </p:tgtEl>
                                        <p:attrNameLst>
                                          <p:attrName>ppt_y</p:attrName>
                                        </p:attrNameLst>
                                      </p:cBhvr>
                                      <p:tavLst>
                                        <p:tav tm="0">
                                          <p:val>
                                            <p:strVal val="1+#ppt_h/2"/>
                                          </p:val>
                                        </p:tav>
                                        <p:tav tm="100000">
                                          <p:val>
                                            <p:strVal val="#ppt_y"/>
                                          </p:val>
                                        </p:tav>
                                      </p:tavLst>
                                    </p:anim>
                                  </p:childTnLst>
                                </p:cTn>
                              </p:par>
                            </p:childTnLst>
                          </p:cTn>
                        </p:par>
                        <p:par>
                          <p:cTn id="47" fill="hold">
                            <p:stCondLst>
                              <p:cond delay="3000"/>
                            </p:stCondLst>
                            <p:childTnLst>
                              <p:par>
                                <p:cTn id="48" presetID="47" presetClass="entr" presetSubtype="0" fill="hold" grpId="0" nodeType="after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500"/>
                                        <p:tgtEl>
                                          <p:spTgt spid="64"/>
                                        </p:tgtEl>
                                      </p:cBhvr>
                                    </p:animEffect>
                                    <p:anim calcmode="lin" valueType="num">
                                      <p:cBhvr>
                                        <p:cTn id="51" dur="500" fill="hold"/>
                                        <p:tgtEl>
                                          <p:spTgt spid="64"/>
                                        </p:tgtEl>
                                        <p:attrNameLst>
                                          <p:attrName>ppt_x</p:attrName>
                                        </p:attrNameLst>
                                      </p:cBhvr>
                                      <p:tavLst>
                                        <p:tav tm="0">
                                          <p:val>
                                            <p:strVal val="#ppt_x"/>
                                          </p:val>
                                        </p:tav>
                                        <p:tav tm="100000">
                                          <p:val>
                                            <p:strVal val="#ppt_x"/>
                                          </p:val>
                                        </p:tav>
                                      </p:tavLst>
                                    </p:anim>
                                    <p:anim calcmode="lin" valueType="num">
                                      <p:cBhvr>
                                        <p:cTn id="52" dur="500" fill="hold"/>
                                        <p:tgtEl>
                                          <p:spTgt spid="64"/>
                                        </p:tgtEl>
                                        <p:attrNameLst>
                                          <p:attrName>ppt_y</p:attrName>
                                        </p:attrNameLst>
                                      </p:cBhvr>
                                      <p:tavLst>
                                        <p:tav tm="0">
                                          <p:val>
                                            <p:strVal val="#ppt_y-.1"/>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fill="hold"/>
                                        <p:tgtEl>
                                          <p:spTgt spid="63"/>
                                        </p:tgtEl>
                                        <p:attrNameLst>
                                          <p:attrName>ppt_x</p:attrName>
                                        </p:attrNameLst>
                                      </p:cBhvr>
                                      <p:tavLst>
                                        <p:tav tm="0">
                                          <p:val>
                                            <p:strVal val="#ppt_x"/>
                                          </p:val>
                                        </p:tav>
                                        <p:tav tm="100000">
                                          <p:val>
                                            <p:strVal val="#ppt_x"/>
                                          </p:val>
                                        </p:tav>
                                      </p:tavLst>
                                    </p:anim>
                                    <p:anim calcmode="lin" valueType="num">
                                      <p:cBhvr additive="base">
                                        <p:cTn id="56"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1" grpId="0"/>
      <p:bldP spid="62" grpId="0"/>
      <p:bldP spid="63" grpId="0"/>
      <p:bldP spid="6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10000" r="-10000"/>
          </a:stretch>
        </a:blipFill>
        <a:effectLst/>
      </p:bgPr>
    </p:bg>
    <p:spTree>
      <p:nvGrpSpPr>
        <p:cNvPr id="1" name=""/>
        <p:cNvGrpSpPr/>
        <p:nvPr/>
      </p:nvGrpSpPr>
      <p:grpSpPr>
        <a:xfrm>
          <a:off x="0" y="0"/>
          <a:ext cx="0" cy="0"/>
          <a:chOff x="0" y="0"/>
          <a:chExt cx="0" cy="0"/>
        </a:xfrm>
      </p:grpSpPr>
      <p:sp>
        <p:nvSpPr>
          <p:cNvPr id="2" name="矩形 1"/>
          <p:cNvSpPr/>
          <p:nvPr/>
        </p:nvSpPr>
        <p:spPr>
          <a:xfrm>
            <a:off x="4556579" y="0"/>
            <a:ext cx="3745592" cy="3760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5"/>
          <p:cNvSpPr>
            <a:spLocks/>
          </p:cNvSpPr>
          <p:nvPr/>
        </p:nvSpPr>
        <p:spPr bwMode="auto">
          <a:xfrm>
            <a:off x="2976072" y="2469488"/>
            <a:ext cx="6906606" cy="1828141"/>
          </a:xfrm>
          <a:custGeom>
            <a:avLst/>
            <a:gdLst>
              <a:gd name="T0" fmla="*/ 1531 w 4760"/>
              <a:gd name="T1" fmla="*/ 0 h 1417"/>
              <a:gd name="T2" fmla="*/ 0 w 4760"/>
              <a:gd name="T3" fmla="*/ 0 h 1417"/>
              <a:gd name="T4" fmla="*/ 0 w 4760"/>
              <a:gd name="T5" fmla="*/ 1417 h 1417"/>
              <a:gd name="T6" fmla="*/ 4760 w 4760"/>
              <a:gd name="T7" fmla="*/ 1417 h 1417"/>
              <a:gd name="T8" fmla="*/ 4760 w 4760"/>
              <a:gd name="T9" fmla="*/ 0 h 1417"/>
              <a:gd name="T10" fmla="*/ 3230 w 4760"/>
              <a:gd name="T11" fmla="*/ 0 h 1417"/>
            </a:gdLst>
            <a:ahLst/>
            <a:cxnLst>
              <a:cxn ang="0">
                <a:pos x="T0" y="T1"/>
              </a:cxn>
              <a:cxn ang="0">
                <a:pos x="T2" y="T3"/>
              </a:cxn>
              <a:cxn ang="0">
                <a:pos x="T4" y="T5"/>
              </a:cxn>
              <a:cxn ang="0">
                <a:pos x="T6" y="T7"/>
              </a:cxn>
              <a:cxn ang="0">
                <a:pos x="T8" y="T9"/>
              </a:cxn>
              <a:cxn ang="0">
                <a:pos x="T10" y="T11"/>
              </a:cxn>
            </a:cxnLst>
            <a:rect l="0" t="0" r="r" b="b"/>
            <a:pathLst>
              <a:path w="4760" h="1417">
                <a:moveTo>
                  <a:pt x="1531" y="0"/>
                </a:moveTo>
                <a:lnTo>
                  <a:pt x="0" y="0"/>
                </a:lnTo>
                <a:lnTo>
                  <a:pt x="0" y="1417"/>
                </a:lnTo>
                <a:lnTo>
                  <a:pt x="4760" y="1417"/>
                </a:lnTo>
                <a:lnTo>
                  <a:pt x="4760" y="0"/>
                </a:lnTo>
                <a:lnTo>
                  <a:pt x="3230" y="0"/>
                </a:lnTo>
              </a:path>
            </a:pathLst>
          </a:custGeom>
          <a:solidFill>
            <a:schemeClr val="accent2">
              <a:alpha val="89804"/>
            </a:schemeClr>
          </a:solidFill>
          <a:ln w="19050" cap="flat">
            <a:noFill/>
            <a:prstDash val="solid"/>
            <a:miter lim="800000"/>
            <a:headEnd/>
            <a:tailEnd/>
          </a:ln>
          <a:extLst/>
        </p:spPr>
        <p:txBody>
          <a:bodyPr vert="horz" wrap="square" lIns="91435" tIns="45717" rIns="91435" bIns="45717"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7" name="Freeform 5"/>
          <p:cNvSpPr>
            <a:spLocks/>
          </p:cNvSpPr>
          <p:nvPr/>
        </p:nvSpPr>
        <p:spPr bwMode="auto">
          <a:xfrm rot="10800000">
            <a:off x="3694490" y="1915210"/>
            <a:ext cx="5469770" cy="1540026"/>
          </a:xfrm>
          <a:custGeom>
            <a:avLst/>
            <a:gdLst>
              <a:gd name="T0" fmla="*/ 1531 w 4760"/>
              <a:gd name="T1" fmla="*/ 0 h 1417"/>
              <a:gd name="T2" fmla="*/ 0 w 4760"/>
              <a:gd name="T3" fmla="*/ 0 h 1417"/>
              <a:gd name="T4" fmla="*/ 0 w 4760"/>
              <a:gd name="T5" fmla="*/ 1417 h 1417"/>
              <a:gd name="T6" fmla="*/ 4760 w 4760"/>
              <a:gd name="T7" fmla="*/ 1417 h 1417"/>
              <a:gd name="T8" fmla="*/ 4760 w 4760"/>
              <a:gd name="T9" fmla="*/ 0 h 1417"/>
              <a:gd name="T10" fmla="*/ 3230 w 4760"/>
              <a:gd name="T11" fmla="*/ 0 h 1417"/>
            </a:gdLst>
            <a:ahLst/>
            <a:cxnLst>
              <a:cxn ang="0">
                <a:pos x="T0" y="T1"/>
              </a:cxn>
              <a:cxn ang="0">
                <a:pos x="T2" y="T3"/>
              </a:cxn>
              <a:cxn ang="0">
                <a:pos x="T4" y="T5"/>
              </a:cxn>
              <a:cxn ang="0">
                <a:pos x="T6" y="T7"/>
              </a:cxn>
              <a:cxn ang="0">
                <a:pos x="T8" y="T9"/>
              </a:cxn>
              <a:cxn ang="0">
                <a:pos x="T10" y="T11"/>
              </a:cxn>
            </a:cxnLst>
            <a:rect l="0" t="0" r="r" b="b"/>
            <a:pathLst>
              <a:path w="4760" h="1417">
                <a:moveTo>
                  <a:pt x="1531" y="0"/>
                </a:moveTo>
                <a:lnTo>
                  <a:pt x="0" y="0"/>
                </a:lnTo>
                <a:lnTo>
                  <a:pt x="0" y="1417"/>
                </a:lnTo>
                <a:lnTo>
                  <a:pt x="4760" y="1417"/>
                </a:lnTo>
                <a:lnTo>
                  <a:pt x="4760" y="0"/>
                </a:lnTo>
                <a:lnTo>
                  <a:pt x="3230" y="0"/>
                </a:lnTo>
              </a:path>
            </a:pathLst>
          </a:custGeom>
          <a:noFill/>
          <a:ln w="28575" cap="flat">
            <a:solidFill>
              <a:schemeClr val="bg2">
                <a:lumMod val="90000"/>
              </a:schemeClr>
            </a:solidFill>
            <a:prstDash val="solid"/>
            <a:miter lim="800000"/>
            <a:headEnd/>
            <a:tailEnd/>
          </a:ln>
          <a:extLst/>
        </p:spPr>
        <p:txBody>
          <a:bodyPr vert="horz" wrap="square" lIns="91435" tIns="45717" rIns="91435" bIns="45717"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8" name="文本框 7"/>
          <p:cNvSpPr txBox="1">
            <a:spLocks noChangeArrowheads="1"/>
          </p:cNvSpPr>
          <p:nvPr/>
        </p:nvSpPr>
        <p:spPr bwMode="auto">
          <a:xfrm>
            <a:off x="5234907" y="4576131"/>
            <a:ext cx="48245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44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rPr>
              <a:t>读书分析</a:t>
            </a:r>
            <a:endParaRPr lang="zh-CN" altLang="en-US" sz="54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endParaRPr>
          </a:p>
        </p:txBody>
      </p:sp>
      <p:sp>
        <p:nvSpPr>
          <p:cNvPr id="9" name="文本框 8"/>
          <p:cNvSpPr txBox="1">
            <a:spLocks noChangeArrowheads="1"/>
          </p:cNvSpPr>
          <p:nvPr/>
        </p:nvSpPr>
        <p:spPr bwMode="auto">
          <a:xfrm>
            <a:off x="4419791" y="5364110"/>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01</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059943" y="2398673"/>
            <a:ext cx="2889133" cy="1969770"/>
          </a:xfrm>
          <a:prstGeom prst="rect">
            <a:avLst/>
          </a:prstGeom>
          <a:noFill/>
        </p:spPr>
        <p:txBody>
          <a:bodyPr wrap="square">
            <a:spAutoFit/>
          </a:bodyPr>
          <a:lstStyle/>
          <a:p>
            <a:pPr algn="ctr" fontAlgn="auto">
              <a:spcBef>
                <a:spcPts val="0"/>
              </a:spcBef>
              <a:spcAft>
                <a:spcPts val="0"/>
              </a:spcAft>
              <a:defRPr/>
            </a:pPr>
            <a:r>
              <a:rPr lang="en-US" altLang="zh-CN" sz="12200">
                <a:solidFill>
                  <a:schemeClr val="bg1"/>
                </a:solidFill>
                <a:latin typeface="Impact" panose="020B0806030902050204" pitchFamily="34" charset="0"/>
                <a:ea typeface="微软雅黑" panose="020B0503020204020204" pitchFamily="34" charset="-122"/>
              </a:rPr>
              <a:t>02</a:t>
            </a:r>
            <a:endParaRPr lang="zh-CN" altLang="en-US" sz="12200" dirty="0">
              <a:solidFill>
                <a:schemeClr val="bg1"/>
              </a:solidFill>
              <a:latin typeface="Impact" panose="020B0806030902050204" pitchFamily="34" charset="0"/>
              <a:ea typeface="微软雅黑" panose="020B0503020204020204" pitchFamily="34" charset="-122"/>
            </a:endParaRPr>
          </a:p>
        </p:txBody>
      </p:sp>
      <p:sp>
        <p:nvSpPr>
          <p:cNvPr id="11" name="文本框 8"/>
          <p:cNvSpPr txBox="1">
            <a:spLocks noChangeArrowheads="1"/>
          </p:cNvSpPr>
          <p:nvPr/>
        </p:nvSpPr>
        <p:spPr bwMode="auto">
          <a:xfrm>
            <a:off x="6648641" y="5374088"/>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02</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2" name="文本框 8"/>
          <p:cNvSpPr txBox="1">
            <a:spLocks noChangeArrowheads="1"/>
          </p:cNvSpPr>
          <p:nvPr/>
        </p:nvSpPr>
        <p:spPr bwMode="auto">
          <a:xfrm>
            <a:off x="4419791" y="5841267"/>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03</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3" name="文本框 8"/>
          <p:cNvSpPr txBox="1">
            <a:spLocks noChangeArrowheads="1"/>
          </p:cNvSpPr>
          <p:nvPr/>
        </p:nvSpPr>
        <p:spPr bwMode="auto">
          <a:xfrm>
            <a:off x="6648641" y="5851245"/>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04</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6631810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3" presetClass="entr" presetSubtype="3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p:bldP spid="9"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直角三角形 27"/>
          <p:cNvSpPr/>
          <p:nvPr/>
        </p:nvSpPr>
        <p:spPr>
          <a:xfrm rot="18900000">
            <a:off x="9784292" y="3353782"/>
            <a:ext cx="348220" cy="348220"/>
          </a:xfrm>
          <a:prstGeom prst="rtTriangle">
            <a:avLst/>
          </a:prstGeom>
          <a:solidFill>
            <a:schemeClr val="accent4"/>
          </a:solidFill>
          <a:ln w="15875">
            <a:noFill/>
          </a:ln>
          <a:effectLst>
            <a:outerShdw blurRad="2413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prstClr val="white"/>
              </a:solidFill>
              <a:ea typeface="微软雅黑" panose="020B0503020204020204" pitchFamily="34" charset="-122"/>
            </a:endParaRPr>
          </a:p>
        </p:txBody>
      </p:sp>
      <p:sp>
        <p:nvSpPr>
          <p:cNvPr id="32" name="直角三角形 31"/>
          <p:cNvSpPr/>
          <p:nvPr/>
        </p:nvSpPr>
        <p:spPr>
          <a:xfrm rot="2700000" flipV="1">
            <a:off x="8593634" y="2848079"/>
            <a:ext cx="420138" cy="420138"/>
          </a:xfrm>
          <a:prstGeom prst="rtTriangle">
            <a:avLst/>
          </a:prstGeom>
          <a:solidFill>
            <a:schemeClr val="accent3"/>
          </a:solidFill>
          <a:ln w="15875">
            <a:noFill/>
          </a:ln>
          <a:effectLst>
            <a:outerShdw blurRad="2921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prstClr val="white"/>
              </a:solidFill>
              <a:ea typeface="微软雅黑" panose="020B0503020204020204" pitchFamily="34" charset="-122"/>
            </a:endParaRPr>
          </a:p>
        </p:txBody>
      </p:sp>
      <p:sp>
        <p:nvSpPr>
          <p:cNvPr id="14" name="直角三角形 13"/>
          <p:cNvSpPr/>
          <p:nvPr/>
        </p:nvSpPr>
        <p:spPr>
          <a:xfrm rot="2700000" flipV="1">
            <a:off x="2510667" y="2598795"/>
            <a:ext cx="309721" cy="309721"/>
          </a:xfrm>
          <a:prstGeom prst="rtTriangle">
            <a:avLst/>
          </a:prstGeom>
          <a:solidFill>
            <a:schemeClr val="accent1"/>
          </a:solidFill>
          <a:ln w="15875">
            <a:solidFill>
              <a:schemeClr val="accent1"/>
            </a:solidFill>
          </a:ln>
          <a:effectLst>
            <a:outerShdw blurRad="2413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prstClr val="white"/>
              </a:solidFill>
              <a:ea typeface="微软雅黑" panose="020B0503020204020204" pitchFamily="34" charset="-122"/>
            </a:endParaRPr>
          </a:p>
        </p:txBody>
      </p:sp>
      <p:sp>
        <p:nvSpPr>
          <p:cNvPr id="18" name="直角三角形 17"/>
          <p:cNvSpPr/>
          <p:nvPr/>
        </p:nvSpPr>
        <p:spPr>
          <a:xfrm rot="2700000" flipV="1">
            <a:off x="2836495" y="4616281"/>
            <a:ext cx="309721" cy="309721"/>
          </a:xfrm>
          <a:prstGeom prst="rtTriangle">
            <a:avLst/>
          </a:prstGeom>
          <a:solidFill>
            <a:schemeClr val="accent2"/>
          </a:solidFill>
          <a:ln w="15875">
            <a:solidFill>
              <a:schemeClr val="accent2"/>
            </a:solidFill>
          </a:ln>
          <a:effectLst>
            <a:outerShdw blurRad="2413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prstClr val="white"/>
              </a:solidFill>
              <a:ea typeface="微软雅黑" panose="020B0503020204020204" pitchFamily="34" charset="-122"/>
            </a:endParaRPr>
          </a:p>
        </p:txBody>
      </p:sp>
      <p:sp>
        <p:nvSpPr>
          <p:cNvPr id="30" name="直角三角形 29"/>
          <p:cNvSpPr/>
          <p:nvPr/>
        </p:nvSpPr>
        <p:spPr>
          <a:xfrm rot="18900000">
            <a:off x="10858340" y="4621669"/>
            <a:ext cx="406098" cy="406098"/>
          </a:xfrm>
          <a:prstGeom prst="rtTriangle">
            <a:avLst/>
          </a:prstGeom>
          <a:solidFill>
            <a:schemeClr val="accent4"/>
          </a:solidFill>
          <a:ln w="15875">
            <a:noFill/>
          </a:ln>
          <a:effectLst>
            <a:outerShdw blurRad="1651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dirty="0">
              <a:solidFill>
                <a:prstClr val="white"/>
              </a:solidFill>
              <a:ea typeface="微软雅黑" panose="020B0503020204020204" pitchFamily="34" charset="-122"/>
            </a:endParaRPr>
          </a:p>
        </p:txBody>
      </p:sp>
      <p:sp>
        <p:nvSpPr>
          <p:cNvPr id="9" name="直角三角形 8"/>
          <p:cNvSpPr/>
          <p:nvPr/>
        </p:nvSpPr>
        <p:spPr>
          <a:xfrm rot="2700000" flipV="1">
            <a:off x="8445195" y="3878120"/>
            <a:ext cx="1893197" cy="1893197"/>
          </a:xfrm>
          <a:prstGeom prst="rtTriangle">
            <a:avLst/>
          </a:prstGeom>
          <a:solidFill>
            <a:schemeClr val="accent4"/>
          </a:solidFill>
          <a:ln w="15875">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prstClr val="white"/>
              </a:solidFill>
              <a:ea typeface="微软雅黑" panose="020B0503020204020204" pitchFamily="34" charset="-122"/>
            </a:endParaRPr>
          </a:p>
        </p:txBody>
      </p:sp>
      <p:sp>
        <p:nvSpPr>
          <p:cNvPr id="8" name="直角三角形 7"/>
          <p:cNvSpPr/>
          <p:nvPr/>
        </p:nvSpPr>
        <p:spPr>
          <a:xfrm rot="18900000">
            <a:off x="6792955" y="2160123"/>
            <a:ext cx="2313062" cy="2313060"/>
          </a:xfrm>
          <a:prstGeom prst="rtTriangle">
            <a:avLst/>
          </a:prstGeom>
          <a:solidFill>
            <a:schemeClr val="accent3"/>
          </a:solidFill>
          <a:ln w="15875">
            <a:noFill/>
          </a:ln>
          <a:effectLst>
            <a:outerShdw blurRad="2413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prstClr val="white"/>
              </a:solidFill>
              <a:ea typeface="微软雅黑" panose="020B0503020204020204" pitchFamily="34" charset="-122"/>
            </a:endParaRPr>
          </a:p>
        </p:txBody>
      </p:sp>
      <p:sp>
        <p:nvSpPr>
          <p:cNvPr id="7" name="直角三角形 6"/>
          <p:cNvSpPr/>
          <p:nvPr/>
        </p:nvSpPr>
        <p:spPr>
          <a:xfrm rot="2700000" flipV="1">
            <a:off x="4689187" y="3643569"/>
            <a:ext cx="2845157" cy="2845157"/>
          </a:xfrm>
          <a:prstGeom prst="rtTriangle">
            <a:avLst/>
          </a:prstGeom>
          <a:solidFill>
            <a:schemeClr val="accent2"/>
          </a:solidFill>
          <a:ln w="15875">
            <a:noFill/>
          </a:ln>
          <a:effectLst>
            <a:outerShdw blurRad="2413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prstClr val="white"/>
              </a:solidFill>
              <a:ea typeface="微软雅黑" panose="020B0503020204020204" pitchFamily="34" charset="-122"/>
            </a:endParaRPr>
          </a:p>
        </p:txBody>
      </p:sp>
      <p:sp>
        <p:nvSpPr>
          <p:cNvPr id="3" name="直角三角形 2"/>
          <p:cNvSpPr/>
          <p:nvPr/>
        </p:nvSpPr>
        <p:spPr>
          <a:xfrm rot="18900000">
            <a:off x="2520363" y="1415455"/>
            <a:ext cx="3212090" cy="3212088"/>
          </a:xfrm>
          <a:prstGeom prst="rtTriangle">
            <a:avLst/>
          </a:prstGeom>
          <a:solidFill>
            <a:schemeClr val="accent1"/>
          </a:solidFill>
          <a:ln w="15875">
            <a:solidFill>
              <a:schemeClr val="accent1"/>
            </a:solidFill>
          </a:ln>
          <a:effectLst>
            <a:outerShdw blurRad="2921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prstClr val="white"/>
              </a:solidFill>
              <a:ea typeface="微软雅黑" panose="020B0503020204020204" pitchFamily="34" charset="-122"/>
            </a:endParaRPr>
          </a:p>
        </p:txBody>
      </p:sp>
      <p:sp>
        <p:nvSpPr>
          <p:cNvPr id="35" name="文本框 34"/>
          <p:cNvSpPr txBox="1"/>
          <p:nvPr/>
        </p:nvSpPr>
        <p:spPr>
          <a:xfrm>
            <a:off x="3259672" y="3177664"/>
            <a:ext cx="1733472" cy="616751"/>
          </a:xfrm>
          <a:prstGeom prst="rect">
            <a:avLst/>
          </a:prstGeom>
          <a:noFill/>
        </p:spPr>
        <p:txBody>
          <a:bodyPr wrap="square" lIns="96435" tIns="48218" rIns="96435" bIns="48218" rtlCol="0">
            <a:spAutoFit/>
          </a:bodyPr>
          <a:lstStyle/>
          <a:p>
            <a:pPr algn="ctr"/>
            <a:r>
              <a:rPr lang="en-US" altLang="zh-CN" sz="2669" dirty="0">
                <a:solidFill>
                  <a:prstClr val="white"/>
                </a:solidFill>
                <a:latin typeface="Impact" panose="020B0806030902050204" pitchFamily="34" charset="0"/>
                <a:ea typeface="微软雅黑" panose="020B0503020204020204" pitchFamily="34" charset="-122"/>
              </a:rPr>
              <a:t>OPTION</a:t>
            </a:r>
            <a:r>
              <a:rPr lang="en-US" altLang="zh-CN" sz="2109" dirty="0">
                <a:solidFill>
                  <a:prstClr val="white"/>
                </a:solidFill>
                <a:latin typeface="Impact" panose="020B0806030902050204" pitchFamily="34" charset="0"/>
                <a:ea typeface="微软雅黑" panose="020B0503020204020204" pitchFamily="34" charset="-122"/>
              </a:rPr>
              <a:t>   </a:t>
            </a:r>
            <a:r>
              <a:rPr lang="en-US" altLang="zh-CN" sz="3375" dirty="0">
                <a:solidFill>
                  <a:prstClr val="white"/>
                </a:solidFill>
                <a:latin typeface="Impact" panose="020B0806030902050204" pitchFamily="34" charset="0"/>
                <a:ea typeface="微软雅黑" panose="020B0503020204020204" pitchFamily="34" charset="-122"/>
              </a:rPr>
              <a:t>A</a:t>
            </a:r>
            <a:endParaRPr lang="zh-CN" altLang="en-US" sz="3375" dirty="0">
              <a:solidFill>
                <a:prstClr val="white"/>
              </a:solidFill>
              <a:latin typeface="Impact" panose="020B0806030902050204" pitchFamily="34" charset="0"/>
              <a:ea typeface="微软雅黑" panose="020B0503020204020204" pitchFamily="34" charset="-122"/>
            </a:endParaRPr>
          </a:p>
        </p:txBody>
      </p:sp>
      <p:sp>
        <p:nvSpPr>
          <p:cNvPr id="36" name="文本框 35"/>
          <p:cNvSpPr txBox="1"/>
          <p:nvPr/>
        </p:nvSpPr>
        <p:spPr>
          <a:xfrm>
            <a:off x="5349777" y="4339116"/>
            <a:ext cx="1733472" cy="595078"/>
          </a:xfrm>
          <a:prstGeom prst="rect">
            <a:avLst/>
          </a:prstGeom>
          <a:noFill/>
        </p:spPr>
        <p:txBody>
          <a:bodyPr wrap="square" lIns="96435" tIns="48218" rIns="96435" bIns="48218" rtlCol="0">
            <a:spAutoFit/>
          </a:bodyPr>
          <a:lstStyle/>
          <a:p>
            <a:pPr algn="ctr"/>
            <a:r>
              <a:rPr lang="en-US" altLang="zh-CN" sz="2391" dirty="0">
                <a:solidFill>
                  <a:prstClr val="white"/>
                </a:solidFill>
                <a:latin typeface="Impact" panose="020B0806030902050204" pitchFamily="34" charset="0"/>
                <a:ea typeface="微软雅黑" panose="020B0503020204020204" pitchFamily="34" charset="-122"/>
              </a:rPr>
              <a:t>OPTION</a:t>
            </a:r>
            <a:r>
              <a:rPr lang="en-US" altLang="zh-CN" sz="2109" dirty="0">
                <a:solidFill>
                  <a:prstClr val="white"/>
                </a:solidFill>
                <a:latin typeface="Impact" panose="020B0806030902050204" pitchFamily="34" charset="0"/>
                <a:ea typeface="微软雅黑" panose="020B0503020204020204" pitchFamily="34" charset="-122"/>
              </a:rPr>
              <a:t>   </a:t>
            </a:r>
            <a:r>
              <a:rPr lang="en-US" altLang="zh-CN" sz="3234" dirty="0">
                <a:solidFill>
                  <a:prstClr val="white"/>
                </a:solidFill>
                <a:latin typeface="Impact" panose="020B0806030902050204" pitchFamily="34" charset="0"/>
                <a:ea typeface="微软雅黑" panose="020B0503020204020204" pitchFamily="34" charset="-122"/>
              </a:rPr>
              <a:t>A</a:t>
            </a:r>
            <a:endParaRPr lang="zh-CN" altLang="en-US" sz="3234" dirty="0">
              <a:solidFill>
                <a:prstClr val="white"/>
              </a:solidFill>
              <a:latin typeface="Impact" panose="020B0806030902050204" pitchFamily="34" charset="0"/>
              <a:ea typeface="微软雅黑" panose="020B0503020204020204" pitchFamily="34" charset="-122"/>
            </a:endParaRPr>
          </a:p>
        </p:txBody>
      </p:sp>
      <p:sp>
        <p:nvSpPr>
          <p:cNvPr id="37" name="文本框 36"/>
          <p:cNvSpPr txBox="1"/>
          <p:nvPr/>
        </p:nvSpPr>
        <p:spPr>
          <a:xfrm>
            <a:off x="7091970" y="3404721"/>
            <a:ext cx="1733472" cy="551798"/>
          </a:xfrm>
          <a:prstGeom prst="rect">
            <a:avLst/>
          </a:prstGeom>
          <a:noFill/>
        </p:spPr>
        <p:txBody>
          <a:bodyPr wrap="square" lIns="96435" tIns="48218" rIns="96435" bIns="48218" rtlCol="0">
            <a:spAutoFit/>
          </a:bodyPr>
          <a:lstStyle/>
          <a:p>
            <a:pPr algn="ctr"/>
            <a:r>
              <a:rPr lang="en-US" altLang="zh-CN" sz="2109" dirty="0">
                <a:solidFill>
                  <a:prstClr val="white"/>
                </a:solidFill>
                <a:latin typeface="Impact" panose="020B0806030902050204" pitchFamily="34" charset="0"/>
                <a:ea typeface="微软雅黑" panose="020B0503020204020204" pitchFamily="34" charset="-122"/>
              </a:rPr>
              <a:t>OPTION</a:t>
            </a:r>
            <a:r>
              <a:rPr lang="en-US" altLang="zh-CN" sz="2669" dirty="0">
                <a:solidFill>
                  <a:prstClr val="white"/>
                </a:solidFill>
                <a:latin typeface="Impact" panose="020B0806030902050204" pitchFamily="34" charset="0"/>
                <a:ea typeface="微软雅黑" panose="020B0503020204020204" pitchFamily="34" charset="-122"/>
              </a:rPr>
              <a:t> </a:t>
            </a:r>
            <a:r>
              <a:rPr lang="en-US" altLang="zh-CN" sz="2109" dirty="0">
                <a:solidFill>
                  <a:prstClr val="white"/>
                </a:solidFill>
                <a:latin typeface="Impact" panose="020B0806030902050204" pitchFamily="34" charset="0"/>
                <a:ea typeface="微软雅黑" panose="020B0503020204020204" pitchFamily="34" charset="-122"/>
              </a:rPr>
              <a:t>  </a:t>
            </a:r>
            <a:r>
              <a:rPr lang="en-US" altLang="zh-CN" sz="2953" dirty="0">
                <a:solidFill>
                  <a:prstClr val="white"/>
                </a:solidFill>
                <a:latin typeface="Impact" panose="020B0806030902050204" pitchFamily="34" charset="0"/>
                <a:ea typeface="微软雅黑" panose="020B0503020204020204" pitchFamily="34" charset="-122"/>
              </a:rPr>
              <a:t>A</a:t>
            </a:r>
            <a:endParaRPr lang="zh-CN" altLang="en-US" sz="2953" dirty="0">
              <a:solidFill>
                <a:prstClr val="white"/>
              </a:solidFill>
              <a:latin typeface="Impact" panose="020B0806030902050204" pitchFamily="34" charset="0"/>
              <a:ea typeface="微软雅黑" panose="020B0503020204020204" pitchFamily="34" charset="-122"/>
            </a:endParaRPr>
          </a:p>
        </p:txBody>
      </p:sp>
      <p:sp>
        <p:nvSpPr>
          <p:cNvPr id="38" name="文本框 37"/>
          <p:cNvSpPr txBox="1"/>
          <p:nvPr/>
        </p:nvSpPr>
        <p:spPr>
          <a:xfrm>
            <a:off x="8529228" y="4240525"/>
            <a:ext cx="1733472" cy="508131"/>
          </a:xfrm>
          <a:prstGeom prst="rect">
            <a:avLst/>
          </a:prstGeom>
          <a:noFill/>
        </p:spPr>
        <p:txBody>
          <a:bodyPr wrap="square" lIns="96435" tIns="48218" rIns="96435" bIns="48218" rtlCol="0">
            <a:spAutoFit/>
          </a:bodyPr>
          <a:lstStyle/>
          <a:p>
            <a:pPr algn="ctr"/>
            <a:r>
              <a:rPr lang="en-US" altLang="zh-CN" sz="2669" dirty="0">
                <a:solidFill>
                  <a:prstClr val="white"/>
                </a:solidFill>
                <a:latin typeface="Impact" panose="020B0806030902050204" pitchFamily="34" charset="0"/>
                <a:ea typeface="微软雅黑" panose="020B0503020204020204" pitchFamily="34" charset="-122"/>
              </a:rPr>
              <a:t>OPTION</a:t>
            </a:r>
            <a:r>
              <a:rPr lang="en-US" altLang="zh-CN" sz="2109" dirty="0">
                <a:solidFill>
                  <a:prstClr val="white"/>
                </a:solidFill>
                <a:latin typeface="Impact" panose="020B0806030902050204" pitchFamily="34" charset="0"/>
                <a:ea typeface="微软雅黑" panose="020B0503020204020204" pitchFamily="34" charset="-122"/>
              </a:rPr>
              <a:t>   </a:t>
            </a:r>
            <a:r>
              <a:rPr lang="en-US" altLang="zh-CN" sz="2669" dirty="0">
                <a:solidFill>
                  <a:prstClr val="white"/>
                </a:solidFill>
                <a:latin typeface="Impact" panose="020B0806030902050204" pitchFamily="34" charset="0"/>
                <a:ea typeface="微软雅黑" panose="020B0503020204020204" pitchFamily="34" charset="-122"/>
              </a:rPr>
              <a:t>A</a:t>
            </a:r>
            <a:endParaRPr lang="zh-CN" altLang="en-US" sz="3375" dirty="0">
              <a:solidFill>
                <a:prstClr val="white"/>
              </a:solidFill>
              <a:latin typeface="Impact" panose="020B0806030902050204" pitchFamily="34" charset="0"/>
              <a:ea typeface="微软雅黑" panose="020B0503020204020204" pitchFamily="34" charset="-122"/>
            </a:endParaRPr>
          </a:p>
        </p:txBody>
      </p:sp>
      <p:grpSp>
        <p:nvGrpSpPr>
          <p:cNvPr id="42" name="组合 41"/>
          <p:cNvGrpSpPr/>
          <p:nvPr/>
        </p:nvGrpSpPr>
        <p:grpSpPr>
          <a:xfrm>
            <a:off x="3369928" y="3484274"/>
            <a:ext cx="1529075" cy="125930"/>
            <a:chOff x="3195031" y="3180855"/>
            <a:chExt cx="1449869" cy="119407"/>
          </a:xfrm>
          <a:solidFill>
            <a:schemeClr val="bg1"/>
          </a:solidFill>
        </p:grpSpPr>
        <p:sp>
          <p:nvSpPr>
            <p:cNvPr id="39" name="等腰三角形 38"/>
            <p:cNvSpPr/>
            <p:nvPr/>
          </p:nvSpPr>
          <p:spPr>
            <a:xfrm rot="5400000">
              <a:off x="4553864" y="3209227"/>
              <a:ext cx="119407" cy="6266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prstClr val="white"/>
                </a:solidFill>
                <a:ea typeface="微软雅黑" panose="020B0503020204020204" pitchFamily="34" charset="-122"/>
              </a:endParaRPr>
            </a:p>
          </p:txBody>
        </p:sp>
        <p:sp>
          <p:nvSpPr>
            <p:cNvPr id="40" name="等腰三角形 39"/>
            <p:cNvSpPr/>
            <p:nvPr/>
          </p:nvSpPr>
          <p:spPr>
            <a:xfrm rot="16200000" flipH="1">
              <a:off x="3166659" y="3209227"/>
              <a:ext cx="119407" cy="6266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prstClr val="white"/>
                </a:solidFill>
                <a:ea typeface="微软雅黑" panose="020B0503020204020204" pitchFamily="34" charset="-122"/>
              </a:endParaRPr>
            </a:p>
          </p:txBody>
        </p:sp>
      </p:grpSp>
      <p:grpSp>
        <p:nvGrpSpPr>
          <p:cNvPr id="43" name="组合 42"/>
          <p:cNvGrpSpPr/>
          <p:nvPr/>
        </p:nvGrpSpPr>
        <p:grpSpPr>
          <a:xfrm>
            <a:off x="5505943" y="4633819"/>
            <a:ext cx="1435746" cy="104075"/>
            <a:chOff x="3195031" y="3180855"/>
            <a:chExt cx="1449875" cy="119407"/>
          </a:xfrm>
          <a:solidFill>
            <a:schemeClr val="bg1"/>
          </a:solidFill>
        </p:grpSpPr>
        <p:sp>
          <p:nvSpPr>
            <p:cNvPr id="44" name="等腰三角形 43"/>
            <p:cNvSpPr/>
            <p:nvPr/>
          </p:nvSpPr>
          <p:spPr>
            <a:xfrm rot="5400000">
              <a:off x="4553870" y="3209227"/>
              <a:ext cx="119407" cy="6266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prstClr val="white"/>
                </a:solidFill>
                <a:ea typeface="微软雅黑" panose="020B0503020204020204" pitchFamily="34" charset="-122"/>
              </a:endParaRPr>
            </a:p>
          </p:txBody>
        </p:sp>
        <p:sp>
          <p:nvSpPr>
            <p:cNvPr id="45" name="等腰三角形 44"/>
            <p:cNvSpPr/>
            <p:nvPr/>
          </p:nvSpPr>
          <p:spPr>
            <a:xfrm rot="16200000" flipH="1">
              <a:off x="3166659" y="3209227"/>
              <a:ext cx="119407" cy="6266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prstClr val="white"/>
                </a:solidFill>
                <a:ea typeface="微软雅黑" panose="020B0503020204020204" pitchFamily="34" charset="-122"/>
              </a:endParaRPr>
            </a:p>
          </p:txBody>
        </p:sp>
      </p:grpSp>
      <p:grpSp>
        <p:nvGrpSpPr>
          <p:cNvPr id="46" name="组合 45"/>
          <p:cNvGrpSpPr/>
          <p:nvPr/>
        </p:nvGrpSpPr>
        <p:grpSpPr>
          <a:xfrm>
            <a:off x="7291664" y="3669635"/>
            <a:ext cx="1340808" cy="94616"/>
            <a:chOff x="3195030" y="3180855"/>
            <a:chExt cx="1449906" cy="119408"/>
          </a:xfrm>
          <a:solidFill>
            <a:schemeClr val="bg1"/>
          </a:solidFill>
        </p:grpSpPr>
        <p:sp>
          <p:nvSpPr>
            <p:cNvPr id="47" name="等腰三角形 46"/>
            <p:cNvSpPr/>
            <p:nvPr/>
          </p:nvSpPr>
          <p:spPr>
            <a:xfrm rot="5400000">
              <a:off x="4553900" y="3209226"/>
              <a:ext cx="119407" cy="6266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prstClr val="white"/>
                </a:solidFill>
                <a:ea typeface="微软雅黑" panose="020B0503020204020204" pitchFamily="34" charset="-122"/>
              </a:endParaRPr>
            </a:p>
          </p:txBody>
        </p:sp>
        <p:sp>
          <p:nvSpPr>
            <p:cNvPr id="48" name="等腰三角形 47"/>
            <p:cNvSpPr/>
            <p:nvPr/>
          </p:nvSpPr>
          <p:spPr>
            <a:xfrm rot="16200000" flipH="1">
              <a:off x="3166659" y="3209227"/>
              <a:ext cx="119407" cy="6266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prstClr val="white"/>
                </a:solidFill>
                <a:ea typeface="微软雅黑" panose="020B0503020204020204" pitchFamily="34" charset="-122"/>
              </a:endParaRPr>
            </a:p>
          </p:txBody>
        </p:sp>
      </p:grpSp>
      <p:grpSp>
        <p:nvGrpSpPr>
          <p:cNvPr id="49" name="组合 48"/>
          <p:cNvGrpSpPr/>
          <p:nvPr/>
        </p:nvGrpSpPr>
        <p:grpSpPr>
          <a:xfrm>
            <a:off x="8789944" y="4477730"/>
            <a:ext cx="1218910" cy="86013"/>
            <a:chOff x="3195031" y="3180855"/>
            <a:chExt cx="1449896" cy="119407"/>
          </a:xfrm>
          <a:solidFill>
            <a:schemeClr val="bg1"/>
          </a:solidFill>
        </p:grpSpPr>
        <p:sp>
          <p:nvSpPr>
            <p:cNvPr id="50" name="等腰三角形 49"/>
            <p:cNvSpPr/>
            <p:nvPr/>
          </p:nvSpPr>
          <p:spPr>
            <a:xfrm rot="5400000">
              <a:off x="4553891" y="3209227"/>
              <a:ext cx="119407" cy="6266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prstClr val="white"/>
                </a:solidFill>
                <a:ea typeface="微软雅黑" panose="020B0503020204020204" pitchFamily="34" charset="-122"/>
              </a:endParaRPr>
            </a:p>
          </p:txBody>
        </p:sp>
        <p:sp>
          <p:nvSpPr>
            <p:cNvPr id="51" name="等腰三角形 50"/>
            <p:cNvSpPr/>
            <p:nvPr/>
          </p:nvSpPr>
          <p:spPr>
            <a:xfrm rot="16200000" flipH="1">
              <a:off x="3166659" y="3209227"/>
              <a:ext cx="119407" cy="6266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prstClr val="white"/>
                </a:solidFill>
                <a:ea typeface="微软雅黑" panose="020B0503020204020204" pitchFamily="34" charset="-122"/>
              </a:endParaRPr>
            </a:p>
          </p:txBody>
        </p:sp>
      </p:grpSp>
      <p:grpSp>
        <p:nvGrpSpPr>
          <p:cNvPr id="52" name="Group 41"/>
          <p:cNvGrpSpPr>
            <a:grpSpLocks noChangeAspect="1"/>
          </p:cNvGrpSpPr>
          <p:nvPr/>
        </p:nvGrpSpPr>
        <p:grpSpPr bwMode="auto">
          <a:xfrm>
            <a:off x="3917081" y="3940484"/>
            <a:ext cx="428576" cy="524633"/>
            <a:chOff x="3783" y="2089"/>
            <a:chExt cx="116" cy="142"/>
          </a:xfrm>
          <a:solidFill>
            <a:schemeClr val="bg1"/>
          </a:solidFill>
          <a:effectLst/>
        </p:grpSpPr>
        <p:sp>
          <p:nvSpPr>
            <p:cNvPr id="53" name="Freeform 42"/>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54" name="Freeform 43"/>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55" name="Freeform 44"/>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56" name="Freeform 45"/>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57" name="Freeform 46"/>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58" name="Freeform 47"/>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59" name="Freeform 48"/>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60" name="Freeform 49"/>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grpSp>
      <p:grpSp>
        <p:nvGrpSpPr>
          <p:cNvPr id="61" name="Group 52"/>
          <p:cNvGrpSpPr>
            <a:grpSpLocks noChangeAspect="1"/>
          </p:cNvGrpSpPr>
          <p:nvPr/>
        </p:nvGrpSpPr>
        <p:grpSpPr bwMode="auto">
          <a:xfrm>
            <a:off x="7745839" y="3967507"/>
            <a:ext cx="449416" cy="445540"/>
            <a:chOff x="3783" y="2102"/>
            <a:chExt cx="116" cy="115"/>
          </a:xfrm>
          <a:solidFill>
            <a:schemeClr val="bg1"/>
          </a:solidFill>
          <a:effectLst/>
        </p:grpSpPr>
        <p:sp>
          <p:nvSpPr>
            <p:cNvPr id="62"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63"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64" name="Freeform 55"/>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65" name="Freeform 56"/>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66" name="Freeform 57"/>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67" name="Freeform 58"/>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68" name="Freeform 59"/>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grpSp>
      <p:grpSp>
        <p:nvGrpSpPr>
          <p:cNvPr id="69" name="Group 62"/>
          <p:cNvGrpSpPr>
            <a:grpSpLocks noChangeAspect="1"/>
          </p:cNvGrpSpPr>
          <p:nvPr/>
        </p:nvGrpSpPr>
        <p:grpSpPr bwMode="auto">
          <a:xfrm>
            <a:off x="5897550" y="3990338"/>
            <a:ext cx="527167" cy="420915"/>
            <a:chOff x="3775" y="2110"/>
            <a:chExt cx="129" cy="103"/>
          </a:xfrm>
          <a:solidFill>
            <a:schemeClr val="bg1"/>
          </a:solidFill>
          <a:effectLst/>
        </p:grpSpPr>
        <p:sp>
          <p:nvSpPr>
            <p:cNvPr id="70"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71"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72"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grpSp>
      <p:grpSp>
        <p:nvGrpSpPr>
          <p:cNvPr id="73" name="Group 68"/>
          <p:cNvGrpSpPr>
            <a:grpSpLocks noChangeAspect="1"/>
          </p:cNvGrpSpPr>
          <p:nvPr/>
        </p:nvGrpSpPr>
        <p:grpSpPr bwMode="auto">
          <a:xfrm>
            <a:off x="9189099" y="3923809"/>
            <a:ext cx="388638" cy="374455"/>
            <a:chOff x="3770" y="2095"/>
            <a:chExt cx="137" cy="132"/>
          </a:xfrm>
          <a:solidFill>
            <a:schemeClr val="bg1"/>
          </a:solidFill>
          <a:effectLst/>
        </p:grpSpPr>
        <p:sp>
          <p:nvSpPr>
            <p:cNvPr id="74" name="Freeform 69"/>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75" name="Freeform 70"/>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76" name="Freeform 71"/>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77" name="Freeform 72"/>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78" name="Freeform 73"/>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79" name="Freeform 74"/>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sp>
          <p:nvSpPr>
            <p:cNvPr id="80" name="Freeform 75"/>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prstClr val="black"/>
                </a:solidFill>
                <a:ea typeface="微软雅黑" panose="020B0503020204020204" pitchFamily="34" charset="-122"/>
              </a:endParaRPr>
            </a:p>
          </p:txBody>
        </p:sp>
      </p:grpSp>
      <p:sp>
        <p:nvSpPr>
          <p:cNvPr id="81" name="任意多边形 80"/>
          <p:cNvSpPr/>
          <p:nvPr/>
        </p:nvSpPr>
        <p:spPr>
          <a:xfrm>
            <a:off x="4899002" y="1161841"/>
            <a:ext cx="1254843" cy="1906790"/>
          </a:xfrm>
          <a:custGeom>
            <a:avLst/>
            <a:gdLst>
              <a:gd name="connsiteX0" fmla="*/ 2554514 w 2554514"/>
              <a:gd name="connsiteY0" fmla="*/ 2249714 h 2249714"/>
              <a:gd name="connsiteX1" fmla="*/ 2554514 w 2554514"/>
              <a:gd name="connsiteY1" fmla="*/ 0 h 2249714"/>
              <a:gd name="connsiteX2" fmla="*/ 0 w 2554514"/>
              <a:gd name="connsiteY2" fmla="*/ 0 h 2249714"/>
            </a:gdLst>
            <a:ahLst/>
            <a:cxnLst>
              <a:cxn ang="0">
                <a:pos x="connsiteX0" y="connsiteY0"/>
              </a:cxn>
              <a:cxn ang="0">
                <a:pos x="connsiteX1" y="connsiteY1"/>
              </a:cxn>
              <a:cxn ang="0">
                <a:pos x="connsiteX2" y="connsiteY2"/>
              </a:cxn>
            </a:cxnLst>
            <a:rect l="l" t="t" r="r" b="b"/>
            <a:pathLst>
              <a:path w="2554514" h="2249714">
                <a:moveTo>
                  <a:pt x="2554514" y="2249714"/>
                </a:moveTo>
                <a:lnTo>
                  <a:pt x="2554514" y="0"/>
                </a:lnTo>
                <a:lnTo>
                  <a:pt x="0" y="0"/>
                </a:lnTo>
              </a:path>
            </a:pathLst>
          </a:custGeom>
          <a:noFill/>
          <a:ln w="22225">
            <a:solidFill>
              <a:schemeClr val="tx1">
                <a:lumMod val="65000"/>
                <a:lumOff val="35000"/>
              </a:schemeClr>
            </a:solidFill>
            <a:prstDash val="sysDot"/>
            <a:headEnd type="ova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prstClr val="white"/>
              </a:solidFill>
              <a:ea typeface="微软雅黑" panose="020B0503020204020204" pitchFamily="34" charset="-122"/>
            </a:endParaRPr>
          </a:p>
        </p:txBody>
      </p:sp>
      <p:grpSp>
        <p:nvGrpSpPr>
          <p:cNvPr id="82" name="组合 81"/>
          <p:cNvGrpSpPr/>
          <p:nvPr/>
        </p:nvGrpSpPr>
        <p:grpSpPr>
          <a:xfrm>
            <a:off x="3189147" y="977753"/>
            <a:ext cx="2009900" cy="883598"/>
            <a:chOff x="3750471" y="3849925"/>
            <a:chExt cx="1493849" cy="837828"/>
          </a:xfrm>
        </p:grpSpPr>
        <p:sp>
          <p:nvSpPr>
            <p:cNvPr id="83" name="文本框 82"/>
            <p:cNvSpPr txBox="1"/>
            <p:nvPr/>
          </p:nvSpPr>
          <p:spPr>
            <a:xfrm>
              <a:off x="3750471" y="3849925"/>
              <a:ext cx="1493849" cy="333725"/>
            </a:xfrm>
            <a:prstGeom prst="rect">
              <a:avLst/>
            </a:prstGeom>
            <a:noFill/>
          </p:spPr>
          <p:txBody>
            <a:bodyPr wrap="square" rtlCol="0">
              <a:spAutoFit/>
            </a:bodyPr>
            <a:lstStyle/>
            <a:p>
              <a:r>
                <a:rPr lang="zh-CN" altLang="en-US" sz="1687"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p>
          </p:txBody>
        </p:sp>
        <p:sp>
          <p:nvSpPr>
            <p:cNvPr id="84" name="文本框 83"/>
            <p:cNvSpPr txBox="1"/>
            <p:nvPr/>
          </p:nvSpPr>
          <p:spPr>
            <a:xfrm>
              <a:off x="3762898" y="4107733"/>
              <a:ext cx="1394061" cy="580020"/>
            </a:xfrm>
            <a:prstGeom prst="rect">
              <a:avLst/>
            </a:prstGeom>
            <a:noFill/>
          </p:spPr>
          <p:txBody>
            <a:bodyPr wrap="square" rtlCol="0">
              <a:spAutoFit/>
            </a:bodyPr>
            <a:lstStyle/>
            <a:p>
              <a:pPr algn="just"/>
              <a:r>
                <a:rPr lang="zh-CN" altLang="en-US" sz="1125">
                  <a:solidFill>
                    <a:schemeClr val="tx1">
                      <a:lumMod val="75000"/>
                      <a:lumOff val="25000"/>
                    </a:schemeClr>
                  </a:solidFill>
                  <a:latin typeface="微软雅黑" panose="020B0503020204020204" pitchFamily="34" charset="-122"/>
                  <a:ea typeface="微软雅黑" panose="020B0503020204020204" pitchFamily="34" charset="-122"/>
                </a:rPr>
                <a:t>请替换文字内容，修改文字内容，也可以直接复制你的内容到此。</a:t>
              </a:r>
              <a:endParaRPr lang="zh-CN" altLang="en-US" sz="11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89" name="任意多边形 88"/>
          <p:cNvSpPr/>
          <p:nvPr/>
        </p:nvSpPr>
        <p:spPr>
          <a:xfrm flipH="1">
            <a:off x="6566867" y="1434742"/>
            <a:ext cx="1254843" cy="1906790"/>
          </a:xfrm>
          <a:custGeom>
            <a:avLst/>
            <a:gdLst>
              <a:gd name="connsiteX0" fmla="*/ 2554514 w 2554514"/>
              <a:gd name="connsiteY0" fmla="*/ 2249714 h 2249714"/>
              <a:gd name="connsiteX1" fmla="*/ 2554514 w 2554514"/>
              <a:gd name="connsiteY1" fmla="*/ 0 h 2249714"/>
              <a:gd name="connsiteX2" fmla="*/ 0 w 2554514"/>
              <a:gd name="connsiteY2" fmla="*/ 0 h 2249714"/>
            </a:gdLst>
            <a:ahLst/>
            <a:cxnLst>
              <a:cxn ang="0">
                <a:pos x="connsiteX0" y="connsiteY0"/>
              </a:cxn>
              <a:cxn ang="0">
                <a:pos x="connsiteX1" y="connsiteY1"/>
              </a:cxn>
              <a:cxn ang="0">
                <a:pos x="connsiteX2" y="connsiteY2"/>
              </a:cxn>
            </a:cxnLst>
            <a:rect l="l" t="t" r="r" b="b"/>
            <a:pathLst>
              <a:path w="2554514" h="2249714">
                <a:moveTo>
                  <a:pt x="2554514" y="2249714"/>
                </a:moveTo>
                <a:lnTo>
                  <a:pt x="2554514" y="0"/>
                </a:lnTo>
                <a:lnTo>
                  <a:pt x="0" y="0"/>
                </a:lnTo>
              </a:path>
            </a:pathLst>
          </a:custGeom>
          <a:noFill/>
          <a:ln w="22225">
            <a:solidFill>
              <a:schemeClr val="tx1">
                <a:lumMod val="65000"/>
                <a:lumOff val="35000"/>
              </a:schemeClr>
            </a:solidFill>
            <a:prstDash val="sysDot"/>
            <a:headEnd type="ova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prstClr val="white"/>
              </a:solidFill>
              <a:ea typeface="微软雅黑" panose="020B0503020204020204" pitchFamily="34" charset="-122"/>
            </a:endParaRPr>
          </a:p>
        </p:txBody>
      </p:sp>
      <p:grpSp>
        <p:nvGrpSpPr>
          <p:cNvPr id="91" name="组合 90"/>
          <p:cNvGrpSpPr/>
          <p:nvPr/>
        </p:nvGrpSpPr>
        <p:grpSpPr>
          <a:xfrm>
            <a:off x="7883471" y="1245629"/>
            <a:ext cx="2009900" cy="883598"/>
            <a:chOff x="3750471" y="3849925"/>
            <a:chExt cx="1493849" cy="837828"/>
          </a:xfrm>
        </p:grpSpPr>
        <p:sp>
          <p:nvSpPr>
            <p:cNvPr id="92" name="文本框 91"/>
            <p:cNvSpPr txBox="1"/>
            <p:nvPr/>
          </p:nvSpPr>
          <p:spPr>
            <a:xfrm>
              <a:off x="3750471" y="3849925"/>
              <a:ext cx="1493849" cy="333725"/>
            </a:xfrm>
            <a:prstGeom prst="rect">
              <a:avLst/>
            </a:prstGeom>
            <a:noFill/>
          </p:spPr>
          <p:txBody>
            <a:bodyPr wrap="square" rtlCol="0">
              <a:spAutoFit/>
            </a:bodyPr>
            <a:lstStyle/>
            <a:p>
              <a:r>
                <a:rPr lang="zh-CN" altLang="en-US" sz="1687"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p>
          </p:txBody>
        </p:sp>
        <p:sp>
          <p:nvSpPr>
            <p:cNvPr id="93" name="文本框 92"/>
            <p:cNvSpPr txBox="1"/>
            <p:nvPr/>
          </p:nvSpPr>
          <p:spPr>
            <a:xfrm>
              <a:off x="3762898" y="4107733"/>
              <a:ext cx="1394061" cy="580020"/>
            </a:xfrm>
            <a:prstGeom prst="rect">
              <a:avLst/>
            </a:prstGeom>
            <a:noFill/>
          </p:spPr>
          <p:txBody>
            <a:bodyPr wrap="square" rtlCol="0">
              <a:spAutoFit/>
            </a:bodyPr>
            <a:lstStyle/>
            <a:p>
              <a:pPr algn="just"/>
              <a:r>
                <a:rPr lang="zh-CN" altLang="en-US" sz="1125">
                  <a:solidFill>
                    <a:schemeClr val="tx1">
                      <a:lumMod val="75000"/>
                      <a:lumOff val="25000"/>
                    </a:schemeClr>
                  </a:solidFill>
                  <a:latin typeface="微软雅黑" panose="020B0503020204020204" pitchFamily="34" charset="-122"/>
                  <a:ea typeface="微软雅黑" panose="020B0503020204020204" pitchFamily="34" charset="-122"/>
                </a:rPr>
                <a:t>请替换文字内容，修改文字内容，也可以直接复制你的内容到此。</a:t>
              </a:r>
              <a:endParaRPr lang="zh-CN" altLang="en-US" sz="11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6" name="任意多边形 95"/>
          <p:cNvSpPr/>
          <p:nvPr/>
        </p:nvSpPr>
        <p:spPr>
          <a:xfrm flipV="1">
            <a:off x="3536315" y="5036646"/>
            <a:ext cx="1060709" cy="828503"/>
          </a:xfrm>
          <a:custGeom>
            <a:avLst/>
            <a:gdLst>
              <a:gd name="connsiteX0" fmla="*/ 2554514 w 2554514"/>
              <a:gd name="connsiteY0" fmla="*/ 2249714 h 2249714"/>
              <a:gd name="connsiteX1" fmla="*/ 2554514 w 2554514"/>
              <a:gd name="connsiteY1" fmla="*/ 0 h 2249714"/>
              <a:gd name="connsiteX2" fmla="*/ 0 w 2554514"/>
              <a:gd name="connsiteY2" fmla="*/ 0 h 2249714"/>
            </a:gdLst>
            <a:ahLst/>
            <a:cxnLst>
              <a:cxn ang="0">
                <a:pos x="connsiteX0" y="connsiteY0"/>
              </a:cxn>
              <a:cxn ang="0">
                <a:pos x="connsiteX1" y="connsiteY1"/>
              </a:cxn>
              <a:cxn ang="0">
                <a:pos x="connsiteX2" y="connsiteY2"/>
              </a:cxn>
            </a:cxnLst>
            <a:rect l="l" t="t" r="r" b="b"/>
            <a:pathLst>
              <a:path w="2554514" h="2249714">
                <a:moveTo>
                  <a:pt x="2554514" y="2249714"/>
                </a:moveTo>
                <a:lnTo>
                  <a:pt x="2554514" y="0"/>
                </a:lnTo>
                <a:lnTo>
                  <a:pt x="0" y="0"/>
                </a:lnTo>
              </a:path>
            </a:pathLst>
          </a:custGeom>
          <a:noFill/>
          <a:ln w="22225">
            <a:solidFill>
              <a:schemeClr val="tx1">
                <a:lumMod val="65000"/>
                <a:lumOff val="35000"/>
              </a:schemeClr>
            </a:solidFill>
            <a:prstDash val="sysDot"/>
            <a:headEnd type="ova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prstClr val="white"/>
              </a:solidFill>
              <a:ea typeface="微软雅黑" panose="020B0503020204020204" pitchFamily="34" charset="-122"/>
            </a:endParaRPr>
          </a:p>
        </p:txBody>
      </p:sp>
      <p:grpSp>
        <p:nvGrpSpPr>
          <p:cNvPr id="98" name="组合 97"/>
          <p:cNvGrpSpPr/>
          <p:nvPr/>
        </p:nvGrpSpPr>
        <p:grpSpPr>
          <a:xfrm>
            <a:off x="1814286" y="5680771"/>
            <a:ext cx="2009900" cy="883598"/>
            <a:chOff x="3750471" y="3849925"/>
            <a:chExt cx="1493849" cy="837828"/>
          </a:xfrm>
        </p:grpSpPr>
        <p:sp>
          <p:nvSpPr>
            <p:cNvPr id="99" name="文本框 98"/>
            <p:cNvSpPr txBox="1"/>
            <p:nvPr/>
          </p:nvSpPr>
          <p:spPr>
            <a:xfrm>
              <a:off x="3750471" y="3849925"/>
              <a:ext cx="1493849" cy="333725"/>
            </a:xfrm>
            <a:prstGeom prst="rect">
              <a:avLst/>
            </a:prstGeom>
            <a:noFill/>
          </p:spPr>
          <p:txBody>
            <a:bodyPr wrap="square" rtlCol="0">
              <a:spAutoFit/>
            </a:bodyPr>
            <a:lstStyle/>
            <a:p>
              <a:r>
                <a:rPr lang="zh-CN" altLang="en-US" sz="1687"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p>
          </p:txBody>
        </p:sp>
        <p:sp>
          <p:nvSpPr>
            <p:cNvPr id="100" name="文本框 99"/>
            <p:cNvSpPr txBox="1"/>
            <p:nvPr/>
          </p:nvSpPr>
          <p:spPr>
            <a:xfrm>
              <a:off x="3762898" y="4107733"/>
              <a:ext cx="1394061" cy="580020"/>
            </a:xfrm>
            <a:prstGeom prst="rect">
              <a:avLst/>
            </a:prstGeom>
            <a:noFill/>
          </p:spPr>
          <p:txBody>
            <a:bodyPr wrap="square" rtlCol="0">
              <a:spAutoFit/>
            </a:bodyPr>
            <a:lstStyle/>
            <a:p>
              <a:pPr algn="just"/>
              <a:r>
                <a:rPr lang="zh-CN" altLang="en-US" sz="1125">
                  <a:solidFill>
                    <a:schemeClr val="tx1">
                      <a:lumMod val="75000"/>
                      <a:lumOff val="25000"/>
                    </a:schemeClr>
                  </a:solidFill>
                  <a:latin typeface="微软雅黑" panose="020B0503020204020204" pitchFamily="34" charset="-122"/>
                  <a:ea typeface="微软雅黑" panose="020B0503020204020204" pitchFamily="34" charset="-122"/>
                </a:rPr>
                <a:t>请替换文字内容，修改文字内容，也可以直接复制你的内容到此。</a:t>
              </a:r>
              <a:endParaRPr lang="zh-CN" altLang="en-US" sz="11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3" name="任意多边形 102"/>
          <p:cNvSpPr/>
          <p:nvPr/>
        </p:nvSpPr>
        <p:spPr>
          <a:xfrm flipH="1" flipV="1">
            <a:off x="8303293" y="4811625"/>
            <a:ext cx="1607815" cy="1053522"/>
          </a:xfrm>
          <a:custGeom>
            <a:avLst/>
            <a:gdLst>
              <a:gd name="connsiteX0" fmla="*/ 2554514 w 2554514"/>
              <a:gd name="connsiteY0" fmla="*/ 2249714 h 2249714"/>
              <a:gd name="connsiteX1" fmla="*/ 2554514 w 2554514"/>
              <a:gd name="connsiteY1" fmla="*/ 0 h 2249714"/>
              <a:gd name="connsiteX2" fmla="*/ 0 w 2554514"/>
              <a:gd name="connsiteY2" fmla="*/ 0 h 2249714"/>
            </a:gdLst>
            <a:ahLst/>
            <a:cxnLst>
              <a:cxn ang="0">
                <a:pos x="connsiteX0" y="connsiteY0"/>
              </a:cxn>
              <a:cxn ang="0">
                <a:pos x="connsiteX1" y="connsiteY1"/>
              </a:cxn>
              <a:cxn ang="0">
                <a:pos x="connsiteX2" y="connsiteY2"/>
              </a:cxn>
            </a:cxnLst>
            <a:rect l="l" t="t" r="r" b="b"/>
            <a:pathLst>
              <a:path w="2554514" h="2249714">
                <a:moveTo>
                  <a:pt x="2554514" y="2249714"/>
                </a:moveTo>
                <a:lnTo>
                  <a:pt x="2554514" y="0"/>
                </a:lnTo>
                <a:lnTo>
                  <a:pt x="0" y="0"/>
                </a:lnTo>
              </a:path>
            </a:pathLst>
          </a:custGeom>
          <a:noFill/>
          <a:ln w="22225">
            <a:solidFill>
              <a:schemeClr val="tx1">
                <a:lumMod val="65000"/>
                <a:lumOff val="35000"/>
              </a:schemeClr>
            </a:solidFill>
            <a:prstDash val="sysDot"/>
            <a:headEnd type="ova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prstClr val="white"/>
              </a:solidFill>
              <a:ea typeface="微软雅黑" panose="020B0503020204020204" pitchFamily="34" charset="-122"/>
            </a:endParaRPr>
          </a:p>
        </p:txBody>
      </p:sp>
      <p:grpSp>
        <p:nvGrpSpPr>
          <p:cNvPr id="106" name="组合 105"/>
          <p:cNvGrpSpPr/>
          <p:nvPr/>
        </p:nvGrpSpPr>
        <p:grpSpPr>
          <a:xfrm>
            <a:off x="9956703" y="5680771"/>
            <a:ext cx="2009900" cy="883598"/>
            <a:chOff x="3750471" y="3849925"/>
            <a:chExt cx="1493849" cy="837828"/>
          </a:xfrm>
        </p:grpSpPr>
        <p:sp>
          <p:nvSpPr>
            <p:cNvPr id="107" name="文本框 106"/>
            <p:cNvSpPr txBox="1"/>
            <p:nvPr/>
          </p:nvSpPr>
          <p:spPr>
            <a:xfrm>
              <a:off x="3750471" y="3849925"/>
              <a:ext cx="1493849" cy="333725"/>
            </a:xfrm>
            <a:prstGeom prst="rect">
              <a:avLst/>
            </a:prstGeom>
            <a:noFill/>
          </p:spPr>
          <p:txBody>
            <a:bodyPr wrap="square" rtlCol="0">
              <a:spAutoFit/>
            </a:bodyPr>
            <a:lstStyle/>
            <a:p>
              <a:r>
                <a:rPr lang="zh-CN" altLang="en-US" sz="1687"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p>
          </p:txBody>
        </p:sp>
        <p:sp>
          <p:nvSpPr>
            <p:cNvPr id="108" name="文本框 107"/>
            <p:cNvSpPr txBox="1"/>
            <p:nvPr/>
          </p:nvSpPr>
          <p:spPr>
            <a:xfrm>
              <a:off x="3762898" y="4107733"/>
              <a:ext cx="1394061" cy="580020"/>
            </a:xfrm>
            <a:prstGeom prst="rect">
              <a:avLst/>
            </a:prstGeom>
            <a:noFill/>
          </p:spPr>
          <p:txBody>
            <a:bodyPr wrap="square" rtlCol="0">
              <a:spAutoFit/>
            </a:bodyPr>
            <a:lstStyle/>
            <a:p>
              <a:pPr algn="just"/>
              <a:r>
                <a:rPr lang="zh-CN" altLang="en-US" sz="1125">
                  <a:solidFill>
                    <a:schemeClr val="tx1">
                      <a:lumMod val="75000"/>
                      <a:lumOff val="25000"/>
                    </a:schemeClr>
                  </a:solidFill>
                  <a:latin typeface="微软雅黑" panose="020B0503020204020204" pitchFamily="34" charset="-122"/>
                  <a:ea typeface="微软雅黑" panose="020B0503020204020204" pitchFamily="34" charset="-122"/>
                </a:rPr>
                <a:t>请替换文字内容，修改文字内容，也可以直接复制你的内容到此。</a:t>
              </a:r>
              <a:endParaRPr lang="zh-CN" altLang="en-US" sz="11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85" name="椭圆 84"/>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椭圆 85"/>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710100458"/>
      </p:ext>
    </p:extLst>
  </p:cSld>
  <p:clrMapOvr>
    <a:masterClrMapping/>
  </p:clrMapOvr>
  <mc:AlternateContent xmlns:mc="http://schemas.openxmlformats.org/markup-compatibility/2006" xmlns:p14="http://schemas.microsoft.com/office/powerpoint/2010/main">
    <mc:Choice Requires="p14">
      <p:transition spd="slow" p14:dur="1200" advTm="1000">
        <p14:prism/>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nodeType="with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wipe(down)">
                                      <p:cBhvr>
                                        <p:cTn id="70" dur="500"/>
                                        <p:tgtEl>
                                          <p:spTgt spid="81"/>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nodeType="click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wipe(down)">
                                      <p:cBhvr>
                                        <p:cTn id="75" dur="500"/>
                                        <p:tgtEl>
                                          <p:spTgt spid="82"/>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89"/>
                                        </p:tgtEl>
                                        <p:attrNameLst>
                                          <p:attrName>style.visibility</p:attrName>
                                        </p:attrNameLst>
                                      </p:cBhvr>
                                      <p:to>
                                        <p:strVal val="visible"/>
                                      </p:to>
                                    </p:set>
                                    <p:animEffect transition="in" filter="wipe(down)">
                                      <p:cBhvr>
                                        <p:cTn id="80" dur="500"/>
                                        <p:tgtEl>
                                          <p:spTgt spid="89"/>
                                        </p:tgtEl>
                                      </p:cBhvr>
                                    </p:animEffect>
                                  </p:childTnLst>
                                </p:cTn>
                              </p:par>
                            </p:childTnLst>
                          </p:cTn>
                        </p:par>
                      </p:childTnLst>
                    </p:cTn>
                  </p:par>
                  <p:par>
                    <p:cTn id="81" fill="hold">
                      <p:stCondLst>
                        <p:cond delay="indefinite"/>
                      </p:stCondLst>
                      <p:childTnLst>
                        <p:par>
                          <p:cTn id="82" fill="hold">
                            <p:stCondLst>
                              <p:cond delay="0"/>
                            </p:stCondLst>
                            <p:childTnLst>
                              <p:par>
                                <p:cTn id="83" presetID="16" presetClass="entr" presetSubtype="21" fill="hold" nodeType="click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barn(inVertical)">
                                      <p:cBhvr>
                                        <p:cTn id="85" dur="500"/>
                                        <p:tgtEl>
                                          <p:spTgt spid="91"/>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96"/>
                                        </p:tgtEl>
                                        <p:attrNameLst>
                                          <p:attrName>style.visibility</p:attrName>
                                        </p:attrNameLst>
                                      </p:cBhvr>
                                      <p:to>
                                        <p:strVal val="visible"/>
                                      </p:to>
                                    </p:set>
                                    <p:animEffect transition="in" filter="wipe(down)">
                                      <p:cBhvr>
                                        <p:cTn id="90" dur="500"/>
                                        <p:tgtEl>
                                          <p:spTgt spid="96"/>
                                        </p:tgtEl>
                                      </p:cBhvr>
                                    </p:animEffect>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nodeType="clickEffect">
                                  <p:stCondLst>
                                    <p:cond delay="0"/>
                                  </p:stCondLst>
                                  <p:childTnLst>
                                    <p:set>
                                      <p:cBhvr>
                                        <p:cTn id="94" dur="1" fill="hold">
                                          <p:stCondLst>
                                            <p:cond delay="0"/>
                                          </p:stCondLst>
                                        </p:cTn>
                                        <p:tgtEl>
                                          <p:spTgt spid="98"/>
                                        </p:tgtEl>
                                        <p:attrNameLst>
                                          <p:attrName>style.visibility</p:attrName>
                                        </p:attrNameLst>
                                      </p:cBhvr>
                                      <p:to>
                                        <p:strVal val="visible"/>
                                      </p:to>
                                    </p:set>
                                    <p:animEffect transition="in" filter="barn(inVertical)">
                                      <p:cBhvr>
                                        <p:cTn id="95" dur="500"/>
                                        <p:tgtEl>
                                          <p:spTgt spid="98"/>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103"/>
                                        </p:tgtEl>
                                        <p:attrNameLst>
                                          <p:attrName>style.visibility</p:attrName>
                                        </p:attrNameLst>
                                      </p:cBhvr>
                                      <p:to>
                                        <p:strVal val="visible"/>
                                      </p:to>
                                    </p:set>
                                    <p:animEffect transition="in" filter="wipe(down)">
                                      <p:cBhvr>
                                        <p:cTn id="100" dur="500"/>
                                        <p:tgtEl>
                                          <p:spTgt spid="103"/>
                                        </p:tgtEl>
                                      </p:cBhvr>
                                    </p:animEffect>
                                  </p:childTnLst>
                                </p:cTn>
                              </p:par>
                            </p:childTnLst>
                          </p:cTn>
                        </p:par>
                      </p:childTnLst>
                    </p:cTn>
                  </p:par>
                  <p:par>
                    <p:cTn id="101" fill="hold">
                      <p:stCondLst>
                        <p:cond delay="indefinite"/>
                      </p:stCondLst>
                      <p:childTnLst>
                        <p:par>
                          <p:cTn id="102" fill="hold">
                            <p:stCondLst>
                              <p:cond delay="0"/>
                            </p:stCondLst>
                            <p:childTnLst>
                              <p:par>
                                <p:cTn id="103" presetID="16" presetClass="entr" presetSubtype="21" fill="hold" nodeType="clickEffect">
                                  <p:stCondLst>
                                    <p:cond delay="0"/>
                                  </p:stCondLst>
                                  <p:childTnLst>
                                    <p:set>
                                      <p:cBhvr>
                                        <p:cTn id="104" dur="1" fill="hold">
                                          <p:stCondLst>
                                            <p:cond delay="0"/>
                                          </p:stCondLst>
                                        </p:cTn>
                                        <p:tgtEl>
                                          <p:spTgt spid="106"/>
                                        </p:tgtEl>
                                        <p:attrNameLst>
                                          <p:attrName>style.visibility</p:attrName>
                                        </p:attrNameLst>
                                      </p:cBhvr>
                                      <p:to>
                                        <p:strVal val="visible"/>
                                      </p:to>
                                    </p:set>
                                    <p:animEffect transition="in" filter="barn(inVertical)">
                                      <p:cBhvr>
                                        <p:cTn id="105"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P spid="14" grpId="0" animBg="1"/>
      <p:bldP spid="18" grpId="0" animBg="1"/>
      <p:bldP spid="30" grpId="0" animBg="1"/>
      <p:bldP spid="9" grpId="0" animBg="1"/>
      <p:bldP spid="8" grpId="0" animBg="1"/>
      <p:bldP spid="7" grpId="0" animBg="1"/>
      <p:bldP spid="3" grpId="0" animBg="1"/>
      <p:bldP spid="35" grpId="0"/>
      <p:bldP spid="36" grpId="0"/>
      <p:bldP spid="37" grpId="0"/>
      <p:bldP spid="38" grpId="0"/>
      <p:bldP spid="81" grpId="0" animBg="1"/>
      <p:bldP spid="89" grpId="0" animBg="1"/>
      <p:bldP spid="96" grpId="0" animBg="1"/>
      <p:bldP spid="10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7000000" y="3963805"/>
            <a:ext cx="4157192" cy="2156781"/>
          </a:xfrm>
          <a:prstGeom prst="ellipse">
            <a:avLst/>
          </a:prstGeom>
          <a:solidFill>
            <a:schemeClr val="accent4"/>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7"/>
          <p:cNvSpPr/>
          <p:nvPr/>
        </p:nvSpPr>
        <p:spPr>
          <a:xfrm>
            <a:off x="7522073" y="3523571"/>
            <a:ext cx="3109033" cy="1616152"/>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id-ID" sz="14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7957138" y="3061518"/>
            <a:ext cx="2226728" cy="1186063"/>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id-ID" sz="14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8399215" y="2686629"/>
            <a:ext cx="1375187" cy="713202"/>
          </a:xfrm>
          <a:prstGeom prst="ellipse">
            <a:avLst/>
          </a:prstGeom>
          <a:solidFill>
            <a:schemeClr val="accent1"/>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14"/>
          <p:cNvGrpSpPr/>
          <p:nvPr/>
        </p:nvGrpSpPr>
        <p:grpSpPr>
          <a:xfrm flipH="1">
            <a:off x="2203229" y="2271178"/>
            <a:ext cx="6856192" cy="497039"/>
            <a:chOff x="4591415" y="2223664"/>
            <a:chExt cx="5720984" cy="471383"/>
          </a:xfrm>
        </p:grpSpPr>
        <p:cxnSp>
          <p:nvCxnSpPr>
            <p:cNvPr id="16" name="Straight Connector 15"/>
            <p:cNvCxnSpPr/>
            <p:nvPr/>
          </p:nvCxnSpPr>
          <p:spPr>
            <a:xfrm flipV="1">
              <a:off x="4591415" y="2223664"/>
              <a:ext cx="691096" cy="47138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282511" y="2224329"/>
              <a:ext cx="5029888" cy="0"/>
            </a:xfrm>
            <a:prstGeom prst="line">
              <a:avLst/>
            </a:prstGeom>
            <a:ln>
              <a:solidFill>
                <a:schemeClr val="bg2">
                  <a:lumMod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2056996" y="2309980"/>
            <a:ext cx="4115203" cy="548740"/>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2056996" y="1894302"/>
            <a:ext cx="2728567" cy="400110"/>
          </a:xfrm>
          <a:prstGeom prst="rect">
            <a:avLst/>
          </a:prstGeom>
          <a:noFill/>
        </p:spPr>
        <p:txBody>
          <a:bodyPr wrap="square" rtlCol="0">
            <a:spAutoFit/>
          </a:bodyPr>
          <a:lstStyle/>
          <a:p>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2056996" y="3312125"/>
            <a:ext cx="4115203" cy="548740"/>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2056996" y="2952385"/>
            <a:ext cx="2728567" cy="400110"/>
          </a:xfrm>
          <a:prstGeom prst="rect">
            <a:avLst/>
          </a:prstGeom>
          <a:noFill/>
        </p:spPr>
        <p:txBody>
          <a:bodyPr wrap="square" rtlCol="0">
            <a:spAutoFit/>
          </a:bodyPr>
          <a:lstStyle/>
          <a:p>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flipH="1">
            <a:off x="2203227" y="3303508"/>
            <a:ext cx="6380162" cy="293203"/>
            <a:chOff x="4627246" y="3160881"/>
            <a:chExt cx="6050833" cy="278069"/>
          </a:xfrm>
        </p:grpSpPr>
        <p:cxnSp>
          <p:nvCxnSpPr>
            <p:cNvPr id="23" name="Straight Connector 22"/>
            <p:cNvCxnSpPr/>
            <p:nvPr/>
          </p:nvCxnSpPr>
          <p:spPr>
            <a:xfrm flipV="1">
              <a:off x="4627246" y="3160881"/>
              <a:ext cx="658677" cy="278069"/>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78105" y="3163402"/>
              <a:ext cx="5399974" cy="0"/>
            </a:xfrm>
            <a:prstGeom prst="line">
              <a:avLst/>
            </a:prstGeom>
            <a:ln>
              <a:solidFill>
                <a:schemeClr val="bg2">
                  <a:lumMod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2056996" y="4400957"/>
            <a:ext cx="4115203" cy="548740"/>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2056996" y="3985282"/>
            <a:ext cx="2728567" cy="400110"/>
          </a:xfrm>
          <a:prstGeom prst="rect">
            <a:avLst/>
          </a:prstGeom>
          <a:noFill/>
        </p:spPr>
        <p:txBody>
          <a:bodyPr wrap="square" rtlCol="0">
            <a:spAutoFit/>
          </a:bodyPr>
          <a:lstStyle/>
          <a:p>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2056996" y="5707296"/>
            <a:ext cx="4115203" cy="548740"/>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2056996" y="5347556"/>
            <a:ext cx="2728567" cy="400110"/>
          </a:xfrm>
          <a:prstGeom prst="rect">
            <a:avLst/>
          </a:prstGeom>
          <a:noFill/>
        </p:spPr>
        <p:txBody>
          <a:bodyPr wrap="square" rtlCol="0">
            <a:spAutoFit/>
          </a:bodyPr>
          <a:lstStyle/>
          <a:p>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Connector 28"/>
          <p:cNvCxnSpPr/>
          <p:nvPr/>
        </p:nvCxnSpPr>
        <p:spPr>
          <a:xfrm flipH="1">
            <a:off x="2203227" y="4369746"/>
            <a:ext cx="6000003" cy="0"/>
          </a:xfrm>
          <a:prstGeom prst="line">
            <a:avLst/>
          </a:prstGeom>
          <a:ln>
            <a:solidFill>
              <a:schemeClr val="bg2">
                <a:lumMod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H="1">
            <a:off x="2203227" y="5107229"/>
            <a:ext cx="4954632" cy="606196"/>
            <a:chOff x="5456187" y="4515725"/>
            <a:chExt cx="6232222" cy="434682"/>
          </a:xfrm>
        </p:grpSpPr>
        <p:cxnSp>
          <p:nvCxnSpPr>
            <p:cNvPr id="31" name="Straight Connector 30"/>
            <p:cNvCxnSpPr/>
            <p:nvPr/>
          </p:nvCxnSpPr>
          <p:spPr>
            <a:xfrm>
              <a:off x="5456187" y="4515725"/>
              <a:ext cx="840066" cy="43216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88435" y="4950407"/>
              <a:ext cx="5399974" cy="0"/>
            </a:xfrm>
            <a:prstGeom prst="line">
              <a:avLst/>
            </a:prstGeom>
            <a:ln>
              <a:solidFill>
                <a:schemeClr val="bg2">
                  <a:lumMod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3" name="椭圆 32"/>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椭圆 33"/>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90867113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childTnLst>
                          </p:cTn>
                        </p:par>
                        <p:par>
                          <p:cTn id="31" fill="hold">
                            <p:stCondLst>
                              <p:cond delay="500"/>
                            </p:stCondLst>
                            <p:childTnLst>
                              <p:par>
                                <p:cTn id="32" presetID="22" presetClass="entr" presetSubtype="2"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right)">
                                      <p:cBhvr>
                                        <p:cTn id="34" dur="500"/>
                                        <p:tgtEl>
                                          <p:spTgt spid="15"/>
                                        </p:tgtEl>
                                      </p:cBhvr>
                                    </p:animEffect>
                                  </p:childTnLst>
                                </p:cTn>
                              </p:par>
                              <p:par>
                                <p:cTn id="35" presetID="22" presetClass="entr" presetSubtype="2"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right)">
                                      <p:cBhvr>
                                        <p:cTn id="37" dur="500"/>
                                        <p:tgtEl>
                                          <p:spTgt spid="22"/>
                                        </p:tgtEl>
                                      </p:cBhvr>
                                    </p:animEffect>
                                  </p:childTnLst>
                                </p:cTn>
                              </p:par>
                              <p:par>
                                <p:cTn id="38" presetID="22" presetClass="entr" presetSubtype="2"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right)">
                                      <p:cBhvr>
                                        <p:cTn id="40" dur="500"/>
                                        <p:tgtEl>
                                          <p:spTgt spid="29"/>
                                        </p:tgtEl>
                                      </p:cBhvr>
                                    </p:animEffect>
                                  </p:childTnLst>
                                </p:cTn>
                              </p:par>
                              <p:par>
                                <p:cTn id="41" presetID="22" presetClass="entr" presetSubtype="2"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right)">
                                      <p:cBhvr>
                                        <p:cTn id="43" dur="500"/>
                                        <p:tgtEl>
                                          <p:spTgt spid="30"/>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P spid="14" grpId="0" animBg="1"/>
      <p:bldP spid="18" grpId="0"/>
      <p:bldP spid="19" grpId="0"/>
      <p:bldP spid="20" grpId="0"/>
      <p:bldP spid="21" grpId="0"/>
      <p:bldP spid="25" grpId="0"/>
      <p:bldP spid="26" grpId="0"/>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椭圆 54"/>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椭圆 55"/>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9" name="Group 1">
            <a:extLst>
              <a:ext uri="{FF2B5EF4-FFF2-40B4-BE49-F238E27FC236}">
                <a16:creationId xmlns:a16="http://schemas.microsoft.com/office/drawing/2014/main" id="{61DA2B18-E3FD-4F55-B2F7-A4EC1CF748F1}"/>
              </a:ext>
            </a:extLst>
          </p:cNvPr>
          <p:cNvGrpSpPr/>
          <p:nvPr/>
        </p:nvGrpSpPr>
        <p:grpSpPr>
          <a:xfrm>
            <a:off x="10085204" y="2375282"/>
            <a:ext cx="1586433" cy="2028963"/>
            <a:chOff x="8066090" y="2289176"/>
            <a:chExt cx="1508126" cy="1928812"/>
          </a:xfrm>
        </p:grpSpPr>
        <p:sp>
          <p:nvSpPr>
            <p:cNvPr id="60" name="Freeform 5">
              <a:extLst>
                <a:ext uri="{FF2B5EF4-FFF2-40B4-BE49-F238E27FC236}">
                  <a16:creationId xmlns:a16="http://schemas.microsoft.com/office/drawing/2014/main" id="{5329EB6A-20BA-4AE3-AEC2-3A47CBEDC5BD}"/>
                </a:ext>
              </a:extLst>
            </p:cNvPr>
            <p:cNvSpPr>
              <a:spLocks/>
            </p:cNvSpPr>
            <p:nvPr/>
          </p:nvSpPr>
          <p:spPr bwMode="auto">
            <a:xfrm>
              <a:off x="8874128" y="2351088"/>
              <a:ext cx="700088" cy="1050925"/>
            </a:xfrm>
            <a:custGeom>
              <a:avLst/>
              <a:gdLst>
                <a:gd name="T0" fmla="*/ 319 w 401"/>
                <a:gd name="T1" fmla="*/ 285 h 604"/>
                <a:gd name="T2" fmla="*/ 246 w 401"/>
                <a:gd name="T3" fmla="*/ 185 h 604"/>
                <a:gd name="T4" fmla="*/ 183 w 401"/>
                <a:gd name="T5" fmla="*/ 111 h 604"/>
                <a:gd name="T6" fmla="*/ 76 w 401"/>
                <a:gd name="T7" fmla="*/ 53 h 604"/>
                <a:gd name="T8" fmla="*/ 76 w 401"/>
                <a:gd name="T9" fmla="*/ 240 h 604"/>
                <a:gd name="T10" fmla="*/ 136 w 401"/>
                <a:gd name="T11" fmla="*/ 399 h 604"/>
                <a:gd name="T12" fmla="*/ 177 w 401"/>
                <a:gd name="T13" fmla="*/ 503 h 604"/>
                <a:gd name="T14" fmla="*/ 245 w 401"/>
                <a:gd name="T15" fmla="*/ 604 h 604"/>
                <a:gd name="T16" fmla="*/ 291 w 401"/>
                <a:gd name="T17" fmla="*/ 524 h 604"/>
                <a:gd name="T18" fmla="*/ 317 w 401"/>
                <a:gd name="T19" fmla="*/ 399 h 604"/>
                <a:gd name="T20" fmla="*/ 319 w 401"/>
                <a:gd name="T21" fmla="*/ 285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1" h="604">
                  <a:moveTo>
                    <a:pt x="319" y="285"/>
                  </a:moveTo>
                  <a:cubicBezTo>
                    <a:pt x="361" y="150"/>
                    <a:pt x="246" y="185"/>
                    <a:pt x="246" y="185"/>
                  </a:cubicBezTo>
                  <a:cubicBezTo>
                    <a:pt x="255" y="107"/>
                    <a:pt x="183" y="111"/>
                    <a:pt x="183" y="111"/>
                  </a:cubicBezTo>
                  <a:cubicBezTo>
                    <a:pt x="173" y="0"/>
                    <a:pt x="76" y="53"/>
                    <a:pt x="76" y="53"/>
                  </a:cubicBezTo>
                  <a:cubicBezTo>
                    <a:pt x="26" y="87"/>
                    <a:pt x="76" y="240"/>
                    <a:pt x="76" y="240"/>
                  </a:cubicBezTo>
                  <a:cubicBezTo>
                    <a:pt x="0" y="301"/>
                    <a:pt x="136" y="399"/>
                    <a:pt x="136" y="399"/>
                  </a:cubicBezTo>
                  <a:cubicBezTo>
                    <a:pt x="76" y="466"/>
                    <a:pt x="177" y="503"/>
                    <a:pt x="177" y="503"/>
                  </a:cubicBezTo>
                  <a:cubicBezTo>
                    <a:pt x="163" y="600"/>
                    <a:pt x="245" y="604"/>
                    <a:pt x="245" y="604"/>
                  </a:cubicBezTo>
                  <a:cubicBezTo>
                    <a:pt x="311" y="599"/>
                    <a:pt x="291" y="524"/>
                    <a:pt x="291" y="524"/>
                  </a:cubicBezTo>
                  <a:cubicBezTo>
                    <a:pt x="391" y="483"/>
                    <a:pt x="317" y="399"/>
                    <a:pt x="317" y="399"/>
                  </a:cubicBezTo>
                  <a:cubicBezTo>
                    <a:pt x="401" y="338"/>
                    <a:pt x="319" y="285"/>
                    <a:pt x="319" y="285"/>
                  </a:cubicBezTo>
                  <a:close/>
                </a:path>
              </a:pathLst>
            </a:custGeom>
            <a:solidFill>
              <a:schemeClr val="accent5"/>
            </a:solidFill>
            <a:ln>
              <a:noFill/>
            </a:ln>
          </p:spPr>
          <p:txBody>
            <a:bodyPr vert="horz" wrap="square" lIns="128580" tIns="64290" rIns="128580" bIns="64290" numCol="1" anchor="t" anchorCtr="0" compatLnSpc="1">
              <a:prstTxWarp prst="textNoShape">
                <a:avLst/>
              </a:prstTxWarp>
            </a:bodyPr>
            <a:lstStyle/>
            <a:p>
              <a:endParaRPr lang="en-US"/>
            </a:p>
          </p:txBody>
        </p:sp>
        <p:sp>
          <p:nvSpPr>
            <p:cNvPr id="61" name="Freeform 6">
              <a:extLst>
                <a:ext uri="{FF2B5EF4-FFF2-40B4-BE49-F238E27FC236}">
                  <a16:creationId xmlns:a16="http://schemas.microsoft.com/office/drawing/2014/main" id="{5FD46842-A868-4384-8780-754607EF7E05}"/>
                </a:ext>
              </a:extLst>
            </p:cNvPr>
            <p:cNvSpPr>
              <a:spLocks/>
            </p:cNvSpPr>
            <p:nvPr/>
          </p:nvSpPr>
          <p:spPr bwMode="auto">
            <a:xfrm>
              <a:off x="8707440" y="3319463"/>
              <a:ext cx="331788" cy="898525"/>
            </a:xfrm>
            <a:custGeom>
              <a:avLst/>
              <a:gdLst>
                <a:gd name="T0" fmla="*/ 175 w 190"/>
                <a:gd name="T1" fmla="*/ 46 h 516"/>
                <a:gd name="T2" fmla="*/ 121 w 190"/>
                <a:gd name="T3" fmla="*/ 140 h 516"/>
                <a:gd name="T4" fmla="*/ 120 w 190"/>
                <a:gd name="T5" fmla="*/ 144 h 516"/>
                <a:gd name="T6" fmla="*/ 121 w 190"/>
                <a:gd name="T7" fmla="*/ 140 h 516"/>
                <a:gd name="T8" fmla="*/ 104 w 190"/>
                <a:gd name="T9" fmla="*/ 0 h 516"/>
                <a:gd name="T10" fmla="*/ 72 w 190"/>
                <a:gd name="T11" fmla="*/ 18 h 516"/>
                <a:gd name="T12" fmla="*/ 92 w 190"/>
                <a:gd name="T13" fmla="*/ 170 h 516"/>
                <a:gd name="T14" fmla="*/ 93 w 190"/>
                <a:gd name="T15" fmla="*/ 177 h 516"/>
                <a:gd name="T16" fmla="*/ 92 w 190"/>
                <a:gd name="T17" fmla="*/ 170 h 516"/>
                <a:gd name="T18" fmla="*/ 6 w 190"/>
                <a:gd name="T19" fmla="*/ 21 h 516"/>
                <a:gd name="T20" fmla="*/ 0 w 190"/>
                <a:gd name="T21" fmla="*/ 71 h 516"/>
                <a:gd name="T22" fmla="*/ 71 w 190"/>
                <a:gd name="T23" fmla="*/ 233 h 516"/>
                <a:gd name="T24" fmla="*/ 61 w 190"/>
                <a:gd name="T25" fmla="*/ 505 h 516"/>
                <a:gd name="T26" fmla="*/ 119 w 190"/>
                <a:gd name="T27" fmla="*/ 516 h 516"/>
                <a:gd name="T28" fmla="*/ 163 w 190"/>
                <a:gd name="T29" fmla="*/ 509 h 516"/>
                <a:gd name="T30" fmla="*/ 173 w 190"/>
                <a:gd name="T31" fmla="*/ 505 h 516"/>
                <a:gd name="T32" fmla="*/ 153 w 190"/>
                <a:gd name="T33" fmla="*/ 298 h 516"/>
                <a:gd name="T34" fmla="*/ 190 w 190"/>
                <a:gd name="T35" fmla="*/ 91 h 516"/>
                <a:gd name="T36" fmla="*/ 175 w 190"/>
                <a:gd name="T37" fmla="*/ 46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0" h="516">
                  <a:moveTo>
                    <a:pt x="175" y="46"/>
                  </a:moveTo>
                  <a:cubicBezTo>
                    <a:pt x="139" y="76"/>
                    <a:pt x="124" y="127"/>
                    <a:pt x="121" y="140"/>
                  </a:cubicBezTo>
                  <a:cubicBezTo>
                    <a:pt x="120" y="142"/>
                    <a:pt x="120" y="143"/>
                    <a:pt x="120" y="144"/>
                  </a:cubicBezTo>
                  <a:cubicBezTo>
                    <a:pt x="120" y="144"/>
                    <a:pt x="120" y="142"/>
                    <a:pt x="121" y="140"/>
                  </a:cubicBezTo>
                  <a:cubicBezTo>
                    <a:pt x="122" y="119"/>
                    <a:pt x="104" y="0"/>
                    <a:pt x="104" y="0"/>
                  </a:cubicBezTo>
                  <a:cubicBezTo>
                    <a:pt x="72" y="18"/>
                    <a:pt x="72" y="18"/>
                    <a:pt x="72" y="18"/>
                  </a:cubicBezTo>
                  <a:cubicBezTo>
                    <a:pt x="85" y="41"/>
                    <a:pt x="91" y="141"/>
                    <a:pt x="92" y="170"/>
                  </a:cubicBezTo>
                  <a:cubicBezTo>
                    <a:pt x="93" y="172"/>
                    <a:pt x="93" y="175"/>
                    <a:pt x="93" y="177"/>
                  </a:cubicBezTo>
                  <a:cubicBezTo>
                    <a:pt x="93" y="177"/>
                    <a:pt x="93" y="174"/>
                    <a:pt x="92" y="170"/>
                  </a:cubicBezTo>
                  <a:cubicBezTo>
                    <a:pt x="87" y="106"/>
                    <a:pt x="6" y="21"/>
                    <a:pt x="6" y="21"/>
                  </a:cubicBezTo>
                  <a:cubicBezTo>
                    <a:pt x="0" y="71"/>
                    <a:pt x="0" y="71"/>
                    <a:pt x="0" y="71"/>
                  </a:cubicBezTo>
                  <a:cubicBezTo>
                    <a:pt x="25" y="79"/>
                    <a:pt x="53" y="152"/>
                    <a:pt x="71" y="233"/>
                  </a:cubicBezTo>
                  <a:cubicBezTo>
                    <a:pt x="88" y="314"/>
                    <a:pt x="61" y="505"/>
                    <a:pt x="61" y="505"/>
                  </a:cubicBezTo>
                  <a:cubicBezTo>
                    <a:pt x="61" y="505"/>
                    <a:pt x="104" y="516"/>
                    <a:pt x="119" y="516"/>
                  </a:cubicBezTo>
                  <a:cubicBezTo>
                    <a:pt x="130" y="516"/>
                    <a:pt x="163" y="509"/>
                    <a:pt x="163" y="509"/>
                  </a:cubicBezTo>
                  <a:cubicBezTo>
                    <a:pt x="173" y="505"/>
                    <a:pt x="173" y="505"/>
                    <a:pt x="173" y="505"/>
                  </a:cubicBezTo>
                  <a:cubicBezTo>
                    <a:pt x="163" y="479"/>
                    <a:pt x="153" y="298"/>
                    <a:pt x="153" y="298"/>
                  </a:cubicBezTo>
                  <a:cubicBezTo>
                    <a:pt x="141" y="139"/>
                    <a:pt x="190" y="91"/>
                    <a:pt x="190" y="91"/>
                  </a:cubicBezTo>
                  <a:lnTo>
                    <a:pt x="175" y="46"/>
                  </a:lnTo>
                  <a:close/>
                </a:path>
              </a:pathLst>
            </a:custGeom>
            <a:solidFill>
              <a:schemeClr val="accent5"/>
            </a:solidFill>
            <a:ln>
              <a:noFill/>
            </a:ln>
          </p:spPr>
          <p:txBody>
            <a:bodyPr vert="horz" wrap="square" lIns="128580" tIns="64290" rIns="128580" bIns="64290" numCol="1" anchor="t" anchorCtr="0" compatLnSpc="1">
              <a:prstTxWarp prst="textNoShape">
                <a:avLst/>
              </a:prstTxWarp>
            </a:bodyPr>
            <a:lstStyle/>
            <a:p>
              <a:endParaRPr lang="en-US"/>
            </a:p>
          </p:txBody>
        </p:sp>
        <p:sp>
          <p:nvSpPr>
            <p:cNvPr id="62" name="Freeform 7">
              <a:extLst>
                <a:ext uri="{FF2B5EF4-FFF2-40B4-BE49-F238E27FC236}">
                  <a16:creationId xmlns:a16="http://schemas.microsoft.com/office/drawing/2014/main" id="{0E0EF8A6-CAE3-416C-A483-155B24C97CAC}"/>
                </a:ext>
              </a:extLst>
            </p:cNvPr>
            <p:cNvSpPr>
              <a:spLocks/>
            </p:cNvSpPr>
            <p:nvPr/>
          </p:nvSpPr>
          <p:spPr bwMode="auto">
            <a:xfrm>
              <a:off x="9039228" y="2784476"/>
              <a:ext cx="349250" cy="501650"/>
            </a:xfrm>
            <a:custGeom>
              <a:avLst/>
              <a:gdLst>
                <a:gd name="T0" fmla="*/ 135 w 201"/>
                <a:gd name="T1" fmla="*/ 96 h 289"/>
                <a:gd name="T2" fmla="*/ 70 w 201"/>
                <a:gd name="T3" fmla="*/ 21 h 289"/>
                <a:gd name="T4" fmla="*/ 82 w 201"/>
                <a:gd name="T5" fmla="*/ 267 h 289"/>
                <a:gd name="T6" fmla="*/ 143 w 201"/>
                <a:gd name="T7" fmla="*/ 185 h 289"/>
                <a:gd name="T8" fmla="*/ 135 w 201"/>
                <a:gd name="T9" fmla="*/ 96 h 289"/>
              </a:gdLst>
              <a:ahLst/>
              <a:cxnLst>
                <a:cxn ang="0">
                  <a:pos x="T0" y="T1"/>
                </a:cxn>
                <a:cxn ang="0">
                  <a:pos x="T2" y="T3"/>
                </a:cxn>
                <a:cxn ang="0">
                  <a:pos x="T4" y="T5"/>
                </a:cxn>
                <a:cxn ang="0">
                  <a:pos x="T6" y="T7"/>
                </a:cxn>
                <a:cxn ang="0">
                  <a:pos x="T8" y="T9"/>
                </a:cxn>
              </a:cxnLst>
              <a:rect l="0" t="0" r="r" b="b"/>
              <a:pathLst>
                <a:path w="201" h="289">
                  <a:moveTo>
                    <a:pt x="135" y="96"/>
                  </a:moveTo>
                  <a:cubicBezTo>
                    <a:pt x="173" y="0"/>
                    <a:pt x="70" y="21"/>
                    <a:pt x="70" y="21"/>
                  </a:cubicBezTo>
                  <a:cubicBezTo>
                    <a:pt x="0" y="35"/>
                    <a:pt x="82" y="267"/>
                    <a:pt x="82" y="267"/>
                  </a:cubicBezTo>
                  <a:cubicBezTo>
                    <a:pt x="181" y="289"/>
                    <a:pt x="143" y="185"/>
                    <a:pt x="143" y="185"/>
                  </a:cubicBezTo>
                  <a:cubicBezTo>
                    <a:pt x="201" y="130"/>
                    <a:pt x="135" y="96"/>
                    <a:pt x="135" y="96"/>
                  </a:cubicBezTo>
                  <a:close/>
                </a:path>
              </a:pathLst>
            </a:custGeom>
            <a:solidFill>
              <a:schemeClr val="accent5">
                <a:lumMod val="60000"/>
                <a:lumOff val="40000"/>
              </a:schemeClr>
            </a:solidFill>
            <a:ln>
              <a:noFill/>
            </a:ln>
          </p:spPr>
          <p:txBody>
            <a:bodyPr vert="horz" wrap="square" lIns="128580" tIns="64290" rIns="128580" bIns="64290" numCol="1" anchor="t" anchorCtr="0" compatLnSpc="1">
              <a:prstTxWarp prst="textNoShape">
                <a:avLst/>
              </a:prstTxWarp>
            </a:bodyPr>
            <a:lstStyle/>
            <a:p>
              <a:endParaRPr lang="en-US"/>
            </a:p>
          </p:txBody>
        </p:sp>
        <p:sp>
          <p:nvSpPr>
            <p:cNvPr id="63" name="Freeform 8">
              <a:extLst>
                <a:ext uri="{FF2B5EF4-FFF2-40B4-BE49-F238E27FC236}">
                  <a16:creationId xmlns:a16="http://schemas.microsoft.com/office/drawing/2014/main" id="{1ACFC8BB-FE76-42A0-BC5C-9D57BBFDCC53}"/>
                </a:ext>
              </a:extLst>
            </p:cNvPr>
            <p:cNvSpPr>
              <a:spLocks/>
            </p:cNvSpPr>
            <p:nvPr/>
          </p:nvSpPr>
          <p:spPr bwMode="auto">
            <a:xfrm>
              <a:off x="8605840" y="2289176"/>
              <a:ext cx="571500" cy="700087"/>
            </a:xfrm>
            <a:custGeom>
              <a:avLst/>
              <a:gdLst>
                <a:gd name="T0" fmla="*/ 282 w 328"/>
                <a:gd name="T1" fmla="*/ 282 h 402"/>
                <a:gd name="T2" fmla="*/ 293 w 328"/>
                <a:gd name="T3" fmla="*/ 220 h 402"/>
                <a:gd name="T4" fmla="*/ 238 w 328"/>
                <a:gd name="T5" fmla="*/ 188 h 402"/>
                <a:gd name="T6" fmla="*/ 228 w 328"/>
                <a:gd name="T7" fmla="*/ 190 h 402"/>
                <a:gd name="T8" fmla="*/ 238 w 328"/>
                <a:gd name="T9" fmla="*/ 188 h 402"/>
                <a:gd name="T10" fmla="*/ 254 w 328"/>
                <a:gd name="T11" fmla="*/ 123 h 402"/>
                <a:gd name="T12" fmla="*/ 157 w 328"/>
                <a:gd name="T13" fmla="*/ 69 h 402"/>
                <a:gd name="T14" fmla="*/ 79 w 328"/>
                <a:gd name="T15" fmla="*/ 9 h 402"/>
                <a:gd name="T16" fmla="*/ 36 w 328"/>
                <a:gd name="T17" fmla="*/ 69 h 402"/>
                <a:gd name="T18" fmla="*/ 67 w 328"/>
                <a:gd name="T19" fmla="*/ 146 h 402"/>
                <a:gd name="T20" fmla="*/ 109 w 328"/>
                <a:gd name="T21" fmla="*/ 217 h 402"/>
                <a:gd name="T22" fmla="*/ 161 w 328"/>
                <a:gd name="T23" fmla="*/ 304 h 402"/>
                <a:gd name="T24" fmla="*/ 244 w 328"/>
                <a:gd name="T25" fmla="*/ 395 h 402"/>
                <a:gd name="T26" fmla="*/ 315 w 328"/>
                <a:gd name="T27" fmla="*/ 347 h 402"/>
                <a:gd name="T28" fmla="*/ 282 w 328"/>
                <a:gd name="T29" fmla="*/ 28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8" h="402">
                  <a:moveTo>
                    <a:pt x="282" y="282"/>
                  </a:moveTo>
                  <a:cubicBezTo>
                    <a:pt x="305" y="235"/>
                    <a:pt x="293" y="220"/>
                    <a:pt x="293" y="220"/>
                  </a:cubicBezTo>
                  <a:cubicBezTo>
                    <a:pt x="286" y="185"/>
                    <a:pt x="254" y="185"/>
                    <a:pt x="238" y="188"/>
                  </a:cubicBezTo>
                  <a:cubicBezTo>
                    <a:pt x="235" y="189"/>
                    <a:pt x="232" y="190"/>
                    <a:pt x="228" y="190"/>
                  </a:cubicBezTo>
                  <a:cubicBezTo>
                    <a:pt x="228" y="190"/>
                    <a:pt x="232" y="189"/>
                    <a:pt x="238" y="188"/>
                  </a:cubicBezTo>
                  <a:cubicBezTo>
                    <a:pt x="261" y="177"/>
                    <a:pt x="254" y="123"/>
                    <a:pt x="254" y="123"/>
                  </a:cubicBezTo>
                  <a:cubicBezTo>
                    <a:pt x="242" y="35"/>
                    <a:pt x="157" y="69"/>
                    <a:pt x="157" y="69"/>
                  </a:cubicBezTo>
                  <a:cubicBezTo>
                    <a:pt x="155" y="0"/>
                    <a:pt x="79" y="9"/>
                    <a:pt x="79" y="9"/>
                  </a:cubicBezTo>
                  <a:cubicBezTo>
                    <a:pt x="34" y="13"/>
                    <a:pt x="36" y="69"/>
                    <a:pt x="36" y="69"/>
                  </a:cubicBezTo>
                  <a:cubicBezTo>
                    <a:pt x="30" y="99"/>
                    <a:pt x="67" y="146"/>
                    <a:pt x="67" y="146"/>
                  </a:cubicBezTo>
                  <a:cubicBezTo>
                    <a:pt x="0" y="249"/>
                    <a:pt x="109" y="217"/>
                    <a:pt x="109" y="217"/>
                  </a:cubicBezTo>
                  <a:cubicBezTo>
                    <a:pt x="34" y="277"/>
                    <a:pt x="161" y="304"/>
                    <a:pt x="161" y="304"/>
                  </a:cubicBezTo>
                  <a:cubicBezTo>
                    <a:pt x="139" y="402"/>
                    <a:pt x="244" y="395"/>
                    <a:pt x="244" y="395"/>
                  </a:cubicBezTo>
                  <a:cubicBezTo>
                    <a:pt x="309" y="401"/>
                    <a:pt x="315" y="347"/>
                    <a:pt x="315" y="347"/>
                  </a:cubicBezTo>
                  <a:cubicBezTo>
                    <a:pt x="328" y="309"/>
                    <a:pt x="282" y="282"/>
                    <a:pt x="282" y="282"/>
                  </a:cubicBezTo>
                  <a:close/>
                </a:path>
              </a:pathLst>
            </a:custGeom>
            <a:solidFill>
              <a:schemeClr val="accent5">
                <a:lumMod val="60000"/>
                <a:lumOff val="40000"/>
              </a:schemeClr>
            </a:solidFill>
            <a:ln>
              <a:noFill/>
            </a:ln>
          </p:spPr>
          <p:txBody>
            <a:bodyPr vert="horz" wrap="square" lIns="128580" tIns="64290" rIns="128580" bIns="64290" numCol="1" anchor="t" anchorCtr="0" compatLnSpc="1">
              <a:prstTxWarp prst="textNoShape">
                <a:avLst/>
              </a:prstTxWarp>
            </a:bodyPr>
            <a:lstStyle/>
            <a:p>
              <a:endParaRPr lang="en-US"/>
            </a:p>
          </p:txBody>
        </p:sp>
        <p:sp>
          <p:nvSpPr>
            <p:cNvPr id="64" name="Freeform 9">
              <a:extLst>
                <a:ext uri="{FF2B5EF4-FFF2-40B4-BE49-F238E27FC236}">
                  <a16:creationId xmlns:a16="http://schemas.microsoft.com/office/drawing/2014/main" id="{625F2E7D-1E84-404D-A988-930235B1D0B0}"/>
                </a:ext>
              </a:extLst>
            </p:cNvPr>
            <p:cNvSpPr>
              <a:spLocks/>
            </p:cNvSpPr>
            <p:nvPr/>
          </p:nvSpPr>
          <p:spPr bwMode="auto">
            <a:xfrm>
              <a:off x="8270878" y="2362201"/>
              <a:ext cx="701675" cy="682625"/>
            </a:xfrm>
            <a:custGeom>
              <a:avLst/>
              <a:gdLst>
                <a:gd name="T0" fmla="*/ 315 w 403"/>
                <a:gd name="T1" fmla="*/ 128 h 392"/>
                <a:gd name="T2" fmla="*/ 259 w 403"/>
                <a:gd name="T3" fmla="*/ 76 h 392"/>
                <a:gd name="T4" fmla="*/ 202 w 403"/>
                <a:gd name="T5" fmla="*/ 6 h 392"/>
                <a:gd name="T6" fmla="*/ 150 w 403"/>
                <a:gd name="T7" fmla="*/ 71 h 392"/>
                <a:gd name="T8" fmla="*/ 78 w 403"/>
                <a:gd name="T9" fmla="*/ 140 h 392"/>
                <a:gd name="T10" fmla="*/ 116 w 403"/>
                <a:gd name="T11" fmla="*/ 264 h 392"/>
                <a:gd name="T12" fmla="*/ 189 w 403"/>
                <a:gd name="T13" fmla="*/ 322 h 392"/>
                <a:gd name="T14" fmla="*/ 281 w 403"/>
                <a:gd name="T15" fmla="*/ 304 h 392"/>
                <a:gd name="T16" fmla="*/ 315 w 403"/>
                <a:gd name="T17" fmla="*/ 205 h 392"/>
                <a:gd name="T18" fmla="*/ 315 w 403"/>
                <a:gd name="T19" fmla="*/ 12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3" h="392">
                  <a:moveTo>
                    <a:pt x="315" y="128"/>
                  </a:moveTo>
                  <a:cubicBezTo>
                    <a:pt x="321" y="59"/>
                    <a:pt x="259" y="76"/>
                    <a:pt x="259" y="76"/>
                  </a:cubicBezTo>
                  <a:cubicBezTo>
                    <a:pt x="249" y="0"/>
                    <a:pt x="202" y="6"/>
                    <a:pt x="202" y="6"/>
                  </a:cubicBezTo>
                  <a:cubicBezTo>
                    <a:pt x="152" y="11"/>
                    <a:pt x="150" y="71"/>
                    <a:pt x="150" y="71"/>
                  </a:cubicBezTo>
                  <a:cubicBezTo>
                    <a:pt x="62" y="67"/>
                    <a:pt x="78" y="140"/>
                    <a:pt x="78" y="140"/>
                  </a:cubicBezTo>
                  <a:cubicBezTo>
                    <a:pt x="0" y="215"/>
                    <a:pt x="116" y="264"/>
                    <a:pt x="116" y="264"/>
                  </a:cubicBezTo>
                  <a:cubicBezTo>
                    <a:pt x="94" y="360"/>
                    <a:pt x="189" y="322"/>
                    <a:pt x="189" y="322"/>
                  </a:cubicBezTo>
                  <a:cubicBezTo>
                    <a:pt x="248" y="392"/>
                    <a:pt x="281" y="304"/>
                    <a:pt x="281" y="304"/>
                  </a:cubicBezTo>
                  <a:cubicBezTo>
                    <a:pt x="335" y="310"/>
                    <a:pt x="315" y="205"/>
                    <a:pt x="315" y="205"/>
                  </a:cubicBezTo>
                  <a:cubicBezTo>
                    <a:pt x="403" y="157"/>
                    <a:pt x="315" y="128"/>
                    <a:pt x="315" y="128"/>
                  </a:cubicBezTo>
                  <a:close/>
                </a:path>
              </a:pathLst>
            </a:custGeom>
            <a:solidFill>
              <a:schemeClr val="accent5"/>
            </a:solidFill>
            <a:ln>
              <a:noFill/>
            </a:ln>
          </p:spPr>
          <p:txBody>
            <a:bodyPr vert="horz" wrap="square" lIns="128580" tIns="64290" rIns="128580" bIns="64290" numCol="1" anchor="t" anchorCtr="0" compatLnSpc="1">
              <a:prstTxWarp prst="textNoShape">
                <a:avLst/>
              </a:prstTxWarp>
            </a:bodyPr>
            <a:lstStyle/>
            <a:p>
              <a:endParaRPr lang="en-US"/>
            </a:p>
          </p:txBody>
        </p:sp>
        <p:sp>
          <p:nvSpPr>
            <p:cNvPr id="65" name="Freeform 10">
              <a:extLst>
                <a:ext uri="{FF2B5EF4-FFF2-40B4-BE49-F238E27FC236}">
                  <a16:creationId xmlns:a16="http://schemas.microsoft.com/office/drawing/2014/main" id="{C016624D-F267-437B-A86D-94B136512DEE}"/>
                </a:ext>
              </a:extLst>
            </p:cNvPr>
            <p:cNvSpPr>
              <a:spLocks/>
            </p:cNvSpPr>
            <p:nvPr/>
          </p:nvSpPr>
          <p:spPr bwMode="auto">
            <a:xfrm>
              <a:off x="8080378" y="2600326"/>
              <a:ext cx="649288" cy="647700"/>
            </a:xfrm>
            <a:custGeom>
              <a:avLst/>
              <a:gdLst>
                <a:gd name="T0" fmla="*/ 286 w 373"/>
                <a:gd name="T1" fmla="*/ 160 h 372"/>
                <a:gd name="T2" fmla="*/ 297 w 373"/>
                <a:gd name="T3" fmla="*/ 95 h 372"/>
                <a:gd name="T4" fmla="*/ 219 w 373"/>
                <a:gd name="T5" fmla="*/ 81 h 372"/>
                <a:gd name="T6" fmla="*/ 168 w 373"/>
                <a:gd name="T7" fmla="*/ 3 h 372"/>
                <a:gd name="T8" fmla="*/ 116 w 373"/>
                <a:gd name="T9" fmla="*/ 73 h 372"/>
                <a:gd name="T10" fmla="*/ 81 w 373"/>
                <a:gd name="T11" fmla="*/ 145 h 372"/>
                <a:gd name="T12" fmla="*/ 67 w 373"/>
                <a:gd name="T13" fmla="*/ 256 h 372"/>
                <a:gd name="T14" fmla="*/ 79 w 373"/>
                <a:gd name="T15" fmla="*/ 256 h 372"/>
                <a:gd name="T16" fmla="*/ 149 w 373"/>
                <a:gd name="T17" fmla="*/ 291 h 372"/>
                <a:gd name="T18" fmla="*/ 214 w 373"/>
                <a:gd name="T19" fmla="*/ 289 h 372"/>
                <a:gd name="T20" fmla="*/ 341 w 373"/>
                <a:gd name="T21" fmla="*/ 246 h 372"/>
                <a:gd name="T22" fmla="*/ 286 w 373"/>
                <a:gd name="T23" fmla="*/ 16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3" h="372">
                  <a:moveTo>
                    <a:pt x="286" y="160"/>
                  </a:moveTo>
                  <a:cubicBezTo>
                    <a:pt x="321" y="150"/>
                    <a:pt x="297" y="95"/>
                    <a:pt x="297" y="95"/>
                  </a:cubicBezTo>
                  <a:cubicBezTo>
                    <a:pt x="279" y="43"/>
                    <a:pt x="219" y="81"/>
                    <a:pt x="219" y="81"/>
                  </a:cubicBezTo>
                  <a:cubicBezTo>
                    <a:pt x="243" y="1"/>
                    <a:pt x="168" y="3"/>
                    <a:pt x="168" y="3"/>
                  </a:cubicBezTo>
                  <a:cubicBezTo>
                    <a:pt x="123" y="0"/>
                    <a:pt x="116" y="73"/>
                    <a:pt x="116" y="73"/>
                  </a:cubicBezTo>
                  <a:cubicBezTo>
                    <a:pt x="38" y="80"/>
                    <a:pt x="81" y="145"/>
                    <a:pt x="81" y="145"/>
                  </a:cubicBezTo>
                  <a:cubicBezTo>
                    <a:pt x="0" y="182"/>
                    <a:pt x="67" y="256"/>
                    <a:pt x="67" y="256"/>
                  </a:cubicBezTo>
                  <a:cubicBezTo>
                    <a:pt x="71" y="261"/>
                    <a:pt x="79" y="256"/>
                    <a:pt x="79" y="256"/>
                  </a:cubicBezTo>
                  <a:cubicBezTo>
                    <a:pt x="71" y="345"/>
                    <a:pt x="149" y="291"/>
                    <a:pt x="149" y="291"/>
                  </a:cubicBezTo>
                  <a:cubicBezTo>
                    <a:pt x="156" y="339"/>
                    <a:pt x="214" y="289"/>
                    <a:pt x="214" y="289"/>
                  </a:cubicBezTo>
                  <a:cubicBezTo>
                    <a:pt x="295" y="372"/>
                    <a:pt x="341" y="246"/>
                    <a:pt x="341" y="246"/>
                  </a:cubicBezTo>
                  <a:cubicBezTo>
                    <a:pt x="373" y="171"/>
                    <a:pt x="286" y="160"/>
                    <a:pt x="286" y="160"/>
                  </a:cubicBezTo>
                  <a:close/>
                </a:path>
              </a:pathLst>
            </a:custGeom>
            <a:solidFill>
              <a:schemeClr val="accent5">
                <a:lumMod val="60000"/>
                <a:lumOff val="40000"/>
              </a:schemeClr>
            </a:solidFill>
            <a:ln>
              <a:noFill/>
            </a:ln>
          </p:spPr>
          <p:txBody>
            <a:bodyPr vert="horz" wrap="square" lIns="128580" tIns="64290" rIns="128580" bIns="64290" numCol="1" anchor="t" anchorCtr="0" compatLnSpc="1">
              <a:prstTxWarp prst="textNoShape">
                <a:avLst/>
              </a:prstTxWarp>
            </a:bodyPr>
            <a:lstStyle/>
            <a:p>
              <a:endParaRPr lang="en-US"/>
            </a:p>
          </p:txBody>
        </p:sp>
        <p:sp>
          <p:nvSpPr>
            <p:cNvPr id="66" name="Freeform 11">
              <a:extLst>
                <a:ext uri="{FF2B5EF4-FFF2-40B4-BE49-F238E27FC236}">
                  <a16:creationId xmlns:a16="http://schemas.microsoft.com/office/drawing/2014/main" id="{378CCC2B-FE14-477F-9C34-28C99F52D949}"/>
                </a:ext>
              </a:extLst>
            </p:cNvPr>
            <p:cNvSpPr>
              <a:spLocks/>
            </p:cNvSpPr>
            <p:nvPr/>
          </p:nvSpPr>
          <p:spPr bwMode="auto">
            <a:xfrm>
              <a:off x="8066090" y="2941638"/>
              <a:ext cx="706438" cy="731837"/>
            </a:xfrm>
            <a:custGeom>
              <a:avLst/>
              <a:gdLst>
                <a:gd name="T0" fmla="*/ 332 w 405"/>
                <a:gd name="T1" fmla="*/ 134 h 420"/>
                <a:gd name="T2" fmla="*/ 264 w 405"/>
                <a:gd name="T3" fmla="*/ 85 h 420"/>
                <a:gd name="T4" fmla="*/ 190 w 405"/>
                <a:gd name="T5" fmla="*/ 37 h 420"/>
                <a:gd name="T6" fmla="*/ 160 w 405"/>
                <a:gd name="T7" fmla="*/ 3 h 420"/>
                <a:gd name="T8" fmla="*/ 158 w 405"/>
                <a:gd name="T9" fmla="*/ 3 h 420"/>
                <a:gd name="T10" fmla="*/ 92 w 405"/>
                <a:gd name="T11" fmla="*/ 57 h 420"/>
                <a:gd name="T12" fmla="*/ 86 w 405"/>
                <a:gd name="T13" fmla="*/ 148 h 420"/>
                <a:gd name="T14" fmla="*/ 94 w 405"/>
                <a:gd name="T15" fmla="*/ 221 h 420"/>
                <a:gd name="T16" fmla="*/ 136 w 405"/>
                <a:gd name="T17" fmla="*/ 276 h 420"/>
                <a:gd name="T18" fmla="*/ 201 w 405"/>
                <a:gd name="T19" fmla="*/ 346 h 420"/>
                <a:gd name="T20" fmla="*/ 200 w 405"/>
                <a:gd name="T21" fmla="*/ 344 h 420"/>
                <a:gd name="T22" fmla="*/ 200 w 405"/>
                <a:gd name="T23" fmla="*/ 344 h 420"/>
                <a:gd name="T24" fmla="*/ 200 w 405"/>
                <a:gd name="T25" fmla="*/ 344 h 420"/>
                <a:gd name="T26" fmla="*/ 203 w 405"/>
                <a:gd name="T27" fmla="*/ 349 h 420"/>
                <a:gd name="T28" fmla="*/ 281 w 405"/>
                <a:gd name="T29" fmla="*/ 355 h 420"/>
                <a:gd name="T30" fmla="*/ 284 w 405"/>
                <a:gd name="T31" fmla="*/ 357 h 420"/>
                <a:gd name="T32" fmla="*/ 348 w 405"/>
                <a:gd name="T33" fmla="*/ 315 h 420"/>
                <a:gd name="T34" fmla="*/ 354 w 405"/>
                <a:gd name="T35" fmla="*/ 265 h 420"/>
                <a:gd name="T36" fmla="*/ 362 w 405"/>
                <a:gd name="T37" fmla="*/ 197 h 420"/>
                <a:gd name="T38" fmla="*/ 332 w 405"/>
                <a:gd name="T39" fmla="*/ 134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5" h="420">
                  <a:moveTo>
                    <a:pt x="332" y="134"/>
                  </a:moveTo>
                  <a:cubicBezTo>
                    <a:pt x="335" y="57"/>
                    <a:pt x="264" y="85"/>
                    <a:pt x="264" y="85"/>
                  </a:cubicBezTo>
                  <a:cubicBezTo>
                    <a:pt x="242" y="0"/>
                    <a:pt x="190" y="37"/>
                    <a:pt x="190" y="37"/>
                  </a:cubicBezTo>
                  <a:cubicBezTo>
                    <a:pt x="190" y="17"/>
                    <a:pt x="160" y="3"/>
                    <a:pt x="160" y="3"/>
                  </a:cubicBezTo>
                  <a:cubicBezTo>
                    <a:pt x="159" y="3"/>
                    <a:pt x="158" y="3"/>
                    <a:pt x="158" y="3"/>
                  </a:cubicBezTo>
                  <a:cubicBezTo>
                    <a:pt x="88" y="0"/>
                    <a:pt x="92" y="57"/>
                    <a:pt x="92" y="57"/>
                  </a:cubicBezTo>
                  <a:cubicBezTo>
                    <a:pt x="0" y="101"/>
                    <a:pt x="86" y="148"/>
                    <a:pt x="86" y="148"/>
                  </a:cubicBezTo>
                  <a:cubicBezTo>
                    <a:pt x="17" y="186"/>
                    <a:pt x="94" y="221"/>
                    <a:pt x="94" y="221"/>
                  </a:cubicBezTo>
                  <a:cubicBezTo>
                    <a:pt x="77" y="306"/>
                    <a:pt x="136" y="276"/>
                    <a:pt x="136" y="276"/>
                  </a:cubicBezTo>
                  <a:cubicBezTo>
                    <a:pt x="123" y="388"/>
                    <a:pt x="201" y="346"/>
                    <a:pt x="201" y="346"/>
                  </a:cubicBezTo>
                  <a:cubicBezTo>
                    <a:pt x="201" y="346"/>
                    <a:pt x="200" y="345"/>
                    <a:pt x="200" y="344"/>
                  </a:cubicBezTo>
                  <a:cubicBezTo>
                    <a:pt x="200" y="344"/>
                    <a:pt x="200" y="344"/>
                    <a:pt x="200" y="344"/>
                  </a:cubicBezTo>
                  <a:cubicBezTo>
                    <a:pt x="153" y="272"/>
                    <a:pt x="193" y="333"/>
                    <a:pt x="200" y="344"/>
                  </a:cubicBezTo>
                  <a:cubicBezTo>
                    <a:pt x="201" y="346"/>
                    <a:pt x="202" y="347"/>
                    <a:pt x="203" y="349"/>
                  </a:cubicBezTo>
                  <a:cubicBezTo>
                    <a:pt x="252" y="420"/>
                    <a:pt x="281" y="355"/>
                    <a:pt x="281" y="355"/>
                  </a:cubicBezTo>
                  <a:cubicBezTo>
                    <a:pt x="282" y="355"/>
                    <a:pt x="283" y="356"/>
                    <a:pt x="284" y="357"/>
                  </a:cubicBezTo>
                  <a:cubicBezTo>
                    <a:pt x="370" y="409"/>
                    <a:pt x="348" y="315"/>
                    <a:pt x="348" y="315"/>
                  </a:cubicBezTo>
                  <a:cubicBezTo>
                    <a:pt x="388" y="288"/>
                    <a:pt x="354" y="265"/>
                    <a:pt x="354" y="265"/>
                  </a:cubicBezTo>
                  <a:cubicBezTo>
                    <a:pt x="405" y="253"/>
                    <a:pt x="362" y="197"/>
                    <a:pt x="362" y="197"/>
                  </a:cubicBezTo>
                  <a:cubicBezTo>
                    <a:pt x="394" y="157"/>
                    <a:pt x="332" y="134"/>
                    <a:pt x="332" y="134"/>
                  </a:cubicBezTo>
                  <a:close/>
                </a:path>
              </a:pathLst>
            </a:custGeom>
            <a:solidFill>
              <a:schemeClr val="accent5"/>
            </a:solidFill>
            <a:ln>
              <a:noFill/>
            </a:ln>
          </p:spPr>
          <p:txBody>
            <a:bodyPr vert="horz" wrap="square" lIns="128580" tIns="64290" rIns="128580" bIns="64290" numCol="1" anchor="t" anchorCtr="0" compatLnSpc="1">
              <a:prstTxWarp prst="textNoShape">
                <a:avLst/>
              </a:prstTxWarp>
            </a:bodyPr>
            <a:lstStyle/>
            <a:p>
              <a:endParaRPr lang="en-US"/>
            </a:p>
          </p:txBody>
        </p:sp>
        <p:sp>
          <p:nvSpPr>
            <p:cNvPr id="67" name="Freeform 12">
              <a:extLst>
                <a:ext uri="{FF2B5EF4-FFF2-40B4-BE49-F238E27FC236}">
                  <a16:creationId xmlns:a16="http://schemas.microsoft.com/office/drawing/2014/main" id="{FF9096F1-9FCC-45C3-8E37-8D03B0AA86E8}"/>
                </a:ext>
              </a:extLst>
            </p:cNvPr>
            <p:cNvSpPr>
              <a:spLocks/>
            </p:cNvSpPr>
            <p:nvPr/>
          </p:nvSpPr>
          <p:spPr bwMode="auto">
            <a:xfrm>
              <a:off x="8650290" y="2714626"/>
              <a:ext cx="638175" cy="877887"/>
            </a:xfrm>
            <a:custGeom>
              <a:avLst/>
              <a:gdLst>
                <a:gd name="T0" fmla="*/ 314 w 366"/>
                <a:gd name="T1" fmla="*/ 321 h 505"/>
                <a:gd name="T2" fmla="*/ 329 w 366"/>
                <a:gd name="T3" fmla="*/ 262 h 505"/>
                <a:gd name="T4" fmla="*/ 289 w 366"/>
                <a:gd name="T5" fmla="*/ 210 h 505"/>
                <a:gd name="T6" fmla="*/ 289 w 366"/>
                <a:gd name="T7" fmla="*/ 154 h 505"/>
                <a:gd name="T8" fmla="*/ 242 w 366"/>
                <a:gd name="T9" fmla="*/ 134 h 505"/>
                <a:gd name="T10" fmla="*/ 166 w 366"/>
                <a:gd name="T11" fmla="*/ 53 h 505"/>
                <a:gd name="T12" fmla="*/ 109 w 366"/>
                <a:gd name="T13" fmla="*/ 0 h 505"/>
                <a:gd name="T14" fmla="*/ 59 w 366"/>
                <a:gd name="T15" fmla="*/ 82 h 505"/>
                <a:gd name="T16" fmla="*/ 9 w 366"/>
                <a:gd name="T17" fmla="*/ 174 h 505"/>
                <a:gd name="T18" fmla="*/ 91 w 366"/>
                <a:gd name="T19" fmla="*/ 287 h 505"/>
                <a:gd name="T20" fmla="*/ 156 w 366"/>
                <a:gd name="T21" fmla="*/ 281 h 505"/>
                <a:gd name="T22" fmla="*/ 155 w 366"/>
                <a:gd name="T23" fmla="*/ 284 h 505"/>
                <a:gd name="T24" fmla="*/ 211 w 366"/>
                <a:gd name="T25" fmla="*/ 341 h 505"/>
                <a:gd name="T26" fmla="*/ 347 w 366"/>
                <a:gd name="T27" fmla="*/ 383 h 505"/>
                <a:gd name="T28" fmla="*/ 314 w 366"/>
                <a:gd name="T29" fmla="*/ 321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6" h="505">
                  <a:moveTo>
                    <a:pt x="314" y="321"/>
                  </a:moveTo>
                  <a:cubicBezTo>
                    <a:pt x="331" y="314"/>
                    <a:pt x="329" y="262"/>
                    <a:pt x="329" y="262"/>
                  </a:cubicBezTo>
                  <a:cubicBezTo>
                    <a:pt x="332" y="223"/>
                    <a:pt x="289" y="210"/>
                    <a:pt x="289" y="210"/>
                  </a:cubicBezTo>
                  <a:cubicBezTo>
                    <a:pt x="306" y="191"/>
                    <a:pt x="289" y="154"/>
                    <a:pt x="289" y="154"/>
                  </a:cubicBezTo>
                  <a:cubicBezTo>
                    <a:pt x="272" y="126"/>
                    <a:pt x="242" y="134"/>
                    <a:pt x="242" y="134"/>
                  </a:cubicBezTo>
                  <a:cubicBezTo>
                    <a:pt x="252" y="50"/>
                    <a:pt x="166" y="53"/>
                    <a:pt x="166" y="53"/>
                  </a:cubicBezTo>
                  <a:cubicBezTo>
                    <a:pt x="165" y="4"/>
                    <a:pt x="109" y="0"/>
                    <a:pt x="109" y="0"/>
                  </a:cubicBezTo>
                  <a:cubicBezTo>
                    <a:pt x="48" y="11"/>
                    <a:pt x="59" y="82"/>
                    <a:pt x="59" y="82"/>
                  </a:cubicBezTo>
                  <a:cubicBezTo>
                    <a:pt x="0" y="88"/>
                    <a:pt x="9" y="174"/>
                    <a:pt x="9" y="174"/>
                  </a:cubicBezTo>
                  <a:cubicBezTo>
                    <a:pt x="3" y="406"/>
                    <a:pt x="91" y="287"/>
                    <a:pt x="91" y="287"/>
                  </a:cubicBezTo>
                  <a:cubicBezTo>
                    <a:pt x="116" y="330"/>
                    <a:pt x="156" y="281"/>
                    <a:pt x="156" y="281"/>
                  </a:cubicBezTo>
                  <a:cubicBezTo>
                    <a:pt x="155" y="282"/>
                    <a:pt x="155" y="283"/>
                    <a:pt x="155" y="284"/>
                  </a:cubicBezTo>
                  <a:cubicBezTo>
                    <a:pt x="127" y="358"/>
                    <a:pt x="211" y="341"/>
                    <a:pt x="211" y="341"/>
                  </a:cubicBezTo>
                  <a:cubicBezTo>
                    <a:pt x="302" y="505"/>
                    <a:pt x="347" y="383"/>
                    <a:pt x="347" y="383"/>
                  </a:cubicBezTo>
                  <a:cubicBezTo>
                    <a:pt x="366" y="347"/>
                    <a:pt x="314" y="321"/>
                    <a:pt x="314" y="321"/>
                  </a:cubicBezTo>
                  <a:close/>
                </a:path>
              </a:pathLst>
            </a:custGeom>
            <a:solidFill>
              <a:schemeClr val="accent5"/>
            </a:solidFill>
            <a:ln>
              <a:noFill/>
            </a:ln>
          </p:spPr>
          <p:txBody>
            <a:bodyPr vert="horz" wrap="square" lIns="128580" tIns="64290" rIns="128580" bIns="64290" numCol="1" anchor="t" anchorCtr="0" compatLnSpc="1">
              <a:prstTxWarp prst="textNoShape">
                <a:avLst/>
              </a:prstTxWarp>
            </a:bodyPr>
            <a:lstStyle/>
            <a:p>
              <a:endParaRPr lang="en-US"/>
            </a:p>
          </p:txBody>
        </p:sp>
        <p:sp>
          <p:nvSpPr>
            <p:cNvPr id="68" name="Freeform 13">
              <a:extLst>
                <a:ext uri="{FF2B5EF4-FFF2-40B4-BE49-F238E27FC236}">
                  <a16:creationId xmlns:a16="http://schemas.microsoft.com/office/drawing/2014/main" id="{E5638C92-4F26-4E91-A798-1919666B3CED}"/>
                </a:ext>
              </a:extLst>
            </p:cNvPr>
            <p:cNvSpPr>
              <a:spLocks/>
            </p:cNvSpPr>
            <p:nvPr/>
          </p:nvSpPr>
          <p:spPr bwMode="auto">
            <a:xfrm>
              <a:off x="8402640" y="2827338"/>
              <a:ext cx="1001713" cy="846137"/>
            </a:xfrm>
            <a:custGeom>
              <a:avLst/>
              <a:gdLst>
                <a:gd name="T0" fmla="*/ 525 w 575"/>
                <a:gd name="T1" fmla="*/ 355 h 486"/>
                <a:gd name="T2" fmla="*/ 441 w 575"/>
                <a:gd name="T3" fmla="*/ 329 h 486"/>
                <a:gd name="T4" fmla="*/ 400 w 575"/>
                <a:gd name="T5" fmla="*/ 273 h 486"/>
                <a:gd name="T6" fmla="*/ 320 w 575"/>
                <a:gd name="T7" fmla="*/ 179 h 486"/>
                <a:gd name="T8" fmla="*/ 282 w 575"/>
                <a:gd name="T9" fmla="*/ 114 h 486"/>
                <a:gd name="T10" fmla="*/ 175 w 575"/>
                <a:gd name="T11" fmla="*/ 122 h 486"/>
                <a:gd name="T12" fmla="*/ 112 w 575"/>
                <a:gd name="T13" fmla="*/ 173 h 486"/>
                <a:gd name="T14" fmla="*/ 72 w 575"/>
                <a:gd name="T15" fmla="*/ 272 h 486"/>
                <a:gd name="T16" fmla="*/ 112 w 575"/>
                <a:gd name="T17" fmla="*/ 354 h 486"/>
                <a:gd name="T18" fmla="*/ 196 w 575"/>
                <a:gd name="T19" fmla="*/ 293 h 486"/>
                <a:gd name="T20" fmla="*/ 288 w 575"/>
                <a:gd name="T21" fmla="*/ 293 h 486"/>
                <a:gd name="T22" fmla="*/ 353 w 575"/>
                <a:gd name="T23" fmla="*/ 327 h 486"/>
                <a:gd name="T24" fmla="*/ 357 w 575"/>
                <a:gd name="T25" fmla="*/ 325 h 486"/>
                <a:gd name="T26" fmla="*/ 355 w 575"/>
                <a:gd name="T27" fmla="*/ 325 h 486"/>
                <a:gd name="T28" fmla="*/ 442 w 575"/>
                <a:gd name="T29" fmla="*/ 402 h 486"/>
                <a:gd name="T30" fmla="*/ 547 w 575"/>
                <a:gd name="T31" fmla="*/ 421 h 486"/>
                <a:gd name="T32" fmla="*/ 525 w 575"/>
                <a:gd name="T33" fmla="*/ 355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5" h="486">
                  <a:moveTo>
                    <a:pt x="525" y="355"/>
                  </a:moveTo>
                  <a:cubicBezTo>
                    <a:pt x="525" y="355"/>
                    <a:pt x="515" y="254"/>
                    <a:pt x="441" y="329"/>
                  </a:cubicBezTo>
                  <a:cubicBezTo>
                    <a:pt x="441" y="329"/>
                    <a:pt x="465" y="272"/>
                    <a:pt x="400" y="273"/>
                  </a:cubicBezTo>
                  <a:cubicBezTo>
                    <a:pt x="400" y="273"/>
                    <a:pt x="447" y="146"/>
                    <a:pt x="320" y="179"/>
                  </a:cubicBezTo>
                  <a:cubicBezTo>
                    <a:pt x="320" y="179"/>
                    <a:pt x="359" y="104"/>
                    <a:pt x="282" y="114"/>
                  </a:cubicBezTo>
                  <a:cubicBezTo>
                    <a:pt x="282" y="114"/>
                    <a:pt x="228" y="0"/>
                    <a:pt x="175" y="122"/>
                  </a:cubicBezTo>
                  <a:cubicBezTo>
                    <a:pt x="175" y="122"/>
                    <a:pt x="95" y="84"/>
                    <a:pt x="112" y="173"/>
                  </a:cubicBezTo>
                  <a:cubicBezTo>
                    <a:pt x="112" y="173"/>
                    <a:pt x="16" y="191"/>
                    <a:pt x="72" y="272"/>
                  </a:cubicBezTo>
                  <a:cubicBezTo>
                    <a:pt x="72" y="272"/>
                    <a:pt x="0" y="378"/>
                    <a:pt x="112" y="354"/>
                  </a:cubicBezTo>
                  <a:cubicBezTo>
                    <a:pt x="112" y="354"/>
                    <a:pt x="193" y="433"/>
                    <a:pt x="196" y="293"/>
                  </a:cubicBezTo>
                  <a:cubicBezTo>
                    <a:pt x="196" y="293"/>
                    <a:pt x="247" y="396"/>
                    <a:pt x="288" y="293"/>
                  </a:cubicBezTo>
                  <a:cubicBezTo>
                    <a:pt x="288" y="293"/>
                    <a:pt x="291" y="364"/>
                    <a:pt x="353" y="327"/>
                  </a:cubicBezTo>
                  <a:cubicBezTo>
                    <a:pt x="354" y="326"/>
                    <a:pt x="355" y="325"/>
                    <a:pt x="357" y="325"/>
                  </a:cubicBezTo>
                  <a:cubicBezTo>
                    <a:pt x="422" y="283"/>
                    <a:pt x="355" y="325"/>
                    <a:pt x="355" y="325"/>
                  </a:cubicBezTo>
                  <a:cubicBezTo>
                    <a:pt x="355" y="325"/>
                    <a:pt x="342" y="471"/>
                    <a:pt x="442" y="402"/>
                  </a:cubicBezTo>
                  <a:cubicBezTo>
                    <a:pt x="442" y="402"/>
                    <a:pt x="480" y="486"/>
                    <a:pt x="547" y="421"/>
                  </a:cubicBezTo>
                  <a:cubicBezTo>
                    <a:pt x="547" y="421"/>
                    <a:pt x="575" y="362"/>
                    <a:pt x="525" y="355"/>
                  </a:cubicBezTo>
                  <a:close/>
                </a:path>
              </a:pathLst>
            </a:custGeom>
            <a:solidFill>
              <a:schemeClr val="accent5">
                <a:lumMod val="60000"/>
                <a:lumOff val="40000"/>
              </a:schemeClr>
            </a:solidFill>
            <a:ln>
              <a:noFill/>
            </a:ln>
          </p:spPr>
          <p:txBody>
            <a:bodyPr vert="horz" wrap="square" lIns="128580" tIns="64290" rIns="128580" bIns="64290" numCol="1" anchor="t" anchorCtr="0" compatLnSpc="1">
              <a:prstTxWarp prst="textNoShape">
                <a:avLst/>
              </a:prstTxWarp>
            </a:bodyPr>
            <a:lstStyle/>
            <a:p>
              <a:endParaRPr lang="en-US"/>
            </a:p>
          </p:txBody>
        </p:sp>
      </p:grpSp>
      <p:grpSp>
        <p:nvGrpSpPr>
          <p:cNvPr id="69" name="Group 11">
            <a:extLst>
              <a:ext uri="{FF2B5EF4-FFF2-40B4-BE49-F238E27FC236}">
                <a16:creationId xmlns:a16="http://schemas.microsoft.com/office/drawing/2014/main" id="{A48F21D6-D9A2-4A62-8F04-A99B6B81D750}"/>
              </a:ext>
            </a:extLst>
          </p:cNvPr>
          <p:cNvGrpSpPr/>
          <p:nvPr/>
        </p:nvGrpSpPr>
        <p:grpSpPr>
          <a:xfrm>
            <a:off x="6250271" y="3740133"/>
            <a:ext cx="299505" cy="728524"/>
            <a:chOff x="6086777" y="3703638"/>
            <a:chExt cx="234950" cy="571500"/>
          </a:xfrm>
        </p:grpSpPr>
        <p:sp>
          <p:nvSpPr>
            <p:cNvPr id="70" name="Freeform 354">
              <a:extLst>
                <a:ext uri="{FF2B5EF4-FFF2-40B4-BE49-F238E27FC236}">
                  <a16:creationId xmlns:a16="http://schemas.microsoft.com/office/drawing/2014/main" id="{EC8411B1-FFEC-45D6-9BF8-737D0B541ACA}"/>
                </a:ext>
              </a:extLst>
            </p:cNvPr>
            <p:cNvSpPr>
              <a:spLocks noEditPoints="1"/>
            </p:cNvSpPr>
            <p:nvPr/>
          </p:nvSpPr>
          <p:spPr bwMode="auto">
            <a:xfrm>
              <a:off x="6091539" y="3703638"/>
              <a:ext cx="230188" cy="365125"/>
            </a:xfrm>
            <a:custGeom>
              <a:avLst/>
              <a:gdLst>
                <a:gd name="T0" fmla="*/ 41 w 48"/>
                <a:gd name="T1" fmla="*/ 9 h 76"/>
                <a:gd name="T2" fmla="*/ 29 w 48"/>
                <a:gd name="T3" fmla="*/ 3 h 76"/>
                <a:gd name="T4" fmla="*/ 29 w 48"/>
                <a:gd name="T5" fmla="*/ 3 h 76"/>
                <a:gd name="T6" fmla="*/ 14 w 48"/>
                <a:gd name="T7" fmla="*/ 4 h 76"/>
                <a:gd name="T8" fmla="*/ 11 w 48"/>
                <a:gd name="T9" fmla="*/ 14 h 76"/>
                <a:gd name="T10" fmla="*/ 4 w 48"/>
                <a:gd name="T11" fmla="*/ 58 h 76"/>
                <a:gd name="T12" fmla="*/ 0 w 48"/>
                <a:gd name="T13" fmla="*/ 76 h 76"/>
                <a:gd name="T14" fmla="*/ 6 w 48"/>
                <a:gd name="T15" fmla="*/ 68 h 76"/>
                <a:gd name="T16" fmla="*/ 9 w 48"/>
                <a:gd name="T17" fmla="*/ 61 h 76"/>
                <a:gd name="T18" fmla="*/ 11 w 48"/>
                <a:gd name="T19" fmla="*/ 53 h 76"/>
                <a:gd name="T20" fmla="*/ 13 w 48"/>
                <a:gd name="T21" fmla="*/ 42 h 76"/>
                <a:gd name="T22" fmla="*/ 14 w 48"/>
                <a:gd name="T23" fmla="*/ 31 h 76"/>
                <a:gd name="T24" fmla="*/ 15 w 48"/>
                <a:gd name="T25" fmla="*/ 21 h 76"/>
                <a:gd name="T26" fmla="*/ 16 w 48"/>
                <a:gd name="T27" fmla="*/ 16 h 76"/>
                <a:gd name="T28" fmla="*/ 18 w 48"/>
                <a:gd name="T29" fmla="*/ 7 h 76"/>
                <a:gd name="T30" fmla="*/ 25 w 48"/>
                <a:gd name="T31" fmla="*/ 7 h 76"/>
                <a:gd name="T32" fmla="*/ 30 w 48"/>
                <a:gd name="T33" fmla="*/ 20 h 76"/>
                <a:gd name="T34" fmla="*/ 41 w 48"/>
                <a:gd name="T35" fmla="*/ 33 h 76"/>
                <a:gd name="T36" fmla="*/ 41 w 48"/>
                <a:gd name="T37" fmla="*/ 9 h 76"/>
                <a:gd name="T38" fmla="*/ 41 w 48"/>
                <a:gd name="T39" fmla="*/ 26 h 76"/>
                <a:gd name="T40" fmla="*/ 39 w 48"/>
                <a:gd name="T41" fmla="*/ 20 h 76"/>
                <a:gd name="T42" fmla="*/ 37 w 48"/>
                <a:gd name="T43" fmla="*/ 14 h 76"/>
                <a:gd name="T44" fmla="*/ 33 w 48"/>
                <a:gd name="T45" fmla="*/ 8 h 76"/>
                <a:gd name="T46" fmla="*/ 27 w 48"/>
                <a:gd name="T47" fmla="*/ 5 h 76"/>
                <a:gd name="T48" fmla="*/ 27 w 48"/>
                <a:gd name="T49" fmla="*/ 5 h 76"/>
                <a:gd name="T50" fmla="*/ 27 w 48"/>
                <a:gd name="T51" fmla="*/ 5 h 76"/>
                <a:gd name="T52" fmla="*/ 34 w 48"/>
                <a:gd name="T53" fmla="*/ 8 h 76"/>
                <a:gd name="T54" fmla="*/ 38 w 48"/>
                <a:gd name="T55" fmla="*/ 13 h 76"/>
                <a:gd name="T56" fmla="*/ 40 w 48"/>
                <a:gd name="T57" fmla="*/ 20 h 76"/>
                <a:gd name="T58" fmla="*/ 41 w 48"/>
                <a:gd name="T59" fmla="*/ 2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 h="76">
                  <a:moveTo>
                    <a:pt x="41" y="9"/>
                  </a:moveTo>
                  <a:cubicBezTo>
                    <a:pt x="41" y="9"/>
                    <a:pt x="38" y="3"/>
                    <a:pt x="29" y="3"/>
                  </a:cubicBezTo>
                  <a:cubicBezTo>
                    <a:pt x="29" y="3"/>
                    <a:pt x="29" y="3"/>
                    <a:pt x="29" y="3"/>
                  </a:cubicBezTo>
                  <a:cubicBezTo>
                    <a:pt x="28" y="3"/>
                    <a:pt x="18" y="0"/>
                    <a:pt x="14" y="4"/>
                  </a:cubicBezTo>
                  <a:cubicBezTo>
                    <a:pt x="12" y="6"/>
                    <a:pt x="11" y="9"/>
                    <a:pt x="11" y="14"/>
                  </a:cubicBezTo>
                  <a:cubicBezTo>
                    <a:pt x="10" y="26"/>
                    <a:pt x="7" y="51"/>
                    <a:pt x="4" y="58"/>
                  </a:cubicBezTo>
                  <a:cubicBezTo>
                    <a:pt x="2" y="64"/>
                    <a:pt x="1" y="71"/>
                    <a:pt x="0" y="76"/>
                  </a:cubicBezTo>
                  <a:cubicBezTo>
                    <a:pt x="2" y="70"/>
                    <a:pt x="6" y="68"/>
                    <a:pt x="6" y="68"/>
                  </a:cubicBezTo>
                  <a:cubicBezTo>
                    <a:pt x="7" y="66"/>
                    <a:pt x="7" y="64"/>
                    <a:pt x="9" y="61"/>
                  </a:cubicBezTo>
                  <a:cubicBezTo>
                    <a:pt x="10" y="58"/>
                    <a:pt x="10" y="55"/>
                    <a:pt x="11" y="53"/>
                  </a:cubicBezTo>
                  <a:cubicBezTo>
                    <a:pt x="12" y="49"/>
                    <a:pt x="12" y="46"/>
                    <a:pt x="13" y="42"/>
                  </a:cubicBezTo>
                  <a:cubicBezTo>
                    <a:pt x="13" y="39"/>
                    <a:pt x="14" y="35"/>
                    <a:pt x="14" y="31"/>
                  </a:cubicBezTo>
                  <a:cubicBezTo>
                    <a:pt x="15" y="28"/>
                    <a:pt x="15" y="25"/>
                    <a:pt x="15" y="21"/>
                  </a:cubicBezTo>
                  <a:cubicBezTo>
                    <a:pt x="15" y="20"/>
                    <a:pt x="16" y="18"/>
                    <a:pt x="16" y="16"/>
                  </a:cubicBezTo>
                  <a:cubicBezTo>
                    <a:pt x="16" y="13"/>
                    <a:pt x="15" y="10"/>
                    <a:pt x="18" y="7"/>
                  </a:cubicBezTo>
                  <a:cubicBezTo>
                    <a:pt x="19" y="5"/>
                    <a:pt x="24" y="7"/>
                    <a:pt x="25" y="7"/>
                  </a:cubicBezTo>
                  <a:cubicBezTo>
                    <a:pt x="25" y="11"/>
                    <a:pt x="24" y="17"/>
                    <a:pt x="30" y="20"/>
                  </a:cubicBezTo>
                  <a:cubicBezTo>
                    <a:pt x="30" y="20"/>
                    <a:pt x="40" y="27"/>
                    <a:pt x="41" y="33"/>
                  </a:cubicBezTo>
                  <a:cubicBezTo>
                    <a:pt x="41" y="33"/>
                    <a:pt x="48" y="21"/>
                    <a:pt x="41" y="9"/>
                  </a:cubicBezTo>
                  <a:close/>
                  <a:moveTo>
                    <a:pt x="41" y="26"/>
                  </a:moveTo>
                  <a:cubicBezTo>
                    <a:pt x="40" y="24"/>
                    <a:pt x="40" y="22"/>
                    <a:pt x="39" y="20"/>
                  </a:cubicBezTo>
                  <a:cubicBezTo>
                    <a:pt x="39" y="18"/>
                    <a:pt x="38" y="15"/>
                    <a:pt x="37" y="14"/>
                  </a:cubicBezTo>
                  <a:cubicBezTo>
                    <a:pt x="36" y="12"/>
                    <a:pt x="35" y="10"/>
                    <a:pt x="33" y="8"/>
                  </a:cubicBezTo>
                  <a:cubicBezTo>
                    <a:pt x="31" y="7"/>
                    <a:pt x="29" y="6"/>
                    <a:pt x="27" y="5"/>
                  </a:cubicBezTo>
                  <a:cubicBezTo>
                    <a:pt x="27" y="5"/>
                    <a:pt x="27" y="5"/>
                    <a:pt x="27" y="5"/>
                  </a:cubicBezTo>
                  <a:cubicBezTo>
                    <a:pt x="27" y="5"/>
                    <a:pt x="27" y="5"/>
                    <a:pt x="27" y="5"/>
                  </a:cubicBezTo>
                  <a:cubicBezTo>
                    <a:pt x="30" y="5"/>
                    <a:pt x="32" y="6"/>
                    <a:pt x="34" y="8"/>
                  </a:cubicBezTo>
                  <a:cubicBezTo>
                    <a:pt x="35" y="9"/>
                    <a:pt x="37" y="11"/>
                    <a:pt x="38" y="13"/>
                  </a:cubicBezTo>
                  <a:cubicBezTo>
                    <a:pt x="39" y="15"/>
                    <a:pt x="40" y="17"/>
                    <a:pt x="40" y="20"/>
                  </a:cubicBezTo>
                  <a:cubicBezTo>
                    <a:pt x="41" y="22"/>
                    <a:pt x="41" y="24"/>
                    <a:pt x="41" y="2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a:p>
          </p:txBody>
        </p:sp>
        <p:sp>
          <p:nvSpPr>
            <p:cNvPr id="71" name="Freeform 355">
              <a:extLst>
                <a:ext uri="{FF2B5EF4-FFF2-40B4-BE49-F238E27FC236}">
                  <a16:creationId xmlns:a16="http://schemas.microsoft.com/office/drawing/2014/main" id="{C82A362C-10BB-44A5-BBAC-E083BCD062B9}"/>
                </a:ext>
              </a:extLst>
            </p:cNvPr>
            <p:cNvSpPr>
              <a:spLocks noEditPoints="1"/>
            </p:cNvSpPr>
            <p:nvPr/>
          </p:nvSpPr>
          <p:spPr bwMode="auto">
            <a:xfrm>
              <a:off x="6086777" y="4002088"/>
              <a:ext cx="215900" cy="273050"/>
            </a:xfrm>
            <a:custGeom>
              <a:avLst/>
              <a:gdLst>
                <a:gd name="T0" fmla="*/ 38 w 45"/>
                <a:gd name="T1" fmla="*/ 20 h 57"/>
                <a:gd name="T2" fmla="*/ 10 w 45"/>
                <a:gd name="T3" fmla="*/ 4 h 57"/>
                <a:gd name="T4" fmla="*/ 7 w 45"/>
                <a:gd name="T5" fmla="*/ 6 h 57"/>
                <a:gd name="T6" fmla="*/ 1 w 45"/>
                <a:gd name="T7" fmla="*/ 14 h 57"/>
                <a:gd name="T8" fmla="*/ 1 w 45"/>
                <a:gd name="T9" fmla="*/ 18 h 57"/>
                <a:gd name="T10" fmla="*/ 1 w 45"/>
                <a:gd name="T11" fmla="*/ 18 h 57"/>
                <a:gd name="T12" fmla="*/ 1 w 45"/>
                <a:gd name="T13" fmla="*/ 18 h 57"/>
                <a:gd name="T14" fmla="*/ 1 w 45"/>
                <a:gd name="T15" fmla="*/ 18 h 57"/>
                <a:gd name="T16" fmla="*/ 1 w 45"/>
                <a:gd name="T17" fmla="*/ 19 h 57"/>
                <a:gd name="T18" fmla="*/ 1 w 45"/>
                <a:gd name="T19" fmla="*/ 19 h 57"/>
                <a:gd name="T20" fmla="*/ 1 w 45"/>
                <a:gd name="T21" fmla="*/ 19 h 57"/>
                <a:gd name="T22" fmla="*/ 1 w 45"/>
                <a:gd name="T23" fmla="*/ 19 h 57"/>
                <a:gd name="T24" fmla="*/ 1 w 45"/>
                <a:gd name="T25" fmla="*/ 19 h 57"/>
                <a:gd name="T26" fmla="*/ 1 w 45"/>
                <a:gd name="T27" fmla="*/ 19 h 57"/>
                <a:gd name="T28" fmla="*/ 5 w 45"/>
                <a:gd name="T29" fmla="*/ 36 h 57"/>
                <a:gd name="T30" fmla="*/ 33 w 45"/>
                <a:gd name="T31" fmla="*/ 52 h 57"/>
                <a:gd name="T32" fmla="*/ 38 w 45"/>
                <a:gd name="T33" fmla="*/ 20 h 57"/>
                <a:gd name="T34" fmla="*/ 34 w 45"/>
                <a:gd name="T35" fmla="*/ 47 h 57"/>
                <a:gd name="T36" fmla="*/ 9 w 45"/>
                <a:gd name="T37" fmla="*/ 7 h 57"/>
                <a:gd name="T38" fmla="*/ 34 w 45"/>
                <a:gd name="T39" fmla="*/ 4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57">
                  <a:moveTo>
                    <a:pt x="38" y="20"/>
                  </a:moveTo>
                  <a:cubicBezTo>
                    <a:pt x="32" y="7"/>
                    <a:pt x="19" y="0"/>
                    <a:pt x="10" y="4"/>
                  </a:cubicBezTo>
                  <a:cubicBezTo>
                    <a:pt x="9" y="5"/>
                    <a:pt x="8" y="5"/>
                    <a:pt x="7" y="6"/>
                  </a:cubicBezTo>
                  <a:cubicBezTo>
                    <a:pt x="7" y="6"/>
                    <a:pt x="3" y="8"/>
                    <a:pt x="1" y="14"/>
                  </a:cubicBezTo>
                  <a:cubicBezTo>
                    <a:pt x="1" y="15"/>
                    <a:pt x="1" y="17"/>
                    <a:pt x="1" y="18"/>
                  </a:cubicBezTo>
                  <a:cubicBezTo>
                    <a:pt x="1" y="18"/>
                    <a:pt x="1" y="18"/>
                    <a:pt x="1" y="18"/>
                  </a:cubicBezTo>
                  <a:cubicBezTo>
                    <a:pt x="1" y="18"/>
                    <a:pt x="1" y="18"/>
                    <a:pt x="1" y="18"/>
                  </a:cubicBezTo>
                  <a:cubicBezTo>
                    <a:pt x="1" y="18"/>
                    <a:pt x="1" y="18"/>
                    <a:pt x="1" y="18"/>
                  </a:cubicBezTo>
                  <a:cubicBezTo>
                    <a:pt x="1" y="18"/>
                    <a:pt x="1" y="19"/>
                    <a:pt x="1" y="19"/>
                  </a:cubicBezTo>
                  <a:cubicBezTo>
                    <a:pt x="1" y="19"/>
                    <a:pt x="1" y="19"/>
                    <a:pt x="1" y="19"/>
                  </a:cubicBezTo>
                  <a:cubicBezTo>
                    <a:pt x="1" y="19"/>
                    <a:pt x="1" y="19"/>
                    <a:pt x="1" y="19"/>
                  </a:cubicBezTo>
                  <a:cubicBezTo>
                    <a:pt x="1" y="19"/>
                    <a:pt x="1" y="19"/>
                    <a:pt x="1" y="19"/>
                  </a:cubicBezTo>
                  <a:cubicBezTo>
                    <a:pt x="1" y="19"/>
                    <a:pt x="1" y="19"/>
                    <a:pt x="1" y="19"/>
                  </a:cubicBezTo>
                  <a:cubicBezTo>
                    <a:pt x="1" y="19"/>
                    <a:pt x="1" y="19"/>
                    <a:pt x="1" y="19"/>
                  </a:cubicBezTo>
                  <a:cubicBezTo>
                    <a:pt x="0" y="24"/>
                    <a:pt x="2" y="31"/>
                    <a:pt x="5" y="36"/>
                  </a:cubicBezTo>
                  <a:cubicBezTo>
                    <a:pt x="11" y="50"/>
                    <a:pt x="24" y="57"/>
                    <a:pt x="33" y="52"/>
                  </a:cubicBezTo>
                  <a:cubicBezTo>
                    <a:pt x="42" y="47"/>
                    <a:pt x="45" y="33"/>
                    <a:pt x="38" y="20"/>
                  </a:cubicBezTo>
                  <a:close/>
                  <a:moveTo>
                    <a:pt x="34" y="47"/>
                  </a:moveTo>
                  <a:cubicBezTo>
                    <a:pt x="34" y="47"/>
                    <a:pt x="33" y="16"/>
                    <a:pt x="9" y="7"/>
                  </a:cubicBezTo>
                  <a:cubicBezTo>
                    <a:pt x="9" y="7"/>
                    <a:pt x="41" y="7"/>
                    <a:pt x="34" y="4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a:p>
          </p:txBody>
        </p:sp>
      </p:grpSp>
      <p:grpSp>
        <p:nvGrpSpPr>
          <p:cNvPr id="72" name="Group 23">
            <a:extLst>
              <a:ext uri="{FF2B5EF4-FFF2-40B4-BE49-F238E27FC236}">
                <a16:creationId xmlns:a16="http://schemas.microsoft.com/office/drawing/2014/main" id="{F832D738-FD63-4A7C-8281-86935EE8C0E7}"/>
              </a:ext>
            </a:extLst>
          </p:cNvPr>
          <p:cNvGrpSpPr/>
          <p:nvPr/>
        </p:nvGrpSpPr>
        <p:grpSpPr>
          <a:xfrm>
            <a:off x="8073673" y="3048038"/>
            <a:ext cx="1135282" cy="1335624"/>
            <a:chOff x="7080552" y="3160713"/>
            <a:chExt cx="890588" cy="1047749"/>
          </a:xfrm>
        </p:grpSpPr>
        <p:sp>
          <p:nvSpPr>
            <p:cNvPr id="73" name="Freeform 371">
              <a:extLst>
                <a:ext uri="{FF2B5EF4-FFF2-40B4-BE49-F238E27FC236}">
                  <a16:creationId xmlns:a16="http://schemas.microsoft.com/office/drawing/2014/main" id="{B435AB5E-0A00-44FB-887C-FF707AC304A5}"/>
                </a:ext>
              </a:extLst>
            </p:cNvPr>
            <p:cNvSpPr>
              <a:spLocks/>
            </p:cNvSpPr>
            <p:nvPr/>
          </p:nvSpPr>
          <p:spPr bwMode="auto">
            <a:xfrm>
              <a:off x="7444089" y="3708400"/>
              <a:ext cx="163513" cy="500062"/>
            </a:xfrm>
            <a:custGeom>
              <a:avLst/>
              <a:gdLst>
                <a:gd name="T0" fmla="*/ 28 w 34"/>
                <a:gd name="T1" fmla="*/ 104 h 104"/>
                <a:gd name="T2" fmla="*/ 15 w 34"/>
                <a:gd name="T3" fmla="*/ 103 h 104"/>
                <a:gd name="T4" fmla="*/ 9 w 34"/>
                <a:gd name="T5" fmla="*/ 44 h 104"/>
                <a:gd name="T6" fmla="*/ 16 w 34"/>
                <a:gd name="T7" fmla="*/ 0 h 104"/>
                <a:gd name="T8" fmla="*/ 26 w 34"/>
                <a:gd name="T9" fmla="*/ 9 h 104"/>
                <a:gd name="T10" fmla="*/ 21 w 34"/>
                <a:gd name="T11" fmla="*/ 39 h 104"/>
                <a:gd name="T12" fmla="*/ 28 w 34"/>
                <a:gd name="T13" fmla="*/ 104 h 104"/>
              </a:gdLst>
              <a:ahLst/>
              <a:cxnLst>
                <a:cxn ang="0">
                  <a:pos x="T0" y="T1"/>
                </a:cxn>
                <a:cxn ang="0">
                  <a:pos x="T2" y="T3"/>
                </a:cxn>
                <a:cxn ang="0">
                  <a:pos x="T4" y="T5"/>
                </a:cxn>
                <a:cxn ang="0">
                  <a:pos x="T6" y="T7"/>
                </a:cxn>
                <a:cxn ang="0">
                  <a:pos x="T8" y="T9"/>
                </a:cxn>
                <a:cxn ang="0">
                  <a:pos x="T10" y="T11"/>
                </a:cxn>
                <a:cxn ang="0">
                  <a:pos x="T12" y="T13"/>
                </a:cxn>
              </a:cxnLst>
              <a:rect l="0" t="0" r="r" b="b"/>
              <a:pathLst>
                <a:path w="34" h="104">
                  <a:moveTo>
                    <a:pt x="28" y="104"/>
                  </a:moveTo>
                  <a:cubicBezTo>
                    <a:pt x="15" y="103"/>
                    <a:pt x="15" y="103"/>
                    <a:pt x="15" y="103"/>
                  </a:cubicBezTo>
                  <a:cubicBezTo>
                    <a:pt x="20" y="88"/>
                    <a:pt x="18" y="67"/>
                    <a:pt x="9" y="44"/>
                  </a:cubicBezTo>
                  <a:cubicBezTo>
                    <a:pt x="0" y="19"/>
                    <a:pt x="15" y="1"/>
                    <a:pt x="16" y="0"/>
                  </a:cubicBezTo>
                  <a:cubicBezTo>
                    <a:pt x="26" y="9"/>
                    <a:pt x="26" y="9"/>
                    <a:pt x="26" y="9"/>
                  </a:cubicBezTo>
                  <a:cubicBezTo>
                    <a:pt x="25" y="9"/>
                    <a:pt x="15" y="22"/>
                    <a:pt x="21" y="39"/>
                  </a:cubicBezTo>
                  <a:cubicBezTo>
                    <a:pt x="31" y="66"/>
                    <a:pt x="34" y="85"/>
                    <a:pt x="28" y="104"/>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a:p>
          </p:txBody>
        </p:sp>
        <p:sp>
          <p:nvSpPr>
            <p:cNvPr id="74" name="Freeform 372">
              <a:extLst>
                <a:ext uri="{FF2B5EF4-FFF2-40B4-BE49-F238E27FC236}">
                  <a16:creationId xmlns:a16="http://schemas.microsoft.com/office/drawing/2014/main" id="{701F1DC2-693D-492A-819A-610E5BCA872D}"/>
                </a:ext>
              </a:extLst>
            </p:cNvPr>
            <p:cNvSpPr>
              <a:spLocks/>
            </p:cNvSpPr>
            <p:nvPr/>
          </p:nvSpPr>
          <p:spPr bwMode="auto">
            <a:xfrm>
              <a:off x="7085314" y="3160713"/>
              <a:ext cx="584200" cy="576262"/>
            </a:xfrm>
            <a:custGeom>
              <a:avLst/>
              <a:gdLst>
                <a:gd name="T0" fmla="*/ 94 w 122"/>
                <a:gd name="T1" fmla="*/ 120 h 120"/>
                <a:gd name="T2" fmla="*/ 0 w 122"/>
                <a:gd name="T3" fmla="*/ 0 h 120"/>
                <a:gd name="T4" fmla="*/ 94 w 122"/>
                <a:gd name="T5" fmla="*/ 120 h 120"/>
              </a:gdLst>
              <a:ahLst/>
              <a:cxnLst>
                <a:cxn ang="0">
                  <a:pos x="T0" y="T1"/>
                </a:cxn>
                <a:cxn ang="0">
                  <a:pos x="T2" y="T3"/>
                </a:cxn>
                <a:cxn ang="0">
                  <a:pos x="T4" y="T5"/>
                </a:cxn>
              </a:cxnLst>
              <a:rect l="0" t="0" r="r" b="b"/>
              <a:pathLst>
                <a:path w="122" h="120">
                  <a:moveTo>
                    <a:pt x="94" y="120"/>
                  </a:moveTo>
                  <a:cubicBezTo>
                    <a:pt x="94" y="120"/>
                    <a:pt x="40" y="18"/>
                    <a:pt x="0" y="0"/>
                  </a:cubicBezTo>
                  <a:cubicBezTo>
                    <a:pt x="6" y="1"/>
                    <a:pt x="122" y="29"/>
                    <a:pt x="94" y="12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a:p>
          </p:txBody>
        </p:sp>
        <p:sp>
          <p:nvSpPr>
            <p:cNvPr id="75" name="Freeform 373">
              <a:extLst>
                <a:ext uri="{FF2B5EF4-FFF2-40B4-BE49-F238E27FC236}">
                  <a16:creationId xmlns:a16="http://schemas.microsoft.com/office/drawing/2014/main" id="{0931358D-3EEB-4EB4-AB06-A31603D7645D}"/>
                </a:ext>
              </a:extLst>
            </p:cNvPr>
            <p:cNvSpPr>
              <a:spLocks/>
            </p:cNvSpPr>
            <p:nvPr/>
          </p:nvSpPr>
          <p:spPr bwMode="auto">
            <a:xfrm>
              <a:off x="7080552" y="3160713"/>
              <a:ext cx="455613" cy="696912"/>
            </a:xfrm>
            <a:custGeom>
              <a:avLst/>
              <a:gdLst>
                <a:gd name="T0" fmla="*/ 95 w 95"/>
                <a:gd name="T1" fmla="*/ 120 h 145"/>
                <a:gd name="T2" fmla="*/ 0 w 95"/>
                <a:gd name="T3" fmla="*/ 0 h 145"/>
                <a:gd name="T4" fmla="*/ 1 w 95"/>
                <a:gd name="T5" fmla="*/ 0 h 145"/>
                <a:gd name="T6" fmla="*/ 95 w 95"/>
                <a:gd name="T7" fmla="*/ 120 h 145"/>
              </a:gdLst>
              <a:ahLst/>
              <a:cxnLst>
                <a:cxn ang="0">
                  <a:pos x="T0" y="T1"/>
                </a:cxn>
                <a:cxn ang="0">
                  <a:pos x="T2" y="T3"/>
                </a:cxn>
                <a:cxn ang="0">
                  <a:pos x="T4" y="T5"/>
                </a:cxn>
                <a:cxn ang="0">
                  <a:pos x="T6" y="T7"/>
                </a:cxn>
              </a:cxnLst>
              <a:rect l="0" t="0" r="r" b="b"/>
              <a:pathLst>
                <a:path w="95" h="145">
                  <a:moveTo>
                    <a:pt x="95" y="120"/>
                  </a:moveTo>
                  <a:cubicBezTo>
                    <a:pt x="95" y="120"/>
                    <a:pt x="0" y="145"/>
                    <a:pt x="0" y="0"/>
                  </a:cubicBezTo>
                  <a:cubicBezTo>
                    <a:pt x="1" y="0"/>
                    <a:pt x="1" y="0"/>
                    <a:pt x="1" y="0"/>
                  </a:cubicBezTo>
                  <a:cubicBezTo>
                    <a:pt x="41" y="18"/>
                    <a:pt x="95" y="120"/>
                    <a:pt x="95" y="120"/>
                  </a:cubicBez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a:p>
          </p:txBody>
        </p:sp>
        <p:sp>
          <p:nvSpPr>
            <p:cNvPr id="76" name="Freeform 374">
              <a:extLst>
                <a:ext uri="{FF2B5EF4-FFF2-40B4-BE49-F238E27FC236}">
                  <a16:creationId xmlns:a16="http://schemas.microsoft.com/office/drawing/2014/main" id="{8ABD2F5A-D0E8-4A7A-9E4C-EC28B9FA0E98}"/>
                </a:ext>
              </a:extLst>
            </p:cNvPr>
            <p:cNvSpPr>
              <a:spLocks/>
            </p:cNvSpPr>
            <p:nvPr/>
          </p:nvSpPr>
          <p:spPr bwMode="auto">
            <a:xfrm>
              <a:off x="7458377" y="3284538"/>
              <a:ext cx="512763" cy="476250"/>
            </a:xfrm>
            <a:custGeom>
              <a:avLst/>
              <a:gdLst>
                <a:gd name="T0" fmla="*/ 107 w 107"/>
                <a:gd name="T1" fmla="*/ 4 h 99"/>
                <a:gd name="T2" fmla="*/ 16 w 107"/>
                <a:gd name="T3" fmla="*/ 99 h 99"/>
                <a:gd name="T4" fmla="*/ 107 w 107"/>
                <a:gd name="T5" fmla="*/ 0 h 99"/>
                <a:gd name="T6" fmla="*/ 107 w 107"/>
                <a:gd name="T7" fmla="*/ 4 h 99"/>
              </a:gdLst>
              <a:ahLst/>
              <a:cxnLst>
                <a:cxn ang="0">
                  <a:pos x="T0" y="T1"/>
                </a:cxn>
                <a:cxn ang="0">
                  <a:pos x="T2" y="T3"/>
                </a:cxn>
                <a:cxn ang="0">
                  <a:pos x="T4" y="T5"/>
                </a:cxn>
                <a:cxn ang="0">
                  <a:pos x="T6" y="T7"/>
                </a:cxn>
              </a:cxnLst>
              <a:rect l="0" t="0" r="r" b="b"/>
              <a:pathLst>
                <a:path w="107" h="99">
                  <a:moveTo>
                    <a:pt x="107" y="4"/>
                  </a:moveTo>
                  <a:cubicBezTo>
                    <a:pt x="68" y="13"/>
                    <a:pt x="16" y="99"/>
                    <a:pt x="16" y="99"/>
                  </a:cubicBezTo>
                  <a:cubicBezTo>
                    <a:pt x="16" y="99"/>
                    <a:pt x="0" y="0"/>
                    <a:pt x="107" y="0"/>
                  </a:cubicBezTo>
                  <a:cubicBezTo>
                    <a:pt x="107" y="0"/>
                    <a:pt x="107" y="1"/>
                    <a:pt x="107" y="4"/>
                  </a:cubicBez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a:p>
          </p:txBody>
        </p:sp>
        <p:sp>
          <p:nvSpPr>
            <p:cNvPr id="77" name="Freeform 375">
              <a:extLst>
                <a:ext uri="{FF2B5EF4-FFF2-40B4-BE49-F238E27FC236}">
                  <a16:creationId xmlns:a16="http://schemas.microsoft.com/office/drawing/2014/main" id="{84C19E7F-4E7A-427D-B5B2-6957C8CBAF18}"/>
                </a:ext>
              </a:extLst>
            </p:cNvPr>
            <p:cNvSpPr>
              <a:spLocks/>
            </p:cNvSpPr>
            <p:nvPr/>
          </p:nvSpPr>
          <p:spPr bwMode="auto">
            <a:xfrm>
              <a:off x="7536164" y="3303588"/>
              <a:ext cx="434975" cy="457200"/>
            </a:xfrm>
            <a:custGeom>
              <a:avLst/>
              <a:gdLst>
                <a:gd name="T0" fmla="*/ 91 w 91"/>
                <a:gd name="T1" fmla="*/ 0 h 95"/>
                <a:gd name="T2" fmla="*/ 0 w 91"/>
                <a:gd name="T3" fmla="*/ 95 h 95"/>
                <a:gd name="T4" fmla="*/ 91 w 91"/>
                <a:gd name="T5" fmla="*/ 0 h 95"/>
              </a:gdLst>
              <a:ahLst/>
              <a:cxnLst>
                <a:cxn ang="0">
                  <a:pos x="T0" y="T1"/>
                </a:cxn>
                <a:cxn ang="0">
                  <a:pos x="T2" y="T3"/>
                </a:cxn>
                <a:cxn ang="0">
                  <a:pos x="T4" y="T5"/>
                </a:cxn>
              </a:cxnLst>
              <a:rect l="0" t="0" r="r" b="b"/>
              <a:pathLst>
                <a:path w="91" h="95">
                  <a:moveTo>
                    <a:pt x="91" y="0"/>
                  </a:moveTo>
                  <a:cubicBezTo>
                    <a:pt x="91" y="17"/>
                    <a:pt x="85" y="79"/>
                    <a:pt x="0" y="95"/>
                  </a:cubicBezTo>
                  <a:cubicBezTo>
                    <a:pt x="0" y="95"/>
                    <a:pt x="52" y="9"/>
                    <a:pt x="9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a:p>
          </p:txBody>
        </p:sp>
      </p:grpSp>
      <p:grpSp>
        <p:nvGrpSpPr>
          <p:cNvPr id="78" name="Group 35">
            <a:extLst>
              <a:ext uri="{FF2B5EF4-FFF2-40B4-BE49-F238E27FC236}">
                <a16:creationId xmlns:a16="http://schemas.microsoft.com/office/drawing/2014/main" id="{5557D670-DF08-4EB1-A2A9-55CB78709D71}"/>
              </a:ext>
            </a:extLst>
          </p:cNvPr>
          <p:cNvGrpSpPr/>
          <p:nvPr/>
        </p:nvGrpSpPr>
        <p:grpSpPr>
          <a:xfrm>
            <a:off x="1853679" y="3806913"/>
            <a:ext cx="360214" cy="477587"/>
            <a:chOff x="3349927" y="3756025"/>
            <a:chExt cx="282575" cy="374650"/>
          </a:xfrm>
          <a:solidFill>
            <a:schemeClr val="accent1"/>
          </a:solidFill>
        </p:grpSpPr>
        <p:sp>
          <p:nvSpPr>
            <p:cNvPr id="79" name="Freeform 387">
              <a:extLst>
                <a:ext uri="{FF2B5EF4-FFF2-40B4-BE49-F238E27FC236}">
                  <a16:creationId xmlns:a16="http://schemas.microsoft.com/office/drawing/2014/main" id="{9E4F10EC-D749-4F68-834E-D03EBA274886}"/>
                </a:ext>
              </a:extLst>
            </p:cNvPr>
            <p:cNvSpPr>
              <a:spLocks/>
            </p:cNvSpPr>
            <p:nvPr/>
          </p:nvSpPr>
          <p:spPr bwMode="auto">
            <a:xfrm>
              <a:off x="3349927" y="3971925"/>
              <a:ext cx="66675" cy="82550"/>
            </a:xfrm>
            <a:custGeom>
              <a:avLst/>
              <a:gdLst>
                <a:gd name="T0" fmla="*/ 9 w 14"/>
                <a:gd name="T1" fmla="*/ 16 h 17"/>
                <a:gd name="T2" fmla="*/ 0 w 14"/>
                <a:gd name="T3" fmla="*/ 3 h 17"/>
                <a:gd name="T4" fmla="*/ 1 w 14"/>
                <a:gd name="T5" fmla="*/ 0 h 17"/>
                <a:gd name="T6" fmla="*/ 3 w 14"/>
                <a:gd name="T7" fmla="*/ 1 h 17"/>
                <a:gd name="T8" fmla="*/ 9 w 14"/>
                <a:gd name="T9" fmla="*/ 16 h 17"/>
              </a:gdLst>
              <a:ahLst/>
              <a:cxnLst>
                <a:cxn ang="0">
                  <a:pos x="T0" y="T1"/>
                </a:cxn>
                <a:cxn ang="0">
                  <a:pos x="T2" y="T3"/>
                </a:cxn>
                <a:cxn ang="0">
                  <a:pos x="T4" y="T5"/>
                </a:cxn>
                <a:cxn ang="0">
                  <a:pos x="T6" y="T7"/>
                </a:cxn>
                <a:cxn ang="0">
                  <a:pos x="T8" y="T9"/>
                </a:cxn>
              </a:cxnLst>
              <a:rect l="0" t="0" r="r" b="b"/>
              <a:pathLst>
                <a:path w="14" h="17">
                  <a:moveTo>
                    <a:pt x="9" y="16"/>
                  </a:moveTo>
                  <a:cubicBezTo>
                    <a:pt x="1" y="17"/>
                    <a:pt x="0" y="4"/>
                    <a:pt x="0" y="3"/>
                  </a:cubicBezTo>
                  <a:cubicBezTo>
                    <a:pt x="0" y="1"/>
                    <a:pt x="1" y="0"/>
                    <a:pt x="1" y="0"/>
                  </a:cubicBezTo>
                  <a:cubicBezTo>
                    <a:pt x="1" y="0"/>
                    <a:pt x="2" y="0"/>
                    <a:pt x="3" y="1"/>
                  </a:cubicBezTo>
                  <a:cubicBezTo>
                    <a:pt x="4" y="2"/>
                    <a:pt x="14" y="10"/>
                    <a:pt x="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a:p>
          </p:txBody>
        </p:sp>
        <p:sp>
          <p:nvSpPr>
            <p:cNvPr id="80" name="Freeform 388">
              <a:extLst>
                <a:ext uri="{FF2B5EF4-FFF2-40B4-BE49-F238E27FC236}">
                  <a16:creationId xmlns:a16="http://schemas.microsoft.com/office/drawing/2014/main" id="{A0FA4F87-DA80-4D27-A2A7-B5B5A981D437}"/>
                </a:ext>
              </a:extLst>
            </p:cNvPr>
            <p:cNvSpPr>
              <a:spLocks/>
            </p:cNvSpPr>
            <p:nvPr/>
          </p:nvSpPr>
          <p:spPr bwMode="auto">
            <a:xfrm>
              <a:off x="3483277" y="3938588"/>
              <a:ext cx="73025" cy="77787"/>
            </a:xfrm>
            <a:custGeom>
              <a:avLst/>
              <a:gdLst>
                <a:gd name="T0" fmla="*/ 4 w 15"/>
                <a:gd name="T1" fmla="*/ 15 h 16"/>
                <a:gd name="T2" fmla="*/ 12 w 15"/>
                <a:gd name="T3" fmla="*/ 0 h 16"/>
                <a:gd name="T4" fmla="*/ 14 w 15"/>
                <a:gd name="T5" fmla="*/ 0 h 16"/>
                <a:gd name="T6" fmla="*/ 15 w 15"/>
                <a:gd name="T7" fmla="*/ 2 h 16"/>
                <a:gd name="T8" fmla="*/ 4 w 15"/>
                <a:gd name="T9" fmla="*/ 15 h 16"/>
              </a:gdLst>
              <a:ahLst/>
              <a:cxnLst>
                <a:cxn ang="0">
                  <a:pos x="T0" y="T1"/>
                </a:cxn>
                <a:cxn ang="0">
                  <a:pos x="T2" y="T3"/>
                </a:cxn>
                <a:cxn ang="0">
                  <a:pos x="T4" y="T5"/>
                </a:cxn>
                <a:cxn ang="0">
                  <a:pos x="T6" y="T7"/>
                </a:cxn>
                <a:cxn ang="0">
                  <a:pos x="T8" y="T9"/>
                </a:cxn>
              </a:cxnLst>
              <a:rect l="0" t="0" r="r" b="b"/>
              <a:pathLst>
                <a:path w="15" h="16">
                  <a:moveTo>
                    <a:pt x="4" y="15"/>
                  </a:moveTo>
                  <a:cubicBezTo>
                    <a:pt x="0" y="8"/>
                    <a:pt x="10" y="1"/>
                    <a:pt x="12" y="0"/>
                  </a:cubicBezTo>
                  <a:cubicBezTo>
                    <a:pt x="13" y="0"/>
                    <a:pt x="14" y="0"/>
                    <a:pt x="14" y="0"/>
                  </a:cubicBezTo>
                  <a:cubicBezTo>
                    <a:pt x="14" y="0"/>
                    <a:pt x="15" y="1"/>
                    <a:pt x="15" y="2"/>
                  </a:cubicBezTo>
                  <a:cubicBezTo>
                    <a:pt x="14" y="4"/>
                    <a:pt x="12" y="16"/>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a:p>
          </p:txBody>
        </p:sp>
        <p:sp>
          <p:nvSpPr>
            <p:cNvPr id="81" name="Freeform 389">
              <a:extLst>
                <a:ext uri="{FF2B5EF4-FFF2-40B4-BE49-F238E27FC236}">
                  <a16:creationId xmlns:a16="http://schemas.microsoft.com/office/drawing/2014/main" id="{B872CDC6-69DD-4F5F-9B59-D0D92321783B}"/>
                </a:ext>
              </a:extLst>
            </p:cNvPr>
            <p:cNvSpPr>
              <a:spLocks/>
            </p:cNvSpPr>
            <p:nvPr/>
          </p:nvSpPr>
          <p:spPr bwMode="auto">
            <a:xfrm>
              <a:off x="3388027" y="3843338"/>
              <a:ext cx="66675" cy="80962"/>
            </a:xfrm>
            <a:custGeom>
              <a:avLst/>
              <a:gdLst>
                <a:gd name="T0" fmla="*/ 7 w 14"/>
                <a:gd name="T1" fmla="*/ 17 h 17"/>
                <a:gd name="T2" fmla="*/ 8 w 14"/>
                <a:gd name="T3" fmla="*/ 1 h 17"/>
                <a:gd name="T4" fmla="*/ 10 w 14"/>
                <a:gd name="T5" fmla="*/ 0 h 17"/>
                <a:gd name="T6" fmla="*/ 11 w 14"/>
                <a:gd name="T7" fmla="*/ 2 h 17"/>
                <a:gd name="T8" fmla="*/ 7 w 14"/>
                <a:gd name="T9" fmla="*/ 17 h 17"/>
              </a:gdLst>
              <a:ahLst/>
              <a:cxnLst>
                <a:cxn ang="0">
                  <a:pos x="T0" y="T1"/>
                </a:cxn>
                <a:cxn ang="0">
                  <a:pos x="T2" y="T3"/>
                </a:cxn>
                <a:cxn ang="0">
                  <a:pos x="T4" y="T5"/>
                </a:cxn>
                <a:cxn ang="0">
                  <a:pos x="T6" y="T7"/>
                </a:cxn>
                <a:cxn ang="0">
                  <a:pos x="T8" y="T9"/>
                </a:cxn>
              </a:cxnLst>
              <a:rect l="0" t="0" r="r" b="b"/>
              <a:pathLst>
                <a:path w="14" h="17">
                  <a:moveTo>
                    <a:pt x="7" y="17"/>
                  </a:moveTo>
                  <a:cubicBezTo>
                    <a:pt x="0" y="13"/>
                    <a:pt x="7" y="2"/>
                    <a:pt x="8" y="1"/>
                  </a:cubicBezTo>
                  <a:cubicBezTo>
                    <a:pt x="9" y="0"/>
                    <a:pt x="10" y="0"/>
                    <a:pt x="10" y="0"/>
                  </a:cubicBezTo>
                  <a:cubicBezTo>
                    <a:pt x="10" y="0"/>
                    <a:pt x="11" y="0"/>
                    <a:pt x="11" y="2"/>
                  </a:cubicBezTo>
                  <a:cubicBezTo>
                    <a:pt x="12" y="3"/>
                    <a:pt x="14" y="16"/>
                    <a:pt x="7"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a:p>
          </p:txBody>
        </p:sp>
        <p:sp>
          <p:nvSpPr>
            <p:cNvPr id="82" name="Freeform 390">
              <a:extLst>
                <a:ext uri="{FF2B5EF4-FFF2-40B4-BE49-F238E27FC236}">
                  <a16:creationId xmlns:a16="http://schemas.microsoft.com/office/drawing/2014/main" id="{145E75BD-E5BC-4B7F-8A81-445279FB59EE}"/>
                </a:ext>
              </a:extLst>
            </p:cNvPr>
            <p:cNvSpPr>
              <a:spLocks/>
            </p:cNvSpPr>
            <p:nvPr/>
          </p:nvSpPr>
          <p:spPr bwMode="auto">
            <a:xfrm>
              <a:off x="3468989" y="3756025"/>
              <a:ext cx="68263" cy="82550"/>
            </a:xfrm>
            <a:custGeom>
              <a:avLst/>
              <a:gdLst>
                <a:gd name="T0" fmla="*/ 9 w 14"/>
                <a:gd name="T1" fmla="*/ 16 h 17"/>
                <a:gd name="T2" fmla="*/ 0 w 14"/>
                <a:gd name="T3" fmla="*/ 2 h 17"/>
                <a:gd name="T4" fmla="*/ 1 w 14"/>
                <a:gd name="T5" fmla="*/ 0 h 17"/>
                <a:gd name="T6" fmla="*/ 3 w 14"/>
                <a:gd name="T7" fmla="*/ 1 h 17"/>
                <a:gd name="T8" fmla="*/ 9 w 14"/>
                <a:gd name="T9" fmla="*/ 16 h 17"/>
              </a:gdLst>
              <a:ahLst/>
              <a:cxnLst>
                <a:cxn ang="0">
                  <a:pos x="T0" y="T1"/>
                </a:cxn>
                <a:cxn ang="0">
                  <a:pos x="T2" y="T3"/>
                </a:cxn>
                <a:cxn ang="0">
                  <a:pos x="T4" y="T5"/>
                </a:cxn>
                <a:cxn ang="0">
                  <a:pos x="T6" y="T7"/>
                </a:cxn>
                <a:cxn ang="0">
                  <a:pos x="T8" y="T9"/>
                </a:cxn>
              </a:cxnLst>
              <a:rect l="0" t="0" r="r" b="b"/>
              <a:pathLst>
                <a:path w="14" h="17">
                  <a:moveTo>
                    <a:pt x="9" y="16"/>
                  </a:moveTo>
                  <a:cubicBezTo>
                    <a:pt x="1" y="17"/>
                    <a:pt x="0" y="4"/>
                    <a:pt x="0" y="2"/>
                  </a:cubicBezTo>
                  <a:cubicBezTo>
                    <a:pt x="0" y="1"/>
                    <a:pt x="1" y="0"/>
                    <a:pt x="1" y="0"/>
                  </a:cubicBezTo>
                  <a:cubicBezTo>
                    <a:pt x="1" y="0"/>
                    <a:pt x="2" y="0"/>
                    <a:pt x="3" y="1"/>
                  </a:cubicBezTo>
                  <a:cubicBezTo>
                    <a:pt x="5" y="2"/>
                    <a:pt x="14" y="10"/>
                    <a:pt x="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a:p>
          </p:txBody>
        </p:sp>
        <p:sp>
          <p:nvSpPr>
            <p:cNvPr id="83" name="Freeform 391">
              <a:extLst>
                <a:ext uri="{FF2B5EF4-FFF2-40B4-BE49-F238E27FC236}">
                  <a16:creationId xmlns:a16="http://schemas.microsoft.com/office/drawing/2014/main" id="{9D8C5C79-FC63-449D-B1AA-16C330897E30}"/>
                </a:ext>
              </a:extLst>
            </p:cNvPr>
            <p:cNvSpPr>
              <a:spLocks/>
            </p:cNvSpPr>
            <p:nvPr/>
          </p:nvSpPr>
          <p:spPr bwMode="auto">
            <a:xfrm>
              <a:off x="3565827" y="4049713"/>
              <a:ext cx="66675" cy="80962"/>
            </a:xfrm>
            <a:custGeom>
              <a:avLst/>
              <a:gdLst>
                <a:gd name="T0" fmla="*/ 9 w 14"/>
                <a:gd name="T1" fmla="*/ 16 h 17"/>
                <a:gd name="T2" fmla="*/ 0 w 14"/>
                <a:gd name="T3" fmla="*/ 2 h 17"/>
                <a:gd name="T4" fmla="*/ 1 w 14"/>
                <a:gd name="T5" fmla="*/ 0 h 17"/>
                <a:gd name="T6" fmla="*/ 3 w 14"/>
                <a:gd name="T7" fmla="*/ 1 h 17"/>
                <a:gd name="T8" fmla="*/ 9 w 14"/>
                <a:gd name="T9" fmla="*/ 16 h 17"/>
              </a:gdLst>
              <a:ahLst/>
              <a:cxnLst>
                <a:cxn ang="0">
                  <a:pos x="T0" y="T1"/>
                </a:cxn>
                <a:cxn ang="0">
                  <a:pos x="T2" y="T3"/>
                </a:cxn>
                <a:cxn ang="0">
                  <a:pos x="T4" y="T5"/>
                </a:cxn>
                <a:cxn ang="0">
                  <a:pos x="T6" y="T7"/>
                </a:cxn>
                <a:cxn ang="0">
                  <a:pos x="T8" y="T9"/>
                </a:cxn>
              </a:cxnLst>
              <a:rect l="0" t="0" r="r" b="b"/>
              <a:pathLst>
                <a:path w="14" h="17">
                  <a:moveTo>
                    <a:pt x="9" y="16"/>
                  </a:moveTo>
                  <a:cubicBezTo>
                    <a:pt x="1" y="17"/>
                    <a:pt x="0" y="4"/>
                    <a:pt x="0" y="2"/>
                  </a:cubicBezTo>
                  <a:cubicBezTo>
                    <a:pt x="0" y="1"/>
                    <a:pt x="1" y="0"/>
                    <a:pt x="1" y="0"/>
                  </a:cubicBezTo>
                  <a:cubicBezTo>
                    <a:pt x="1" y="0"/>
                    <a:pt x="2" y="0"/>
                    <a:pt x="3" y="1"/>
                  </a:cubicBezTo>
                  <a:cubicBezTo>
                    <a:pt x="5" y="2"/>
                    <a:pt x="14" y="10"/>
                    <a:pt x="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a:p>
          </p:txBody>
        </p:sp>
      </p:grpSp>
      <p:grpSp>
        <p:nvGrpSpPr>
          <p:cNvPr id="84" name="Group 19">
            <a:extLst>
              <a:ext uri="{FF2B5EF4-FFF2-40B4-BE49-F238E27FC236}">
                <a16:creationId xmlns:a16="http://schemas.microsoft.com/office/drawing/2014/main" id="{61A3CA3A-1F0B-4DA4-90BB-9348455FEF4E}"/>
              </a:ext>
            </a:extLst>
          </p:cNvPr>
          <p:cNvGrpSpPr/>
          <p:nvPr/>
        </p:nvGrpSpPr>
        <p:grpSpPr>
          <a:xfrm>
            <a:off x="353" y="4254145"/>
            <a:ext cx="12858044" cy="2978502"/>
            <a:chOff x="0" y="4033782"/>
            <a:chExt cx="12192000" cy="2824216"/>
          </a:xfrm>
          <a:solidFill>
            <a:srgbClr val="7CA98C"/>
          </a:solidFill>
        </p:grpSpPr>
        <p:sp>
          <p:nvSpPr>
            <p:cNvPr id="85" name="Freeform 356">
              <a:extLst>
                <a:ext uri="{FF2B5EF4-FFF2-40B4-BE49-F238E27FC236}">
                  <a16:creationId xmlns:a16="http://schemas.microsoft.com/office/drawing/2014/main" id="{B41E1226-EFB6-4E9F-8FA1-B20794FAAF87}"/>
                </a:ext>
              </a:extLst>
            </p:cNvPr>
            <p:cNvSpPr>
              <a:spLocks/>
            </p:cNvSpPr>
            <p:nvPr/>
          </p:nvSpPr>
          <p:spPr bwMode="auto">
            <a:xfrm>
              <a:off x="1634517" y="4033782"/>
              <a:ext cx="544953" cy="320447"/>
            </a:xfrm>
            <a:custGeom>
              <a:avLst/>
              <a:gdLst>
                <a:gd name="T0" fmla="*/ 74 w 94"/>
                <a:gd name="T1" fmla="*/ 18 h 55"/>
                <a:gd name="T2" fmla="*/ 68 w 94"/>
                <a:gd name="T3" fmla="*/ 19 h 55"/>
                <a:gd name="T4" fmla="*/ 70 w 94"/>
                <a:gd name="T5" fmla="*/ 13 h 55"/>
                <a:gd name="T6" fmla="*/ 49 w 94"/>
                <a:gd name="T7" fmla="*/ 0 h 55"/>
                <a:gd name="T8" fmla="*/ 27 w 94"/>
                <a:gd name="T9" fmla="*/ 13 h 55"/>
                <a:gd name="T10" fmla="*/ 27 w 94"/>
                <a:gd name="T11" fmla="*/ 16 h 55"/>
                <a:gd name="T12" fmla="*/ 23 w 94"/>
                <a:gd name="T13" fmla="*/ 16 h 55"/>
                <a:gd name="T14" fmla="*/ 0 w 94"/>
                <a:gd name="T15" fmla="*/ 35 h 55"/>
                <a:gd name="T16" fmla="*/ 23 w 94"/>
                <a:gd name="T17" fmla="*/ 55 h 55"/>
                <a:gd name="T18" fmla="*/ 37 w 94"/>
                <a:gd name="T19" fmla="*/ 51 h 55"/>
                <a:gd name="T20" fmla="*/ 47 w 94"/>
                <a:gd name="T21" fmla="*/ 53 h 55"/>
                <a:gd name="T22" fmla="*/ 61 w 94"/>
                <a:gd name="T23" fmla="*/ 49 h 55"/>
                <a:gd name="T24" fmla="*/ 74 w 94"/>
                <a:gd name="T25" fmla="*/ 54 h 55"/>
                <a:gd name="T26" fmla="*/ 94 w 94"/>
                <a:gd name="T27" fmla="*/ 36 h 55"/>
                <a:gd name="T28" fmla="*/ 74 w 94"/>
                <a:gd name="T29" fmla="*/ 1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5">
                  <a:moveTo>
                    <a:pt x="74" y="18"/>
                  </a:moveTo>
                  <a:cubicBezTo>
                    <a:pt x="72" y="18"/>
                    <a:pt x="70" y="18"/>
                    <a:pt x="68" y="19"/>
                  </a:cubicBezTo>
                  <a:cubicBezTo>
                    <a:pt x="70" y="17"/>
                    <a:pt x="70" y="15"/>
                    <a:pt x="70" y="13"/>
                  </a:cubicBezTo>
                  <a:cubicBezTo>
                    <a:pt x="70" y="6"/>
                    <a:pt x="61" y="0"/>
                    <a:pt x="49" y="0"/>
                  </a:cubicBezTo>
                  <a:cubicBezTo>
                    <a:pt x="37" y="0"/>
                    <a:pt x="27" y="6"/>
                    <a:pt x="27" y="13"/>
                  </a:cubicBezTo>
                  <a:cubicBezTo>
                    <a:pt x="27" y="14"/>
                    <a:pt x="27" y="15"/>
                    <a:pt x="27" y="16"/>
                  </a:cubicBezTo>
                  <a:cubicBezTo>
                    <a:pt x="26" y="16"/>
                    <a:pt x="24" y="16"/>
                    <a:pt x="23" y="16"/>
                  </a:cubicBezTo>
                  <a:cubicBezTo>
                    <a:pt x="10" y="16"/>
                    <a:pt x="0" y="24"/>
                    <a:pt x="0" y="35"/>
                  </a:cubicBezTo>
                  <a:cubicBezTo>
                    <a:pt x="0" y="46"/>
                    <a:pt x="10" y="55"/>
                    <a:pt x="23" y="55"/>
                  </a:cubicBezTo>
                  <a:cubicBezTo>
                    <a:pt x="28" y="55"/>
                    <a:pt x="33" y="54"/>
                    <a:pt x="37" y="51"/>
                  </a:cubicBezTo>
                  <a:cubicBezTo>
                    <a:pt x="40" y="52"/>
                    <a:pt x="43" y="53"/>
                    <a:pt x="47" y="53"/>
                  </a:cubicBezTo>
                  <a:cubicBezTo>
                    <a:pt x="52" y="53"/>
                    <a:pt x="57" y="52"/>
                    <a:pt x="61" y="49"/>
                  </a:cubicBezTo>
                  <a:cubicBezTo>
                    <a:pt x="64" y="52"/>
                    <a:pt x="69" y="54"/>
                    <a:pt x="74" y="54"/>
                  </a:cubicBezTo>
                  <a:cubicBezTo>
                    <a:pt x="85" y="54"/>
                    <a:pt x="94" y="46"/>
                    <a:pt x="94" y="36"/>
                  </a:cubicBezTo>
                  <a:cubicBezTo>
                    <a:pt x="94" y="26"/>
                    <a:pt x="85" y="18"/>
                    <a:pt x="74" y="18"/>
                  </a:cubicBezTo>
                  <a:close/>
                </a:path>
              </a:pathLst>
            </a:custGeom>
            <a:grpFill/>
            <a:ln>
              <a:noFill/>
            </a:ln>
          </p:spPr>
          <p:txBody>
            <a:bodyPr vert="horz" wrap="square" lIns="128580" tIns="64290" rIns="128580" bIns="64290" numCol="1" anchor="t" anchorCtr="0" compatLnSpc="1">
              <a:prstTxWarp prst="textNoShape">
                <a:avLst/>
              </a:prstTxWarp>
            </a:bodyPr>
            <a:lstStyle/>
            <a:p>
              <a:endParaRPr lang="en-US"/>
            </a:p>
          </p:txBody>
        </p:sp>
        <p:sp>
          <p:nvSpPr>
            <p:cNvPr id="86" name="Freeform 361">
              <a:extLst>
                <a:ext uri="{FF2B5EF4-FFF2-40B4-BE49-F238E27FC236}">
                  <a16:creationId xmlns:a16="http://schemas.microsoft.com/office/drawing/2014/main" id="{3CA6BED4-EF54-4FEA-835E-FC7C5B588AE1}"/>
                </a:ext>
              </a:extLst>
            </p:cNvPr>
            <p:cNvSpPr>
              <a:spLocks/>
            </p:cNvSpPr>
            <p:nvPr/>
          </p:nvSpPr>
          <p:spPr bwMode="auto">
            <a:xfrm>
              <a:off x="3768179" y="4033782"/>
              <a:ext cx="544953" cy="320447"/>
            </a:xfrm>
            <a:custGeom>
              <a:avLst/>
              <a:gdLst>
                <a:gd name="T0" fmla="*/ 74 w 94"/>
                <a:gd name="T1" fmla="*/ 18 h 55"/>
                <a:gd name="T2" fmla="*/ 68 w 94"/>
                <a:gd name="T3" fmla="*/ 19 h 55"/>
                <a:gd name="T4" fmla="*/ 70 w 94"/>
                <a:gd name="T5" fmla="*/ 13 h 55"/>
                <a:gd name="T6" fmla="*/ 48 w 94"/>
                <a:gd name="T7" fmla="*/ 0 h 55"/>
                <a:gd name="T8" fmla="*/ 26 w 94"/>
                <a:gd name="T9" fmla="*/ 13 h 55"/>
                <a:gd name="T10" fmla="*/ 27 w 94"/>
                <a:gd name="T11" fmla="*/ 16 h 55"/>
                <a:gd name="T12" fmla="*/ 22 w 94"/>
                <a:gd name="T13" fmla="*/ 16 h 55"/>
                <a:gd name="T14" fmla="*/ 0 w 94"/>
                <a:gd name="T15" fmla="*/ 35 h 55"/>
                <a:gd name="T16" fmla="*/ 22 w 94"/>
                <a:gd name="T17" fmla="*/ 55 h 55"/>
                <a:gd name="T18" fmla="*/ 36 w 94"/>
                <a:gd name="T19" fmla="*/ 51 h 55"/>
                <a:gd name="T20" fmla="*/ 47 w 94"/>
                <a:gd name="T21" fmla="*/ 53 h 55"/>
                <a:gd name="T22" fmla="*/ 60 w 94"/>
                <a:gd name="T23" fmla="*/ 49 h 55"/>
                <a:gd name="T24" fmla="*/ 74 w 94"/>
                <a:gd name="T25" fmla="*/ 54 h 55"/>
                <a:gd name="T26" fmla="*/ 94 w 94"/>
                <a:gd name="T27" fmla="*/ 36 h 55"/>
                <a:gd name="T28" fmla="*/ 74 w 94"/>
                <a:gd name="T29" fmla="*/ 1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5">
                  <a:moveTo>
                    <a:pt x="74" y="18"/>
                  </a:moveTo>
                  <a:cubicBezTo>
                    <a:pt x="72" y="18"/>
                    <a:pt x="70" y="18"/>
                    <a:pt x="68" y="19"/>
                  </a:cubicBezTo>
                  <a:cubicBezTo>
                    <a:pt x="69" y="17"/>
                    <a:pt x="70" y="15"/>
                    <a:pt x="70" y="13"/>
                  </a:cubicBezTo>
                  <a:cubicBezTo>
                    <a:pt x="70" y="6"/>
                    <a:pt x="60" y="0"/>
                    <a:pt x="48" y="0"/>
                  </a:cubicBezTo>
                  <a:cubicBezTo>
                    <a:pt x="36" y="0"/>
                    <a:pt x="26" y="6"/>
                    <a:pt x="26" y="13"/>
                  </a:cubicBezTo>
                  <a:cubicBezTo>
                    <a:pt x="26" y="14"/>
                    <a:pt x="27" y="15"/>
                    <a:pt x="27" y="16"/>
                  </a:cubicBezTo>
                  <a:cubicBezTo>
                    <a:pt x="25" y="16"/>
                    <a:pt x="24" y="16"/>
                    <a:pt x="22" y="16"/>
                  </a:cubicBezTo>
                  <a:cubicBezTo>
                    <a:pt x="10" y="16"/>
                    <a:pt x="0" y="24"/>
                    <a:pt x="0" y="35"/>
                  </a:cubicBezTo>
                  <a:cubicBezTo>
                    <a:pt x="0" y="46"/>
                    <a:pt x="10" y="55"/>
                    <a:pt x="22" y="55"/>
                  </a:cubicBezTo>
                  <a:cubicBezTo>
                    <a:pt x="28" y="55"/>
                    <a:pt x="32" y="54"/>
                    <a:pt x="36" y="51"/>
                  </a:cubicBezTo>
                  <a:cubicBezTo>
                    <a:pt x="39" y="52"/>
                    <a:pt x="43" y="53"/>
                    <a:pt x="47" y="53"/>
                  </a:cubicBezTo>
                  <a:cubicBezTo>
                    <a:pt x="52" y="53"/>
                    <a:pt x="57" y="52"/>
                    <a:pt x="60" y="49"/>
                  </a:cubicBezTo>
                  <a:cubicBezTo>
                    <a:pt x="64" y="52"/>
                    <a:pt x="68" y="54"/>
                    <a:pt x="74" y="54"/>
                  </a:cubicBezTo>
                  <a:cubicBezTo>
                    <a:pt x="85" y="54"/>
                    <a:pt x="94" y="46"/>
                    <a:pt x="94" y="36"/>
                  </a:cubicBezTo>
                  <a:cubicBezTo>
                    <a:pt x="94" y="26"/>
                    <a:pt x="85" y="18"/>
                    <a:pt x="74" y="18"/>
                  </a:cubicBezTo>
                  <a:close/>
                </a:path>
              </a:pathLst>
            </a:custGeom>
            <a:grpFill/>
            <a:ln>
              <a:noFill/>
            </a:ln>
          </p:spPr>
          <p:txBody>
            <a:bodyPr vert="horz" wrap="square" lIns="128580" tIns="64290" rIns="128580" bIns="64290" numCol="1" anchor="t" anchorCtr="0" compatLnSpc="1">
              <a:prstTxWarp prst="textNoShape">
                <a:avLst/>
              </a:prstTxWarp>
            </a:bodyPr>
            <a:lstStyle/>
            <a:p>
              <a:endParaRPr lang="en-US"/>
            </a:p>
          </p:txBody>
        </p:sp>
        <p:sp>
          <p:nvSpPr>
            <p:cNvPr id="87" name="Freeform 366">
              <a:extLst>
                <a:ext uri="{FF2B5EF4-FFF2-40B4-BE49-F238E27FC236}">
                  <a16:creationId xmlns:a16="http://schemas.microsoft.com/office/drawing/2014/main" id="{B68A0811-6C4F-4FF0-83B7-185ECB7D9F3E}"/>
                </a:ext>
              </a:extLst>
            </p:cNvPr>
            <p:cNvSpPr>
              <a:spLocks/>
            </p:cNvSpPr>
            <p:nvPr/>
          </p:nvSpPr>
          <p:spPr bwMode="auto">
            <a:xfrm>
              <a:off x="5782260" y="4033782"/>
              <a:ext cx="544953" cy="320447"/>
            </a:xfrm>
            <a:custGeom>
              <a:avLst/>
              <a:gdLst>
                <a:gd name="T0" fmla="*/ 74 w 94"/>
                <a:gd name="T1" fmla="*/ 18 h 55"/>
                <a:gd name="T2" fmla="*/ 68 w 94"/>
                <a:gd name="T3" fmla="*/ 19 h 55"/>
                <a:gd name="T4" fmla="*/ 70 w 94"/>
                <a:gd name="T5" fmla="*/ 13 h 55"/>
                <a:gd name="T6" fmla="*/ 49 w 94"/>
                <a:gd name="T7" fmla="*/ 0 h 55"/>
                <a:gd name="T8" fmla="*/ 27 w 94"/>
                <a:gd name="T9" fmla="*/ 13 h 55"/>
                <a:gd name="T10" fmla="*/ 27 w 94"/>
                <a:gd name="T11" fmla="*/ 16 h 55"/>
                <a:gd name="T12" fmla="*/ 23 w 94"/>
                <a:gd name="T13" fmla="*/ 16 h 55"/>
                <a:gd name="T14" fmla="*/ 0 w 94"/>
                <a:gd name="T15" fmla="*/ 35 h 55"/>
                <a:gd name="T16" fmla="*/ 23 w 94"/>
                <a:gd name="T17" fmla="*/ 55 h 55"/>
                <a:gd name="T18" fmla="*/ 37 w 94"/>
                <a:gd name="T19" fmla="*/ 51 h 55"/>
                <a:gd name="T20" fmla="*/ 47 w 94"/>
                <a:gd name="T21" fmla="*/ 53 h 55"/>
                <a:gd name="T22" fmla="*/ 61 w 94"/>
                <a:gd name="T23" fmla="*/ 49 h 55"/>
                <a:gd name="T24" fmla="*/ 74 w 94"/>
                <a:gd name="T25" fmla="*/ 54 h 55"/>
                <a:gd name="T26" fmla="*/ 94 w 94"/>
                <a:gd name="T27" fmla="*/ 36 h 55"/>
                <a:gd name="T28" fmla="*/ 74 w 94"/>
                <a:gd name="T29" fmla="*/ 1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5">
                  <a:moveTo>
                    <a:pt x="74" y="18"/>
                  </a:moveTo>
                  <a:cubicBezTo>
                    <a:pt x="72" y="18"/>
                    <a:pt x="70" y="18"/>
                    <a:pt x="68" y="19"/>
                  </a:cubicBezTo>
                  <a:cubicBezTo>
                    <a:pt x="70" y="17"/>
                    <a:pt x="70" y="15"/>
                    <a:pt x="70" y="13"/>
                  </a:cubicBezTo>
                  <a:cubicBezTo>
                    <a:pt x="70" y="6"/>
                    <a:pt x="61" y="0"/>
                    <a:pt x="49" y="0"/>
                  </a:cubicBezTo>
                  <a:cubicBezTo>
                    <a:pt x="37" y="0"/>
                    <a:pt x="27" y="6"/>
                    <a:pt x="27" y="13"/>
                  </a:cubicBezTo>
                  <a:cubicBezTo>
                    <a:pt x="27" y="14"/>
                    <a:pt x="27" y="15"/>
                    <a:pt x="27" y="16"/>
                  </a:cubicBezTo>
                  <a:cubicBezTo>
                    <a:pt x="26" y="16"/>
                    <a:pt x="24" y="16"/>
                    <a:pt x="23" y="16"/>
                  </a:cubicBezTo>
                  <a:cubicBezTo>
                    <a:pt x="11" y="16"/>
                    <a:pt x="0" y="24"/>
                    <a:pt x="0" y="35"/>
                  </a:cubicBezTo>
                  <a:cubicBezTo>
                    <a:pt x="0" y="46"/>
                    <a:pt x="11" y="55"/>
                    <a:pt x="23" y="55"/>
                  </a:cubicBezTo>
                  <a:cubicBezTo>
                    <a:pt x="28" y="55"/>
                    <a:pt x="33" y="54"/>
                    <a:pt x="37" y="51"/>
                  </a:cubicBezTo>
                  <a:cubicBezTo>
                    <a:pt x="40" y="52"/>
                    <a:pt x="43" y="53"/>
                    <a:pt x="47" y="53"/>
                  </a:cubicBezTo>
                  <a:cubicBezTo>
                    <a:pt x="52" y="53"/>
                    <a:pt x="57" y="52"/>
                    <a:pt x="61" y="49"/>
                  </a:cubicBezTo>
                  <a:cubicBezTo>
                    <a:pt x="64" y="52"/>
                    <a:pt x="69" y="54"/>
                    <a:pt x="74" y="54"/>
                  </a:cubicBezTo>
                  <a:cubicBezTo>
                    <a:pt x="85" y="54"/>
                    <a:pt x="94" y="46"/>
                    <a:pt x="94" y="36"/>
                  </a:cubicBezTo>
                  <a:cubicBezTo>
                    <a:pt x="94" y="26"/>
                    <a:pt x="85" y="18"/>
                    <a:pt x="74" y="18"/>
                  </a:cubicBezTo>
                  <a:close/>
                </a:path>
              </a:pathLst>
            </a:custGeom>
            <a:grpFill/>
            <a:ln>
              <a:noFill/>
            </a:ln>
          </p:spPr>
          <p:txBody>
            <a:bodyPr vert="horz" wrap="square" lIns="128580" tIns="64290" rIns="128580" bIns="64290" numCol="1" anchor="t" anchorCtr="0" compatLnSpc="1">
              <a:prstTxWarp prst="textNoShape">
                <a:avLst/>
              </a:prstTxWarp>
            </a:bodyPr>
            <a:lstStyle/>
            <a:p>
              <a:endParaRPr lang="en-US"/>
            </a:p>
          </p:txBody>
        </p:sp>
        <p:sp>
          <p:nvSpPr>
            <p:cNvPr id="88" name="Freeform 376">
              <a:extLst>
                <a:ext uri="{FF2B5EF4-FFF2-40B4-BE49-F238E27FC236}">
                  <a16:creationId xmlns:a16="http://schemas.microsoft.com/office/drawing/2014/main" id="{448E40B0-A817-42A0-A8F0-D8A3F9676A9E}"/>
                </a:ext>
              </a:extLst>
            </p:cNvPr>
            <p:cNvSpPr>
              <a:spLocks/>
            </p:cNvSpPr>
            <p:nvPr/>
          </p:nvSpPr>
          <p:spPr bwMode="auto">
            <a:xfrm>
              <a:off x="7956381" y="4033782"/>
              <a:ext cx="544953" cy="320447"/>
            </a:xfrm>
            <a:custGeom>
              <a:avLst/>
              <a:gdLst>
                <a:gd name="T0" fmla="*/ 74 w 94"/>
                <a:gd name="T1" fmla="*/ 18 h 55"/>
                <a:gd name="T2" fmla="*/ 68 w 94"/>
                <a:gd name="T3" fmla="*/ 19 h 55"/>
                <a:gd name="T4" fmla="*/ 70 w 94"/>
                <a:gd name="T5" fmla="*/ 13 h 55"/>
                <a:gd name="T6" fmla="*/ 48 w 94"/>
                <a:gd name="T7" fmla="*/ 0 h 55"/>
                <a:gd name="T8" fmla="*/ 26 w 94"/>
                <a:gd name="T9" fmla="*/ 13 h 55"/>
                <a:gd name="T10" fmla="*/ 27 w 94"/>
                <a:gd name="T11" fmla="*/ 16 h 55"/>
                <a:gd name="T12" fmla="*/ 22 w 94"/>
                <a:gd name="T13" fmla="*/ 16 h 55"/>
                <a:gd name="T14" fmla="*/ 0 w 94"/>
                <a:gd name="T15" fmla="*/ 35 h 55"/>
                <a:gd name="T16" fmla="*/ 22 w 94"/>
                <a:gd name="T17" fmla="*/ 55 h 55"/>
                <a:gd name="T18" fmla="*/ 36 w 94"/>
                <a:gd name="T19" fmla="*/ 51 h 55"/>
                <a:gd name="T20" fmla="*/ 47 w 94"/>
                <a:gd name="T21" fmla="*/ 53 h 55"/>
                <a:gd name="T22" fmla="*/ 60 w 94"/>
                <a:gd name="T23" fmla="*/ 49 h 55"/>
                <a:gd name="T24" fmla="*/ 74 w 94"/>
                <a:gd name="T25" fmla="*/ 54 h 55"/>
                <a:gd name="T26" fmla="*/ 94 w 94"/>
                <a:gd name="T27" fmla="*/ 36 h 55"/>
                <a:gd name="T28" fmla="*/ 74 w 94"/>
                <a:gd name="T29" fmla="*/ 1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5">
                  <a:moveTo>
                    <a:pt x="74" y="18"/>
                  </a:moveTo>
                  <a:cubicBezTo>
                    <a:pt x="72" y="18"/>
                    <a:pt x="70" y="18"/>
                    <a:pt x="68" y="19"/>
                  </a:cubicBezTo>
                  <a:cubicBezTo>
                    <a:pt x="69" y="17"/>
                    <a:pt x="70" y="15"/>
                    <a:pt x="70" y="13"/>
                  </a:cubicBezTo>
                  <a:cubicBezTo>
                    <a:pt x="70" y="6"/>
                    <a:pt x="60" y="0"/>
                    <a:pt x="48" y="0"/>
                  </a:cubicBezTo>
                  <a:cubicBezTo>
                    <a:pt x="36" y="0"/>
                    <a:pt x="26" y="6"/>
                    <a:pt x="26" y="13"/>
                  </a:cubicBezTo>
                  <a:cubicBezTo>
                    <a:pt x="26" y="14"/>
                    <a:pt x="27" y="15"/>
                    <a:pt x="27" y="16"/>
                  </a:cubicBezTo>
                  <a:cubicBezTo>
                    <a:pt x="25" y="16"/>
                    <a:pt x="24" y="16"/>
                    <a:pt x="22" y="16"/>
                  </a:cubicBezTo>
                  <a:cubicBezTo>
                    <a:pt x="10" y="16"/>
                    <a:pt x="0" y="24"/>
                    <a:pt x="0" y="35"/>
                  </a:cubicBezTo>
                  <a:cubicBezTo>
                    <a:pt x="0" y="46"/>
                    <a:pt x="10" y="55"/>
                    <a:pt x="22" y="55"/>
                  </a:cubicBezTo>
                  <a:cubicBezTo>
                    <a:pt x="28" y="55"/>
                    <a:pt x="32" y="54"/>
                    <a:pt x="36" y="51"/>
                  </a:cubicBezTo>
                  <a:cubicBezTo>
                    <a:pt x="39" y="52"/>
                    <a:pt x="43" y="53"/>
                    <a:pt x="47" y="53"/>
                  </a:cubicBezTo>
                  <a:cubicBezTo>
                    <a:pt x="52" y="53"/>
                    <a:pt x="57" y="52"/>
                    <a:pt x="60" y="49"/>
                  </a:cubicBezTo>
                  <a:cubicBezTo>
                    <a:pt x="64" y="52"/>
                    <a:pt x="69" y="54"/>
                    <a:pt x="74" y="54"/>
                  </a:cubicBezTo>
                  <a:cubicBezTo>
                    <a:pt x="85" y="54"/>
                    <a:pt x="94" y="46"/>
                    <a:pt x="94" y="36"/>
                  </a:cubicBezTo>
                  <a:cubicBezTo>
                    <a:pt x="94" y="26"/>
                    <a:pt x="85" y="18"/>
                    <a:pt x="74" y="18"/>
                  </a:cubicBezTo>
                  <a:close/>
                </a:path>
              </a:pathLst>
            </a:custGeom>
            <a:grpFill/>
            <a:ln>
              <a:noFill/>
            </a:ln>
          </p:spPr>
          <p:txBody>
            <a:bodyPr vert="horz" wrap="square" lIns="128580" tIns="64290" rIns="128580" bIns="64290" numCol="1" anchor="t" anchorCtr="0" compatLnSpc="1">
              <a:prstTxWarp prst="textNoShape">
                <a:avLst/>
              </a:prstTxWarp>
            </a:bodyPr>
            <a:lstStyle/>
            <a:p>
              <a:endParaRPr lang="en-US"/>
            </a:p>
          </p:txBody>
        </p:sp>
        <p:sp>
          <p:nvSpPr>
            <p:cNvPr id="89" name="Freeform 382">
              <a:extLst>
                <a:ext uri="{FF2B5EF4-FFF2-40B4-BE49-F238E27FC236}">
                  <a16:creationId xmlns:a16="http://schemas.microsoft.com/office/drawing/2014/main" id="{0E7512FE-4854-4A95-945B-C105AAEE54FE}"/>
                </a:ext>
              </a:extLst>
            </p:cNvPr>
            <p:cNvSpPr>
              <a:spLocks/>
            </p:cNvSpPr>
            <p:nvPr/>
          </p:nvSpPr>
          <p:spPr bwMode="auto">
            <a:xfrm>
              <a:off x="10113106" y="4033782"/>
              <a:ext cx="539197" cy="320447"/>
            </a:xfrm>
            <a:custGeom>
              <a:avLst/>
              <a:gdLst>
                <a:gd name="T0" fmla="*/ 73 w 93"/>
                <a:gd name="T1" fmla="*/ 18 h 55"/>
                <a:gd name="T2" fmla="*/ 67 w 93"/>
                <a:gd name="T3" fmla="*/ 19 h 55"/>
                <a:gd name="T4" fmla="*/ 69 w 93"/>
                <a:gd name="T5" fmla="*/ 13 h 55"/>
                <a:gd name="T6" fmla="*/ 48 w 93"/>
                <a:gd name="T7" fmla="*/ 0 h 55"/>
                <a:gd name="T8" fmla="*/ 26 w 93"/>
                <a:gd name="T9" fmla="*/ 13 h 55"/>
                <a:gd name="T10" fmla="*/ 26 w 93"/>
                <a:gd name="T11" fmla="*/ 16 h 55"/>
                <a:gd name="T12" fmla="*/ 22 w 93"/>
                <a:gd name="T13" fmla="*/ 16 h 55"/>
                <a:gd name="T14" fmla="*/ 0 w 93"/>
                <a:gd name="T15" fmla="*/ 35 h 55"/>
                <a:gd name="T16" fmla="*/ 22 w 93"/>
                <a:gd name="T17" fmla="*/ 55 h 55"/>
                <a:gd name="T18" fmla="*/ 36 w 93"/>
                <a:gd name="T19" fmla="*/ 51 h 55"/>
                <a:gd name="T20" fmla="*/ 46 w 93"/>
                <a:gd name="T21" fmla="*/ 53 h 55"/>
                <a:gd name="T22" fmla="*/ 60 w 93"/>
                <a:gd name="T23" fmla="*/ 49 h 55"/>
                <a:gd name="T24" fmla="*/ 73 w 93"/>
                <a:gd name="T25" fmla="*/ 54 h 55"/>
                <a:gd name="T26" fmla="*/ 93 w 93"/>
                <a:gd name="T27" fmla="*/ 36 h 55"/>
                <a:gd name="T28" fmla="*/ 73 w 93"/>
                <a:gd name="T29" fmla="*/ 1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 h="55">
                  <a:moveTo>
                    <a:pt x="73" y="18"/>
                  </a:moveTo>
                  <a:cubicBezTo>
                    <a:pt x="71" y="18"/>
                    <a:pt x="69" y="18"/>
                    <a:pt x="67" y="19"/>
                  </a:cubicBezTo>
                  <a:cubicBezTo>
                    <a:pt x="69" y="17"/>
                    <a:pt x="69" y="15"/>
                    <a:pt x="69" y="13"/>
                  </a:cubicBezTo>
                  <a:cubicBezTo>
                    <a:pt x="69" y="6"/>
                    <a:pt x="60" y="0"/>
                    <a:pt x="48" y="0"/>
                  </a:cubicBezTo>
                  <a:cubicBezTo>
                    <a:pt x="36" y="0"/>
                    <a:pt x="26" y="6"/>
                    <a:pt x="26" y="13"/>
                  </a:cubicBezTo>
                  <a:cubicBezTo>
                    <a:pt x="26" y="14"/>
                    <a:pt x="26" y="15"/>
                    <a:pt x="26" y="16"/>
                  </a:cubicBezTo>
                  <a:cubicBezTo>
                    <a:pt x="25" y="16"/>
                    <a:pt x="23" y="16"/>
                    <a:pt x="22" y="16"/>
                  </a:cubicBezTo>
                  <a:cubicBezTo>
                    <a:pt x="10" y="16"/>
                    <a:pt x="0" y="24"/>
                    <a:pt x="0" y="35"/>
                  </a:cubicBezTo>
                  <a:cubicBezTo>
                    <a:pt x="0" y="46"/>
                    <a:pt x="10" y="55"/>
                    <a:pt x="22" y="55"/>
                  </a:cubicBezTo>
                  <a:cubicBezTo>
                    <a:pt x="27" y="55"/>
                    <a:pt x="32" y="54"/>
                    <a:pt x="36" y="51"/>
                  </a:cubicBezTo>
                  <a:cubicBezTo>
                    <a:pt x="39" y="52"/>
                    <a:pt x="42" y="53"/>
                    <a:pt x="46" y="53"/>
                  </a:cubicBezTo>
                  <a:cubicBezTo>
                    <a:pt x="51" y="53"/>
                    <a:pt x="56" y="52"/>
                    <a:pt x="60" y="49"/>
                  </a:cubicBezTo>
                  <a:cubicBezTo>
                    <a:pt x="63" y="52"/>
                    <a:pt x="68" y="54"/>
                    <a:pt x="73" y="54"/>
                  </a:cubicBezTo>
                  <a:cubicBezTo>
                    <a:pt x="84" y="54"/>
                    <a:pt x="93" y="46"/>
                    <a:pt x="93" y="36"/>
                  </a:cubicBezTo>
                  <a:cubicBezTo>
                    <a:pt x="93" y="26"/>
                    <a:pt x="84" y="18"/>
                    <a:pt x="73" y="18"/>
                  </a:cubicBezTo>
                  <a:close/>
                </a:path>
              </a:pathLst>
            </a:custGeom>
            <a:grpFill/>
            <a:ln>
              <a:noFill/>
            </a:ln>
          </p:spPr>
          <p:txBody>
            <a:bodyPr vert="horz" wrap="square" lIns="128580" tIns="64290" rIns="128580" bIns="64290" numCol="1" anchor="t" anchorCtr="0" compatLnSpc="1">
              <a:prstTxWarp prst="textNoShape">
                <a:avLst/>
              </a:prstTxWarp>
            </a:bodyPr>
            <a:lstStyle/>
            <a:p>
              <a:endParaRPr lang="en-US"/>
            </a:p>
          </p:txBody>
        </p:sp>
        <p:sp>
          <p:nvSpPr>
            <p:cNvPr id="90" name="Rectangle 72">
              <a:extLst>
                <a:ext uri="{FF2B5EF4-FFF2-40B4-BE49-F238E27FC236}">
                  <a16:creationId xmlns:a16="http://schemas.microsoft.com/office/drawing/2014/main" id="{3F536D66-7E15-4195-A76B-DFE10B404B8A}"/>
                </a:ext>
              </a:extLst>
            </p:cNvPr>
            <p:cNvSpPr/>
            <p:nvPr/>
          </p:nvSpPr>
          <p:spPr>
            <a:xfrm>
              <a:off x="0" y="4241733"/>
              <a:ext cx="12192000" cy="26162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1" name="Group 30">
            <a:extLst>
              <a:ext uri="{FF2B5EF4-FFF2-40B4-BE49-F238E27FC236}">
                <a16:creationId xmlns:a16="http://schemas.microsoft.com/office/drawing/2014/main" id="{9FFC6498-09BB-4F44-A8AE-DA062A98F305}"/>
              </a:ext>
            </a:extLst>
          </p:cNvPr>
          <p:cNvGrpSpPr/>
          <p:nvPr/>
        </p:nvGrpSpPr>
        <p:grpSpPr>
          <a:xfrm>
            <a:off x="5905344" y="2520012"/>
            <a:ext cx="910778" cy="909105"/>
            <a:chOff x="5599113" y="2389476"/>
            <a:chExt cx="863600" cy="862013"/>
          </a:xfrm>
        </p:grpSpPr>
        <p:sp>
          <p:nvSpPr>
            <p:cNvPr id="92" name="Freeform 5">
              <a:extLst>
                <a:ext uri="{FF2B5EF4-FFF2-40B4-BE49-F238E27FC236}">
                  <a16:creationId xmlns:a16="http://schemas.microsoft.com/office/drawing/2014/main" id="{2259E205-7FF3-45D9-A418-CA1318675D31}"/>
                </a:ext>
              </a:extLst>
            </p:cNvPr>
            <p:cNvSpPr>
              <a:spLocks/>
            </p:cNvSpPr>
            <p:nvPr/>
          </p:nvSpPr>
          <p:spPr bwMode="auto">
            <a:xfrm>
              <a:off x="5740400" y="2489488"/>
              <a:ext cx="658813" cy="668338"/>
            </a:xfrm>
            <a:custGeom>
              <a:avLst/>
              <a:gdLst>
                <a:gd name="T0" fmla="*/ 158 w 310"/>
                <a:gd name="T1" fmla="*/ 0 h 315"/>
                <a:gd name="T2" fmla="*/ 248 w 310"/>
                <a:gd name="T3" fmla="*/ 45 h 315"/>
                <a:gd name="T4" fmla="*/ 248 w 310"/>
                <a:gd name="T5" fmla="*/ 269 h 315"/>
                <a:gd name="T6" fmla="*/ 148 w 310"/>
                <a:gd name="T7" fmla="*/ 315 h 315"/>
                <a:gd name="T8" fmla="*/ 158 w 310"/>
                <a:gd name="T9" fmla="*/ 0 h 315"/>
              </a:gdLst>
              <a:ahLst/>
              <a:cxnLst>
                <a:cxn ang="0">
                  <a:pos x="T0" y="T1"/>
                </a:cxn>
                <a:cxn ang="0">
                  <a:pos x="T2" y="T3"/>
                </a:cxn>
                <a:cxn ang="0">
                  <a:pos x="T4" y="T5"/>
                </a:cxn>
                <a:cxn ang="0">
                  <a:pos x="T6" y="T7"/>
                </a:cxn>
                <a:cxn ang="0">
                  <a:pos x="T8" y="T9"/>
                </a:cxn>
              </a:cxnLst>
              <a:rect l="0" t="0" r="r" b="b"/>
              <a:pathLst>
                <a:path w="310" h="315">
                  <a:moveTo>
                    <a:pt x="158" y="0"/>
                  </a:moveTo>
                  <a:cubicBezTo>
                    <a:pt x="191" y="5"/>
                    <a:pt x="222" y="20"/>
                    <a:pt x="248" y="45"/>
                  </a:cubicBezTo>
                  <a:cubicBezTo>
                    <a:pt x="310" y="107"/>
                    <a:pt x="310" y="207"/>
                    <a:pt x="248" y="269"/>
                  </a:cubicBezTo>
                  <a:cubicBezTo>
                    <a:pt x="220" y="297"/>
                    <a:pt x="184" y="313"/>
                    <a:pt x="148" y="315"/>
                  </a:cubicBezTo>
                  <a:cubicBezTo>
                    <a:pt x="0" y="161"/>
                    <a:pt x="143" y="15"/>
                    <a:pt x="158" y="0"/>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93" name="Freeform 6">
              <a:extLst>
                <a:ext uri="{FF2B5EF4-FFF2-40B4-BE49-F238E27FC236}">
                  <a16:creationId xmlns:a16="http://schemas.microsoft.com/office/drawing/2014/main" id="{DEC835A4-68EF-4FF5-884F-ACA8F6109D07}"/>
                </a:ext>
              </a:extLst>
            </p:cNvPr>
            <p:cNvSpPr>
              <a:spLocks/>
            </p:cNvSpPr>
            <p:nvPr/>
          </p:nvSpPr>
          <p:spPr bwMode="auto">
            <a:xfrm>
              <a:off x="5657850" y="2473613"/>
              <a:ext cx="419100" cy="692150"/>
            </a:xfrm>
            <a:custGeom>
              <a:avLst/>
              <a:gdLst>
                <a:gd name="T0" fmla="*/ 62 w 197"/>
                <a:gd name="T1" fmla="*/ 52 h 326"/>
                <a:gd name="T2" fmla="*/ 197 w 197"/>
                <a:gd name="T3" fmla="*/ 7 h 326"/>
                <a:gd name="T4" fmla="*/ 187 w 197"/>
                <a:gd name="T5" fmla="*/ 322 h 326"/>
                <a:gd name="T6" fmla="*/ 62 w 197"/>
                <a:gd name="T7" fmla="*/ 276 h 326"/>
                <a:gd name="T8" fmla="*/ 62 w 197"/>
                <a:gd name="T9" fmla="*/ 52 h 326"/>
              </a:gdLst>
              <a:ahLst/>
              <a:cxnLst>
                <a:cxn ang="0">
                  <a:pos x="T0" y="T1"/>
                </a:cxn>
                <a:cxn ang="0">
                  <a:pos x="T2" y="T3"/>
                </a:cxn>
                <a:cxn ang="0">
                  <a:pos x="T4" y="T5"/>
                </a:cxn>
                <a:cxn ang="0">
                  <a:pos x="T6" y="T7"/>
                </a:cxn>
                <a:cxn ang="0">
                  <a:pos x="T8" y="T9"/>
                </a:cxn>
              </a:cxnLst>
              <a:rect l="0" t="0" r="r" b="b"/>
              <a:pathLst>
                <a:path w="197" h="326">
                  <a:moveTo>
                    <a:pt x="62" y="52"/>
                  </a:moveTo>
                  <a:cubicBezTo>
                    <a:pt x="99" y="15"/>
                    <a:pt x="149" y="0"/>
                    <a:pt x="197" y="7"/>
                  </a:cubicBezTo>
                  <a:cubicBezTo>
                    <a:pt x="182" y="22"/>
                    <a:pt x="39" y="168"/>
                    <a:pt x="187" y="322"/>
                  </a:cubicBezTo>
                  <a:cubicBezTo>
                    <a:pt x="142" y="326"/>
                    <a:pt x="96" y="311"/>
                    <a:pt x="62" y="276"/>
                  </a:cubicBezTo>
                  <a:cubicBezTo>
                    <a:pt x="0" y="214"/>
                    <a:pt x="0" y="114"/>
                    <a:pt x="62" y="52"/>
                  </a:cubicBezTo>
                  <a:close/>
                </a:path>
              </a:pathLst>
            </a:custGeom>
            <a:solidFill>
              <a:schemeClr val="accent3">
                <a:lumMod val="60000"/>
                <a:lumOff val="40000"/>
              </a:schemeClr>
            </a:solidFill>
            <a:ln>
              <a:noFill/>
            </a:ln>
          </p:spPr>
          <p:txBody>
            <a:bodyPr vert="horz" wrap="square" lIns="128580" tIns="64290" rIns="128580" bIns="64290" numCol="1" anchor="t" anchorCtr="0" compatLnSpc="1">
              <a:prstTxWarp prst="textNoShape">
                <a:avLst/>
              </a:prstTxWarp>
            </a:bodyPr>
            <a:lstStyle/>
            <a:p>
              <a:endParaRPr lang="en-US"/>
            </a:p>
          </p:txBody>
        </p:sp>
        <p:sp>
          <p:nvSpPr>
            <p:cNvPr id="94" name="Freeform 7">
              <a:extLst>
                <a:ext uri="{FF2B5EF4-FFF2-40B4-BE49-F238E27FC236}">
                  <a16:creationId xmlns:a16="http://schemas.microsoft.com/office/drawing/2014/main" id="{D5F12DA5-68EB-42BF-AB4F-C4E475A630BA}"/>
                </a:ext>
              </a:extLst>
            </p:cNvPr>
            <p:cNvSpPr>
              <a:spLocks/>
            </p:cNvSpPr>
            <p:nvPr/>
          </p:nvSpPr>
          <p:spPr bwMode="auto">
            <a:xfrm>
              <a:off x="6224588" y="2514888"/>
              <a:ext cx="111125" cy="112713"/>
            </a:xfrm>
            <a:custGeom>
              <a:avLst/>
              <a:gdLst>
                <a:gd name="T0" fmla="*/ 25 w 52"/>
                <a:gd name="T1" fmla="*/ 28 h 53"/>
                <a:gd name="T2" fmla="*/ 44 w 52"/>
                <a:gd name="T3" fmla="*/ 53 h 53"/>
                <a:gd name="T4" fmla="*/ 52 w 52"/>
                <a:gd name="T5" fmla="*/ 0 h 53"/>
                <a:gd name="T6" fmla="*/ 0 w 52"/>
                <a:gd name="T7" fmla="*/ 8 h 53"/>
                <a:gd name="T8" fmla="*/ 25 w 52"/>
                <a:gd name="T9" fmla="*/ 28 h 53"/>
              </a:gdLst>
              <a:ahLst/>
              <a:cxnLst>
                <a:cxn ang="0">
                  <a:pos x="T0" y="T1"/>
                </a:cxn>
                <a:cxn ang="0">
                  <a:pos x="T2" y="T3"/>
                </a:cxn>
                <a:cxn ang="0">
                  <a:pos x="T4" y="T5"/>
                </a:cxn>
                <a:cxn ang="0">
                  <a:pos x="T6" y="T7"/>
                </a:cxn>
                <a:cxn ang="0">
                  <a:pos x="T8" y="T9"/>
                </a:cxn>
              </a:cxnLst>
              <a:rect l="0" t="0" r="r" b="b"/>
              <a:pathLst>
                <a:path w="52" h="53">
                  <a:moveTo>
                    <a:pt x="25" y="28"/>
                  </a:moveTo>
                  <a:cubicBezTo>
                    <a:pt x="33" y="36"/>
                    <a:pt x="44" y="53"/>
                    <a:pt x="44" y="53"/>
                  </a:cubicBezTo>
                  <a:cubicBezTo>
                    <a:pt x="52" y="0"/>
                    <a:pt x="52" y="0"/>
                    <a:pt x="52" y="0"/>
                  </a:cubicBezTo>
                  <a:cubicBezTo>
                    <a:pt x="0" y="8"/>
                    <a:pt x="0" y="8"/>
                    <a:pt x="0" y="8"/>
                  </a:cubicBezTo>
                  <a:cubicBezTo>
                    <a:pt x="0" y="8"/>
                    <a:pt x="16" y="20"/>
                    <a:pt x="25" y="28"/>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95" name="Freeform 8">
              <a:extLst>
                <a:ext uri="{FF2B5EF4-FFF2-40B4-BE49-F238E27FC236}">
                  <a16:creationId xmlns:a16="http://schemas.microsoft.com/office/drawing/2014/main" id="{4B2778F8-9D65-4447-8D6F-0DD86F9A4512}"/>
                </a:ext>
              </a:extLst>
            </p:cNvPr>
            <p:cNvSpPr>
              <a:spLocks/>
            </p:cNvSpPr>
            <p:nvPr/>
          </p:nvSpPr>
          <p:spPr bwMode="auto">
            <a:xfrm>
              <a:off x="6089650" y="2416463"/>
              <a:ext cx="125413" cy="107950"/>
            </a:xfrm>
            <a:custGeom>
              <a:avLst/>
              <a:gdLst>
                <a:gd name="T0" fmla="*/ 31 w 59"/>
                <a:gd name="T1" fmla="*/ 37 h 51"/>
                <a:gd name="T2" fmla="*/ 59 w 59"/>
                <a:gd name="T3" fmla="*/ 51 h 51"/>
                <a:gd name="T4" fmla="*/ 45 w 59"/>
                <a:gd name="T5" fmla="*/ 0 h 51"/>
                <a:gd name="T6" fmla="*/ 0 w 59"/>
                <a:gd name="T7" fmla="*/ 29 h 51"/>
                <a:gd name="T8" fmla="*/ 31 w 59"/>
                <a:gd name="T9" fmla="*/ 37 h 51"/>
              </a:gdLst>
              <a:ahLst/>
              <a:cxnLst>
                <a:cxn ang="0">
                  <a:pos x="T0" y="T1"/>
                </a:cxn>
                <a:cxn ang="0">
                  <a:pos x="T2" y="T3"/>
                </a:cxn>
                <a:cxn ang="0">
                  <a:pos x="T4" y="T5"/>
                </a:cxn>
                <a:cxn ang="0">
                  <a:pos x="T6" y="T7"/>
                </a:cxn>
                <a:cxn ang="0">
                  <a:pos x="T8" y="T9"/>
                </a:cxn>
              </a:cxnLst>
              <a:rect l="0" t="0" r="r" b="b"/>
              <a:pathLst>
                <a:path w="59" h="51">
                  <a:moveTo>
                    <a:pt x="31" y="37"/>
                  </a:moveTo>
                  <a:cubicBezTo>
                    <a:pt x="42" y="41"/>
                    <a:pt x="59" y="51"/>
                    <a:pt x="59" y="51"/>
                  </a:cubicBezTo>
                  <a:cubicBezTo>
                    <a:pt x="45" y="0"/>
                    <a:pt x="45" y="0"/>
                    <a:pt x="45" y="0"/>
                  </a:cubicBezTo>
                  <a:cubicBezTo>
                    <a:pt x="0" y="29"/>
                    <a:pt x="0" y="29"/>
                    <a:pt x="0" y="29"/>
                  </a:cubicBezTo>
                  <a:cubicBezTo>
                    <a:pt x="0" y="29"/>
                    <a:pt x="20" y="32"/>
                    <a:pt x="31" y="37"/>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96" name="Freeform 9">
              <a:extLst>
                <a:ext uri="{FF2B5EF4-FFF2-40B4-BE49-F238E27FC236}">
                  <a16:creationId xmlns:a16="http://schemas.microsoft.com/office/drawing/2014/main" id="{E2D07F06-D32B-4B46-BC12-B7BED442448B}"/>
                </a:ext>
              </a:extLst>
            </p:cNvPr>
            <p:cNvSpPr>
              <a:spLocks/>
            </p:cNvSpPr>
            <p:nvPr/>
          </p:nvSpPr>
          <p:spPr bwMode="auto">
            <a:xfrm>
              <a:off x="5945188" y="2389476"/>
              <a:ext cx="131763" cy="93663"/>
            </a:xfrm>
            <a:custGeom>
              <a:avLst/>
              <a:gdLst>
                <a:gd name="T0" fmla="*/ 31 w 62"/>
                <a:gd name="T1" fmla="*/ 39 h 44"/>
                <a:gd name="T2" fmla="*/ 62 w 62"/>
                <a:gd name="T3" fmla="*/ 41 h 44"/>
                <a:gd name="T4" fmla="*/ 29 w 62"/>
                <a:gd name="T5" fmla="*/ 0 h 44"/>
                <a:gd name="T6" fmla="*/ 0 w 62"/>
                <a:gd name="T7" fmla="*/ 44 h 44"/>
                <a:gd name="T8" fmla="*/ 31 w 62"/>
                <a:gd name="T9" fmla="*/ 39 h 44"/>
              </a:gdLst>
              <a:ahLst/>
              <a:cxnLst>
                <a:cxn ang="0">
                  <a:pos x="T0" y="T1"/>
                </a:cxn>
                <a:cxn ang="0">
                  <a:pos x="T2" y="T3"/>
                </a:cxn>
                <a:cxn ang="0">
                  <a:pos x="T4" y="T5"/>
                </a:cxn>
                <a:cxn ang="0">
                  <a:pos x="T6" y="T7"/>
                </a:cxn>
                <a:cxn ang="0">
                  <a:pos x="T8" y="T9"/>
                </a:cxn>
              </a:cxnLst>
              <a:rect l="0" t="0" r="r" b="b"/>
              <a:pathLst>
                <a:path w="62" h="44">
                  <a:moveTo>
                    <a:pt x="31" y="39"/>
                  </a:moveTo>
                  <a:cubicBezTo>
                    <a:pt x="43" y="38"/>
                    <a:pt x="62" y="41"/>
                    <a:pt x="62" y="41"/>
                  </a:cubicBezTo>
                  <a:cubicBezTo>
                    <a:pt x="29" y="0"/>
                    <a:pt x="29" y="0"/>
                    <a:pt x="29" y="0"/>
                  </a:cubicBezTo>
                  <a:cubicBezTo>
                    <a:pt x="0" y="44"/>
                    <a:pt x="0" y="44"/>
                    <a:pt x="0" y="44"/>
                  </a:cubicBezTo>
                  <a:cubicBezTo>
                    <a:pt x="0" y="44"/>
                    <a:pt x="19" y="39"/>
                    <a:pt x="31" y="39"/>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97" name="Freeform 10">
              <a:extLst>
                <a:ext uri="{FF2B5EF4-FFF2-40B4-BE49-F238E27FC236}">
                  <a16:creationId xmlns:a16="http://schemas.microsoft.com/office/drawing/2014/main" id="{476A7DFC-0A5B-44EF-91F3-432FAFE11518}"/>
                </a:ext>
              </a:extLst>
            </p:cNvPr>
            <p:cNvSpPr>
              <a:spLocks/>
            </p:cNvSpPr>
            <p:nvPr/>
          </p:nvSpPr>
          <p:spPr bwMode="auto">
            <a:xfrm>
              <a:off x="5813425" y="2435513"/>
              <a:ext cx="119063" cy="111125"/>
            </a:xfrm>
            <a:custGeom>
              <a:avLst/>
              <a:gdLst>
                <a:gd name="T0" fmla="*/ 26 w 56"/>
                <a:gd name="T1" fmla="*/ 35 h 52"/>
                <a:gd name="T2" fmla="*/ 56 w 56"/>
                <a:gd name="T3" fmla="*/ 23 h 52"/>
                <a:gd name="T4" fmla="*/ 9 w 56"/>
                <a:gd name="T5" fmla="*/ 0 h 52"/>
                <a:gd name="T6" fmla="*/ 0 w 56"/>
                <a:gd name="T7" fmla="*/ 52 h 52"/>
                <a:gd name="T8" fmla="*/ 26 w 56"/>
                <a:gd name="T9" fmla="*/ 35 h 52"/>
              </a:gdLst>
              <a:ahLst/>
              <a:cxnLst>
                <a:cxn ang="0">
                  <a:pos x="T0" y="T1"/>
                </a:cxn>
                <a:cxn ang="0">
                  <a:pos x="T2" y="T3"/>
                </a:cxn>
                <a:cxn ang="0">
                  <a:pos x="T4" y="T5"/>
                </a:cxn>
                <a:cxn ang="0">
                  <a:pos x="T6" y="T7"/>
                </a:cxn>
                <a:cxn ang="0">
                  <a:pos x="T8" y="T9"/>
                </a:cxn>
              </a:cxnLst>
              <a:rect l="0" t="0" r="r" b="b"/>
              <a:pathLst>
                <a:path w="56" h="52">
                  <a:moveTo>
                    <a:pt x="26" y="35"/>
                  </a:moveTo>
                  <a:cubicBezTo>
                    <a:pt x="37" y="29"/>
                    <a:pt x="56" y="23"/>
                    <a:pt x="56" y="23"/>
                  </a:cubicBezTo>
                  <a:cubicBezTo>
                    <a:pt x="9" y="0"/>
                    <a:pt x="9" y="0"/>
                    <a:pt x="9" y="0"/>
                  </a:cubicBezTo>
                  <a:cubicBezTo>
                    <a:pt x="0" y="52"/>
                    <a:pt x="0" y="52"/>
                    <a:pt x="0" y="52"/>
                  </a:cubicBezTo>
                  <a:cubicBezTo>
                    <a:pt x="0" y="52"/>
                    <a:pt x="16" y="40"/>
                    <a:pt x="26" y="35"/>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98" name="Freeform 11">
              <a:extLst>
                <a:ext uri="{FF2B5EF4-FFF2-40B4-BE49-F238E27FC236}">
                  <a16:creationId xmlns:a16="http://schemas.microsoft.com/office/drawing/2014/main" id="{B81D6AE4-233A-4419-B8FC-6C3489C7C901}"/>
                </a:ext>
              </a:extLst>
            </p:cNvPr>
            <p:cNvSpPr>
              <a:spLocks/>
            </p:cNvSpPr>
            <p:nvPr/>
          </p:nvSpPr>
          <p:spPr bwMode="auto">
            <a:xfrm>
              <a:off x="5689600" y="2548226"/>
              <a:ext cx="112713" cy="107950"/>
            </a:xfrm>
            <a:custGeom>
              <a:avLst/>
              <a:gdLst>
                <a:gd name="T0" fmla="*/ 31 w 53"/>
                <a:gd name="T1" fmla="*/ 25 h 51"/>
                <a:gd name="T2" fmla="*/ 53 w 53"/>
                <a:gd name="T3" fmla="*/ 3 h 51"/>
                <a:gd name="T4" fmla="*/ 0 w 53"/>
                <a:gd name="T5" fmla="*/ 0 h 51"/>
                <a:gd name="T6" fmla="*/ 14 w 53"/>
                <a:gd name="T7" fmla="*/ 51 h 51"/>
                <a:gd name="T8" fmla="*/ 31 w 53"/>
                <a:gd name="T9" fmla="*/ 25 h 51"/>
              </a:gdLst>
              <a:ahLst/>
              <a:cxnLst>
                <a:cxn ang="0">
                  <a:pos x="T0" y="T1"/>
                </a:cxn>
                <a:cxn ang="0">
                  <a:pos x="T2" y="T3"/>
                </a:cxn>
                <a:cxn ang="0">
                  <a:pos x="T4" y="T5"/>
                </a:cxn>
                <a:cxn ang="0">
                  <a:pos x="T6" y="T7"/>
                </a:cxn>
                <a:cxn ang="0">
                  <a:pos x="T8" y="T9"/>
                </a:cxn>
              </a:cxnLst>
              <a:rect l="0" t="0" r="r" b="b"/>
              <a:pathLst>
                <a:path w="53" h="51">
                  <a:moveTo>
                    <a:pt x="31" y="25"/>
                  </a:moveTo>
                  <a:cubicBezTo>
                    <a:pt x="38" y="16"/>
                    <a:pt x="53" y="3"/>
                    <a:pt x="53" y="3"/>
                  </a:cubicBezTo>
                  <a:cubicBezTo>
                    <a:pt x="0" y="0"/>
                    <a:pt x="0" y="0"/>
                    <a:pt x="0" y="0"/>
                  </a:cubicBezTo>
                  <a:cubicBezTo>
                    <a:pt x="14" y="51"/>
                    <a:pt x="14" y="51"/>
                    <a:pt x="14" y="51"/>
                  </a:cubicBezTo>
                  <a:cubicBezTo>
                    <a:pt x="14" y="51"/>
                    <a:pt x="23" y="34"/>
                    <a:pt x="31" y="25"/>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99" name="Freeform 12">
              <a:extLst>
                <a:ext uri="{FF2B5EF4-FFF2-40B4-BE49-F238E27FC236}">
                  <a16:creationId xmlns:a16="http://schemas.microsoft.com/office/drawing/2014/main" id="{E4E078C4-405B-4AF4-A52C-E59E09788A2E}"/>
                </a:ext>
              </a:extLst>
            </p:cNvPr>
            <p:cNvSpPr>
              <a:spLocks/>
            </p:cNvSpPr>
            <p:nvPr/>
          </p:nvSpPr>
          <p:spPr bwMode="auto">
            <a:xfrm>
              <a:off x="5608638" y="2668876"/>
              <a:ext cx="104775" cy="128588"/>
            </a:xfrm>
            <a:custGeom>
              <a:avLst/>
              <a:gdLst>
                <a:gd name="T0" fmla="*/ 37 w 49"/>
                <a:gd name="T1" fmla="*/ 29 h 60"/>
                <a:gd name="T2" fmla="*/ 49 w 49"/>
                <a:gd name="T3" fmla="*/ 0 h 60"/>
                <a:gd name="T4" fmla="*/ 0 w 49"/>
                <a:gd name="T5" fmla="*/ 19 h 60"/>
                <a:gd name="T6" fmla="*/ 33 w 49"/>
                <a:gd name="T7" fmla="*/ 60 h 60"/>
                <a:gd name="T8" fmla="*/ 37 w 49"/>
                <a:gd name="T9" fmla="*/ 29 h 60"/>
              </a:gdLst>
              <a:ahLst/>
              <a:cxnLst>
                <a:cxn ang="0">
                  <a:pos x="T0" y="T1"/>
                </a:cxn>
                <a:cxn ang="0">
                  <a:pos x="T2" y="T3"/>
                </a:cxn>
                <a:cxn ang="0">
                  <a:pos x="T4" y="T5"/>
                </a:cxn>
                <a:cxn ang="0">
                  <a:pos x="T6" y="T7"/>
                </a:cxn>
                <a:cxn ang="0">
                  <a:pos x="T8" y="T9"/>
                </a:cxn>
              </a:cxnLst>
              <a:rect l="0" t="0" r="r" b="b"/>
              <a:pathLst>
                <a:path w="49" h="60">
                  <a:moveTo>
                    <a:pt x="37" y="29"/>
                  </a:moveTo>
                  <a:cubicBezTo>
                    <a:pt x="41" y="18"/>
                    <a:pt x="49" y="0"/>
                    <a:pt x="49" y="0"/>
                  </a:cubicBezTo>
                  <a:cubicBezTo>
                    <a:pt x="0" y="19"/>
                    <a:pt x="0" y="19"/>
                    <a:pt x="0" y="19"/>
                  </a:cubicBezTo>
                  <a:cubicBezTo>
                    <a:pt x="33" y="60"/>
                    <a:pt x="33" y="60"/>
                    <a:pt x="33" y="60"/>
                  </a:cubicBezTo>
                  <a:cubicBezTo>
                    <a:pt x="33" y="60"/>
                    <a:pt x="34" y="41"/>
                    <a:pt x="37" y="29"/>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100" name="Freeform 13">
              <a:extLst>
                <a:ext uri="{FF2B5EF4-FFF2-40B4-BE49-F238E27FC236}">
                  <a16:creationId xmlns:a16="http://schemas.microsoft.com/office/drawing/2014/main" id="{6C2675E3-B189-4020-9A11-D4E93A18E694}"/>
                </a:ext>
              </a:extLst>
            </p:cNvPr>
            <p:cNvSpPr>
              <a:spLocks/>
            </p:cNvSpPr>
            <p:nvPr/>
          </p:nvSpPr>
          <p:spPr bwMode="auto">
            <a:xfrm>
              <a:off x="5599113" y="2811751"/>
              <a:ext cx="98425" cy="130175"/>
            </a:xfrm>
            <a:custGeom>
              <a:avLst/>
              <a:gdLst>
                <a:gd name="T0" fmla="*/ 39 w 47"/>
                <a:gd name="T1" fmla="*/ 31 h 61"/>
                <a:gd name="T2" fmla="*/ 37 w 47"/>
                <a:gd name="T3" fmla="*/ 0 h 61"/>
                <a:gd name="T4" fmla="*/ 0 w 47"/>
                <a:gd name="T5" fmla="*/ 37 h 61"/>
                <a:gd name="T6" fmla="*/ 47 w 47"/>
                <a:gd name="T7" fmla="*/ 61 h 61"/>
                <a:gd name="T8" fmla="*/ 39 w 47"/>
                <a:gd name="T9" fmla="*/ 31 h 61"/>
              </a:gdLst>
              <a:ahLst/>
              <a:cxnLst>
                <a:cxn ang="0">
                  <a:pos x="T0" y="T1"/>
                </a:cxn>
                <a:cxn ang="0">
                  <a:pos x="T2" y="T3"/>
                </a:cxn>
                <a:cxn ang="0">
                  <a:pos x="T4" y="T5"/>
                </a:cxn>
                <a:cxn ang="0">
                  <a:pos x="T6" y="T7"/>
                </a:cxn>
                <a:cxn ang="0">
                  <a:pos x="T8" y="T9"/>
                </a:cxn>
              </a:cxnLst>
              <a:rect l="0" t="0" r="r" b="b"/>
              <a:pathLst>
                <a:path w="47" h="61">
                  <a:moveTo>
                    <a:pt x="39" y="31"/>
                  </a:moveTo>
                  <a:cubicBezTo>
                    <a:pt x="37" y="19"/>
                    <a:pt x="37" y="0"/>
                    <a:pt x="37" y="0"/>
                  </a:cubicBezTo>
                  <a:cubicBezTo>
                    <a:pt x="0" y="37"/>
                    <a:pt x="0" y="37"/>
                    <a:pt x="0" y="37"/>
                  </a:cubicBezTo>
                  <a:cubicBezTo>
                    <a:pt x="47" y="61"/>
                    <a:pt x="47" y="61"/>
                    <a:pt x="47" y="61"/>
                  </a:cubicBezTo>
                  <a:cubicBezTo>
                    <a:pt x="47" y="61"/>
                    <a:pt x="41" y="43"/>
                    <a:pt x="39" y="31"/>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101" name="Freeform 14">
              <a:extLst>
                <a:ext uri="{FF2B5EF4-FFF2-40B4-BE49-F238E27FC236}">
                  <a16:creationId xmlns:a16="http://schemas.microsoft.com/office/drawing/2014/main" id="{78D3F700-6806-47E3-95EA-FD625ABE41CD}"/>
                </a:ext>
              </a:extLst>
            </p:cNvPr>
            <p:cNvSpPr>
              <a:spLocks/>
            </p:cNvSpPr>
            <p:nvPr/>
          </p:nvSpPr>
          <p:spPr bwMode="auto">
            <a:xfrm>
              <a:off x="5664200" y="2954626"/>
              <a:ext cx="112713" cy="112713"/>
            </a:xfrm>
            <a:custGeom>
              <a:avLst/>
              <a:gdLst>
                <a:gd name="T0" fmla="*/ 33 w 53"/>
                <a:gd name="T1" fmla="*/ 28 h 53"/>
                <a:gd name="T2" fmla="*/ 18 w 53"/>
                <a:gd name="T3" fmla="*/ 0 h 53"/>
                <a:gd name="T4" fmla="*/ 0 w 53"/>
                <a:gd name="T5" fmla="*/ 50 h 53"/>
                <a:gd name="T6" fmla="*/ 53 w 53"/>
                <a:gd name="T7" fmla="*/ 53 h 53"/>
                <a:gd name="T8" fmla="*/ 33 w 53"/>
                <a:gd name="T9" fmla="*/ 28 h 53"/>
              </a:gdLst>
              <a:ahLst/>
              <a:cxnLst>
                <a:cxn ang="0">
                  <a:pos x="T0" y="T1"/>
                </a:cxn>
                <a:cxn ang="0">
                  <a:pos x="T2" y="T3"/>
                </a:cxn>
                <a:cxn ang="0">
                  <a:pos x="T4" y="T5"/>
                </a:cxn>
                <a:cxn ang="0">
                  <a:pos x="T6" y="T7"/>
                </a:cxn>
                <a:cxn ang="0">
                  <a:pos x="T8" y="T9"/>
                </a:cxn>
              </a:cxnLst>
              <a:rect l="0" t="0" r="r" b="b"/>
              <a:pathLst>
                <a:path w="53" h="53">
                  <a:moveTo>
                    <a:pt x="33" y="28"/>
                  </a:moveTo>
                  <a:cubicBezTo>
                    <a:pt x="26" y="18"/>
                    <a:pt x="18" y="0"/>
                    <a:pt x="18" y="0"/>
                  </a:cubicBezTo>
                  <a:cubicBezTo>
                    <a:pt x="0" y="50"/>
                    <a:pt x="0" y="50"/>
                    <a:pt x="0" y="50"/>
                  </a:cubicBezTo>
                  <a:cubicBezTo>
                    <a:pt x="53" y="53"/>
                    <a:pt x="53" y="53"/>
                    <a:pt x="53" y="53"/>
                  </a:cubicBezTo>
                  <a:cubicBezTo>
                    <a:pt x="53" y="53"/>
                    <a:pt x="39" y="38"/>
                    <a:pt x="33" y="28"/>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102" name="Freeform 15">
              <a:extLst>
                <a:ext uri="{FF2B5EF4-FFF2-40B4-BE49-F238E27FC236}">
                  <a16:creationId xmlns:a16="http://schemas.microsoft.com/office/drawing/2014/main" id="{DCCBF808-723F-4C43-A223-FDB11B874756}"/>
                </a:ext>
              </a:extLst>
            </p:cNvPr>
            <p:cNvSpPr>
              <a:spLocks/>
            </p:cNvSpPr>
            <p:nvPr/>
          </p:nvSpPr>
          <p:spPr bwMode="auto">
            <a:xfrm>
              <a:off x="5784850" y="3075276"/>
              <a:ext cx="111125" cy="112713"/>
            </a:xfrm>
            <a:custGeom>
              <a:avLst/>
              <a:gdLst>
                <a:gd name="T0" fmla="*/ 24 w 52"/>
                <a:gd name="T1" fmla="*/ 20 h 53"/>
                <a:gd name="T2" fmla="*/ 0 w 52"/>
                <a:gd name="T3" fmla="*/ 0 h 53"/>
                <a:gd name="T4" fmla="*/ 3 w 52"/>
                <a:gd name="T5" fmla="*/ 53 h 53"/>
                <a:gd name="T6" fmla="*/ 52 w 52"/>
                <a:gd name="T7" fmla="*/ 34 h 53"/>
                <a:gd name="T8" fmla="*/ 24 w 52"/>
                <a:gd name="T9" fmla="*/ 20 h 53"/>
              </a:gdLst>
              <a:ahLst/>
              <a:cxnLst>
                <a:cxn ang="0">
                  <a:pos x="T0" y="T1"/>
                </a:cxn>
                <a:cxn ang="0">
                  <a:pos x="T2" y="T3"/>
                </a:cxn>
                <a:cxn ang="0">
                  <a:pos x="T4" y="T5"/>
                </a:cxn>
                <a:cxn ang="0">
                  <a:pos x="T6" y="T7"/>
                </a:cxn>
                <a:cxn ang="0">
                  <a:pos x="T8" y="T9"/>
                </a:cxn>
              </a:cxnLst>
              <a:rect l="0" t="0" r="r" b="b"/>
              <a:pathLst>
                <a:path w="52" h="53">
                  <a:moveTo>
                    <a:pt x="24" y="20"/>
                  </a:moveTo>
                  <a:cubicBezTo>
                    <a:pt x="14" y="14"/>
                    <a:pt x="0" y="0"/>
                    <a:pt x="0" y="0"/>
                  </a:cubicBezTo>
                  <a:cubicBezTo>
                    <a:pt x="3" y="53"/>
                    <a:pt x="3" y="53"/>
                    <a:pt x="3" y="53"/>
                  </a:cubicBezTo>
                  <a:cubicBezTo>
                    <a:pt x="52" y="34"/>
                    <a:pt x="52" y="34"/>
                    <a:pt x="52" y="34"/>
                  </a:cubicBezTo>
                  <a:cubicBezTo>
                    <a:pt x="52" y="34"/>
                    <a:pt x="34" y="27"/>
                    <a:pt x="24" y="20"/>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103" name="Freeform 16">
              <a:extLst>
                <a:ext uri="{FF2B5EF4-FFF2-40B4-BE49-F238E27FC236}">
                  <a16:creationId xmlns:a16="http://schemas.microsoft.com/office/drawing/2014/main" id="{00E1216A-010F-4621-8CA6-A6C29483F87C}"/>
                </a:ext>
              </a:extLst>
            </p:cNvPr>
            <p:cNvSpPr>
              <a:spLocks/>
            </p:cNvSpPr>
            <p:nvPr/>
          </p:nvSpPr>
          <p:spPr bwMode="auto">
            <a:xfrm>
              <a:off x="5908675" y="3151476"/>
              <a:ext cx="131763" cy="100013"/>
            </a:xfrm>
            <a:custGeom>
              <a:avLst/>
              <a:gdLst>
                <a:gd name="T0" fmla="*/ 31 w 62"/>
                <a:gd name="T1" fmla="*/ 9 h 47"/>
                <a:gd name="T2" fmla="*/ 0 w 62"/>
                <a:gd name="T3" fmla="*/ 0 h 47"/>
                <a:gd name="T4" fmla="*/ 25 w 62"/>
                <a:gd name="T5" fmla="*/ 47 h 47"/>
                <a:gd name="T6" fmla="*/ 62 w 62"/>
                <a:gd name="T7" fmla="*/ 10 h 47"/>
                <a:gd name="T8" fmla="*/ 31 w 62"/>
                <a:gd name="T9" fmla="*/ 9 h 47"/>
              </a:gdLst>
              <a:ahLst/>
              <a:cxnLst>
                <a:cxn ang="0">
                  <a:pos x="T0" y="T1"/>
                </a:cxn>
                <a:cxn ang="0">
                  <a:pos x="T2" y="T3"/>
                </a:cxn>
                <a:cxn ang="0">
                  <a:pos x="T4" y="T5"/>
                </a:cxn>
                <a:cxn ang="0">
                  <a:pos x="T6" y="T7"/>
                </a:cxn>
                <a:cxn ang="0">
                  <a:pos x="T8" y="T9"/>
                </a:cxn>
              </a:cxnLst>
              <a:rect l="0" t="0" r="r" b="b"/>
              <a:pathLst>
                <a:path w="62" h="47">
                  <a:moveTo>
                    <a:pt x="31" y="9"/>
                  </a:moveTo>
                  <a:cubicBezTo>
                    <a:pt x="19" y="7"/>
                    <a:pt x="0" y="0"/>
                    <a:pt x="0" y="0"/>
                  </a:cubicBezTo>
                  <a:cubicBezTo>
                    <a:pt x="25" y="47"/>
                    <a:pt x="25" y="47"/>
                    <a:pt x="25" y="47"/>
                  </a:cubicBezTo>
                  <a:cubicBezTo>
                    <a:pt x="62" y="10"/>
                    <a:pt x="62" y="10"/>
                    <a:pt x="62" y="10"/>
                  </a:cubicBezTo>
                  <a:cubicBezTo>
                    <a:pt x="62" y="10"/>
                    <a:pt x="42" y="11"/>
                    <a:pt x="31" y="9"/>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104" name="Freeform 17">
              <a:extLst>
                <a:ext uri="{FF2B5EF4-FFF2-40B4-BE49-F238E27FC236}">
                  <a16:creationId xmlns:a16="http://schemas.microsoft.com/office/drawing/2014/main" id="{C71DF795-2004-4746-8AB8-E59EDB994DFB}"/>
                </a:ext>
              </a:extLst>
            </p:cNvPr>
            <p:cNvSpPr>
              <a:spLocks/>
            </p:cNvSpPr>
            <p:nvPr/>
          </p:nvSpPr>
          <p:spPr bwMode="auto">
            <a:xfrm>
              <a:off x="6053138" y="3138776"/>
              <a:ext cx="130175" cy="104775"/>
            </a:xfrm>
            <a:custGeom>
              <a:avLst/>
              <a:gdLst>
                <a:gd name="T0" fmla="*/ 31 w 61"/>
                <a:gd name="T1" fmla="*/ 11 h 49"/>
                <a:gd name="T2" fmla="*/ 0 w 61"/>
                <a:gd name="T3" fmla="*/ 16 h 49"/>
                <a:gd name="T4" fmla="*/ 42 w 61"/>
                <a:gd name="T5" fmla="*/ 49 h 49"/>
                <a:gd name="T6" fmla="*/ 61 w 61"/>
                <a:gd name="T7" fmla="*/ 0 h 49"/>
                <a:gd name="T8" fmla="*/ 31 w 61"/>
                <a:gd name="T9" fmla="*/ 11 h 49"/>
              </a:gdLst>
              <a:ahLst/>
              <a:cxnLst>
                <a:cxn ang="0">
                  <a:pos x="T0" y="T1"/>
                </a:cxn>
                <a:cxn ang="0">
                  <a:pos x="T2" y="T3"/>
                </a:cxn>
                <a:cxn ang="0">
                  <a:pos x="T4" y="T5"/>
                </a:cxn>
                <a:cxn ang="0">
                  <a:pos x="T6" y="T7"/>
                </a:cxn>
                <a:cxn ang="0">
                  <a:pos x="T8" y="T9"/>
                </a:cxn>
              </a:cxnLst>
              <a:rect l="0" t="0" r="r" b="b"/>
              <a:pathLst>
                <a:path w="61" h="49">
                  <a:moveTo>
                    <a:pt x="31" y="11"/>
                  </a:moveTo>
                  <a:cubicBezTo>
                    <a:pt x="20" y="14"/>
                    <a:pt x="0" y="16"/>
                    <a:pt x="0" y="16"/>
                  </a:cubicBezTo>
                  <a:cubicBezTo>
                    <a:pt x="42" y="49"/>
                    <a:pt x="42" y="49"/>
                    <a:pt x="42" y="49"/>
                  </a:cubicBezTo>
                  <a:cubicBezTo>
                    <a:pt x="61" y="0"/>
                    <a:pt x="61" y="0"/>
                    <a:pt x="61" y="0"/>
                  </a:cubicBezTo>
                  <a:cubicBezTo>
                    <a:pt x="61" y="0"/>
                    <a:pt x="43" y="8"/>
                    <a:pt x="31" y="11"/>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105" name="Freeform 18">
              <a:extLst>
                <a:ext uri="{FF2B5EF4-FFF2-40B4-BE49-F238E27FC236}">
                  <a16:creationId xmlns:a16="http://schemas.microsoft.com/office/drawing/2014/main" id="{745FA62F-6633-40BD-AA83-FBEDF9FA5263}"/>
                </a:ext>
              </a:extLst>
            </p:cNvPr>
            <p:cNvSpPr>
              <a:spLocks/>
            </p:cNvSpPr>
            <p:nvPr/>
          </p:nvSpPr>
          <p:spPr bwMode="auto">
            <a:xfrm>
              <a:off x="6192838" y="3048288"/>
              <a:ext cx="109538" cy="111125"/>
            </a:xfrm>
            <a:custGeom>
              <a:avLst/>
              <a:gdLst>
                <a:gd name="T0" fmla="*/ 27 w 51"/>
                <a:gd name="T1" fmla="*/ 23 h 53"/>
                <a:gd name="T2" fmla="*/ 0 w 51"/>
                <a:gd name="T3" fmla="*/ 40 h 53"/>
                <a:gd name="T4" fmla="*/ 51 w 51"/>
                <a:gd name="T5" fmla="*/ 53 h 53"/>
                <a:gd name="T6" fmla="*/ 49 w 51"/>
                <a:gd name="T7" fmla="*/ 0 h 53"/>
                <a:gd name="T8" fmla="*/ 27 w 51"/>
                <a:gd name="T9" fmla="*/ 23 h 53"/>
              </a:gdLst>
              <a:ahLst/>
              <a:cxnLst>
                <a:cxn ang="0">
                  <a:pos x="T0" y="T1"/>
                </a:cxn>
                <a:cxn ang="0">
                  <a:pos x="T2" y="T3"/>
                </a:cxn>
                <a:cxn ang="0">
                  <a:pos x="T4" y="T5"/>
                </a:cxn>
                <a:cxn ang="0">
                  <a:pos x="T6" y="T7"/>
                </a:cxn>
                <a:cxn ang="0">
                  <a:pos x="T8" y="T9"/>
                </a:cxn>
              </a:cxnLst>
              <a:rect l="0" t="0" r="r" b="b"/>
              <a:pathLst>
                <a:path w="51" h="53">
                  <a:moveTo>
                    <a:pt x="27" y="23"/>
                  </a:moveTo>
                  <a:cubicBezTo>
                    <a:pt x="18" y="30"/>
                    <a:pt x="0" y="40"/>
                    <a:pt x="0" y="40"/>
                  </a:cubicBezTo>
                  <a:cubicBezTo>
                    <a:pt x="51" y="53"/>
                    <a:pt x="51" y="53"/>
                    <a:pt x="51" y="53"/>
                  </a:cubicBezTo>
                  <a:cubicBezTo>
                    <a:pt x="49" y="0"/>
                    <a:pt x="49" y="0"/>
                    <a:pt x="49" y="0"/>
                  </a:cubicBezTo>
                  <a:cubicBezTo>
                    <a:pt x="49" y="0"/>
                    <a:pt x="36" y="15"/>
                    <a:pt x="27" y="23"/>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106" name="Freeform 19">
              <a:extLst>
                <a:ext uri="{FF2B5EF4-FFF2-40B4-BE49-F238E27FC236}">
                  <a16:creationId xmlns:a16="http://schemas.microsoft.com/office/drawing/2014/main" id="{972F1B19-00E7-4A9A-9D11-73215F056FAC}"/>
                </a:ext>
              </a:extLst>
            </p:cNvPr>
            <p:cNvSpPr>
              <a:spLocks/>
            </p:cNvSpPr>
            <p:nvPr/>
          </p:nvSpPr>
          <p:spPr bwMode="auto">
            <a:xfrm>
              <a:off x="6305550" y="2919701"/>
              <a:ext cx="111125" cy="119063"/>
            </a:xfrm>
            <a:custGeom>
              <a:avLst/>
              <a:gdLst>
                <a:gd name="T0" fmla="*/ 17 w 52"/>
                <a:gd name="T1" fmla="*/ 29 h 56"/>
                <a:gd name="T2" fmla="*/ 0 w 52"/>
                <a:gd name="T3" fmla="*/ 56 h 56"/>
                <a:gd name="T4" fmla="*/ 52 w 52"/>
                <a:gd name="T5" fmla="*/ 47 h 56"/>
                <a:gd name="T6" fmla="*/ 28 w 52"/>
                <a:gd name="T7" fmla="*/ 0 h 56"/>
                <a:gd name="T8" fmla="*/ 17 w 52"/>
                <a:gd name="T9" fmla="*/ 29 h 56"/>
              </a:gdLst>
              <a:ahLst/>
              <a:cxnLst>
                <a:cxn ang="0">
                  <a:pos x="T0" y="T1"/>
                </a:cxn>
                <a:cxn ang="0">
                  <a:pos x="T2" y="T3"/>
                </a:cxn>
                <a:cxn ang="0">
                  <a:pos x="T4" y="T5"/>
                </a:cxn>
                <a:cxn ang="0">
                  <a:pos x="T6" y="T7"/>
                </a:cxn>
                <a:cxn ang="0">
                  <a:pos x="T8" y="T9"/>
                </a:cxn>
              </a:cxnLst>
              <a:rect l="0" t="0" r="r" b="b"/>
              <a:pathLst>
                <a:path w="52" h="56">
                  <a:moveTo>
                    <a:pt x="17" y="29"/>
                  </a:moveTo>
                  <a:cubicBezTo>
                    <a:pt x="12" y="40"/>
                    <a:pt x="0" y="56"/>
                    <a:pt x="0" y="56"/>
                  </a:cubicBezTo>
                  <a:cubicBezTo>
                    <a:pt x="52" y="47"/>
                    <a:pt x="52" y="47"/>
                    <a:pt x="52" y="47"/>
                  </a:cubicBezTo>
                  <a:cubicBezTo>
                    <a:pt x="28" y="0"/>
                    <a:pt x="28" y="0"/>
                    <a:pt x="28" y="0"/>
                  </a:cubicBezTo>
                  <a:cubicBezTo>
                    <a:pt x="28" y="0"/>
                    <a:pt x="23" y="19"/>
                    <a:pt x="17" y="29"/>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107" name="Freeform 20">
              <a:extLst>
                <a:ext uri="{FF2B5EF4-FFF2-40B4-BE49-F238E27FC236}">
                  <a16:creationId xmlns:a16="http://schemas.microsoft.com/office/drawing/2014/main" id="{AE98CE3F-0177-49D3-A7B5-0825B066CDE0}"/>
                </a:ext>
              </a:extLst>
            </p:cNvPr>
            <p:cNvSpPr>
              <a:spLocks/>
            </p:cNvSpPr>
            <p:nvPr/>
          </p:nvSpPr>
          <p:spPr bwMode="auto">
            <a:xfrm>
              <a:off x="6369050" y="2773651"/>
              <a:ext cx="93663" cy="133350"/>
            </a:xfrm>
            <a:custGeom>
              <a:avLst/>
              <a:gdLst>
                <a:gd name="T0" fmla="*/ 5 w 44"/>
                <a:gd name="T1" fmla="*/ 32 h 63"/>
                <a:gd name="T2" fmla="*/ 0 w 44"/>
                <a:gd name="T3" fmla="*/ 63 h 63"/>
                <a:gd name="T4" fmla="*/ 44 w 44"/>
                <a:gd name="T5" fmla="*/ 34 h 63"/>
                <a:gd name="T6" fmla="*/ 3 w 44"/>
                <a:gd name="T7" fmla="*/ 0 h 63"/>
                <a:gd name="T8" fmla="*/ 5 w 44"/>
                <a:gd name="T9" fmla="*/ 32 h 63"/>
              </a:gdLst>
              <a:ahLst/>
              <a:cxnLst>
                <a:cxn ang="0">
                  <a:pos x="T0" y="T1"/>
                </a:cxn>
                <a:cxn ang="0">
                  <a:pos x="T2" y="T3"/>
                </a:cxn>
                <a:cxn ang="0">
                  <a:pos x="T4" y="T5"/>
                </a:cxn>
                <a:cxn ang="0">
                  <a:pos x="T6" y="T7"/>
                </a:cxn>
                <a:cxn ang="0">
                  <a:pos x="T8" y="T9"/>
                </a:cxn>
              </a:cxnLst>
              <a:rect l="0" t="0" r="r" b="b"/>
              <a:pathLst>
                <a:path w="44" h="63">
                  <a:moveTo>
                    <a:pt x="5" y="32"/>
                  </a:moveTo>
                  <a:cubicBezTo>
                    <a:pt x="4" y="44"/>
                    <a:pt x="0" y="63"/>
                    <a:pt x="0" y="63"/>
                  </a:cubicBezTo>
                  <a:cubicBezTo>
                    <a:pt x="44" y="34"/>
                    <a:pt x="44" y="34"/>
                    <a:pt x="44" y="34"/>
                  </a:cubicBezTo>
                  <a:cubicBezTo>
                    <a:pt x="3" y="0"/>
                    <a:pt x="3" y="0"/>
                    <a:pt x="3" y="0"/>
                  </a:cubicBezTo>
                  <a:cubicBezTo>
                    <a:pt x="3" y="0"/>
                    <a:pt x="6" y="20"/>
                    <a:pt x="5" y="32"/>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108" name="Freeform 21">
              <a:extLst>
                <a:ext uri="{FF2B5EF4-FFF2-40B4-BE49-F238E27FC236}">
                  <a16:creationId xmlns:a16="http://schemas.microsoft.com/office/drawing/2014/main" id="{5D1A03F6-4FB2-4562-BB59-EBA9D1E8F3F3}"/>
                </a:ext>
              </a:extLst>
            </p:cNvPr>
            <p:cNvSpPr>
              <a:spLocks/>
            </p:cNvSpPr>
            <p:nvPr/>
          </p:nvSpPr>
          <p:spPr bwMode="auto">
            <a:xfrm>
              <a:off x="6324600" y="2633951"/>
              <a:ext cx="109538" cy="122238"/>
            </a:xfrm>
            <a:custGeom>
              <a:avLst/>
              <a:gdLst>
                <a:gd name="T0" fmla="*/ 15 w 51"/>
                <a:gd name="T1" fmla="*/ 28 h 58"/>
                <a:gd name="T2" fmla="*/ 23 w 51"/>
                <a:gd name="T3" fmla="*/ 58 h 58"/>
                <a:gd name="T4" fmla="*/ 51 w 51"/>
                <a:gd name="T5" fmla="*/ 14 h 58"/>
                <a:gd name="T6" fmla="*/ 0 w 51"/>
                <a:gd name="T7" fmla="*/ 0 h 58"/>
                <a:gd name="T8" fmla="*/ 15 w 51"/>
                <a:gd name="T9" fmla="*/ 28 h 58"/>
              </a:gdLst>
              <a:ahLst/>
              <a:cxnLst>
                <a:cxn ang="0">
                  <a:pos x="T0" y="T1"/>
                </a:cxn>
                <a:cxn ang="0">
                  <a:pos x="T2" y="T3"/>
                </a:cxn>
                <a:cxn ang="0">
                  <a:pos x="T4" y="T5"/>
                </a:cxn>
                <a:cxn ang="0">
                  <a:pos x="T6" y="T7"/>
                </a:cxn>
                <a:cxn ang="0">
                  <a:pos x="T8" y="T9"/>
                </a:cxn>
              </a:cxnLst>
              <a:rect l="0" t="0" r="r" b="b"/>
              <a:pathLst>
                <a:path w="51" h="58">
                  <a:moveTo>
                    <a:pt x="15" y="28"/>
                  </a:moveTo>
                  <a:cubicBezTo>
                    <a:pt x="19" y="39"/>
                    <a:pt x="23" y="58"/>
                    <a:pt x="23" y="58"/>
                  </a:cubicBezTo>
                  <a:cubicBezTo>
                    <a:pt x="51" y="14"/>
                    <a:pt x="51" y="14"/>
                    <a:pt x="51" y="14"/>
                  </a:cubicBezTo>
                  <a:cubicBezTo>
                    <a:pt x="0" y="0"/>
                    <a:pt x="0" y="0"/>
                    <a:pt x="0" y="0"/>
                  </a:cubicBezTo>
                  <a:cubicBezTo>
                    <a:pt x="0" y="0"/>
                    <a:pt x="10" y="17"/>
                    <a:pt x="15" y="28"/>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grpSp>
      <p:grpSp>
        <p:nvGrpSpPr>
          <p:cNvPr id="109" name="Group 22">
            <a:extLst>
              <a:ext uri="{FF2B5EF4-FFF2-40B4-BE49-F238E27FC236}">
                <a16:creationId xmlns:a16="http://schemas.microsoft.com/office/drawing/2014/main" id="{A8825B90-B269-4BBE-A3EC-5D5A29B564A5}"/>
              </a:ext>
            </a:extLst>
          </p:cNvPr>
          <p:cNvGrpSpPr/>
          <p:nvPr/>
        </p:nvGrpSpPr>
        <p:grpSpPr>
          <a:xfrm>
            <a:off x="1618785" y="1273492"/>
            <a:ext cx="2902841" cy="2916575"/>
            <a:chOff x="1534597" y="1207524"/>
            <a:chExt cx="2752475" cy="2765497"/>
          </a:xfrm>
        </p:grpSpPr>
        <p:sp>
          <p:nvSpPr>
            <p:cNvPr id="110" name="Freeform 46">
              <a:extLst>
                <a:ext uri="{FF2B5EF4-FFF2-40B4-BE49-F238E27FC236}">
                  <a16:creationId xmlns:a16="http://schemas.microsoft.com/office/drawing/2014/main" id="{69759452-89A0-4FD3-882E-1AD37ABB2C3A}"/>
                </a:ext>
              </a:extLst>
            </p:cNvPr>
            <p:cNvSpPr>
              <a:spLocks/>
            </p:cNvSpPr>
            <p:nvPr/>
          </p:nvSpPr>
          <p:spPr bwMode="auto">
            <a:xfrm>
              <a:off x="1765640" y="1207524"/>
              <a:ext cx="754426" cy="1078615"/>
            </a:xfrm>
            <a:custGeom>
              <a:avLst/>
              <a:gdLst>
                <a:gd name="T0" fmla="*/ 0 w 270"/>
                <a:gd name="T1" fmla="*/ 386 h 386"/>
                <a:gd name="T2" fmla="*/ 16 w 270"/>
                <a:gd name="T3" fmla="*/ 375 h 386"/>
                <a:gd name="T4" fmla="*/ 244 w 270"/>
                <a:gd name="T5" fmla="*/ 233 h 386"/>
                <a:gd name="T6" fmla="*/ 270 w 270"/>
                <a:gd name="T7" fmla="*/ 217 h 386"/>
                <a:gd name="T8" fmla="*/ 0 w 270"/>
                <a:gd name="T9" fmla="*/ 386 h 386"/>
              </a:gdLst>
              <a:ahLst/>
              <a:cxnLst>
                <a:cxn ang="0">
                  <a:pos x="T0" y="T1"/>
                </a:cxn>
                <a:cxn ang="0">
                  <a:pos x="T2" y="T3"/>
                </a:cxn>
                <a:cxn ang="0">
                  <a:pos x="T4" y="T5"/>
                </a:cxn>
                <a:cxn ang="0">
                  <a:pos x="T6" y="T7"/>
                </a:cxn>
                <a:cxn ang="0">
                  <a:pos x="T8" y="T9"/>
                </a:cxn>
              </a:cxnLst>
              <a:rect l="0" t="0" r="r" b="b"/>
              <a:pathLst>
                <a:path w="270" h="386">
                  <a:moveTo>
                    <a:pt x="0" y="386"/>
                  </a:moveTo>
                  <a:cubicBezTo>
                    <a:pt x="16" y="375"/>
                    <a:pt x="16" y="375"/>
                    <a:pt x="16" y="375"/>
                  </a:cubicBezTo>
                  <a:cubicBezTo>
                    <a:pt x="16" y="375"/>
                    <a:pt x="148" y="61"/>
                    <a:pt x="244" y="233"/>
                  </a:cubicBezTo>
                  <a:cubicBezTo>
                    <a:pt x="270" y="217"/>
                    <a:pt x="270" y="217"/>
                    <a:pt x="270" y="217"/>
                  </a:cubicBezTo>
                  <a:cubicBezTo>
                    <a:pt x="270" y="217"/>
                    <a:pt x="145" y="0"/>
                    <a:pt x="0" y="386"/>
                  </a:cubicBezTo>
                  <a:close/>
                </a:path>
              </a:pathLst>
            </a:custGeom>
            <a:solidFill>
              <a:schemeClr val="accent2">
                <a:lumMod val="75000"/>
              </a:schemeClr>
            </a:solidFill>
            <a:ln>
              <a:noFill/>
            </a:ln>
          </p:spPr>
          <p:txBody>
            <a:bodyPr vert="horz" wrap="square" lIns="128580" tIns="64290" rIns="128580" bIns="64290" numCol="1" anchor="t" anchorCtr="0" compatLnSpc="1">
              <a:prstTxWarp prst="textNoShape">
                <a:avLst/>
              </a:prstTxWarp>
            </a:bodyPr>
            <a:lstStyle/>
            <a:p>
              <a:endParaRPr lang="en-US"/>
            </a:p>
          </p:txBody>
        </p:sp>
        <p:grpSp>
          <p:nvGrpSpPr>
            <p:cNvPr id="111" name="Group 21">
              <a:extLst>
                <a:ext uri="{FF2B5EF4-FFF2-40B4-BE49-F238E27FC236}">
                  <a16:creationId xmlns:a16="http://schemas.microsoft.com/office/drawing/2014/main" id="{4995D39A-0362-440C-B017-3B8543263EA3}"/>
                </a:ext>
              </a:extLst>
            </p:cNvPr>
            <p:cNvGrpSpPr/>
            <p:nvPr/>
          </p:nvGrpSpPr>
          <p:grpSpPr>
            <a:xfrm>
              <a:off x="1534597" y="1655473"/>
              <a:ext cx="2752475" cy="2317548"/>
              <a:chOff x="1534597" y="1655473"/>
              <a:chExt cx="2752475" cy="2317548"/>
            </a:xfrm>
          </p:grpSpPr>
          <p:sp>
            <p:nvSpPr>
              <p:cNvPr id="112" name="Freeform 41">
                <a:extLst>
                  <a:ext uri="{FF2B5EF4-FFF2-40B4-BE49-F238E27FC236}">
                    <a16:creationId xmlns:a16="http://schemas.microsoft.com/office/drawing/2014/main" id="{80F21D58-F6D5-4717-9E18-ACCBF4583128}"/>
                  </a:ext>
                </a:extLst>
              </p:cNvPr>
              <p:cNvSpPr>
                <a:spLocks/>
              </p:cNvSpPr>
              <p:nvPr/>
            </p:nvSpPr>
            <p:spPr bwMode="auto">
              <a:xfrm>
                <a:off x="1534597" y="1814613"/>
                <a:ext cx="1473488" cy="1399252"/>
              </a:xfrm>
              <a:custGeom>
                <a:avLst/>
                <a:gdLst>
                  <a:gd name="T0" fmla="*/ 353 w 528"/>
                  <a:gd name="T1" fmla="*/ 0 h 501"/>
                  <a:gd name="T2" fmla="*/ 11 w 528"/>
                  <a:gd name="T3" fmla="*/ 213 h 501"/>
                  <a:gd name="T4" fmla="*/ 79 w 528"/>
                  <a:gd name="T5" fmla="*/ 366 h 501"/>
                  <a:gd name="T6" fmla="*/ 187 w 528"/>
                  <a:gd name="T7" fmla="*/ 494 h 501"/>
                  <a:gd name="T8" fmla="*/ 528 w 528"/>
                  <a:gd name="T9" fmla="*/ 280 h 501"/>
                  <a:gd name="T10" fmla="*/ 482 w 528"/>
                  <a:gd name="T11" fmla="*/ 240 h 501"/>
                  <a:gd name="T12" fmla="*/ 466 w 528"/>
                  <a:gd name="T13" fmla="*/ 219 h 501"/>
                  <a:gd name="T14" fmla="*/ 421 w 528"/>
                  <a:gd name="T15" fmla="*/ 152 h 501"/>
                  <a:gd name="T16" fmla="*/ 353 w 528"/>
                  <a:gd name="T17" fmla="*/ 0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01">
                    <a:moveTo>
                      <a:pt x="353" y="0"/>
                    </a:moveTo>
                    <a:cubicBezTo>
                      <a:pt x="11" y="213"/>
                      <a:pt x="11" y="213"/>
                      <a:pt x="11" y="213"/>
                    </a:cubicBezTo>
                    <a:cubicBezTo>
                      <a:pt x="0" y="220"/>
                      <a:pt x="31" y="289"/>
                      <a:pt x="79" y="366"/>
                    </a:cubicBezTo>
                    <a:cubicBezTo>
                      <a:pt x="128" y="444"/>
                      <a:pt x="176" y="501"/>
                      <a:pt x="187" y="494"/>
                    </a:cubicBezTo>
                    <a:cubicBezTo>
                      <a:pt x="528" y="280"/>
                      <a:pt x="528" y="280"/>
                      <a:pt x="528" y="280"/>
                    </a:cubicBezTo>
                    <a:cubicBezTo>
                      <a:pt x="522" y="284"/>
                      <a:pt x="505" y="268"/>
                      <a:pt x="482" y="240"/>
                    </a:cubicBezTo>
                    <a:cubicBezTo>
                      <a:pt x="477" y="234"/>
                      <a:pt x="472" y="227"/>
                      <a:pt x="466" y="219"/>
                    </a:cubicBezTo>
                    <a:cubicBezTo>
                      <a:pt x="452" y="200"/>
                      <a:pt x="436" y="177"/>
                      <a:pt x="421" y="152"/>
                    </a:cubicBezTo>
                    <a:cubicBezTo>
                      <a:pt x="372" y="75"/>
                      <a:pt x="342" y="7"/>
                      <a:pt x="353" y="0"/>
                    </a:cubicBez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13" name="Freeform 42">
                <a:extLst>
                  <a:ext uri="{FF2B5EF4-FFF2-40B4-BE49-F238E27FC236}">
                    <a16:creationId xmlns:a16="http://schemas.microsoft.com/office/drawing/2014/main" id="{39E03C5A-431F-4F57-80B3-8F665FCEEB01}"/>
                  </a:ext>
                </a:extLst>
              </p:cNvPr>
              <p:cNvSpPr>
                <a:spLocks/>
              </p:cNvSpPr>
              <p:nvPr/>
            </p:nvSpPr>
            <p:spPr bwMode="auto">
              <a:xfrm>
                <a:off x="2879597" y="2406378"/>
                <a:ext cx="148528" cy="201577"/>
              </a:xfrm>
              <a:custGeom>
                <a:avLst/>
                <a:gdLst>
                  <a:gd name="T0" fmla="*/ 26 w 53"/>
                  <a:gd name="T1" fmla="*/ 0 h 72"/>
                  <a:gd name="T2" fmla="*/ 0 w 53"/>
                  <a:gd name="T3" fmla="*/ 28 h 72"/>
                  <a:gd name="T4" fmla="*/ 46 w 53"/>
                  <a:gd name="T5" fmla="*/ 68 h 72"/>
                  <a:gd name="T6" fmla="*/ 26 w 53"/>
                  <a:gd name="T7" fmla="*/ 0 h 72"/>
                </a:gdLst>
                <a:ahLst/>
                <a:cxnLst>
                  <a:cxn ang="0">
                    <a:pos x="T0" y="T1"/>
                  </a:cxn>
                  <a:cxn ang="0">
                    <a:pos x="T2" y="T3"/>
                  </a:cxn>
                  <a:cxn ang="0">
                    <a:pos x="T4" y="T5"/>
                  </a:cxn>
                  <a:cxn ang="0">
                    <a:pos x="T6" y="T7"/>
                  </a:cxn>
                </a:cxnLst>
                <a:rect l="0" t="0" r="r" b="b"/>
                <a:pathLst>
                  <a:path w="53" h="72">
                    <a:moveTo>
                      <a:pt x="26" y="0"/>
                    </a:moveTo>
                    <a:cubicBezTo>
                      <a:pt x="12" y="17"/>
                      <a:pt x="0" y="28"/>
                      <a:pt x="0" y="28"/>
                    </a:cubicBezTo>
                    <a:cubicBezTo>
                      <a:pt x="23" y="56"/>
                      <a:pt x="40" y="72"/>
                      <a:pt x="46" y="68"/>
                    </a:cubicBezTo>
                    <a:cubicBezTo>
                      <a:pt x="53" y="64"/>
                      <a:pt x="44" y="38"/>
                      <a:pt x="26" y="0"/>
                    </a:cubicBezTo>
                    <a:close/>
                  </a:path>
                </a:pathLst>
              </a:custGeom>
              <a:solidFill>
                <a:schemeClr val="accent2">
                  <a:lumMod val="75000"/>
                </a:schemeClr>
              </a:solidFill>
              <a:ln>
                <a:noFill/>
              </a:ln>
            </p:spPr>
            <p:txBody>
              <a:bodyPr vert="horz" wrap="square" lIns="128580" tIns="64290" rIns="128580" bIns="64290" numCol="1" anchor="t" anchorCtr="0" compatLnSpc="1">
                <a:prstTxWarp prst="textNoShape">
                  <a:avLst/>
                </a:prstTxWarp>
              </a:bodyPr>
              <a:lstStyle/>
              <a:p>
                <a:endParaRPr lang="en-US"/>
              </a:p>
            </p:txBody>
          </p:sp>
          <p:sp>
            <p:nvSpPr>
              <p:cNvPr id="114" name="Freeform 43">
                <a:extLst>
                  <a:ext uri="{FF2B5EF4-FFF2-40B4-BE49-F238E27FC236}">
                    <a16:creationId xmlns:a16="http://schemas.microsoft.com/office/drawing/2014/main" id="{4997C665-C7E6-4CB5-9133-6A289284CE27}"/>
                  </a:ext>
                </a:extLst>
              </p:cNvPr>
              <p:cNvSpPr>
                <a:spLocks/>
              </p:cNvSpPr>
              <p:nvPr/>
            </p:nvSpPr>
            <p:spPr bwMode="auto">
              <a:xfrm>
                <a:off x="2489417" y="1800467"/>
                <a:ext cx="426722" cy="625950"/>
              </a:xfrm>
              <a:custGeom>
                <a:avLst/>
                <a:gdLst>
                  <a:gd name="T0" fmla="*/ 11 w 153"/>
                  <a:gd name="T1" fmla="*/ 5 h 224"/>
                  <a:gd name="T2" fmla="*/ 79 w 153"/>
                  <a:gd name="T3" fmla="*/ 157 h 224"/>
                  <a:gd name="T4" fmla="*/ 124 w 153"/>
                  <a:gd name="T5" fmla="*/ 224 h 224"/>
                  <a:gd name="T6" fmla="*/ 153 w 153"/>
                  <a:gd name="T7" fmla="*/ 192 h 224"/>
                  <a:gd name="T8" fmla="*/ 118 w 153"/>
                  <a:gd name="T9" fmla="*/ 133 h 224"/>
                  <a:gd name="T10" fmla="*/ 90 w 153"/>
                  <a:gd name="T11" fmla="*/ 89 h 224"/>
                  <a:gd name="T12" fmla="*/ 77 w 153"/>
                  <a:gd name="T13" fmla="*/ 70 h 224"/>
                  <a:gd name="T14" fmla="*/ 11 w 153"/>
                  <a:gd name="T15" fmla="*/ 5 h 2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224">
                    <a:moveTo>
                      <a:pt x="11" y="5"/>
                    </a:moveTo>
                    <a:cubicBezTo>
                      <a:pt x="0" y="12"/>
                      <a:pt x="30" y="80"/>
                      <a:pt x="79" y="157"/>
                    </a:cubicBezTo>
                    <a:cubicBezTo>
                      <a:pt x="94" y="182"/>
                      <a:pt x="110" y="205"/>
                      <a:pt x="124" y="224"/>
                    </a:cubicBezTo>
                    <a:cubicBezTo>
                      <a:pt x="124" y="224"/>
                      <a:pt x="137" y="212"/>
                      <a:pt x="153" y="192"/>
                    </a:cubicBezTo>
                    <a:cubicBezTo>
                      <a:pt x="143" y="173"/>
                      <a:pt x="131" y="153"/>
                      <a:pt x="118" y="133"/>
                    </a:cubicBezTo>
                    <a:cubicBezTo>
                      <a:pt x="109" y="117"/>
                      <a:pt x="99" y="103"/>
                      <a:pt x="90" y="89"/>
                    </a:cubicBezTo>
                    <a:cubicBezTo>
                      <a:pt x="77" y="70"/>
                      <a:pt x="77" y="70"/>
                      <a:pt x="77" y="70"/>
                    </a:cubicBezTo>
                    <a:cubicBezTo>
                      <a:pt x="45" y="27"/>
                      <a:pt x="19" y="0"/>
                      <a:pt x="11" y="5"/>
                    </a:cubicBezTo>
                    <a:close/>
                  </a:path>
                </a:pathLst>
              </a:custGeom>
              <a:solidFill>
                <a:schemeClr val="accent2">
                  <a:lumMod val="75000"/>
                </a:schemeClr>
              </a:solidFill>
              <a:ln>
                <a:noFill/>
              </a:ln>
            </p:spPr>
            <p:txBody>
              <a:bodyPr vert="horz" wrap="square" lIns="128580" tIns="64290" rIns="128580" bIns="64290" numCol="1" anchor="t" anchorCtr="0" compatLnSpc="1">
                <a:prstTxWarp prst="textNoShape">
                  <a:avLst/>
                </a:prstTxWarp>
              </a:bodyPr>
              <a:lstStyle/>
              <a:p>
                <a:endParaRPr lang="en-US"/>
              </a:p>
            </p:txBody>
          </p:sp>
          <p:sp>
            <p:nvSpPr>
              <p:cNvPr id="115" name="Freeform 44">
                <a:extLst>
                  <a:ext uri="{FF2B5EF4-FFF2-40B4-BE49-F238E27FC236}">
                    <a16:creationId xmlns:a16="http://schemas.microsoft.com/office/drawing/2014/main" id="{80FAE7AB-8184-4947-BE95-45B43FE460AF}"/>
                  </a:ext>
                </a:extLst>
              </p:cNvPr>
              <p:cNvSpPr>
                <a:spLocks/>
              </p:cNvSpPr>
              <p:nvPr/>
            </p:nvSpPr>
            <p:spPr bwMode="auto">
              <a:xfrm>
                <a:off x="2355035" y="2869651"/>
                <a:ext cx="1130460" cy="277021"/>
              </a:xfrm>
              <a:custGeom>
                <a:avLst/>
                <a:gdLst>
                  <a:gd name="T0" fmla="*/ 78 w 405"/>
                  <a:gd name="T1" fmla="*/ 0 h 99"/>
                  <a:gd name="T2" fmla="*/ 0 w 405"/>
                  <a:gd name="T3" fmla="*/ 49 h 99"/>
                  <a:gd name="T4" fmla="*/ 390 w 405"/>
                  <a:gd name="T5" fmla="*/ 99 h 99"/>
                  <a:gd name="T6" fmla="*/ 396 w 405"/>
                  <a:gd name="T7" fmla="*/ 54 h 99"/>
                  <a:gd name="T8" fmla="*/ 78 w 405"/>
                  <a:gd name="T9" fmla="*/ 0 h 99"/>
                </a:gdLst>
                <a:ahLst/>
                <a:cxnLst>
                  <a:cxn ang="0">
                    <a:pos x="T0" y="T1"/>
                  </a:cxn>
                  <a:cxn ang="0">
                    <a:pos x="T2" y="T3"/>
                  </a:cxn>
                  <a:cxn ang="0">
                    <a:pos x="T4" y="T5"/>
                  </a:cxn>
                  <a:cxn ang="0">
                    <a:pos x="T6" y="T7"/>
                  </a:cxn>
                  <a:cxn ang="0">
                    <a:pos x="T8" y="T9"/>
                  </a:cxn>
                </a:cxnLst>
                <a:rect l="0" t="0" r="r" b="b"/>
                <a:pathLst>
                  <a:path w="405" h="99">
                    <a:moveTo>
                      <a:pt x="78" y="0"/>
                    </a:moveTo>
                    <a:cubicBezTo>
                      <a:pt x="0" y="49"/>
                      <a:pt x="0" y="49"/>
                      <a:pt x="0" y="49"/>
                    </a:cubicBezTo>
                    <a:cubicBezTo>
                      <a:pt x="390" y="99"/>
                      <a:pt x="390" y="99"/>
                      <a:pt x="390" y="99"/>
                    </a:cubicBezTo>
                    <a:cubicBezTo>
                      <a:pt x="390" y="99"/>
                      <a:pt x="405" y="84"/>
                      <a:pt x="396" y="54"/>
                    </a:cubicBezTo>
                    <a:lnTo>
                      <a:pt x="78" y="0"/>
                    </a:lnTo>
                    <a:close/>
                  </a:path>
                </a:pathLst>
              </a:custGeom>
              <a:solidFill>
                <a:schemeClr val="accent2">
                  <a:lumMod val="75000"/>
                </a:schemeClr>
              </a:solidFill>
              <a:ln>
                <a:noFill/>
              </a:ln>
            </p:spPr>
            <p:txBody>
              <a:bodyPr vert="horz" wrap="square" lIns="128580" tIns="64290" rIns="128580" bIns="64290" numCol="1" anchor="t" anchorCtr="0" compatLnSpc="1">
                <a:prstTxWarp prst="textNoShape">
                  <a:avLst/>
                </a:prstTxWarp>
              </a:bodyPr>
              <a:lstStyle/>
              <a:p>
                <a:endParaRPr lang="en-US"/>
              </a:p>
            </p:txBody>
          </p:sp>
          <p:sp>
            <p:nvSpPr>
              <p:cNvPr id="116" name="Freeform 45">
                <a:extLst>
                  <a:ext uri="{FF2B5EF4-FFF2-40B4-BE49-F238E27FC236}">
                    <a16:creationId xmlns:a16="http://schemas.microsoft.com/office/drawing/2014/main" id="{7CCAB735-943C-4D1A-91FE-21EE98193A54}"/>
                  </a:ext>
                </a:extLst>
              </p:cNvPr>
              <p:cNvSpPr>
                <a:spLocks/>
              </p:cNvSpPr>
              <p:nvPr/>
            </p:nvSpPr>
            <p:spPr bwMode="auto">
              <a:xfrm>
                <a:off x="3444237" y="2856684"/>
                <a:ext cx="304128" cy="504532"/>
              </a:xfrm>
              <a:custGeom>
                <a:avLst/>
                <a:gdLst>
                  <a:gd name="T0" fmla="*/ 51 w 109"/>
                  <a:gd name="T1" fmla="*/ 0 h 181"/>
                  <a:gd name="T2" fmla="*/ 6 w 109"/>
                  <a:gd name="T3" fmla="*/ 59 h 181"/>
                  <a:gd name="T4" fmla="*/ 0 w 109"/>
                  <a:gd name="T5" fmla="*/ 104 h 181"/>
                  <a:gd name="T6" fmla="*/ 30 w 109"/>
                  <a:gd name="T7" fmla="*/ 181 h 181"/>
                  <a:gd name="T8" fmla="*/ 51 w 109"/>
                  <a:gd name="T9" fmla="*/ 0 h 181"/>
                </a:gdLst>
                <a:ahLst/>
                <a:cxnLst>
                  <a:cxn ang="0">
                    <a:pos x="T0" y="T1"/>
                  </a:cxn>
                  <a:cxn ang="0">
                    <a:pos x="T2" y="T3"/>
                  </a:cxn>
                  <a:cxn ang="0">
                    <a:pos x="T4" y="T5"/>
                  </a:cxn>
                  <a:cxn ang="0">
                    <a:pos x="T6" y="T7"/>
                  </a:cxn>
                  <a:cxn ang="0">
                    <a:pos x="T8" y="T9"/>
                  </a:cxn>
                </a:cxnLst>
                <a:rect l="0" t="0" r="r" b="b"/>
                <a:pathLst>
                  <a:path w="109" h="181">
                    <a:moveTo>
                      <a:pt x="51" y="0"/>
                    </a:moveTo>
                    <a:cubicBezTo>
                      <a:pt x="51" y="0"/>
                      <a:pt x="19" y="29"/>
                      <a:pt x="6" y="59"/>
                    </a:cubicBezTo>
                    <a:cubicBezTo>
                      <a:pt x="15" y="89"/>
                      <a:pt x="0" y="104"/>
                      <a:pt x="0" y="104"/>
                    </a:cubicBezTo>
                    <a:cubicBezTo>
                      <a:pt x="0" y="104"/>
                      <a:pt x="1" y="156"/>
                      <a:pt x="30" y="181"/>
                    </a:cubicBezTo>
                    <a:cubicBezTo>
                      <a:pt x="30" y="181"/>
                      <a:pt x="109" y="93"/>
                      <a:pt x="51" y="0"/>
                    </a:cubicBez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17" name="Freeform 47">
                <a:extLst>
                  <a:ext uri="{FF2B5EF4-FFF2-40B4-BE49-F238E27FC236}">
                    <a16:creationId xmlns:a16="http://schemas.microsoft.com/office/drawing/2014/main" id="{65829154-2A7E-4F1F-95A7-66CFDA64E031}"/>
                  </a:ext>
                </a:extLst>
              </p:cNvPr>
              <p:cNvSpPr>
                <a:spLocks/>
              </p:cNvSpPr>
              <p:nvPr/>
            </p:nvSpPr>
            <p:spPr bwMode="auto">
              <a:xfrm>
                <a:off x="2835981" y="1849977"/>
                <a:ext cx="371319" cy="634202"/>
              </a:xfrm>
              <a:custGeom>
                <a:avLst/>
                <a:gdLst>
                  <a:gd name="T0" fmla="*/ 70 w 133"/>
                  <a:gd name="T1" fmla="*/ 0 h 227"/>
                  <a:gd name="T2" fmla="*/ 70 w 133"/>
                  <a:gd name="T3" fmla="*/ 1 h 227"/>
                  <a:gd name="T4" fmla="*/ 29 w 133"/>
                  <a:gd name="T5" fmla="*/ 174 h 227"/>
                  <a:gd name="T6" fmla="*/ 0 w 133"/>
                  <a:gd name="T7" fmla="*/ 206 h 227"/>
                  <a:gd name="T8" fmla="*/ 16 w 133"/>
                  <a:gd name="T9" fmla="*/ 227 h 227"/>
                  <a:gd name="T10" fmla="*/ 42 w 133"/>
                  <a:gd name="T11" fmla="*/ 199 h 227"/>
                  <a:gd name="T12" fmla="*/ 70 w 133"/>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133" h="227">
                    <a:moveTo>
                      <a:pt x="70" y="0"/>
                    </a:moveTo>
                    <a:cubicBezTo>
                      <a:pt x="70" y="0"/>
                      <a:pt x="70" y="1"/>
                      <a:pt x="70" y="1"/>
                    </a:cubicBezTo>
                    <a:cubicBezTo>
                      <a:pt x="110" y="55"/>
                      <a:pt x="63" y="131"/>
                      <a:pt x="29" y="174"/>
                    </a:cubicBezTo>
                    <a:cubicBezTo>
                      <a:pt x="13" y="194"/>
                      <a:pt x="0" y="206"/>
                      <a:pt x="0" y="206"/>
                    </a:cubicBezTo>
                    <a:cubicBezTo>
                      <a:pt x="6" y="214"/>
                      <a:pt x="11" y="221"/>
                      <a:pt x="16" y="227"/>
                    </a:cubicBezTo>
                    <a:cubicBezTo>
                      <a:pt x="16" y="227"/>
                      <a:pt x="28" y="216"/>
                      <a:pt x="42" y="199"/>
                    </a:cubicBezTo>
                    <a:cubicBezTo>
                      <a:pt x="78" y="154"/>
                      <a:pt x="133" y="66"/>
                      <a:pt x="70" y="0"/>
                    </a:cubicBez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18" name="Freeform 48">
                <a:extLst>
                  <a:ext uri="{FF2B5EF4-FFF2-40B4-BE49-F238E27FC236}">
                    <a16:creationId xmlns:a16="http://schemas.microsoft.com/office/drawing/2014/main" id="{EA99E1C1-8E60-4F58-BE72-4BC69FE4EEEF}"/>
                  </a:ext>
                </a:extLst>
              </p:cNvPr>
              <p:cNvSpPr>
                <a:spLocks/>
              </p:cNvSpPr>
              <p:nvPr/>
            </p:nvSpPr>
            <p:spPr bwMode="auto">
              <a:xfrm>
                <a:off x="2703957" y="1655473"/>
                <a:ext cx="326525" cy="393724"/>
              </a:xfrm>
              <a:custGeom>
                <a:avLst/>
                <a:gdLst>
                  <a:gd name="T0" fmla="*/ 0 w 117"/>
                  <a:gd name="T1" fmla="*/ 122 h 141"/>
                  <a:gd name="T2" fmla="*/ 13 w 117"/>
                  <a:gd name="T3" fmla="*/ 141 h 141"/>
                  <a:gd name="T4" fmla="*/ 114 w 117"/>
                  <a:gd name="T5" fmla="*/ 67 h 141"/>
                  <a:gd name="T6" fmla="*/ 114 w 117"/>
                  <a:gd name="T7" fmla="*/ 67 h 141"/>
                  <a:gd name="T8" fmla="*/ 116 w 117"/>
                  <a:gd name="T9" fmla="*/ 70 h 141"/>
                  <a:gd name="T10" fmla="*/ 116 w 117"/>
                  <a:gd name="T11" fmla="*/ 70 h 141"/>
                  <a:gd name="T12" fmla="*/ 117 w 117"/>
                  <a:gd name="T13" fmla="*/ 70 h 141"/>
                  <a:gd name="T14" fmla="*/ 0 w 117"/>
                  <a:gd name="T15" fmla="*/ 122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141">
                    <a:moveTo>
                      <a:pt x="0" y="122"/>
                    </a:moveTo>
                    <a:cubicBezTo>
                      <a:pt x="4" y="129"/>
                      <a:pt x="8" y="135"/>
                      <a:pt x="13" y="141"/>
                    </a:cubicBezTo>
                    <a:cubicBezTo>
                      <a:pt x="63" y="32"/>
                      <a:pt x="103" y="57"/>
                      <a:pt x="114" y="67"/>
                    </a:cubicBezTo>
                    <a:cubicBezTo>
                      <a:pt x="114" y="67"/>
                      <a:pt x="114" y="67"/>
                      <a:pt x="114" y="67"/>
                    </a:cubicBezTo>
                    <a:cubicBezTo>
                      <a:pt x="115" y="68"/>
                      <a:pt x="116" y="69"/>
                      <a:pt x="116" y="70"/>
                    </a:cubicBezTo>
                    <a:cubicBezTo>
                      <a:pt x="116" y="70"/>
                      <a:pt x="116" y="70"/>
                      <a:pt x="116" y="70"/>
                    </a:cubicBezTo>
                    <a:cubicBezTo>
                      <a:pt x="117" y="70"/>
                      <a:pt x="117" y="70"/>
                      <a:pt x="117" y="70"/>
                    </a:cubicBezTo>
                    <a:cubicBezTo>
                      <a:pt x="68" y="0"/>
                      <a:pt x="0" y="122"/>
                      <a:pt x="0" y="122"/>
                    </a:cubicBezTo>
                    <a:close/>
                  </a:path>
                </a:pathLst>
              </a:custGeom>
              <a:solidFill>
                <a:schemeClr val="accent2">
                  <a:lumMod val="75000"/>
                </a:schemeClr>
              </a:solidFill>
              <a:ln>
                <a:noFill/>
              </a:ln>
            </p:spPr>
            <p:txBody>
              <a:bodyPr vert="horz" wrap="square" lIns="128580" tIns="64290" rIns="128580" bIns="64290" numCol="1" anchor="t" anchorCtr="0" compatLnSpc="1">
                <a:prstTxWarp prst="textNoShape">
                  <a:avLst/>
                </a:prstTxWarp>
              </a:bodyPr>
              <a:lstStyle/>
              <a:p>
                <a:endParaRPr lang="en-US"/>
              </a:p>
            </p:txBody>
          </p:sp>
          <p:sp>
            <p:nvSpPr>
              <p:cNvPr id="119" name="Freeform 49">
                <a:extLst>
                  <a:ext uri="{FF2B5EF4-FFF2-40B4-BE49-F238E27FC236}">
                    <a16:creationId xmlns:a16="http://schemas.microsoft.com/office/drawing/2014/main" id="{75DCD3E8-284A-4DFF-9DF3-08C5FA54A07A}"/>
                  </a:ext>
                </a:extLst>
              </p:cNvPr>
              <p:cNvSpPr>
                <a:spLocks/>
              </p:cNvSpPr>
              <p:nvPr/>
            </p:nvSpPr>
            <p:spPr bwMode="auto">
              <a:xfrm>
                <a:off x="3689425" y="2985175"/>
                <a:ext cx="70727" cy="35364"/>
              </a:xfrm>
              <a:custGeom>
                <a:avLst/>
                <a:gdLst>
                  <a:gd name="T0" fmla="*/ 23 w 25"/>
                  <a:gd name="T1" fmla="*/ 13 h 13"/>
                  <a:gd name="T2" fmla="*/ 0 w 25"/>
                  <a:gd name="T3" fmla="*/ 8 h 13"/>
                  <a:gd name="T4" fmla="*/ 1 w 25"/>
                  <a:gd name="T5" fmla="*/ 0 h 13"/>
                  <a:gd name="T6" fmla="*/ 25 w 25"/>
                  <a:gd name="T7" fmla="*/ 5 h 13"/>
                  <a:gd name="T8" fmla="*/ 23 w 25"/>
                  <a:gd name="T9" fmla="*/ 13 h 13"/>
                </a:gdLst>
                <a:ahLst/>
                <a:cxnLst>
                  <a:cxn ang="0">
                    <a:pos x="T0" y="T1"/>
                  </a:cxn>
                  <a:cxn ang="0">
                    <a:pos x="T2" y="T3"/>
                  </a:cxn>
                  <a:cxn ang="0">
                    <a:pos x="T4" y="T5"/>
                  </a:cxn>
                  <a:cxn ang="0">
                    <a:pos x="T6" y="T7"/>
                  </a:cxn>
                  <a:cxn ang="0">
                    <a:pos x="T8" y="T9"/>
                  </a:cxn>
                </a:cxnLst>
                <a:rect l="0" t="0" r="r" b="b"/>
                <a:pathLst>
                  <a:path w="25" h="13">
                    <a:moveTo>
                      <a:pt x="23" y="13"/>
                    </a:moveTo>
                    <a:cubicBezTo>
                      <a:pt x="9" y="9"/>
                      <a:pt x="0" y="8"/>
                      <a:pt x="0" y="8"/>
                    </a:cubicBezTo>
                    <a:cubicBezTo>
                      <a:pt x="1" y="0"/>
                      <a:pt x="1" y="0"/>
                      <a:pt x="1" y="0"/>
                    </a:cubicBezTo>
                    <a:cubicBezTo>
                      <a:pt x="1" y="0"/>
                      <a:pt x="10" y="1"/>
                      <a:pt x="25" y="5"/>
                    </a:cubicBezTo>
                    <a:lnTo>
                      <a:pt x="23" y="13"/>
                    </a:ln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20" name="Freeform 50">
                <a:extLst>
                  <a:ext uri="{FF2B5EF4-FFF2-40B4-BE49-F238E27FC236}">
                    <a16:creationId xmlns:a16="http://schemas.microsoft.com/office/drawing/2014/main" id="{605CECA2-63B9-4EDA-BCB8-37278D1CADFC}"/>
                  </a:ext>
                </a:extLst>
              </p:cNvPr>
              <p:cNvSpPr>
                <a:spLocks noEditPoints="1"/>
              </p:cNvSpPr>
              <p:nvPr/>
            </p:nvSpPr>
            <p:spPr bwMode="auto">
              <a:xfrm>
                <a:off x="3866244" y="3048831"/>
                <a:ext cx="418471" cy="732043"/>
              </a:xfrm>
              <a:custGeom>
                <a:avLst/>
                <a:gdLst>
                  <a:gd name="T0" fmla="*/ 142 w 150"/>
                  <a:gd name="T1" fmla="*/ 262 h 262"/>
                  <a:gd name="T2" fmla="*/ 138 w 150"/>
                  <a:gd name="T3" fmla="*/ 218 h 262"/>
                  <a:gd name="T4" fmla="*/ 146 w 150"/>
                  <a:gd name="T5" fmla="*/ 217 h 262"/>
                  <a:gd name="T6" fmla="*/ 150 w 150"/>
                  <a:gd name="T7" fmla="*/ 262 h 262"/>
                  <a:gd name="T8" fmla="*/ 142 w 150"/>
                  <a:gd name="T9" fmla="*/ 262 h 262"/>
                  <a:gd name="T10" fmla="*/ 129 w 150"/>
                  <a:gd name="T11" fmla="*/ 176 h 262"/>
                  <a:gd name="T12" fmla="*/ 114 w 150"/>
                  <a:gd name="T13" fmla="*/ 134 h 262"/>
                  <a:gd name="T14" fmla="*/ 122 w 150"/>
                  <a:gd name="T15" fmla="*/ 131 h 262"/>
                  <a:gd name="T16" fmla="*/ 136 w 150"/>
                  <a:gd name="T17" fmla="*/ 173 h 262"/>
                  <a:gd name="T18" fmla="*/ 129 w 150"/>
                  <a:gd name="T19" fmla="*/ 176 h 262"/>
                  <a:gd name="T20" fmla="*/ 94 w 150"/>
                  <a:gd name="T21" fmla="*/ 95 h 262"/>
                  <a:gd name="T22" fmla="*/ 68 w 150"/>
                  <a:gd name="T23" fmla="*/ 60 h 262"/>
                  <a:gd name="T24" fmla="*/ 74 w 150"/>
                  <a:gd name="T25" fmla="*/ 55 h 262"/>
                  <a:gd name="T26" fmla="*/ 101 w 150"/>
                  <a:gd name="T27" fmla="*/ 91 h 262"/>
                  <a:gd name="T28" fmla="*/ 94 w 150"/>
                  <a:gd name="T29" fmla="*/ 95 h 262"/>
                  <a:gd name="T30" fmla="*/ 36 w 150"/>
                  <a:gd name="T31" fmla="*/ 30 h 262"/>
                  <a:gd name="T32" fmla="*/ 0 w 150"/>
                  <a:gd name="T33" fmla="*/ 7 h 262"/>
                  <a:gd name="T34" fmla="*/ 4 w 150"/>
                  <a:gd name="T35" fmla="*/ 0 h 262"/>
                  <a:gd name="T36" fmla="*/ 41 w 150"/>
                  <a:gd name="T37" fmla="*/ 24 h 262"/>
                  <a:gd name="T38" fmla="*/ 36 w 150"/>
                  <a:gd name="T39" fmla="*/ 3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0" h="262">
                    <a:moveTo>
                      <a:pt x="142" y="262"/>
                    </a:moveTo>
                    <a:cubicBezTo>
                      <a:pt x="142" y="247"/>
                      <a:pt x="140" y="232"/>
                      <a:pt x="138" y="218"/>
                    </a:cubicBezTo>
                    <a:cubicBezTo>
                      <a:pt x="146" y="217"/>
                      <a:pt x="146" y="217"/>
                      <a:pt x="146" y="217"/>
                    </a:cubicBezTo>
                    <a:cubicBezTo>
                      <a:pt x="148" y="231"/>
                      <a:pt x="149" y="246"/>
                      <a:pt x="150" y="262"/>
                    </a:cubicBezTo>
                    <a:lnTo>
                      <a:pt x="142" y="262"/>
                    </a:lnTo>
                    <a:close/>
                    <a:moveTo>
                      <a:pt x="129" y="176"/>
                    </a:moveTo>
                    <a:cubicBezTo>
                      <a:pt x="125" y="161"/>
                      <a:pt x="120" y="147"/>
                      <a:pt x="114" y="134"/>
                    </a:cubicBezTo>
                    <a:cubicBezTo>
                      <a:pt x="122" y="131"/>
                      <a:pt x="122" y="131"/>
                      <a:pt x="122" y="131"/>
                    </a:cubicBezTo>
                    <a:cubicBezTo>
                      <a:pt x="127" y="144"/>
                      <a:pt x="132" y="159"/>
                      <a:pt x="136" y="173"/>
                    </a:cubicBezTo>
                    <a:lnTo>
                      <a:pt x="129" y="176"/>
                    </a:lnTo>
                    <a:close/>
                    <a:moveTo>
                      <a:pt x="94" y="95"/>
                    </a:moveTo>
                    <a:cubicBezTo>
                      <a:pt x="87" y="83"/>
                      <a:pt x="78" y="71"/>
                      <a:pt x="68" y="60"/>
                    </a:cubicBezTo>
                    <a:cubicBezTo>
                      <a:pt x="74" y="55"/>
                      <a:pt x="74" y="55"/>
                      <a:pt x="74" y="55"/>
                    </a:cubicBezTo>
                    <a:cubicBezTo>
                      <a:pt x="84" y="66"/>
                      <a:pt x="93" y="78"/>
                      <a:pt x="101" y="91"/>
                    </a:cubicBezTo>
                    <a:lnTo>
                      <a:pt x="94" y="95"/>
                    </a:lnTo>
                    <a:close/>
                    <a:moveTo>
                      <a:pt x="36" y="30"/>
                    </a:moveTo>
                    <a:cubicBezTo>
                      <a:pt x="25" y="22"/>
                      <a:pt x="13" y="14"/>
                      <a:pt x="0" y="7"/>
                    </a:cubicBezTo>
                    <a:cubicBezTo>
                      <a:pt x="4" y="0"/>
                      <a:pt x="4" y="0"/>
                      <a:pt x="4" y="0"/>
                    </a:cubicBezTo>
                    <a:cubicBezTo>
                      <a:pt x="17" y="7"/>
                      <a:pt x="30" y="15"/>
                      <a:pt x="41" y="24"/>
                    </a:cubicBezTo>
                    <a:lnTo>
                      <a:pt x="36" y="30"/>
                    </a:ln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21" name="Freeform 51">
                <a:extLst>
                  <a:ext uri="{FF2B5EF4-FFF2-40B4-BE49-F238E27FC236}">
                    <a16:creationId xmlns:a16="http://schemas.microsoft.com/office/drawing/2014/main" id="{F3264D74-6A9E-45B4-BF5C-8D4AA96093B8}"/>
                  </a:ext>
                </a:extLst>
              </p:cNvPr>
              <p:cNvSpPr>
                <a:spLocks/>
              </p:cNvSpPr>
              <p:nvPr/>
            </p:nvSpPr>
            <p:spPr bwMode="auto">
              <a:xfrm>
                <a:off x="4262317" y="3903471"/>
                <a:ext cx="24755" cy="69550"/>
              </a:xfrm>
              <a:custGeom>
                <a:avLst/>
                <a:gdLst>
                  <a:gd name="T0" fmla="*/ 8 w 9"/>
                  <a:gd name="T1" fmla="*/ 25 h 25"/>
                  <a:gd name="T2" fmla="*/ 0 w 9"/>
                  <a:gd name="T3" fmla="*/ 24 h 25"/>
                  <a:gd name="T4" fmla="*/ 1 w 9"/>
                  <a:gd name="T5" fmla="*/ 0 h 25"/>
                  <a:gd name="T6" fmla="*/ 9 w 9"/>
                  <a:gd name="T7" fmla="*/ 1 h 25"/>
                  <a:gd name="T8" fmla="*/ 8 w 9"/>
                  <a:gd name="T9" fmla="*/ 25 h 25"/>
                </a:gdLst>
                <a:ahLst/>
                <a:cxnLst>
                  <a:cxn ang="0">
                    <a:pos x="T0" y="T1"/>
                  </a:cxn>
                  <a:cxn ang="0">
                    <a:pos x="T2" y="T3"/>
                  </a:cxn>
                  <a:cxn ang="0">
                    <a:pos x="T4" y="T5"/>
                  </a:cxn>
                  <a:cxn ang="0">
                    <a:pos x="T6" y="T7"/>
                  </a:cxn>
                  <a:cxn ang="0">
                    <a:pos x="T8" y="T9"/>
                  </a:cxn>
                </a:cxnLst>
                <a:rect l="0" t="0" r="r" b="b"/>
                <a:pathLst>
                  <a:path w="9" h="25">
                    <a:moveTo>
                      <a:pt x="8" y="25"/>
                    </a:moveTo>
                    <a:cubicBezTo>
                      <a:pt x="0" y="24"/>
                      <a:pt x="0" y="24"/>
                      <a:pt x="0" y="24"/>
                    </a:cubicBezTo>
                    <a:cubicBezTo>
                      <a:pt x="1" y="16"/>
                      <a:pt x="1" y="8"/>
                      <a:pt x="1" y="0"/>
                    </a:cubicBezTo>
                    <a:cubicBezTo>
                      <a:pt x="9" y="1"/>
                      <a:pt x="9" y="1"/>
                      <a:pt x="9" y="1"/>
                    </a:cubicBezTo>
                    <a:cubicBezTo>
                      <a:pt x="9" y="9"/>
                      <a:pt x="9" y="17"/>
                      <a:pt x="8" y="25"/>
                    </a:cubicBez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22" name="Freeform 52">
                <a:extLst>
                  <a:ext uri="{FF2B5EF4-FFF2-40B4-BE49-F238E27FC236}">
                    <a16:creationId xmlns:a16="http://schemas.microsoft.com/office/drawing/2014/main" id="{E84398B8-90A5-40EC-92F0-468C6719B7BA}"/>
                  </a:ext>
                </a:extLst>
              </p:cNvPr>
              <p:cNvSpPr>
                <a:spLocks/>
              </p:cNvSpPr>
              <p:nvPr/>
            </p:nvSpPr>
            <p:spPr bwMode="auto">
              <a:xfrm>
                <a:off x="3595122" y="3356501"/>
                <a:ext cx="50688" cy="69550"/>
              </a:xfrm>
              <a:custGeom>
                <a:avLst/>
                <a:gdLst>
                  <a:gd name="T0" fmla="*/ 11 w 18"/>
                  <a:gd name="T1" fmla="*/ 25 h 25"/>
                  <a:gd name="T2" fmla="*/ 0 w 18"/>
                  <a:gd name="T3" fmla="*/ 4 h 25"/>
                  <a:gd name="T4" fmla="*/ 6 w 18"/>
                  <a:gd name="T5" fmla="*/ 0 h 25"/>
                  <a:gd name="T6" fmla="*/ 18 w 18"/>
                  <a:gd name="T7" fmla="*/ 21 h 25"/>
                  <a:gd name="T8" fmla="*/ 11 w 18"/>
                  <a:gd name="T9" fmla="*/ 25 h 25"/>
                </a:gdLst>
                <a:ahLst/>
                <a:cxnLst>
                  <a:cxn ang="0">
                    <a:pos x="T0" y="T1"/>
                  </a:cxn>
                  <a:cxn ang="0">
                    <a:pos x="T2" y="T3"/>
                  </a:cxn>
                  <a:cxn ang="0">
                    <a:pos x="T4" y="T5"/>
                  </a:cxn>
                  <a:cxn ang="0">
                    <a:pos x="T6" y="T7"/>
                  </a:cxn>
                  <a:cxn ang="0">
                    <a:pos x="T8" y="T9"/>
                  </a:cxn>
                </a:cxnLst>
                <a:rect l="0" t="0" r="r" b="b"/>
                <a:pathLst>
                  <a:path w="18" h="25">
                    <a:moveTo>
                      <a:pt x="11" y="25"/>
                    </a:moveTo>
                    <a:cubicBezTo>
                      <a:pt x="4" y="12"/>
                      <a:pt x="0" y="4"/>
                      <a:pt x="0" y="4"/>
                    </a:cubicBezTo>
                    <a:cubicBezTo>
                      <a:pt x="6" y="0"/>
                      <a:pt x="6" y="0"/>
                      <a:pt x="6" y="0"/>
                    </a:cubicBezTo>
                    <a:cubicBezTo>
                      <a:pt x="6" y="0"/>
                      <a:pt x="11" y="8"/>
                      <a:pt x="18" y="21"/>
                    </a:cubicBezTo>
                    <a:lnTo>
                      <a:pt x="11" y="25"/>
                    </a:ln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23" name="Freeform 53">
                <a:extLst>
                  <a:ext uri="{FF2B5EF4-FFF2-40B4-BE49-F238E27FC236}">
                    <a16:creationId xmlns:a16="http://schemas.microsoft.com/office/drawing/2014/main" id="{4C0000D0-0A7E-418D-AC8E-719B7F49FACF}"/>
                  </a:ext>
                </a:extLst>
              </p:cNvPr>
              <p:cNvSpPr>
                <a:spLocks/>
              </p:cNvSpPr>
              <p:nvPr/>
            </p:nvSpPr>
            <p:spPr bwMode="auto">
              <a:xfrm>
                <a:off x="3684710" y="3574582"/>
                <a:ext cx="53046" cy="167392"/>
              </a:xfrm>
              <a:custGeom>
                <a:avLst/>
                <a:gdLst>
                  <a:gd name="T0" fmla="*/ 11 w 19"/>
                  <a:gd name="T1" fmla="*/ 60 h 60"/>
                  <a:gd name="T2" fmla="*/ 0 w 19"/>
                  <a:gd name="T3" fmla="*/ 2 h 60"/>
                  <a:gd name="T4" fmla="*/ 8 w 19"/>
                  <a:gd name="T5" fmla="*/ 0 h 60"/>
                  <a:gd name="T6" fmla="*/ 19 w 19"/>
                  <a:gd name="T7" fmla="*/ 59 h 60"/>
                  <a:gd name="T8" fmla="*/ 11 w 19"/>
                  <a:gd name="T9" fmla="*/ 60 h 60"/>
                </a:gdLst>
                <a:ahLst/>
                <a:cxnLst>
                  <a:cxn ang="0">
                    <a:pos x="T0" y="T1"/>
                  </a:cxn>
                  <a:cxn ang="0">
                    <a:pos x="T2" y="T3"/>
                  </a:cxn>
                  <a:cxn ang="0">
                    <a:pos x="T4" y="T5"/>
                  </a:cxn>
                  <a:cxn ang="0">
                    <a:pos x="T6" y="T7"/>
                  </a:cxn>
                  <a:cxn ang="0">
                    <a:pos x="T8" y="T9"/>
                  </a:cxn>
                </a:cxnLst>
                <a:rect l="0" t="0" r="r" b="b"/>
                <a:pathLst>
                  <a:path w="19" h="60">
                    <a:moveTo>
                      <a:pt x="11" y="60"/>
                    </a:moveTo>
                    <a:cubicBezTo>
                      <a:pt x="9" y="40"/>
                      <a:pt x="5" y="21"/>
                      <a:pt x="0" y="2"/>
                    </a:cubicBezTo>
                    <a:cubicBezTo>
                      <a:pt x="8" y="0"/>
                      <a:pt x="8" y="0"/>
                      <a:pt x="8" y="0"/>
                    </a:cubicBezTo>
                    <a:cubicBezTo>
                      <a:pt x="13" y="19"/>
                      <a:pt x="17" y="39"/>
                      <a:pt x="19" y="59"/>
                    </a:cubicBezTo>
                    <a:lnTo>
                      <a:pt x="11" y="60"/>
                    </a:ln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24" name="Freeform 54">
                <a:extLst>
                  <a:ext uri="{FF2B5EF4-FFF2-40B4-BE49-F238E27FC236}">
                    <a16:creationId xmlns:a16="http://schemas.microsoft.com/office/drawing/2014/main" id="{6FC2F4E0-B75F-4157-A674-B16050FECF68}"/>
                  </a:ext>
                </a:extLst>
              </p:cNvPr>
              <p:cNvSpPr>
                <a:spLocks/>
              </p:cNvSpPr>
              <p:nvPr/>
            </p:nvSpPr>
            <p:spPr bwMode="auto">
              <a:xfrm>
                <a:off x="3717716" y="3903471"/>
                <a:ext cx="24755" cy="69550"/>
              </a:xfrm>
              <a:custGeom>
                <a:avLst/>
                <a:gdLst>
                  <a:gd name="T0" fmla="*/ 7 w 9"/>
                  <a:gd name="T1" fmla="*/ 25 h 25"/>
                  <a:gd name="T2" fmla="*/ 0 w 9"/>
                  <a:gd name="T3" fmla="*/ 24 h 25"/>
                  <a:gd name="T4" fmla="*/ 1 w 9"/>
                  <a:gd name="T5" fmla="*/ 0 h 25"/>
                  <a:gd name="T6" fmla="*/ 9 w 9"/>
                  <a:gd name="T7" fmla="*/ 1 h 25"/>
                  <a:gd name="T8" fmla="*/ 7 w 9"/>
                  <a:gd name="T9" fmla="*/ 25 h 25"/>
                </a:gdLst>
                <a:ahLst/>
                <a:cxnLst>
                  <a:cxn ang="0">
                    <a:pos x="T0" y="T1"/>
                  </a:cxn>
                  <a:cxn ang="0">
                    <a:pos x="T2" y="T3"/>
                  </a:cxn>
                  <a:cxn ang="0">
                    <a:pos x="T4" y="T5"/>
                  </a:cxn>
                  <a:cxn ang="0">
                    <a:pos x="T6" y="T7"/>
                  </a:cxn>
                  <a:cxn ang="0">
                    <a:pos x="T8" y="T9"/>
                  </a:cxn>
                </a:cxnLst>
                <a:rect l="0" t="0" r="r" b="b"/>
                <a:pathLst>
                  <a:path w="9" h="25">
                    <a:moveTo>
                      <a:pt x="7" y="25"/>
                    </a:moveTo>
                    <a:cubicBezTo>
                      <a:pt x="0" y="24"/>
                      <a:pt x="0" y="24"/>
                      <a:pt x="0" y="24"/>
                    </a:cubicBezTo>
                    <a:cubicBezTo>
                      <a:pt x="0" y="16"/>
                      <a:pt x="1" y="8"/>
                      <a:pt x="1" y="0"/>
                    </a:cubicBezTo>
                    <a:cubicBezTo>
                      <a:pt x="9" y="1"/>
                      <a:pt x="9" y="1"/>
                      <a:pt x="9" y="1"/>
                    </a:cubicBezTo>
                    <a:cubicBezTo>
                      <a:pt x="9" y="9"/>
                      <a:pt x="8" y="17"/>
                      <a:pt x="7" y="25"/>
                    </a:cubicBez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25" name="Freeform 55">
                <a:extLst>
                  <a:ext uri="{FF2B5EF4-FFF2-40B4-BE49-F238E27FC236}">
                    <a16:creationId xmlns:a16="http://schemas.microsoft.com/office/drawing/2014/main" id="{2B46521C-2D92-40DB-B195-44C5019D117A}"/>
                  </a:ext>
                </a:extLst>
              </p:cNvPr>
              <p:cNvSpPr>
                <a:spLocks/>
              </p:cNvSpPr>
              <p:nvPr/>
            </p:nvSpPr>
            <p:spPr bwMode="auto">
              <a:xfrm>
                <a:off x="3667028" y="3099520"/>
                <a:ext cx="67191" cy="53047"/>
              </a:xfrm>
              <a:custGeom>
                <a:avLst/>
                <a:gdLst>
                  <a:gd name="T0" fmla="*/ 20 w 24"/>
                  <a:gd name="T1" fmla="*/ 19 h 19"/>
                  <a:gd name="T2" fmla="*/ 0 w 24"/>
                  <a:gd name="T3" fmla="*/ 7 h 19"/>
                  <a:gd name="T4" fmla="*/ 4 w 24"/>
                  <a:gd name="T5" fmla="*/ 0 h 19"/>
                  <a:gd name="T6" fmla="*/ 24 w 24"/>
                  <a:gd name="T7" fmla="*/ 13 h 19"/>
                  <a:gd name="T8" fmla="*/ 20 w 24"/>
                  <a:gd name="T9" fmla="*/ 19 h 19"/>
                </a:gdLst>
                <a:ahLst/>
                <a:cxnLst>
                  <a:cxn ang="0">
                    <a:pos x="T0" y="T1"/>
                  </a:cxn>
                  <a:cxn ang="0">
                    <a:pos x="T2" y="T3"/>
                  </a:cxn>
                  <a:cxn ang="0">
                    <a:pos x="T4" y="T5"/>
                  </a:cxn>
                  <a:cxn ang="0">
                    <a:pos x="T6" y="T7"/>
                  </a:cxn>
                  <a:cxn ang="0">
                    <a:pos x="T8" y="T9"/>
                  </a:cxn>
                </a:cxnLst>
                <a:rect l="0" t="0" r="r" b="b"/>
                <a:pathLst>
                  <a:path w="24" h="19">
                    <a:moveTo>
                      <a:pt x="20" y="19"/>
                    </a:moveTo>
                    <a:cubicBezTo>
                      <a:pt x="8" y="11"/>
                      <a:pt x="0" y="7"/>
                      <a:pt x="0" y="7"/>
                    </a:cubicBezTo>
                    <a:cubicBezTo>
                      <a:pt x="4" y="0"/>
                      <a:pt x="4" y="0"/>
                      <a:pt x="4" y="0"/>
                    </a:cubicBezTo>
                    <a:cubicBezTo>
                      <a:pt x="4" y="0"/>
                      <a:pt x="12" y="4"/>
                      <a:pt x="24" y="13"/>
                    </a:cubicBezTo>
                    <a:lnTo>
                      <a:pt x="20" y="19"/>
                    </a:ln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26" name="Freeform 56">
                <a:extLst>
                  <a:ext uri="{FF2B5EF4-FFF2-40B4-BE49-F238E27FC236}">
                    <a16:creationId xmlns:a16="http://schemas.microsoft.com/office/drawing/2014/main" id="{8F5899CA-A091-4641-A0C5-E1DF39C46169}"/>
                  </a:ext>
                </a:extLst>
              </p:cNvPr>
              <p:cNvSpPr>
                <a:spLocks noEditPoints="1"/>
              </p:cNvSpPr>
              <p:nvPr/>
            </p:nvSpPr>
            <p:spPr bwMode="auto">
              <a:xfrm>
                <a:off x="3813198" y="3207971"/>
                <a:ext cx="292340" cy="516320"/>
              </a:xfrm>
              <a:custGeom>
                <a:avLst/>
                <a:gdLst>
                  <a:gd name="T0" fmla="*/ 98 w 105"/>
                  <a:gd name="T1" fmla="*/ 185 h 185"/>
                  <a:gd name="T2" fmla="*/ 88 w 105"/>
                  <a:gd name="T3" fmla="*/ 145 h 185"/>
                  <a:gd name="T4" fmla="*/ 96 w 105"/>
                  <a:gd name="T5" fmla="*/ 142 h 185"/>
                  <a:gd name="T6" fmla="*/ 105 w 105"/>
                  <a:gd name="T7" fmla="*/ 184 h 185"/>
                  <a:gd name="T8" fmla="*/ 98 w 105"/>
                  <a:gd name="T9" fmla="*/ 185 h 185"/>
                  <a:gd name="T10" fmla="*/ 74 w 105"/>
                  <a:gd name="T11" fmla="*/ 106 h 185"/>
                  <a:gd name="T12" fmla="*/ 54 w 105"/>
                  <a:gd name="T13" fmla="*/ 69 h 185"/>
                  <a:gd name="T14" fmla="*/ 61 w 105"/>
                  <a:gd name="T15" fmla="*/ 65 h 185"/>
                  <a:gd name="T16" fmla="*/ 81 w 105"/>
                  <a:gd name="T17" fmla="*/ 103 h 185"/>
                  <a:gd name="T18" fmla="*/ 74 w 105"/>
                  <a:gd name="T19" fmla="*/ 106 h 185"/>
                  <a:gd name="T20" fmla="*/ 29 w 105"/>
                  <a:gd name="T21" fmla="*/ 36 h 185"/>
                  <a:gd name="T22" fmla="*/ 0 w 105"/>
                  <a:gd name="T23" fmla="*/ 6 h 185"/>
                  <a:gd name="T24" fmla="*/ 6 w 105"/>
                  <a:gd name="T25" fmla="*/ 0 h 185"/>
                  <a:gd name="T26" fmla="*/ 35 w 105"/>
                  <a:gd name="T27" fmla="*/ 31 h 185"/>
                  <a:gd name="T28" fmla="*/ 29 w 105"/>
                  <a:gd name="T29" fmla="*/ 3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85">
                    <a:moveTo>
                      <a:pt x="98" y="185"/>
                    </a:moveTo>
                    <a:cubicBezTo>
                      <a:pt x="95" y="171"/>
                      <a:pt x="92" y="158"/>
                      <a:pt x="88" y="145"/>
                    </a:cubicBezTo>
                    <a:cubicBezTo>
                      <a:pt x="96" y="142"/>
                      <a:pt x="96" y="142"/>
                      <a:pt x="96" y="142"/>
                    </a:cubicBezTo>
                    <a:cubicBezTo>
                      <a:pt x="100" y="156"/>
                      <a:pt x="103" y="170"/>
                      <a:pt x="105" y="184"/>
                    </a:cubicBezTo>
                    <a:lnTo>
                      <a:pt x="98" y="185"/>
                    </a:lnTo>
                    <a:close/>
                    <a:moveTo>
                      <a:pt x="74" y="106"/>
                    </a:moveTo>
                    <a:cubicBezTo>
                      <a:pt x="68" y="93"/>
                      <a:pt x="61" y="81"/>
                      <a:pt x="54" y="69"/>
                    </a:cubicBezTo>
                    <a:cubicBezTo>
                      <a:pt x="61" y="65"/>
                      <a:pt x="61" y="65"/>
                      <a:pt x="61" y="65"/>
                    </a:cubicBezTo>
                    <a:cubicBezTo>
                      <a:pt x="68" y="77"/>
                      <a:pt x="75" y="90"/>
                      <a:pt x="81" y="103"/>
                    </a:cubicBezTo>
                    <a:lnTo>
                      <a:pt x="74" y="106"/>
                    </a:lnTo>
                    <a:close/>
                    <a:moveTo>
                      <a:pt x="29" y="36"/>
                    </a:moveTo>
                    <a:cubicBezTo>
                      <a:pt x="20" y="26"/>
                      <a:pt x="11" y="15"/>
                      <a:pt x="0" y="6"/>
                    </a:cubicBezTo>
                    <a:cubicBezTo>
                      <a:pt x="6" y="0"/>
                      <a:pt x="6" y="0"/>
                      <a:pt x="6" y="0"/>
                    </a:cubicBezTo>
                    <a:cubicBezTo>
                      <a:pt x="16" y="10"/>
                      <a:pt x="26" y="20"/>
                      <a:pt x="35" y="31"/>
                    </a:cubicBezTo>
                    <a:lnTo>
                      <a:pt x="29" y="36"/>
                    </a:ln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27" name="Freeform 57">
                <a:extLst>
                  <a:ext uri="{FF2B5EF4-FFF2-40B4-BE49-F238E27FC236}">
                    <a16:creationId xmlns:a16="http://schemas.microsoft.com/office/drawing/2014/main" id="{0547BDE4-1869-44BA-BEFE-B93266343D3C}"/>
                  </a:ext>
                </a:extLst>
              </p:cNvPr>
              <p:cNvSpPr>
                <a:spLocks/>
              </p:cNvSpPr>
              <p:nvPr/>
            </p:nvSpPr>
            <p:spPr bwMode="auto">
              <a:xfrm>
                <a:off x="4094929" y="3839815"/>
                <a:ext cx="24755" cy="69550"/>
              </a:xfrm>
              <a:custGeom>
                <a:avLst/>
                <a:gdLst>
                  <a:gd name="T0" fmla="*/ 8 w 9"/>
                  <a:gd name="T1" fmla="*/ 25 h 25"/>
                  <a:gd name="T2" fmla="*/ 0 w 9"/>
                  <a:gd name="T3" fmla="*/ 24 h 25"/>
                  <a:gd name="T4" fmla="*/ 0 w 9"/>
                  <a:gd name="T5" fmla="*/ 1 h 25"/>
                  <a:gd name="T6" fmla="*/ 8 w 9"/>
                  <a:gd name="T7" fmla="*/ 0 h 25"/>
                  <a:gd name="T8" fmla="*/ 8 w 9"/>
                  <a:gd name="T9" fmla="*/ 25 h 25"/>
                </a:gdLst>
                <a:ahLst/>
                <a:cxnLst>
                  <a:cxn ang="0">
                    <a:pos x="T0" y="T1"/>
                  </a:cxn>
                  <a:cxn ang="0">
                    <a:pos x="T2" y="T3"/>
                  </a:cxn>
                  <a:cxn ang="0">
                    <a:pos x="T4" y="T5"/>
                  </a:cxn>
                  <a:cxn ang="0">
                    <a:pos x="T6" y="T7"/>
                  </a:cxn>
                  <a:cxn ang="0">
                    <a:pos x="T8" y="T9"/>
                  </a:cxn>
                </a:cxnLst>
                <a:rect l="0" t="0" r="r" b="b"/>
                <a:pathLst>
                  <a:path w="9" h="25">
                    <a:moveTo>
                      <a:pt x="8" y="25"/>
                    </a:moveTo>
                    <a:cubicBezTo>
                      <a:pt x="0" y="24"/>
                      <a:pt x="0" y="24"/>
                      <a:pt x="0" y="24"/>
                    </a:cubicBezTo>
                    <a:cubicBezTo>
                      <a:pt x="1" y="16"/>
                      <a:pt x="1" y="8"/>
                      <a:pt x="0" y="1"/>
                    </a:cubicBezTo>
                    <a:cubicBezTo>
                      <a:pt x="8" y="0"/>
                      <a:pt x="8" y="0"/>
                      <a:pt x="8" y="0"/>
                    </a:cubicBezTo>
                    <a:cubicBezTo>
                      <a:pt x="9" y="8"/>
                      <a:pt x="9" y="16"/>
                      <a:pt x="8" y="25"/>
                    </a:cubicBez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28" name="Freeform 58">
                <a:extLst>
                  <a:ext uri="{FF2B5EF4-FFF2-40B4-BE49-F238E27FC236}">
                    <a16:creationId xmlns:a16="http://schemas.microsoft.com/office/drawing/2014/main" id="{87024EDC-024B-4C43-B426-E2B63CD812F2}"/>
                  </a:ext>
                </a:extLst>
              </p:cNvPr>
              <p:cNvSpPr>
                <a:spLocks/>
              </p:cNvSpPr>
              <p:nvPr/>
            </p:nvSpPr>
            <p:spPr bwMode="auto">
              <a:xfrm>
                <a:off x="3656419" y="3242156"/>
                <a:ext cx="67191" cy="55404"/>
              </a:xfrm>
              <a:custGeom>
                <a:avLst/>
                <a:gdLst>
                  <a:gd name="T0" fmla="*/ 19 w 24"/>
                  <a:gd name="T1" fmla="*/ 20 h 20"/>
                  <a:gd name="T2" fmla="*/ 0 w 24"/>
                  <a:gd name="T3" fmla="*/ 7 h 20"/>
                  <a:gd name="T4" fmla="*/ 3 w 24"/>
                  <a:gd name="T5" fmla="*/ 0 h 20"/>
                  <a:gd name="T6" fmla="*/ 24 w 24"/>
                  <a:gd name="T7" fmla="*/ 14 h 20"/>
                  <a:gd name="T8" fmla="*/ 19 w 24"/>
                  <a:gd name="T9" fmla="*/ 20 h 20"/>
                </a:gdLst>
                <a:ahLst/>
                <a:cxnLst>
                  <a:cxn ang="0">
                    <a:pos x="T0" y="T1"/>
                  </a:cxn>
                  <a:cxn ang="0">
                    <a:pos x="T2" y="T3"/>
                  </a:cxn>
                  <a:cxn ang="0">
                    <a:pos x="T4" y="T5"/>
                  </a:cxn>
                  <a:cxn ang="0">
                    <a:pos x="T6" y="T7"/>
                  </a:cxn>
                  <a:cxn ang="0">
                    <a:pos x="T8" y="T9"/>
                  </a:cxn>
                </a:cxnLst>
                <a:rect l="0" t="0" r="r" b="b"/>
                <a:pathLst>
                  <a:path w="24" h="20">
                    <a:moveTo>
                      <a:pt x="19" y="20"/>
                    </a:moveTo>
                    <a:cubicBezTo>
                      <a:pt x="8" y="11"/>
                      <a:pt x="0" y="7"/>
                      <a:pt x="0" y="7"/>
                    </a:cubicBezTo>
                    <a:cubicBezTo>
                      <a:pt x="3" y="0"/>
                      <a:pt x="3" y="0"/>
                      <a:pt x="3" y="0"/>
                    </a:cubicBezTo>
                    <a:cubicBezTo>
                      <a:pt x="4" y="0"/>
                      <a:pt x="12" y="4"/>
                      <a:pt x="24" y="14"/>
                    </a:cubicBezTo>
                    <a:lnTo>
                      <a:pt x="19" y="20"/>
                    </a:ln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29" name="Freeform 59">
                <a:extLst>
                  <a:ext uri="{FF2B5EF4-FFF2-40B4-BE49-F238E27FC236}">
                    <a16:creationId xmlns:a16="http://schemas.microsoft.com/office/drawing/2014/main" id="{D0C3F44C-D08B-489D-8A7C-0FFA876051AE}"/>
                  </a:ext>
                </a:extLst>
              </p:cNvPr>
              <p:cNvSpPr>
                <a:spLocks noEditPoints="1"/>
              </p:cNvSpPr>
              <p:nvPr/>
            </p:nvSpPr>
            <p:spPr bwMode="auto">
              <a:xfrm>
                <a:off x="3784907" y="3367111"/>
                <a:ext cx="142634" cy="330068"/>
              </a:xfrm>
              <a:custGeom>
                <a:avLst/>
                <a:gdLst>
                  <a:gd name="T0" fmla="*/ 43 w 51"/>
                  <a:gd name="T1" fmla="*/ 118 h 118"/>
                  <a:gd name="T2" fmla="*/ 35 w 51"/>
                  <a:gd name="T3" fmla="*/ 78 h 118"/>
                  <a:gd name="T4" fmla="*/ 43 w 51"/>
                  <a:gd name="T5" fmla="*/ 76 h 118"/>
                  <a:gd name="T6" fmla="*/ 51 w 51"/>
                  <a:gd name="T7" fmla="*/ 117 h 118"/>
                  <a:gd name="T8" fmla="*/ 43 w 51"/>
                  <a:gd name="T9" fmla="*/ 118 h 118"/>
                  <a:gd name="T10" fmla="*/ 21 w 51"/>
                  <a:gd name="T11" fmla="*/ 40 h 118"/>
                  <a:gd name="T12" fmla="*/ 0 w 51"/>
                  <a:gd name="T13" fmla="*/ 5 h 118"/>
                  <a:gd name="T14" fmla="*/ 7 w 51"/>
                  <a:gd name="T15" fmla="*/ 0 h 118"/>
                  <a:gd name="T16" fmla="*/ 29 w 51"/>
                  <a:gd name="T17" fmla="*/ 36 h 118"/>
                  <a:gd name="T18" fmla="*/ 21 w 51"/>
                  <a:gd name="T19" fmla="*/ 4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18">
                    <a:moveTo>
                      <a:pt x="43" y="118"/>
                    </a:moveTo>
                    <a:cubicBezTo>
                      <a:pt x="41" y="104"/>
                      <a:pt x="39" y="91"/>
                      <a:pt x="35" y="78"/>
                    </a:cubicBezTo>
                    <a:cubicBezTo>
                      <a:pt x="43" y="76"/>
                      <a:pt x="43" y="76"/>
                      <a:pt x="43" y="76"/>
                    </a:cubicBezTo>
                    <a:cubicBezTo>
                      <a:pt x="46" y="89"/>
                      <a:pt x="49" y="103"/>
                      <a:pt x="51" y="117"/>
                    </a:cubicBezTo>
                    <a:lnTo>
                      <a:pt x="43" y="118"/>
                    </a:lnTo>
                    <a:close/>
                    <a:moveTo>
                      <a:pt x="21" y="40"/>
                    </a:moveTo>
                    <a:cubicBezTo>
                      <a:pt x="15" y="27"/>
                      <a:pt x="8" y="16"/>
                      <a:pt x="0" y="5"/>
                    </a:cubicBezTo>
                    <a:cubicBezTo>
                      <a:pt x="7" y="0"/>
                      <a:pt x="7" y="0"/>
                      <a:pt x="7" y="0"/>
                    </a:cubicBezTo>
                    <a:cubicBezTo>
                      <a:pt x="15" y="11"/>
                      <a:pt x="22" y="23"/>
                      <a:pt x="29" y="36"/>
                    </a:cubicBezTo>
                    <a:lnTo>
                      <a:pt x="21" y="40"/>
                    </a:ln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130" name="Freeform 60">
                <a:extLst>
                  <a:ext uri="{FF2B5EF4-FFF2-40B4-BE49-F238E27FC236}">
                    <a16:creationId xmlns:a16="http://schemas.microsoft.com/office/drawing/2014/main" id="{64117F4C-4CE4-4056-81D7-D72A6ED8CD50}"/>
                  </a:ext>
                </a:extLst>
              </p:cNvPr>
              <p:cNvSpPr>
                <a:spLocks/>
              </p:cNvSpPr>
              <p:nvPr/>
            </p:nvSpPr>
            <p:spPr bwMode="auto">
              <a:xfrm>
                <a:off x="3905144" y="3811524"/>
                <a:ext cx="24755" cy="69550"/>
              </a:xfrm>
              <a:custGeom>
                <a:avLst/>
                <a:gdLst>
                  <a:gd name="T0" fmla="*/ 8 w 9"/>
                  <a:gd name="T1" fmla="*/ 25 h 25"/>
                  <a:gd name="T2" fmla="*/ 0 w 9"/>
                  <a:gd name="T3" fmla="*/ 24 h 25"/>
                  <a:gd name="T4" fmla="*/ 1 w 9"/>
                  <a:gd name="T5" fmla="*/ 0 h 25"/>
                  <a:gd name="T6" fmla="*/ 9 w 9"/>
                  <a:gd name="T7" fmla="*/ 1 h 25"/>
                  <a:gd name="T8" fmla="*/ 8 w 9"/>
                  <a:gd name="T9" fmla="*/ 25 h 25"/>
                </a:gdLst>
                <a:ahLst/>
                <a:cxnLst>
                  <a:cxn ang="0">
                    <a:pos x="T0" y="T1"/>
                  </a:cxn>
                  <a:cxn ang="0">
                    <a:pos x="T2" y="T3"/>
                  </a:cxn>
                  <a:cxn ang="0">
                    <a:pos x="T4" y="T5"/>
                  </a:cxn>
                  <a:cxn ang="0">
                    <a:pos x="T6" y="T7"/>
                  </a:cxn>
                  <a:cxn ang="0">
                    <a:pos x="T8" y="T9"/>
                  </a:cxn>
                </a:cxnLst>
                <a:rect l="0" t="0" r="r" b="b"/>
                <a:pathLst>
                  <a:path w="9" h="25">
                    <a:moveTo>
                      <a:pt x="8" y="25"/>
                    </a:moveTo>
                    <a:cubicBezTo>
                      <a:pt x="0" y="24"/>
                      <a:pt x="0" y="24"/>
                      <a:pt x="0" y="24"/>
                    </a:cubicBezTo>
                    <a:cubicBezTo>
                      <a:pt x="1" y="16"/>
                      <a:pt x="1" y="8"/>
                      <a:pt x="1" y="0"/>
                    </a:cubicBezTo>
                    <a:cubicBezTo>
                      <a:pt x="9" y="1"/>
                      <a:pt x="9" y="1"/>
                      <a:pt x="9" y="1"/>
                    </a:cubicBezTo>
                    <a:cubicBezTo>
                      <a:pt x="9" y="8"/>
                      <a:pt x="9" y="17"/>
                      <a:pt x="8" y="25"/>
                    </a:cubicBez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grpSp>
      </p:grpSp>
      <p:sp>
        <p:nvSpPr>
          <p:cNvPr id="131" name="Content Placeholder 2">
            <a:extLst>
              <a:ext uri="{FF2B5EF4-FFF2-40B4-BE49-F238E27FC236}">
                <a16:creationId xmlns:a16="http://schemas.microsoft.com/office/drawing/2014/main" id="{CC2B3246-4F20-4FD0-9EF0-A693DB1C20F6}"/>
              </a:ext>
            </a:extLst>
          </p:cNvPr>
          <p:cNvSpPr txBox="1">
            <a:spLocks/>
          </p:cNvSpPr>
          <p:nvPr/>
        </p:nvSpPr>
        <p:spPr bwMode="auto">
          <a:xfrm>
            <a:off x="1083395" y="5942322"/>
            <a:ext cx="1807693" cy="107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lnSpc>
                <a:spcPct val="120000"/>
              </a:lnSpc>
              <a:spcBef>
                <a:spcPct val="20000"/>
              </a:spcBef>
              <a:buFont typeface="Arial" charset="0"/>
              <a:buNone/>
            </a:pPr>
            <a:r>
              <a:rPr lang="en-US" sz="1266">
                <a:solidFill>
                  <a:schemeClr val="bg1"/>
                </a:solidFill>
                <a:latin typeface="Lato Light"/>
                <a:cs typeface="Lato Light"/>
              </a:rPr>
              <a:t>Lorem </a:t>
            </a:r>
            <a:r>
              <a:rPr lang="en-US" sz="1266" dirty="0">
                <a:solidFill>
                  <a:schemeClr val="bg1"/>
                </a:solidFill>
                <a:latin typeface="Lato Light"/>
                <a:cs typeface="Lato Light"/>
              </a:rPr>
              <a:t>ipsum dolor sit amet, consectetur adipiscing elit.</a:t>
            </a:r>
          </a:p>
        </p:txBody>
      </p:sp>
      <p:sp>
        <p:nvSpPr>
          <p:cNvPr id="132" name="Content Placeholder 2">
            <a:extLst>
              <a:ext uri="{FF2B5EF4-FFF2-40B4-BE49-F238E27FC236}">
                <a16:creationId xmlns:a16="http://schemas.microsoft.com/office/drawing/2014/main" id="{1098C3C6-7546-48AB-AAD5-4BFD36FA34B3}"/>
              </a:ext>
            </a:extLst>
          </p:cNvPr>
          <p:cNvSpPr txBox="1">
            <a:spLocks/>
          </p:cNvSpPr>
          <p:nvPr/>
        </p:nvSpPr>
        <p:spPr bwMode="auto">
          <a:xfrm>
            <a:off x="3352115" y="5943538"/>
            <a:ext cx="1807693" cy="107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lnSpc>
                <a:spcPct val="120000"/>
              </a:lnSpc>
              <a:spcBef>
                <a:spcPct val="20000"/>
              </a:spcBef>
              <a:buFont typeface="Arial" charset="0"/>
              <a:buNone/>
            </a:pPr>
            <a:r>
              <a:rPr lang="en-US" sz="1266">
                <a:solidFill>
                  <a:schemeClr val="bg1"/>
                </a:solidFill>
                <a:latin typeface="Lato Light"/>
                <a:cs typeface="Lato Light"/>
              </a:rPr>
              <a:t>Lorem </a:t>
            </a:r>
            <a:r>
              <a:rPr lang="en-US" sz="1266" dirty="0">
                <a:solidFill>
                  <a:schemeClr val="bg1"/>
                </a:solidFill>
                <a:latin typeface="Lato Light"/>
                <a:cs typeface="Lato Light"/>
              </a:rPr>
              <a:t>ipsum dolor sit amet, consectetur adipiscing elit.</a:t>
            </a:r>
          </a:p>
        </p:txBody>
      </p:sp>
      <p:sp>
        <p:nvSpPr>
          <p:cNvPr id="133" name="Content Placeholder 2">
            <a:extLst>
              <a:ext uri="{FF2B5EF4-FFF2-40B4-BE49-F238E27FC236}">
                <a16:creationId xmlns:a16="http://schemas.microsoft.com/office/drawing/2014/main" id="{2475BB49-4084-4089-BA82-FF57ADDC1672}"/>
              </a:ext>
            </a:extLst>
          </p:cNvPr>
          <p:cNvSpPr txBox="1">
            <a:spLocks/>
          </p:cNvSpPr>
          <p:nvPr/>
        </p:nvSpPr>
        <p:spPr bwMode="auto">
          <a:xfrm>
            <a:off x="5480326" y="5943538"/>
            <a:ext cx="1807693" cy="107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lnSpc>
                <a:spcPct val="120000"/>
              </a:lnSpc>
              <a:spcBef>
                <a:spcPct val="20000"/>
              </a:spcBef>
              <a:buFont typeface="Arial" charset="0"/>
              <a:buNone/>
            </a:pPr>
            <a:r>
              <a:rPr lang="en-US" sz="1266">
                <a:solidFill>
                  <a:schemeClr val="bg1"/>
                </a:solidFill>
                <a:latin typeface="Lato Light"/>
                <a:cs typeface="Lato Light"/>
              </a:rPr>
              <a:t>Lorem </a:t>
            </a:r>
            <a:r>
              <a:rPr lang="en-US" sz="1266" dirty="0">
                <a:solidFill>
                  <a:schemeClr val="bg1"/>
                </a:solidFill>
                <a:latin typeface="Lato Light"/>
                <a:cs typeface="Lato Light"/>
              </a:rPr>
              <a:t>ipsum dolor sit amet, consectetur adipiscing elit.</a:t>
            </a:r>
          </a:p>
        </p:txBody>
      </p:sp>
      <p:sp>
        <p:nvSpPr>
          <p:cNvPr id="134" name="Content Placeholder 2">
            <a:extLst>
              <a:ext uri="{FF2B5EF4-FFF2-40B4-BE49-F238E27FC236}">
                <a16:creationId xmlns:a16="http://schemas.microsoft.com/office/drawing/2014/main" id="{0AC00CCA-F617-4D78-8EAD-45FA564D6461}"/>
              </a:ext>
            </a:extLst>
          </p:cNvPr>
          <p:cNvSpPr txBox="1">
            <a:spLocks/>
          </p:cNvSpPr>
          <p:nvPr/>
        </p:nvSpPr>
        <p:spPr bwMode="auto">
          <a:xfrm>
            <a:off x="7774903" y="5942325"/>
            <a:ext cx="1807693" cy="107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lnSpc>
                <a:spcPct val="120000"/>
              </a:lnSpc>
              <a:spcBef>
                <a:spcPct val="20000"/>
              </a:spcBef>
              <a:buFont typeface="Arial" charset="0"/>
              <a:buNone/>
            </a:pPr>
            <a:r>
              <a:rPr lang="en-US" sz="1266">
                <a:solidFill>
                  <a:schemeClr val="bg1"/>
                </a:solidFill>
                <a:latin typeface="Lato Light"/>
                <a:cs typeface="Lato Light"/>
              </a:rPr>
              <a:t>Lorem </a:t>
            </a:r>
            <a:r>
              <a:rPr lang="en-US" sz="1266" dirty="0">
                <a:solidFill>
                  <a:schemeClr val="bg1"/>
                </a:solidFill>
                <a:latin typeface="Lato Light"/>
                <a:cs typeface="Lato Light"/>
              </a:rPr>
              <a:t>ipsum dolor sit amet, consectetur adipiscing elit.</a:t>
            </a:r>
          </a:p>
        </p:txBody>
      </p:sp>
      <p:sp>
        <p:nvSpPr>
          <p:cNvPr id="135" name="Content Placeholder 2">
            <a:extLst>
              <a:ext uri="{FF2B5EF4-FFF2-40B4-BE49-F238E27FC236}">
                <a16:creationId xmlns:a16="http://schemas.microsoft.com/office/drawing/2014/main" id="{9E5D7989-51BD-458C-A609-F8FA780A9F55}"/>
              </a:ext>
            </a:extLst>
          </p:cNvPr>
          <p:cNvSpPr txBox="1">
            <a:spLocks/>
          </p:cNvSpPr>
          <p:nvPr/>
        </p:nvSpPr>
        <p:spPr bwMode="auto">
          <a:xfrm>
            <a:off x="10046415" y="5942323"/>
            <a:ext cx="1807693" cy="107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lnSpc>
                <a:spcPct val="120000"/>
              </a:lnSpc>
              <a:spcBef>
                <a:spcPct val="20000"/>
              </a:spcBef>
              <a:buFont typeface="Arial" charset="0"/>
              <a:buNone/>
            </a:pPr>
            <a:r>
              <a:rPr lang="en-US" sz="1266">
                <a:solidFill>
                  <a:schemeClr val="bg1"/>
                </a:solidFill>
                <a:latin typeface="Lato Light"/>
                <a:cs typeface="Lato Light"/>
              </a:rPr>
              <a:t>Lorem </a:t>
            </a:r>
            <a:r>
              <a:rPr lang="en-US" sz="1266" dirty="0">
                <a:solidFill>
                  <a:schemeClr val="bg1"/>
                </a:solidFill>
                <a:latin typeface="Lato Light"/>
                <a:cs typeface="Lato Light"/>
              </a:rPr>
              <a:t>ipsum dolor sit amet, consectetur adipiscing elit.</a:t>
            </a:r>
          </a:p>
        </p:txBody>
      </p:sp>
      <p:sp>
        <p:nvSpPr>
          <p:cNvPr id="136" name="Freeform 237">
            <a:extLst>
              <a:ext uri="{FF2B5EF4-FFF2-40B4-BE49-F238E27FC236}">
                <a16:creationId xmlns:a16="http://schemas.microsoft.com/office/drawing/2014/main" id="{A22B21A5-FC9A-433D-811E-C8256F30DF10}"/>
              </a:ext>
            </a:extLst>
          </p:cNvPr>
          <p:cNvSpPr>
            <a:spLocks noChangeAspect="1" noChangeArrowheads="1"/>
          </p:cNvSpPr>
          <p:nvPr/>
        </p:nvSpPr>
        <p:spPr bwMode="auto">
          <a:xfrm>
            <a:off x="4021025" y="5230912"/>
            <a:ext cx="465944" cy="342292"/>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a:extLst/>
        </p:spPr>
        <p:txBody>
          <a:bodyPr wrap="none" lIns="128552" tIns="64276" rIns="128552" bIns="64276" anchor="ctr"/>
          <a:lstStyle/>
          <a:p>
            <a:pPr>
              <a:defRPr/>
            </a:pPr>
            <a:endParaRPr lang="en-US" sz="1125" dirty="0">
              <a:ea typeface="SimSun" charset="0"/>
            </a:endParaRPr>
          </a:p>
        </p:txBody>
      </p:sp>
      <p:sp>
        <p:nvSpPr>
          <p:cNvPr id="137" name="Freeform 290">
            <a:extLst>
              <a:ext uri="{FF2B5EF4-FFF2-40B4-BE49-F238E27FC236}">
                <a16:creationId xmlns:a16="http://schemas.microsoft.com/office/drawing/2014/main" id="{818B0486-A12F-4EBE-BBDE-E1F042D4800B}"/>
              </a:ext>
            </a:extLst>
          </p:cNvPr>
          <p:cNvSpPr>
            <a:spLocks noChangeAspect="1" noChangeArrowheads="1"/>
          </p:cNvSpPr>
          <p:nvPr/>
        </p:nvSpPr>
        <p:spPr bwMode="auto">
          <a:xfrm>
            <a:off x="6149440" y="5218270"/>
            <a:ext cx="538964" cy="417446"/>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a:extLst/>
        </p:spPr>
        <p:txBody>
          <a:bodyPr wrap="none" lIns="192831" tIns="96417" rIns="192831" bIns="96417" anchor="ctr"/>
          <a:lstStyle/>
          <a:p>
            <a:pPr>
              <a:defRPr/>
            </a:pPr>
            <a:endParaRPr lang="en-US" sz="2531" dirty="0">
              <a:ea typeface="SimSun" charset="0"/>
            </a:endParaRPr>
          </a:p>
        </p:txBody>
      </p:sp>
      <p:sp>
        <p:nvSpPr>
          <p:cNvPr id="138" name="Freeform 100">
            <a:extLst>
              <a:ext uri="{FF2B5EF4-FFF2-40B4-BE49-F238E27FC236}">
                <a16:creationId xmlns:a16="http://schemas.microsoft.com/office/drawing/2014/main" id="{9CCC1BC6-E1C3-42C6-830C-2B1324FFEA1D}"/>
              </a:ext>
            </a:extLst>
          </p:cNvPr>
          <p:cNvSpPr>
            <a:spLocks noChangeAspect="1" noChangeArrowheads="1"/>
          </p:cNvSpPr>
          <p:nvPr/>
        </p:nvSpPr>
        <p:spPr bwMode="auto">
          <a:xfrm>
            <a:off x="8507642" y="5219680"/>
            <a:ext cx="332684" cy="398172"/>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6435" tIns="48218" rIns="96435" bIns="48218" anchor="ctr">
            <a:noAutofit/>
          </a:bodyPr>
          <a:lstStyle/>
          <a:p>
            <a:pPr>
              <a:defRPr/>
            </a:pPr>
            <a:endParaRPr lang="en-US" sz="2531" dirty="0">
              <a:ea typeface="SimSun" charset="0"/>
            </a:endParaRPr>
          </a:p>
        </p:txBody>
      </p:sp>
      <p:sp>
        <p:nvSpPr>
          <p:cNvPr id="139" name="Freeform 526">
            <a:extLst>
              <a:ext uri="{FF2B5EF4-FFF2-40B4-BE49-F238E27FC236}">
                <a16:creationId xmlns:a16="http://schemas.microsoft.com/office/drawing/2014/main" id="{8797D8A0-FA74-4FC2-84CE-478BF9D3EA3A}"/>
              </a:ext>
            </a:extLst>
          </p:cNvPr>
          <p:cNvSpPr>
            <a:spLocks noChangeAspect="1" noChangeArrowheads="1"/>
          </p:cNvSpPr>
          <p:nvPr/>
        </p:nvSpPr>
        <p:spPr bwMode="auto">
          <a:xfrm>
            <a:off x="10783235" y="5160768"/>
            <a:ext cx="388357" cy="503452"/>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a:extLst/>
        </p:spPr>
        <p:txBody>
          <a:bodyPr wrap="none" lIns="257103" tIns="128551" rIns="257103" bIns="128551" anchor="ctr"/>
          <a:lstStyle/>
          <a:p>
            <a:pPr>
              <a:defRPr/>
            </a:pPr>
            <a:endParaRPr lang="en-US" sz="2531" dirty="0">
              <a:ea typeface="SimSun" charset="0"/>
            </a:endParaRPr>
          </a:p>
        </p:txBody>
      </p:sp>
      <p:sp>
        <p:nvSpPr>
          <p:cNvPr id="140" name="Freeform 106">
            <a:extLst>
              <a:ext uri="{FF2B5EF4-FFF2-40B4-BE49-F238E27FC236}">
                <a16:creationId xmlns:a16="http://schemas.microsoft.com/office/drawing/2014/main" id="{CEECAEF5-11AB-4767-B6A4-056C40E82E90}"/>
              </a:ext>
            </a:extLst>
          </p:cNvPr>
          <p:cNvSpPr>
            <a:spLocks noChangeAspect="1" noChangeArrowheads="1"/>
          </p:cNvSpPr>
          <p:nvPr/>
        </p:nvSpPr>
        <p:spPr bwMode="auto">
          <a:xfrm>
            <a:off x="1741272" y="5132619"/>
            <a:ext cx="491936" cy="425740"/>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bg1"/>
          </a:solidFill>
          <a:ln>
            <a:noFill/>
          </a:ln>
          <a:effectLst/>
          <a:extLst/>
        </p:spPr>
        <p:txBody>
          <a:bodyPr wrap="none" lIns="257103" tIns="128551" rIns="257103" bIns="128551" anchor="ctr"/>
          <a:lstStyle/>
          <a:p>
            <a:pPr>
              <a:defRPr/>
            </a:pPr>
            <a:endParaRPr lang="en-US" sz="2531" dirty="0"/>
          </a:p>
        </p:txBody>
      </p:sp>
      <p:cxnSp>
        <p:nvCxnSpPr>
          <p:cNvPr id="141" name="Straight Connector 16">
            <a:extLst>
              <a:ext uri="{FF2B5EF4-FFF2-40B4-BE49-F238E27FC236}">
                <a16:creationId xmlns:a16="http://schemas.microsoft.com/office/drawing/2014/main" id="{FF251475-5893-41EE-A92A-E9E5D4ECDF77}"/>
              </a:ext>
            </a:extLst>
          </p:cNvPr>
          <p:cNvCxnSpPr/>
          <p:nvPr/>
        </p:nvCxnSpPr>
        <p:spPr>
          <a:xfrm>
            <a:off x="2005453" y="4468658"/>
            <a:ext cx="0" cy="446866"/>
          </a:xfrm>
          <a:prstGeom prst="line">
            <a:avLst/>
          </a:prstGeom>
          <a:ln w="12700">
            <a:solidFill>
              <a:schemeClr val="bg1"/>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2" name="Straight Connector 103">
            <a:extLst>
              <a:ext uri="{FF2B5EF4-FFF2-40B4-BE49-F238E27FC236}">
                <a16:creationId xmlns:a16="http://schemas.microsoft.com/office/drawing/2014/main" id="{1EBF8CC9-D23A-4A33-ACB9-09AE2B42A60C}"/>
              </a:ext>
            </a:extLst>
          </p:cNvPr>
          <p:cNvCxnSpPr/>
          <p:nvPr/>
        </p:nvCxnSpPr>
        <p:spPr>
          <a:xfrm>
            <a:off x="4247552" y="4468658"/>
            <a:ext cx="0" cy="446866"/>
          </a:xfrm>
          <a:prstGeom prst="line">
            <a:avLst/>
          </a:prstGeom>
          <a:ln w="12700">
            <a:solidFill>
              <a:schemeClr val="bg1"/>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3" name="Straight Connector 106">
            <a:extLst>
              <a:ext uri="{FF2B5EF4-FFF2-40B4-BE49-F238E27FC236}">
                <a16:creationId xmlns:a16="http://schemas.microsoft.com/office/drawing/2014/main" id="{41360D7E-3EAB-4C1F-9E79-8C79694C3C3F}"/>
              </a:ext>
            </a:extLst>
          </p:cNvPr>
          <p:cNvCxnSpPr/>
          <p:nvPr/>
        </p:nvCxnSpPr>
        <p:spPr>
          <a:xfrm>
            <a:off x="10953574" y="4468658"/>
            <a:ext cx="0" cy="446866"/>
          </a:xfrm>
          <a:prstGeom prst="line">
            <a:avLst/>
          </a:prstGeom>
          <a:ln w="12700">
            <a:solidFill>
              <a:schemeClr val="bg1"/>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4" name="Straight Connector 107">
            <a:extLst>
              <a:ext uri="{FF2B5EF4-FFF2-40B4-BE49-F238E27FC236}">
                <a16:creationId xmlns:a16="http://schemas.microsoft.com/office/drawing/2014/main" id="{9A7BE10C-78AC-47C9-8119-6F1F699B1F1F}"/>
              </a:ext>
            </a:extLst>
          </p:cNvPr>
          <p:cNvCxnSpPr/>
          <p:nvPr/>
        </p:nvCxnSpPr>
        <p:spPr>
          <a:xfrm>
            <a:off x="6395769" y="4468658"/>
            <a:ext cx="0" cy="446866"/>
          </a:xfrm>
          <a:prstGeom prst="line">
            <a:avLst/>
          </a:prstGeom>
          <a:ln w="12700">
            <a:solidFill>
              <a:schemeClr val="bg1"/>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5" name="Straight Connector 108">
            <a:extLst>
              <a:ext uri="{FF2B5EF4-FFF2-40B4-BE49-F238E27FC236}">
                <a16:creationId xmlns:a16="http://schemas.microsoft.com/office/drawing/2014/main" id="{A9626A05-0F38-43FF-9D98-0ECA1AA78D8F}"/>
              </a:ext>
            </a:extLst>
          </p:cNvPr>
          <p:cNvCxnSpPr/>
          <p:nvPr/>
        </p:nvCxnSpPr>
        <p:spPr>
          <a:xfrm>
            <a:off x="8678278" y="4468658"/>
            <a:ext cx="0" cy="446866"/>
          </a:xfrm>
          <a:prstGeom prst="line">
            <a:avLst/>
          </a:prstGeom>
          <a:ln w="12700">
            <a:solidFill>
              <a:schemeClr val="bg1"/>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6" name="Rectangle 15">
            <a:extLst>
              <a:ext uri="{FF2B5EF4-FFF2-40B4-BE49-F238E27FC236}">
                <a16:creationId xmlns:a16="http://schemas.microsoft.com/office/drawing/2014/main" id="{F116D393-2614-4524-BEFC-67DAD8E4E596}"/>
              </a:ext>
            </a:extLst>
          </p:cNvPr>
          <p:cNvSpPr/>
          <p:nvPr/>
        </p:nvSpPr>
        <p:spPr>
          <a:xfrm>
            <a:off x="1642199" y="5643114"/>
            <a:ext cx="690081" cy="357001"/>
          </a:xfrm>
          <a:prstGeom prst="rect">
            <a:avLst/>
          </a:prstGeom>
        </p:spPr>
        <p:txBody>
          <a:bodyPr wrap="none" lIns="96435" tIns="48218" rIns="96435" bIns="48218">
            <a:spAutoFit/>
          </a:bodyPr>
          <a:lstStyle/>
          <a:p>
            <a:pPr algn="ctr">
              <a:spcBef>
                <a:spcPct val="20000"/>
              </a:spcBef>
              <a:buFont typeface="Arial" charset="0"/>
              <a:buNone/>
            </a:pPr>
            <a:r>
              <a:rPr lang="en-US" sz="1687" b="1">
                <a:solidFill>
                  <a:schemeClr val="bg1"/>
                </a:solidFill>
                <a:cs typeface="Lato Regular"/>
              </a:rPr>
              <a:t>Think</a:t>
            </a:r>
            <a:endParaRPr lang="en-US" sz="1687" b="1" dirty="0">
              <a:solidFill>
                <a:schemeClr val="bg1"/>
              </a:solidFill>
              <a:cs typeface="Lato Regular"/>
            </a:endParaRPr>
          </a:p>
        </p:txBody>
      </p:sp>
      <p:sp>
        <p:nvSpPr>
          <p:cNvPr id="147" name="Rectangle 104">
            <a:extLst>
              <a:ext uri="{FF2B5EF4-FFF2-40B4-BE49-F238E27FC236}">
                <a16:creationId xmlns:a16="http://schemas.microsoft.com/office/drawing/2014/main" id="{AF6CE03D-8F8C-47CF-987F-A0672A4D4BC3}"/>
              </a:ext>
            </a:extLst>
          </p:cNvPr>
          <p:cNvSpPr/>
          <p:nvPr/>
        </p:nvSpPr>
        <p:spPr>
          <a:xfrm>
            <a:off x="3826761" y="5643114"/>
            <a:ext cx="874427" cy="357001"/>
          </a:xfrm>
          <a:prstGeom prst="rect">
            <a:avLst/>
          </a:prstGeom>
        </p:spPr>
        <p:txBody>
          <a:bodyPr wrap="none" lIns="96435" tIns="48218" rIns="96435" bIns="48218">
            <a:spAutoFit/>
          </a:bodyPr>
          <a:lstStyle/>
          <a:p>
            <a:pPr algn="ctr">
              <a:spcBef>
                <a:spcPct val="20000"/>
              </a:spcBef>
              <a:buFont typeface="Arial" charset="0"/>
              <a:buNone/>
            </a:pPr>
            <a:r>
              <a:rPr lang="en-US" sz="1687" b="1">
                <a:solidFill>
                  <a:schemeClr val="bg1"/>
                </a:solidFill>
                <a:cs typeface="Lato Regular"/>
              </a:rPr>
              <a:t>Mail Us</a:t>
            </a:r>
            <a:endParaRPr lang="en-US" sz="1687" b="1" dirty="0">
              <a:solidFill>
                <a:schemeClr val="bg1"/>
              </a:solidFill>
              <a:cs typeface="Lato Regular"/>
            </a:endParaRPr>
          </a:p>
        </p:txBody>
      </p:sp>
      <p:sp>
        <p:nvSpPr>
          <p:cNvPr id="148" name="Rectangle 105">
            <a:extLst>
              <a:ext uri="{FF2B5EF4-FFF2-40B4-BE49-F238E27FC236}">
                <a16:creationId xmlns:a16="http://schemas.microsoft.com/office/drawing/2014/main" id="{199AC3CB-DFB2-4251-A942-0E6A1CB9FFEA}"/>
              </a:ext>
            </a:extLst>
          </p:cNvPr>
          <p:cNvSpPr/>
          <p:nvPr/>
        </p:nvSpPr>
        <p:spPr>
          <a:xfrm>
            <a:off x="5816654" y="5643114"/>
            <a:ext cx="1126355" cy="357001"/>
          </a:xfrm>
          <a:prstGeom prst="rect">
            <a:avLst/>
          </a:prstGeom>
        </p:spPr>
        <p:txBody>
          <a:bodyPr wrap="none" lIns="96435" tIns="48218" rIns="96435" bIns="48218">
            <a:spAutoFit/>
          </a:bodyPr>
          <a:lstStyle/>
          <a:p>
            <a:pPr algn="ctr">
              <a:spcBef>
                <a:spcPct val="20000"/>
              </a:spcBef>
              <a:buFont typeface="Arial" charset="0"/>
              <a:buNone/>
            </a:pPr>
            <a:r>
              <a:rPr lang="en-US" sz="1687" b="1">
                <a:solidFill>
                  <a:schemeClr val="bg1"/>
                </a:solidFill>
                <a:cs typeface="Lato Regular"/>
              </a:rPr>
              <a:t>Cooperate</a:t>
            </a:r>
            <a:endParaRPr lang="en-US" sz="1687" b="1" dirty="0">
              <a:solidFill>
                <a:schemeClr val="bg1"/>
              </a:solidFill>
              <a:cs typeface="Lato Regular"/>
            </a:endParaRPr>
          </a:p>
        </p:txBody>
      </p:sp>
      <p:sp>
        <p:nvSpPr>
          <p:cNvPr id="149" name="Rectangle 109">
            <a:extLst>
              <a:ext uri="{FF2B5EF4-FFF2-40B4-BE49-F238E27FC236}">
                <a16:creationId xmlns:a16="http://schemas.microsoft.com/office/drawing/2014/main" id="{A6E4D1B3-2743-4221-92F6-8D63128EA081}"/>
              </a:ext>
            </a:extLst>
          </p:cNvPr>
          <p:cNvSpPr/>
          <p:nvPr/>
        </p:nvSpPr>
        <p:spPr>
          <a:xfrm>
            <a:off x="8315318" y="5643114"/>
            <a:ext cx="717332" cy="357001"/>
          </a:xfrm>
          <a:prstGeom prst="rect">
            <a:avLst/>
          </a:prstGeom>
        </p:spPr>
        <p:txBody>
          <a:bodyPr wrap="none" lIns="96435" tIns="48218" rIns="96435" bIns="48218">
            <a:spAutoFit/>
          </a:bodyPr>
          <a:lstStyle/>
          <a:p>
            <a:pPr algn="ctr">
              <a:spcBef>
                <a:spcPct val="20000"/>
              </a:spcBef>
              <a:buFont typeface="Arial" charset="0"/>
              <a:buNone/>
            </a:pPr>
            <a:r>
              <a:rPr lang="en-US" sz="1687" b="1">
                <a:solidFill>
                  <a:schemeClr val="bg1"/>
                </a:solidFill>
                <a:cs typeface="Lato Regular"/>
              </a:rPr>
              <a:t>Finish</a:t>
            </a:r>
            <a:endParaRPr lang="en-US" sz="1687" b="1" dirty="0">
              <a:solidFill>
                <a:schemeClr val="bg1"/>
              </a:solidFill>
              <a:cs typeface="Lato Regular"/>
            </a:endParaRPr>
          </a:p>
        </p:txBody>
      </p:sp>
      <p:sp>
        <p:nvSpPr>
          <p:cNvPr id="150" name="Rectangle 110">
            <a:extLst>
              <a:ext uri="{FF2B5EF4-FFF2-40B4-BE49-F238E27FC236}">
                <a16:creationId xmlns:a16="http://schemas.microsoft.com/office/drawing/2014/main" id="{1056F5BA-4570-4E8A-989C-160CCA829191}"/>
              </a:ext>
            </a:extLst>
          </p:cNvPr>
          <p:cNvSpPr/>
          <p:nvPr/>
        </p:nvSpPr>
        <p:spPr>
          <a:xfrm>
            <a:off x="10493812" y="5643114"/>
            <a:ext cx="912899" cy="357001"/>
          </a:xfrm>
          <a:prstGeom prst="rect">
            <a:avLst/>
          </a:prstGeom>
        </p:spPr>
        <p:txBody>
          <a:bodyPr wrap="none" lIns="96435" tIns="48218" rIns="96435" bIns="48218">
            <a:spAutoFit/>
          </a:bodyPr>
          <a:lstStyle/>
          <a:p>
            <a:pPr algn="ctr">
              <a:spcBef>
                <a:spcPct val="20000"/>
              </a:spcBef>
              <a:buFont typeface="Arial" charset="0"/>
              <a:buNone/>
            </a:pPr>
            <a:r>
              <a:rPr lang="en-US" sz="1687" b="1">
                <a:solidFill>
                  <a:schemeClr val="bg1"/>
                </a:solidFill>
                <a:cs typeface="Lato Regular"/>
              </a:rPr>
              <a:t>Support</a:t>
            </a:r>
            <a:endParaRPr lang="en-US" sz="1687" b="1" dirty="0">
              <a:solidFill>
                <a:schemeClr val="bg1"/>
              </a:solidFill>
              <a:cs typeface="Lato Regular"/>
            </a:endParaRPr>
          </a:p>
        </p:txBody>
      </p:sp>
    </p:spTree>
    <p:extLst>
      <p:ext uri="{BB962C8B-B14F-4D97-AF65-F5344CB8AC3E}">
        <p14:creationId xmlns:p14="http://schemas.microsoft.com/office/powerpoint/2010/main" val="39642229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p:tgtEl>
                                          <p:spTgt spid="84"/>
                                        </p:tgtEl>
                                        <p:attrNameLst>
                                          <p:attrName>ppt_y</p:attrName>
                                        </p:attrNameLst>
                                      </p:cBhvr>
                                      <p:tavLst>
                                        <p:tav tm="0">
                                          <p:val>
                                            <p:strVal val="#ppt_y+#ppt_h*1.125000"/>
                                          </p:val>
                                        </p:tav>
                                        <p:tav tm="100000">
                                          <p:val>
                                            <p:strVal val="#ppt_y"/>
                                          </p:val>
                                        </p:tav>
                                      </p:tavLst>
                                    </p:anim>
                                    <p:animEffect transition="in" filter="wipe(up)">
                                      <p:cBhvr>
                                        <p:cTn id="8" dur="500"/>
                                        <p:tgtEl>
                                          <p:spTgt spid="84"/>
                                        </p:tgtEl>
                                      </p:cBhvr>
                                    </p:animEffect>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anim calcmode="lin" valueType="num">
                                      <p:cBhvr>
                                        <p:cTn id="13" dur="500" fill="hold"/>
                                        <p:tgtEl>
                                          <p:spTgt spid="78"/>
                                        </p:tgtEl>
                                        <p:attrNameLst>
                                          <p:attrName>ppt_x</p:attrName>
                                        </p:attrNameLst>
                                      </p:cBhvr>
                                      <p:tavLst>
                                        <p:tav tm="0">
                                          <p:val>
                                            <p:strVal val="#ppt_x"/>
                                          </p:val>
                                        </p:tav>
                                        <p:tav tm="100000">
                                          <p:val>
                                            <p:strVal val="#ppt_x"/>
                                          </p:val>
                                        </p:tav>
                                      </p:tavLst>
                                    </p:anim>
                                    <p:anim calcmode="lin" valueType="num">
                                      <p:cBhvr>
                                        <p:cTn id="14" dur="500" fill="hold"/>
                                        <p:tgtEl>
                                          <p:spTgt spid="78"/>
                                        </p:tgtEl>
                                        <p:attrNameLst>
                                          <p:attrName>ppt_y</p:attrName>
                                        </p:attrNameLst>
                                      </p:cBhvr>
                                      <p:tavLst>
                                        <p:tav tm="0">
                                          <p:val>
                                            <p:strVal val="#ppt_y-.1"/>
                                          </p:val>
                                        </p:tav>
                                        <p:tav tm="100000">
                                          <p:val>
                                            <p:strVal val="#ppt_y"/>
                                          </p:val>
                                        </p:tav>
                                      </p:tavLst>
                                    </p:anim>
                                  </p:childTnLst>
                                </p:cTn>
                              </p:par>
                              <p:par>
                                <p:cTn id="15" presetID="22" presetClass="entr" presetSubtype="1" fill="hold" nodeType="with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wipe(up)">
                                      <p:cBhvr>
                                        <p:cTn id="17" dur="500"/>
                                        <p:tgtEl>
                                          <p:spTgt spid="141"/>
                                        </p:tgtEl>
                                      </p:cBhvr>
                                    </p:animEffect>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40"/>
                                        </p:tgtEl>
                                        <p:attrNameLst>
                                          <p:attrName>style.visibility</p:attrName>
                                        </p:attrNameLst>
                                      </p:cBhvr>
                                      <p:to>
                                        <p:strVal val="visible"/>
                                      </p:to>
                                    </p:set>
                                    <p:anim calcmode="lin" valueType="num">
                                      <p:cBhvr>
                                        <p:cTn id="21" dur="500" fill="hold"/>
                                        <p:tgtEl>
                                          <p:spTgt spid="140"/>
                                        </p:tgtEl>
                                        <p:attrNameLst>
                                          <p:attrName>ppt_w</p:attrName>
                                        </p:attrNameLst>
                                      </p:cBhvr>
                                      <p:tavLst>
                                        <p:tav tm="0">
                                          <p:val>
                                            <p:fltVal val="0"/>
                                          </p:val>
                                        </p:tav>
                                        <p:tav tm="100000">
                                          <p:val>
                                            <p:strVal val="#ppt_w"/>
                                          </p:val>
                                        </p:tav>
                                      </p:tavLst>
                                    </p:anim>
                                    <p:anim calcmode="lin" valueType="num">
                                      <p:cBhvr>
                                        <p:cTn id="22" dur="500" fill="hold"/>
                                        <p:tgtEl>
                                          <p:spTgt spid="140"/>
                                        </p:tgtEl>
                                        <p:attrNameLst>
                                          <p:attrName>ppt_h</p:attrName>
                                        </p:attrNameLst>
                                      </p:cBhvr>
                                      <p:tavLst>
                                        <p:tav tm="0">
                                          <p:val>
                                            <p:fltVal val="0"/>
                                          </p:val>
                                        </p:tav>
                                        <p:tav tm="100000">
                                          <p:val>
                                            <p:strVal val="#ppt_h"/>
                                          </p:val>
                                        </p:tav>
                                      </p:tavLst>
                                    </p:anim>
                                    <p:animEffect transition="in" filter="fade">
                                      <p:cBhvr>
                                        <p:cTn id="23" dur="500"/>
                                        <p:tgtEl>
                                          <p:spTgt spid="140"/>
                                        </p:tgtEl>
                                      </p:cBhvr>
                                    </p:animEffect>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146"/>
                                        </p:tgtEl>
                                        <p:attrNameLst>
                                          <p:attrName>style.visibility</p:attrName>
                                        </p:attrNameLst>
                                      </p:cBhvr>
                                      <p:to>
                                        <p:strVal val="visible"/>
                                      </p:to>
                                    </p:set>
                                    <p:animEffect transition="in" filter="fade">
                                      <p:cBhvr>
                                        <p:cTn id="27" dur="1000"/>
                                        <p:tgtEl>
                                          <p:spTgt spid="146"/>
                                        </p:tgtEl>
                                      </p:cBhvr>
                                    </p:animEffect>
                                    <p:anim calcmode="lin" valueType="num">
                                      <p:cBhvr>
                                        <p:cTn id="28" dur="1000" fill="hold"/>
                                        <p:tgtEl>
                                          <p:spTgt spid="146"/>
                                        </p:tgtEl>
                                        <p:attrNameLst>
                                          <p:attrName>ppt_x</p:attrName>
                                        </p:attrNameLst>
                                      </p:cBhvr>
                                      <p:tavLst>
                                        <p:tav tm="0">
                                          <p:val>
                                            <p:strVal val="#ppt_x"/>
                                          </p:val>
                                        </p:tav>
                                        <p:tav tm="100000">
                                          <p:val>
                                            <p:strVal val="#ppt_x"/>
                                          </p:val>
                                        </p:tav>
                                      </p:tavLst>
                                    </p:anim>
                                    <p:anim calcmode="lin" valueType="num">
                                      <p:cBhvr>
                                        <p:cTn id="29" dur="1000" fill="hold"/>
                                        <p:tgtEl>
                                          <p:spTgt spid="1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1"/>
                                        </p:tgtEl>
                                        <p:attrNameLst>
                                          <p:attrName>style.visibility</p:attrName>
                                        </p:attrNameLst>
                                      </p:cBhvr>
                                      <p:to>
                                        <p:strVal val="visible"/>
                                      </p:to>
                                    </p:set>
                                    <p:animEffect transition="in" filter="fade">
                                      <p:cBhvr>
                                        <p:cTn id="32" dur="1000"/>
                                        <p:tgtEl>
                                          <p:spTgt spid="131"/>
                                        </p:tgtEl>
                                      </p:cBhvr>
                                    </p:animEffect>
                                    <p:anim calcmode="lin" valueType="num">
                                      <p:cBhvr>
                                        <p:cTn id="33" dur="1000" fill="hold"/>
                                        <p:tgtEl>
                                          <p:spTgt spid="131"/>
                                        </p:tgtEl>
                                        <p:attrNameLst>
                                          <p:attrName>ppt_x</p:attrName>
                                        </p:attrNameLst>
                                      </p:cBhvr>
                                      <p:tavLst>
                                        <p:tav tm="0">
                                          <p:val>
                                            <p:strVal val="#ppt_x"/>
                                          </p:val>
                                        </p:tav>
                                        <p:tav tm="100000">
                                          <p:val>
                                            <p:strVal val="#ppt_x"/>
                                          </p:val>
                                        </p:tav>
                                      </p:tavLst>
                                    </p:anim>
                                    <p:anim calcmode="lin" valueType="num">
                                      <p:cBhvr>
                                        <p:cTn id="34" dur="1000" fill="hold"/>
                                        <p:tgtEl>
                                          <p:spTgt spid="131"/>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 presetClass="entr" presetSubtype="8" fill="hold" nodeType="afterEffect">
                                  <p:stCondLst>
                                    <p:cond delay="0"/>
                                  </p:stCondLst>
                                  <p:childTnLst>
                                    <p:set>
                                      <p:cBhvr>
                                        <p:cTn id="37" dur="1" fill="hold">
                                          <p:stCondLst>
                                            <p:cond delay="0"/>
                                          </p:stCondLst>
                                        </p:cTn>
                                        <p:tgtEl>
                                          <p:spTgt spid="109"/>
                                        </p:tgtEl>
                                        <p:attrNameLst>
                                          <p:attrName>style.visibility</p:attrName>
                                        </p:attrNameLst>
                                      </p:cBhvr>
                                      <p:to>
                                        <p:strVal val="visible"/>
                                      </p:to>
                                    </p:set>
                                    <p:anim calcmode="lin" valueType="num">
                                      <p:cBhvr additive="base">
                                        <p:cTn id="38" dur="500" fill="hold"/>
                                        <p:tgtEl>
                                          <p:spTgt spid="109"/>
                                        </p:tgtEl>
                                        <p:attrNameLst>
                                          <p:attrName>ppt_x</p:attrName>
                                        </p:attrNameLst>
                                      </p:cBhvr>
                                      <p:tavLst>
                                        <p:tav tm="0">
                                          <p:val>
                                            <p:strVal val="0-#ppt_w/2"/>
                                          </p:val>
                                        </p:tav>
                                        <p:tav tm="100000">
                                          <p:val>
                                            <p:strVal val="#ppt_x"/>
                                          </p:val>
                                        </p:tav>
                                      </p:tavLst>
                                    </p:anim>
                                    <p:anim calcmode="lin" valueType="num">
                                      <p:cBhvr additive="base">
                                        <p:cTn id="39" dur="500" fill="hold"/>
                                        <p:tgtEl>
                                          <p:spTgt spid="109"/>
                                        </p:tgtEl>
                                        <p:attrNameLst>
                                          <p:attrName>ppt_y</p:attrName>
                                        </p:attrNameLst>
                                      </p:cBhvr>
                                      <p:tavLst>
                                        <p:tav tm="0">
                                          <p:val>
                                            <p:strVal val="#ppt_y"/>
                                          </p:val>
                                        </p:tav>
                                        <p:tav tm="100000">
                                          <p:val>
                                            <p:strVal val="#ppt_y"/>
                                          </p:val>
                                        </p:tav>
                                      </p:tavLst>
                                    </p:anim>
                                  </p:childTnLst>
                                </p:cTn>
                              </p:par>
                              <p:par>
                                <p:cTn id="40" presetID="22" presetClass="entr" presetSubtype="1" fill="hold" nodeType="withEffect">
                                  <p:stCondLst>
                                    <p:cond delay="0"/>
                                  </p:stCondLst>
                                  <p:childTnLst>
                                    <p:set>
                                      <p:cBhvr>
                                        <p:cTn id="41" dur="1" fill="hold">
                                          <p:stCondLst>
                                            <p:cond delay="0"/>
                                          </p:stCondLst>
                                        </p:cTn>
                                        <p:tgtEl>
                                          <p:spTgt spid="142"/>
                                        </p:tgtEl>
                                        <p:attrNameLst>
                                          <p:attrName>style.visibility</p:attrName>
                                        </p:attrNameLst>
                                      </p:cBhvr>
                                      <p:to>
                                        <p:strVal val="visible"/>
                                      </p:to>
                                    </p:set>
                                    <p:animEffect transition="in" filter="wipe(up)">
                                      <p:cBhvr>
                                        <p:cTn id="42" dur="500"/>
                                        <p:tgtEl>
                                          <p:spTgt spid="14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36"/>
                                        </p:tgtEl>
                                        <p:attrNameLst>
                                          <p:attrName>style.visibility</p:attrName>
                                        </p:attrNameLst>
                                      </p:cBhvr>
                                      <p:to>
                                        <p:strVal val="visible"/>
                                      </p:to>
                                    </p:set>
                                    <p:anim calcmode="lin" valueType="num">
                                      <p:cBhvr>
                                        <p:cTn id="46" dur="500" fill="hold"/>
                                        <p:tgtEl>
                                          <p:spTgt spid="136"/>
                                        </p:tgtEl>
                                        <p:attrNameLst>
                                          <p:attrName>ppt_w</p:attrName>
                                        </p:attrNameLst>
                                      </p:cBhvr>
                                      <p:tavLst>
                                        <p:tav tm="0">
                                          <p:val>
                                            <p:fltVal val="0"/>
                                          </p:val>
                                        </p:tav>
                                        <p:tav tm="100000">
                                          <p:val>
                                            <p:strVal val="#ppt_w"/>
                                          </p:val>
                                        </p:tav>
                                      </p:tavLst>
                                    </p:anim>
                                    <p:anim calcmode="lin" valueType="num">
                                      <p:cBhvr>
                                        <p:cTn id="47" dur="500" fill="hold"/>
                                        <p:tgtEl>
                                          <p:spTgt spid="136"/>
                                        </p:tgtEl>
                                        <p:attrNameLst>
                                          <p:attrName>ppt_h</p:attrName>
                                        </p:attrNameLst>
                                      </p:cBhvr>
                                      <p:tavLst>
                                        <p:tav tm="0">
                                          <p:val>
                                            <p:fltVal val="0"/>
                                          </p:val>
                                        </p:tav>
                                        <p:tav tm="100000">
                                          <p:val>
                                            <p:strVal val="#ppt_h"/>
                                          </p:val>
                                        </p:tav>
                                      </p:tavLst>
                                    </p:anim>
                                    <p:animEffect transition="in" filter="fade">
                                      <p:cBhvr>
                                        <p:cTn id="48" dur="500"/>
                                        <p:tgtEl>
                                          <p:spTgt spid="136"/>
                                        </p:tgtEl>
                                      </p:cBhvr>
                                    </p:animEffect>
                                  </p:childTnLst>
                                </p:cTn>
                              </p:par>
                            </p:childTnLst>
                          </p:cTn>
                        </p:par>
                        <p:par>
                          <p:cTn id="49" fill="hold">
                            <p:stCondLst>
                              <p:cond delay="3500"/>
                            </p:stCondLst>
                            <p:childTnLst>
                              <p:par>
                                <p:cTn id="50" presetID="42" presetClass="entr" presetSubtype="0" fill="hold" grpId="0" nodeType="afterEffect">
                                  <p:stCondLst>
                                    <p:cond delay="0"/>
                                  </p:stCondLst>
                                  <p:childTnLst>
                                    <p:set>
                                      <p:cBhvr>
                                        <p:cTn id="51" dur="1" fill="hold">
                                          <p:stCondLst>
                                            <p:cond delay="0"/>
                                          </p:stCondLst>
                                        </p:cTn>
                                        <p:tgtEl>
                                          <p:spTgt spid="147"/>
                                        </p:tgtEl>
                                        <p:attrNameLst>
                                          <p:attrName>style.visibility</p:attrName>
                                        </p:attrNameLst>
                                      </p:cBhvr>
                                      <p:to>
                                        <p:strVal val="visible"/>
                                      </p:to>
                                    </p:set>
                                    <p:animEffect transition="in" filter="fade">
                                      <p:cBhvr>
                                        <p:cTn id="52" dur="1000"/>
                                        <p:tgtEl>
                                          <p:spTgt spid="147"/>
                                        </p:tgtEl>
                                      </p:cBhvr>
                                    </p:animEffect>
                                    <p:anim calcmode="lin" valueType="num">
                                      <p:cBhvr>
                                        <p:cTn id="53" dur="1000" fill="hold"/>
                                        <p:tgtEl>
                                          <p:spTgt spid="147"/>
                                        </p:tgtEl>
                                        <p:attrNameLst>
                                          <p:attrName>ppt_x</p:attrName>
                                        </p:attrNameLst>
                                      </p:cBhvr>
                                      <p:tavLst>
                                        <p:tav tm="0">
                                          <p:val>
                                            <p:strVal val="#ppt_x"/>
                                          </p:val>
                                        </p:tav>
                                        <p:tav tm="100000">
                                          <p:val>
                                            <p:strVal val="#ppt_x"/>
                                          </p:val>
                                        </p:tav>
                                      </p:tavLst>
                                    </p:anim>
                                    <p:anim calcmode="lin" valueType="num">
                                      <p:cBhvr>
                                        <p:cTn id="54" dur="1000" fill="hold"/>
                                        <p:tgtEl>
                                          <p:spTgt spid="14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32"/>
                                        </p:tgtEl>
                                        <p:attrNameLst>
                                          <p:attrName>style.visibility</p:attrName>
                                        </p:attrNameLst>
                                      </p:cBhvr>
                                      <p:to>
                                        <p:strVal val="visible"/>
                                      </p:to>
                                    </p:set>
                                    <p:animEffect transition="in" filter="fade">
                                      <p:cBhvr>
                                        <p:cTn id="57" dur="1000"/>
                                        <p:tgtEl>
                                          <p:spTgt spid="132"/>
                                        </p:tgtEl>
                                      </p:cBhvr>
                                    </p:animEffect>
                                    <p:anim calcmode="lin" valueType="num">
                                      <p:cBhvr>
                                        <p:cTn id="58" dur="1000" fill="hold"/>
                                        <p:tgtEl>
                                          <p:spTgt spid="132"/>
                                        </p:tgtEl>
                                        <p:attrNameLst>
                                          <p:attrName>ppt_x</p:attrName>
                                        </p:attrNameLst>
                                      </p:cBhvr>
                                      <p:tavLst>
                                        <p:tav tm="0">
                                          <p:val>
                                            <p:strVal val="#ppt_x"/>
                                          </p:val>
                                        </p:tav>
                                        <p:tav tm="100000">
                                          <p:val>
                                            <p:strVal val="#ppt_x"/>
                                          </p:val>
                                        </p:tav>
                                      </p:tavLst>
                                    </p:anim>
                                    <p:anim calcmode="lin" valueType="num">
                                      <p:cBhvr>
                                        <p:cTn id="59" dur="1000" fill="hold"/>
                                        <p:tgtEl>
                                          <p:spTgt spid="132"/>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42" presetClass="entr" presetSubtype="0" fill="hold" nodeType="after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fade">
                                      <p:cBhvr>
                                        <p:cTn id="63" dur="1000"/>
                                        <p:tgtEl>
                                          <p:spTgt spid="91"/>
                                        </p:tgtEl>
                                      </p:cBhvr>
                                    </p:animEffect>
                                    <p:anim calcmode="lin" valueType="num">
                                      <p:cBhvr>
                                        <p:cTn id="64" dur="1000" fill="hold"/>
                                        <p:tgtEl>
                                          <p:spTgt spid="91"/>
                                        </p:tgtEl>
                                        <p:attrNameLst>
                                          <p:attrName>ppt_x</p:attrName>
                                        </p:attrNameLst>
                                      </p:cBhvr>
                                      <p:tavLst>
                                        <p:tav tm="0">
                                          <p:val>
                                            <p:strVal val="#ppt_x"/>
                                          </p:val>
                                        </p:tav>
                                        <p:tav tm="100000">
                                          <p:val>
                                            <p:strVal val="#ppt_x"/>
                                          </p:val>
                                        </p:tav>
                                      </p:tavLst>
                                    </p:anim>
                                    <p:anim calcmode="lin" valueType="num">
                                      <p:cBhvr>
                                        <p:cTn id="65" dur="1000" fill="hold"/>
                                        <p:tgtEl>
                                          <p:spTgt spid="91"/>
                                        </p:tgtEl>
                                        <p:attrNameLst>
                                          <p:attrName>ppt_y</p:attrName>
                                        </p:attrNameLst>
                                      </p:cBhvr>
                                      <p:tavLst>
                                        <p:tav tm="0">
                                          <p:val>
                                            <p:strVal val="#ppt_y+.1"/>
                                          </p:val>
                                        </p:tav>
                                        <p:tav tm="100000">
                                          <p:val>
                                            <p:strVal val="#ppt_y"/>
                                          </p:val>
                                        </p:tav>
                                      </p:tavLst>
                                    </p:anim>
                                  </p:childTnLst>
                                </p:cTn>
                              </p:par>
                            </p:childTnLst>
                          </p:cTn>
                        </p:par>
                        <p:par>
                          <p:cTn id="66" fill="hold">
                            <p:stCondLst>
                              <p:cond delay="5500"/>
                            </p:stCondLst>
                            <p:childTnLst>
                              <p:par>
                                <p:cTn id="67" presetID="22" presetClass="entr" presetSubtype="4" fill="hold"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wipe(down)">
                                      <p:cBhvr>
                                        <p:cTn id="69" dur="500"/>
                                        <p:tgtEl>
                                          <p:spTgt spid="69"/>
                                        </p:tgtEl>
                                      </p:cBhvr>
                                    </p:animEffect>
                                  </p:childTnLst>
                                </p:cTn>
                              </p:par>
                              <p:par>
                                <p:cTn id="70" presetID="22" presetClass="entr" presetSubtype="1" fill="hold" nodeType="withEffect">
                                  <p:stCondLst>
                                    <p:cond delay="0"/>
                                  </p:stCondLst>
                                  <p:childTnLst>
                                    <p:set>
                                      <p:cBhvr>
                                        <p:cTn id="71" dur="1" fill="hold">
                                          <p:stCondLst>
                                            <p:cond delay="0"/>
                                          </p:stCondLst>
                                        </p:cTn>
                                        <p:tgtEl>
                                          <p:spTgt spid="144"/>
                                        </p:tgtEl>
                                        <p:attrNameLst>
                                          <p:attrName>style.visibility</p:attrName>
                                        </p:attrNameLst>
                                      </p:cBhvr>
                                      <p:to>
                                        <p:strVal val="visible"/>
                                      </p:to>
                                    </p:set>
                                    <p:animEffect transition="in" filter="wipe(up)">
                                      <p:cBhvr>
                                        <p:cTn id="72" dur="500"/>
                                        <p:tgtEl>
                                          <p:spTgt spid="144"/>
                                        </p:tgtEl>
                                      </p:cBhvr>
                                    </p:animEffect>
                                  </p:childTnLst>
                                </p:cTn>
                              </p:par>
                            </p:childTnLst>
                          </p:cTn>
                        </p:par>
                        <p:par>
                          <p:cTn id="73" fill="hold">
                            <p:stCondLst>
                              <p:cond delay="6000"/>
                            </p:stCondLst>
                            <p:childTnLst>
                              <p:par>
                                <p:cTn id="74" presetID="53" presetClass="entr" presetSubtype="16" fill="hold" grpId="0" nodeType="afterEffect">
                                  <p:stCondLst>
                                    <p:cond delay="0"/>
                                  </p:stCondLst>
                                  <p:childTnLst>
                                    <p:set>
                                      <p:cBhvr>
                                        <p:cTn id="75" dur="1" fill="hold">
                                          <p:stCondLst>
                                            <p:cond delay="0"/>
                                          </p:stCondLst>
                                        </p:cTn>
                                        <p:tgtEl>
                                          <p:spTgt spid="137"/>
                                        </p:tgtEl>
                                        <p:attrNameLst>
                                          <p:attrName>style.visibility</p:attrName>
                                        </p:attrNameLst>
                                      </p:cBhvr>
                                      <p:to>
                                        <p:strVal val="visible"/>
                                      </p:to>
                                    </p:set>
                                    <p:anim calcmode="lin" valueType="num">
                                      <p:cBhvr>
                                        <p:cTn id="76" dur="500" fill="hold"/>
                                        <p:tgtEl>
                                          <p:spTgt spid="137"/>
                                        </p:tgtEl>
                                        <p:attrNameLst>
                                          <p:attrName>ppt_w</p:attrName>
                                        </p:attrNameLst>
                                      </p:cBhvr>
                                      <p:tavLst>
                                        <p:tav tm="0">
                                          <p:val>
                                            <p:fltVal val="0"/>
                                          </p:val>
                                        </p:tav>
                                        <p:tav tm="100000">
                                          <p:val>
                                            <p:strVal val="#ppt_w"/>
                                          </p:val>
                                        </p:tav>
                                      </p:tavLst>
                                    </p:anim>
                                    <p:anim calcmode="lin" valueType="num">
                                      <p:cBhvr>
                                        <p:cTn id="77" dur="500" fill="hold"/>
                                        <p:tgtEl>
                                          <p:spTgt spid="137"/>
                                        </p:tgtEl>
                                        <p:attrNameLst>
                                          <p:attrName>ppt_h</p:attrName>
                                        </p:attrNameLst>
                                      </p:cBhvr>
                                      <p:tavLst>
                                        <p:tav tm="0">
                                          <p:val>
                                            <p:fltVal val="0"/>
                                          </p:val>
                                        </p:tav>
                                        <p:tav tm="100000">
                                          <p:val>
                                            <p:strVal val="#ppt_h"/>
                                          </p:val>
                                        </p:tav>
                                      </p:tavLst>
                                    </p:anim>
                                    <p:animEffect transition="in" filter="fade">
                                      <p:cBhvr>
                                        <p:cTn id="78" dur="500"/>
                                        <p:tgtEl>
                                          <p:spTgt spid="137"/>
                                        </p:tgtEl>
                                      </p:cBhvr>
                                    </p:animEffect>
                                  </p:childTnLst>
                                </p:cTn>
                              </p:par>
                            </p:childTnLst>
                          </p:cTn>
                        </p:par>
                        <p:par>
                          <p:cTn id="79" fill="hold">
                            <p:stCondLst>
                              <p:cond delay="6500"/>
                            </p:stCondLst>
                            <p:childTnLst>
                              <p:par>
                                <p:cTn id="80" presetID="42" presetClass="entr" presetSubtype="0" fill="hold" grpId="0" nodeType="afterEffect">
                                  <p:stCondLst>
                                    <p:cond delay="0"/>
                                  </p:stCondLst>
                                  <p:childTnLst>
                                    <p:set>
                                      <p:cBhvr>
                                        <p:cTn id="81" dur="1" fill="hold">
                                          <p:stCondLst>
                                            <p:cond delay="0"/>
                                          </p:stCondLst>
                                        </p:cTn>
                                        <p:tgtEl>
                                          <p:spTgt spid="148"/>
                                        </p:tgtEl>
                                        <p:attrNameLst>
                                          <p:attrName>style.visibility</p:attrName>
                                        </p:attrNameLst>
                                      </p:cBhvr>
                                      <p:to>
                                        <p:strVal val="visible"/>
                                      </p:to>
                                    </p:set>
                                    <p:animEffect transition="in" filter="fade">
                                      <p:cBhvr>
                                        <p:cTn id="82" dur="1000"/>
                                        <p:tgtEl>
                                          <p:spTgt spid="148"/>
                                        </p:tgtEl>
                                      </p:cBhvr>
                                    </p:animEffect>
                                    <p:anim calcmode="lin" valueType="num">
                                      <p:cBhvr>
                                        <p:cTn id="83" dur="1000" fill="hold"/>
                                        <p:tgtEl>
                                          <p:spTgt spid="148"/>
                                        </p:tgtEl>
                                        <p:attrNameLst>
                                          <p:attrName>ppt_x</p:attrName>
                                        </p:attrNameLst>
                                      </p:cBhvr>
                                      <p:tavLst>
                                        <p:tav tm="0">
                                          <p:val>
                                            <p:strVal val="#ppt_x"/>
                                          </p:val>
                                        </p:tav>
                                        <p:tav tm="100000">
                                          <p:val>
                                            <p:strVal val="#ppt_x"/>
                                          </p:val>
                                        </p:tav>
                                      </p:tavLst>
                                    </p:anim>
                                    <p:anim calcmode="lin" valueType="num">
                                      <p:cBhvr>
                                        <p:cTn id="84" dur="1000" fill="hold"/>
                                        <p:tgtEl>
                                          <p:spTgt spid="148"/>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33"/>
                                        </p:tgtEl>
                                        <p:attrNameLst>
                                          <p:attrName>style.visibility</p:attrName>
                                        </p:attrNameLst>
                                      </p:cBhvr>
                                      <p:to>
                                        <p:strVal val="visible"/>
                                      </p:to>
                                    </p:set>
                                    <p:animEffect transition="in" filter="fade">
                                      <p:cBhvr>
                                        <p:cTn id="87" dur="1000"/>
                                        <p:tgtEl>
                                          <p:spTgt spid="133"/>
                                        </p:tgtEl>
                                      </p:cBhvr>
                                    </p:animEffect>
                                    <p:anim calcmode="lin" valueType="num">
                                      <p:cBhvr>
                                        <p:cTn id="88" dur="1000" fill="hold"/>
                                        <p:tgtEl>
                                          <p:spTgt spid="133"/>
                                        </p:tgtEl>
                                        <p:attrNameLst>
                                          <p:attrName>ppt_x</p:attrName>
                                        </p:attrNameLst>
                                      </p:cBhvr>
                                      <p:tavLst>
                                        <p:tav tm="0">
                                          <p:val>
                                            <p:strVal val="#ppt_x"/>
                                          </p:val>
                                        </p:tav>
                                        <p:tav tm="100000">
                                          <p:val>
                                            <p:strVal val="#ppt_x"/>
                                          </p:val>
                                        </p:tav>
                                      </p:tavLst>
                                    </p:anim>
                                    <p:anim calcmode="lin" valueType="num">
                                      <p:cBhvr>
                                        <p:cTn id="89" dur="1000" fill="hold"/>
                                        <p:tgtEl>
                                          <p:spTgt spid="133"/>
                                        </p:tgtEl>
                                        <p:attrNameLst>
                                          <p:attrName>ppt_y</p:attrName>
                                        </p:attrNameLst>
                                      </p:cBhvr>
                                      <p:tavLst>
                                        <p:tav tm="0">
                                          <p:val>
                                            <p:strVal val="#ppt_y+.1"/>
                                          </p:val>
                                        </p:tav>
                                        <p:tav tm="100000">
                                          <p:val>
                                            <p:strVal val="#ppt_y"/>
                                          </p:val>
                                        </p:tav>
                                      </p:tavLst>
                                    </p:anim>
                                  </p:childTnLst>
                                </p:cTn>
                              </p:par>
                            </p:childTnLst>
                          </p:cTn>
                        </p:par>
                        <p:par>
                          <p:cTn id="90" fill="hold">
                            <p:stCondLst>
                              <p:cond delay="7500"/>
                            </p:stCondLst>
                            <p:childTnLst>
                              <p:par>
                                <p:cTn id="91" presetID="22" presetClass="entr" presetSubtype="4" fill="hold" nodeType="afterEffect">
                                  <p:stCondLst>
                                    <p:cond delay="0"/>
                                  </p:stCondLst>
                                  <p:childTnLst>
                                    <p:set>
                                      <p:cBhvr>
                                        <p:cTn id="92" dur="1" fill="hold">
                                          <p:stCondLst>
                                            <p:cond delay="0"/>
                                          </p:stCondLst>
                                        </p:cTn>
                                        <p:tgtEl>
                                          <p:spTgt spid="72"/>
                                        </p:tgtEl>
                                        <p:attrNameLst>
                                          <p:attrName>style.visibility</p:attrName>
                                        </p:attrNameLst>
                                      </p:cBhvr>
                                      <p:to>
                                        <p:strVal val="visible"/>
                                      </p:to>
                                    </p:set>
                                    <p:animEffect transition="in" filter="wipe(down)">
                                      <p:cBhvr>
                                        <p:cTn id="93" dur="500"/>
                                        <p:tgtEl>
                                          <p:spTgt spid="72"/>
                                        </p:tgtEl>
                                      </p:cBhvr>
                                    </p:animEffect>
                                  </p:childTnLst>
                                </p:cTn>
                              </p:par>
                              <p:par>
                                <p:cTn id="94" presetID="22" presetClass="entr" presetSubtype="1" fill="hold" nodeType="withEffect">
                                  <p:stCondLst>
                                    <p:cond delay="0"/>
                                  </p:stCondLst>
                                  <p:childTnLst>
                                    <p:set>
                                      <p:cBhvr>
                                        <p:cTn id="95" dur="1" fill="hold">
                                          <p:stCondLst>
                                            <p:cond delay="0"/>
                                          </p:stCondLst>
                                        </p:cTn>
                                        <p:tgtEl>
                                          <p:spTgt spid="145"/>
                                        </p:tgtEl>
                                        <p:attrNameLst>
                                          <p:attrName>style.visibility</p:attrName>
                                        </p:attrNameLst>
                                      </p:cBhvr>
                                      <p:to>
                                        <p:strVal val="visible"/>
                                      </p:to>
                                    </p:set>
                                    <p:animEffect transition="in" filter="wipe(up)">
                                      <p:cBhvr>
                                        <p:cTn id="96" dur="500"/>
                                        <p:tgtEl>
                                          <p:spTgt spid="145"/>
                                        </p:tgtEl>
                                      </p:cBhvr>
                                    </p:animEffect>
                                  </p:childTnLst>
                                </p:cTn>
                              </p:par>
                            </p:childTnLst>
                          </p:cTn>
                        </p:par>
                        <p:par>
                          <p:cTn id="97" fill="hold">
                            <p:stCondLst>
                              <p:cond delay="8000"/>
                            </p:stCondLst>
                            <p:childTnLst>
                              <p:par>
                                <p:cTn id="98" presetID="53" presetClass="entr" presetSubtype="16" fill="hold" grpId="0" nodeType="afterEffect">
                                  <p:stCondLst>
                                    <p:cond delay="0"/>
                                  </p:stCondLst>
                                  <p:childTnLst>
                                    <p:set>
                                      <p:cBhvr>
                                        <p:cTn id="99" dur="1" fill="hold">
                                          <p:stCondLst>
                                            <p:cond delay="0"/>
                                          </p:stCondLst>
                                        </p:cTn>
                                        <p:tgtEl>
                                          <p:spTgt spid="138"/>
                                        </p:tgtEl>
                                        <p:attrNameLst>
                                          <p:attrName>style.visibility</p:attrName>
                                        </p:attrNameLst>
                                      </p:cBhvr>
                                      <p:to>
                                        <p:strVal val="visible"/>
                                      </p:to>
                                    </p:set>
                                    <p:anim calcmode="lin" valueType="num">
                                      <p:cBhvr>
                                        <p:cTn id="100" dur="500" fill="hold"/>
                                        <p:tgtEl>
                                          <p:spTgt spid="138"/>
                                        </p:tgtEl>
                                        <p:attrNameLst>
                                          <p:attrName>ppt_w</p:attrName>
                                        </p:attrNameLst>
                                      </p:cBhvr>
                                      <p:tavLst>
                                        <p:tav tm="0">
                                          <p:val>
                                            <p:fltVal val="0"/>
                                          </p:val>
                                        </p:tav>
                                        <p:tav tm="100000">
                                          <p:val>
                                            <p:strVal val="#ppt_w"/>
                                          </p:val>
                                        </p:tav>
                                      </p:tavLst>
                                    </p:anim>
                                    <p:anim calcmode="lin" valueType="num">
                                      <p:cBhvr>
                                        <p:cTn id="101" dur="500" fill="hold"/>
                                        <p:tgtEl>
                                          <p:spTgt spid="138"/>
                                        </p:tgtEl>
                                        <p:attrNameLst>
                                          <p:attrName>ppt_h</p:attrName>
                                        </p:attrNameLst>
                                      </p:cBhvr>
                                      <p:tavLst>
                                        <p:tav tm="0">
                                          <p:val>
                                            <p:fltVal val="0"/>
                                          </p:val>
                                        </p:tav>
                                        <p:tav tm="100000">
                                          <p:val>
                                            <p:strVal val="#ppt_h"/>
                                          </p:val>
                                        </p:tav>
                                      </p:tavLst>
                                    </p:anim>
                                    <p:animEffect transition="in" filter="fade">
                                      <p:cBhvr>
                                        <p:cTn id="102" dur="500"/>
                                        <p:tgtEl>
                                          <p:spTgt spid="138"/>
                                        </p:tgtEl>
                                      </p:cBhvr>
                                    </p:animEffect>
                                  </p:childTnLst>
                                </p:cTn>
                              </p:par>
                            </p:childTnLst>
                          </p:cTn>
                        </p:par>
                        <p:par>
                          <p:cTn id="103" fill="hold">
                            <p:stCondLst>
                              <p:cond delay="8500"/>
                            </p:stCondLst>
                            <p:childTnLst>
                              <p:par>
                                <p:cTn id="104" presetID="42" presetClass="entr" presetSubtype="0" fill="hold" grpId="0" nodeType="afterEffect">
                                  <p:stCondLst>
                                    <p:cond delay="0"/>
                                  </p:stCondLst>
                                  <p:childTnLst>
                                    <p:set>
                                      <p:cBhvr>
                                        <p:cTn id="105" dur="1" fill="hold">
                                          <p:stCondLst>
                                            <p:cond delay="0"/>
                                          </p:stCondLst>
                                        </p:cTn>
                                        <p:tgtEl>
                                          <p:spTgt spid="149"/>
                                        </p:tgtEl>
                                        <p:attrNameLst>
                                          <p:attrName>style.visibility</p:attrName>
                                        </p:attrNameLst>
                                      </p:cBhvr>
                                      <p:to>
                                        <p:strVal val="visible"/>
                                      </p:to>
                                    </p:set>
                                    <p:animEffect transition="in" filter="fade">
                                      <p:cBhvr>
                                        <p:cTn id="106" dur="1000"/>
                                        <p:tgtEl>
                                          <p:spTgt spid="149"/>
                                        </p:tgtEl>
                                      </p:cBhvr>
                                    </p:animEffect>
                                    <p:anim calcmode="lin" valueType="num">
                                      <p:cBhvr>
                                        <p:cTn id="107" dur="1000" fill="hold"/>
                                        <p:tgtEl>
                                          <p:spTgt spid="149"/>
                                        </p:tgtEl>
                                        <p:attrNameLst>
                                          <p:attrName>ppt_x</p:attrName>
                                        </p:attrNameLst>
                                      </p:cBhvr>
                                      <p:tavLst>
                                        <p:tav tm="0">
                                          <p:val>
                                            <p:strVal val="#ppt_x"/>
                                          </p:val>
                                        </p:tav>
                                        <p:tav tm="100000">
                                          <p:val>
                                            <p:strVal val="#ppt_x"/>
                                          </p:val>
                                        </p:tav>
                                      </p:tavLst>
                                    </p:anim>
                                    <p:anim calcmode="lin" valueType="num">
                                      <p:cBhvr>
                                        <p:cTn id="108" dur="1000" fill="hold"/>
                                        <p:tgtEl>
                                          <p:spTgt spid="149"/>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fade">
                                      <p:cBhvr>
                                        <p:cTn id="111" dur="1000"/>
                                        <p:tgtEl>
                                          <p:spTgt spid="134"/>
                                        </p:tgtEl>
                                      </p:cBhvr>
                                    </p:animEffect>
                                    <p:anim calcmode="lin" valueType="num">
                                      <p:cBhvr>
                                        <p:cTn id="112" dur="1000" fill="hold"/>
                                        <p:tgtEl>
                                          <p:spTgt spid="134"/>
                                        </p:tgtEl>
                                        <p:attrNameLst>
                                          <p:attrName>ppt_x</p:attrName>
                                        </p:attrNameLst>
                                      </p:cBhvr>
                                      <p:tavLst>
                                        <p:tav tm="0">
                                          <p:val>
                                            <p:strVal val="#ppt_x"/>
                                          </p:val>
                                        </p:tav>
                                        <p:tav tm="100000">
                                          <p:val>
                                            <p:strVal val="#ppt_x"/>
                                          </p:val>
                                        </p:tav>
                                      </p:tavLst>
                                    </p:anim>
                                    <p:anim calcmode="lin" valueType="num">
                                      <p:cBhvr>
                                        <p:cTn id="113" dur="1000" fill="hold"/>
                                        <p:tgtEl>
                                          <p:spTgt spid="134"/>
                                        </p:tgtEl>
                                        <p:attrNameLst>
                                          <p:attrName>ppt_y</p:attrName>
                                        </p:attrNameLst>
                                      </p:cBhvr>
                                      <p:tavLst>
                                        <p:tav tm="0">
                                          <p:val>
                                            <p:strVal val="#ppt_y+.1"/>
                                          </p:val>
                                        </p:tav>
                                        <p:tav tm="100000">
                                          <p:val>
                                            <p:strVal val="#ppt_y"/>
                                          </p:val>
                                        </p:tav>
                                      </p:tavLst>
                                    </p:anim>
                                  </p:childTnLst>
                                </p:cTn>
                              </p:par>
                            </p:childTnLst>
                          </p:cTn>
                        </p:par>
                        <p:par>
                          <p:cTn id="114" fill="hold">
                            <p:stCondLst>
                              <p:cond delay="9500"/>
                            </p:stCondLst>
                            <p:childTnLst>
                              <p:par>
                                <p:cTn id="115" presetID="22" presetClass="entr" presetSubtype="4" fill="hold" nodeType="after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wipe(down)">
                                      <p:cBhvr>
                                        <p:cTn id="117" dur="500"/>
                                        <p:tgtEl>
                                          <p:spTgt spid="59"/>
                                        </p:tgtEl>
                                      </p:cBhvr>
                                    </p:animEffect>
                                  </p:childTnLst>
                                </p:cTn>
                              </p:par>
                              <p:par>
                                <p:cTn id="118" presetID="22" presetClass="entr" presetSubtype="1" fill="hold" nodeType="withEffect">
                                  <p:stCondLst>
                                    <p:cond delay="0"/>
                                  </p:stCondLst>
                                  <p:childTnLst>
                                    <p:set>
                                      <p:cBhvr>
                                        <p:cTn id="119" dur="1" fill="hold">
                                          <p:stCondLst>
                                            <p:cond delay="0"/>
                                          </p:stCondLst>
                                        </p:cTn>
                                        <p:tgtEl>
                                          <p:spTgt spid="143"/>
                                        </p:tgtEl>
                                        <p:attrNameLst>
                                          <p:attrName>style.visibility</p:attrName>
                                        </p:attrNameLst>
                                      </p:cBhvr>
                                      <p:to>
                                        <p:strVal val="visible"/>
                                      </p:to>
                                    </p:set>
                                    <p:animEffect transition="in" filter="wipe(up)">
                                      <p:cBhvr>
                                        <p:cTn id="120" dur="500"/>
                                        <p:tgtEl>
                                          <p:spTgt spid="143"/>
                                        </p:tgtEl>
                                      </p:cBhvr>
                                    </p:animEffect>
                                  </p:childTnLst>
                                </p:cTn>
                              </p:par>
                            </p:childTnLst>
                          </p:cTn>
                        </p:par>
                        <p:par>
                          <p:cTn id="121" fill="hold">
                            <p:stCondLst>
                              <p:cond delay="10000"/>
                            </p:stCondLst>
                            <p:childTnLst>
                              <p:par>
                                <p:cTn id="122" presetID="53" presetClass="entr" presetSubtype="16" fill="hold" grpId="0" nodeType="afterEffect">
                                  <p:stCondLst>
                                    <p:cond delay="0"/>
                                  </p:stCondLst>
                                  <p:childTnLst>
                                    <p:set>
                                      <p:cBhvr>
                                        <p:cTn id="123" dur="1" fill="hold">
                                          <p:stCondLst>
                                            <p:cond delay="0"/>
                                          </p:stCondLst>
                                        </p:cTn>
                                        <p:tgtEl>
                                          <p:spTgt spid="139"/>
                                        </p:tgtEl>
                                        <p:attrNameLst>
                                          <p:attrName>style.visibility</p:attrName>
                                        </p:attrNameLst>
                                      </p:cBhvr>
                                      <p:to>
                                        <p:strVal val="visible"/>
                                      </p:to>
                                    </p:set>
                                    <p:anim calcmode="lin" valueType="num">
                                      <p:cBhvr>
                                        <p:cTn id="124" dur="500" fill="hold"/>
                                        <p:tgtEl>
                                          <p:spTgt spid="139"/>
                                        </p:tgtEl>
                                        <p:attrNameLst>
                                          <p:attrName>ppt_w</p:attrName>
                                        </p:attrNameLst>
                                      </p:cBhvr>
                                      <p:tavLst>
                                        <p:tav tm="0">
                                          <p:val>
                                            <p:fltVal val="0"/>
                                          </p:val>
                                        </p:tav>
                                        <p:tav tm="100000">
                                          <p:val>
                                            <p:strVal val="#ppt_w"/>
                                          </p:val>
                                        </p:tav>
                                      </p:tavLst>
                                    </p:anim>
                                    <p:anim calcmode="lin" valueType="num">
                                      <p:cBhvr>
                                        <p:cTn id="125" dur="500" fill="hold"/>
                                        <p:tgtEl>
                                          <p:spTgt spid="139"/>
                                        </p:tgtEl>
                                        <p:attrNameLst>
                                          <p:attrName>ppt_h</p:attrName>
                                        </p:attrNameLst>
                                      </p:cBhvr>
                                      <p:tavLst>
                                        <p:tav tm="0">
                                          <p:val>
                                            <p:fltVal val="0"/>
                                          </p:val>
                                        </p:tav>
                                        <p:tav tm="100000">
                                          <p:val>
                                            <p:strVal val="#ppt_h"/>
                                          </p:val>
                                        </p:tav>
                                      </p:tavLst>
                                    </p:anim>
                                    <p:animEffect transition="in" filter="fade">
                                      <p:cBhvr>
                                        <p:cTn id="126" dur="500"/>
                                        <p:tgtEl>
                                          <p:spTgt spid="139"/>
                                        </p:tgtEl>
                                      </p:cBhvr>
                                    </p:animEffect>
                                  </p:childTnLst>
                                </p:cTn>
                              </p:par>
                            </p:childTnLst>
                          </p:cTn>
                        </p:par>
                        <p:par>
                          <p:cTn id="127" fill="hold">
                            <p:stCondLst>
                              <p:cond delay="10500"/>
                            </p:stCondLst>
                            <p:childTnLst>
                              <p:par>
                                <p:cTn id="128" presetID="42" presetClass="entr" presetSubtype="0" fill="hold" grpId="0" nodeType="afterEffect">
                                  <p:stCondLst>
                                    <p:cond delay="0"/>
                                  </p:stCondLst>
                                  <p:childTnLst>
                                    <p:set>
                                      <p:cBhvr>
                                        <p:cTn id="129" dur="1" fill="hold">
                                          <p:stCondLst>
                                            <p:cond delay="0"/>
                                          </p:stCondLst>
                                        </p:cTn>
                                        <p:tgtEl>
                                          <p:spTgt spid="150"/>
                                        </p:tgtEl>
                                        <p:attrNameLst>
                                          <p:attrName>style.visibility</p:attrName>
                                        </p:attrNameLst>
                                      </p:cBhvr>
                                      <p:to>
                                        <p:strVal val="visible"/>
                                      </p:to>
                                    </p:set>
                                    <p:animEffect transition="in" filter="fade">
                                      <p:cBhvr>
                                        <p:cTn id="130" dur="1000"/>
                                        <p:tgtEl>
                                          <p:spTgt spid="150"/>
                                        </p:tgtEl>
                                      </p:cBhvr>
                                    </p:animEffect>
                                    <p:anim calcmode="lin" valueType="num">
                                      <p:cBhvr>
                                        <p:cTn id="131" dur="1000" fill="hold"/>
                                        <p:tgtEl>
                                          <p:spTgt spid="150"/>
                                        </p:tgtEl>
                                        <p:attrNameLst>
                                          <p:attrName>ppt_x</p:attrName>
                                        </p:attrNameLst>
                                      </p:cBhvr>
                                      <p:tavLst>
                                        <p:tav tm="0">
                                          <p:val>
                                            <p:strVal val="#ppt_x"/>
                                          </p:val>
                                        </p:tav>
                                        <p:tav tm="100000">
                                          <p:val>
                                            <p:strVal val="#ppt_x"/>
                                          </p:val>
                                        </p:tav>
                                      </p:tavLst>
                                    </p:anim>
                                    <p:anim calcmode="lin" valueType="num">
                                      <p:cBhvr>
                                        <p:cTn id="132" dur="1000" fill="hold"/>
                                        <p:tgtEl>
                                          <p:spTgt spid="150"/>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0"/>
                                  </p:stCondLst>
                                  <p:childTnLst>
                                    <p:set>
                                      <p:cBhvr>
                                        <p:cTn id="134" dur="1" fill="hold">
                                          <p:stCondLst>
                                            <p:cond delay="0"/>
                                          </p:stCondLst>
                                        </p:cTn>
                                        <p:tgtEl>
                                          <p:spTgt spid="135"/>
                                        </p:tgtEl>
                                        <p:attrNameLst>
                                          <p:attrName>style.visibility</p:attrName>
                                        </p:attrNameLst>
                                      </p:cBhvr>
                                      <p:to>
                                        <p:strVal val="visible"/>
                                      </p:to>
                                    </p:set>
                                    <p:animEffect transition="in" filter="fade">
                                      <p:cBhvr>
                                        <p:cTn id="135" dur="1000"/>
                                        <p:tgtEl>
                                          <p:spTgt spid="135"/>
                                        </p:tgtEl>
                                      </p:cBhvr>
                                    </p:animEffect>
                                    <p:anim calcmode="lin" valueType="num">
                                      <p:cBhvr>
                                        <p:cTn id="136" dur="1000" fill="hold"/>
                                        <p:tgtEl>
                                          <p:spTgt spid="135"/>
                                        </p:tgtEl>
                                        <p:attrNameLst>
                                          <p:attrName>ppt_x</p:attrName>
                                        </p:attrNameLst>
                                      </p:cBhvr>
                                      <p:tavLst>
                                        <p:tav tm="0">
                                          <p:val>
                                            <p:strVal val="#ppt_x"/>
                                          </p:val>
                                        </p:tav>
                                        <p:tav tm="100000">
                                          <p:val>
                                            <p:strVal val="#ppt_x"/>
                                          </p:val>
                                        </p:tav>
                                      </p:tavLst>
                                    </p:anim>
                                    <p:anim calcmode="lin" valueType="num">
                                      <p:cBhvr>
                                        <p:cTn id="137"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animBg="1"/>
      <p:bldP spid="137" grpId="0" animBg="1"/>
      <p:bldP spid="138" grpId="0" animBg="1"/>
      <p:bldP spid="139" grpId="0" animBg="1"/>
      <p:bldP spid="140" grpId="0" animBg="1"/>
      <p:bldP spid="146" grpId="0"/>
      <p:bldP spid="147" grpId="0"/>
      <p:bldP spid="148" grpId="0"/>
      <p:bldP spid="149" grpId="0"/>
      <p:bldP spid="1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037013" y="3921125"/>
            <a:ext cx="3295650" cy="1168400"/>
            <a:chOff x="4037013" y="3921125"/>
            <a:chExt cx="3295650" cy="1168400"/>
          </a:xfrm>
          <a:solidFill>
            <a:schemeClr val="accent3"/>
          </a:solidFill>
        </p:grpSpPr>
        <p:sp>
          <p:nvSpPr>
            <p:cNvPr id="6" name="Freeform 6"/>
            <p:cNvSpPr>
              <a:spLocks/>
            </p:cNvSpPr>
            <p:nvPr/>
          </p:nvSpPr>
          <p:spPr bwMode="auto">
            <a:xfrm>
              <a:off x="4037013" y="3921125"/>
              <a:ext cx="3295650" cy="1168400"/>
            </a:xfrm>
            <a:custGeom>
              <a:avLst/>
              <a:gdLst>
                <a:gd name="T0" fmla="*/ 2076 w 2076"/>
                <a:gd name="T1" fmla="*/ 0 h 736"/>
                <a:gd name="T2" fmla="*/ 1624 w 2076"/>
                <a:gd name="T3" fmla="*/ 557 h 736"/>
                <a:gd name="T4" fmla="*/ 1594 w 2076"/>
                <a:gd name="T5" fmla="*/ 589 h 736"/>
                <a:gd name="T6" fmla="*/ 1559 w 2076"/>
                <a:gd name="T7" fmla="*/ 614 h 736"/>
                <a:gd name="T8" fmla="*/ 1520 w 2076"/>
                <a:gd name="T9" fmla="*/ 633 h 736"/>
                <a:gd name="T10" fmla="*/ 1479 w 2076"/>
                <a:gd name="T11" fmla="*/ 644 h 736"/>
                <a:gd name="T12" fmla="*/ 1433 w 2076"/>
                <a:gd name="T13" fmla="*/ 649 h 736"/>
                <a:gd name="T14" fmla="*/ 1434 w 2076"/>
                <a:gd name="T15" fmla="*/ 649 h 736"/>
                <a:gd name="T16" fmla="*/ 188 w 2076"/>
                <a:gd name="T17" fmla="*/ 650 h 736"/>
                <a:gd name="T18" fmla="*/ 186 w 2076"/>
                <a:gd name="T19" fmla="*/ 650 h 736"/>
                <a:gd name="T20" fmla="*/ 142 w 2076"/>
                <a:gd name="T21" fmla="*/ 654 h 736"/>
                <a:gd name="T22" fmla="*/ 101 w 2076"/>
                <a:gd name="T23" fmla="*/ 666 h 736"/>
                <a:gd name="T24" fmla="*/ 63 w 2076"/>
                <a:gd name="T25" fmla="*/ 684 h 736"/>
                <a:gd name="T26" fmla="*/ 30 w 2076"/>
                <a:gd name="T27" fmla="*/ 707 h 736"/>
                <a:gd name="T28" fmla="*/ 0 w 2076"/>
                <a:gd name="T29" fmla="*/ 736 h 736"/>
                <a:gd name="T30" fmla="*/ 450 w 2076"/>
                <a:gd name="T31" fmla="*/ 182 h 736"/>
                <a:gd name="T32" fmla="*/ 480 w 2076"/>
                <a:gd name="T33" fmla="*/ 153 h 736"/>
                <a:gd name="T34" fmla="*/ 514 w 2076"/>
                <a:gd name="T35" fmla="*/ 129 h 736"/>
                <a:gd name="T36" fmla="*/ 552 w 2076"/>
                <a:gd name="T37" fmla="*/ 110 h 736"/>
                <a:gd name="T38" fmla="*/ 593 w 2076"/>
                <a:gd name="T39" fmla="*/ 99 h 736"/>
                <a:gd name="T40" fmla="*/ 637 w 2076"/>
                <a:gd name="T41" fmla="*/ 96 h 736"/>
                <a:gd name="T42" fmla="*/ 639 w 2076"/>
                <a:gd name="T43" fmla="*/ 96 h 736"/>
                <a:gd name="T44" fmla="*/ 1885 w 2076"/>
                <a:gd name="T45" fmla="*/ 95 h 736"/>
                <a:gd name="T46" fmla="*/ 1883 w 2076"/>
                <a:gd name="T47" fmla="*/ 95 h 736"/>
                <a:gd name="T48" fmla="*/ 1929 w 2076"/>
                <a:gd name="T49" fmla="*/ 90 h 736"/>
                <a:gd name="T50" fmla="*/ 1972 w 2076"/>
                <a:gd name="T51" fmla="*/ 77 h 736"/>
                <a:gd name="T52" fmla="*/ 2012 w 2076"/>
                <a:gd name="T53" fmla="*/ 58 h 736"/>
                <a:gd name="T54" fmla="*/ 2048 w 2076"/>
                <a:gd name="T55" fmla="*/ 31 h 736"/>
                <a:gd name="T56" fmla="*/ 2076 w 2076"/>
                <a:gd name="T57"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76" h="736">
                  <a:moveTo>
                    <a:pt x="2076" y="0"/>
                  </a:moveTo>
                  <a:lnTo>
                    <a:pt x="1624" y="557"/>
                  </a:lnTo>
                  <a:lnTo>
                    <a:pt x="1594" y="589"/>
                  </a:lnTo>
                  <a:lnTo>
                    <a:pt x="1559" y="614"/>
                  </a:lnTo>
                  <a:lnTo>
                    <a:pt x="1520" y="633"/>
                  </a:lnTo>
                  <a:lnTo>
                    <a:pt x="1479" y="644"/>
                  </a:lnTo>
                  <a:lnTo>
                    <a:pt x="1433" y="649"/>
                  </a:lnTo>
                  <a:lnTo>
                    <a:pt x="1434" y="649"/>
                  </a:lnTo>
                  <a:lnTo>
                    <a:pt x="188" y="650"/>
                  </a:lnTo>
                  <a:lnTo>
                    <a:pt x="186" y="650"/>
                  </a:lnTo>
                  <a:lnTo>
                    <a:pt x="142" y="654"/>
                  </a:lnTo>
                  <a:lnTo>
                    <a:pt x="101" y="666"/>
                  </a:lnTo>
                  <a:lnTo>
                    <a:pt x="63" y="684"/>
                  </a:lnTo>
                  <a:lnTo>
                    <a:pt x="30" y="707"/>
                  </a:lnTo>
                  <a:lnTo>
                    <a:pt x="0" y="736"/>
                  </a:lnTo>
                  <a:lnTo>
                    <a:pt x="450" y="182"/>
                  </a:lnTo>
                  <a:lnTo>
                    <a:pt x="480" y="153"/>
                  </a:lnTo>
                  <a:lnTo>
                    <a:pt x="514" y="129"/>
                  </a:lnTo>
                  <a:lnTo>
                    <a:pt x="552" y="110"/>
                  </a:lnTo>
                  <a:lnTo>
                    <a:pt x="593" y="99"/>
                  </a:lnTo>
                  <a:lnTo>
                    <a:pt x="637" y="96"/>
                  </a:lnTo>
                  <a:lnTo>
                    <a:pt x="639" y="96"/>
                  </a:lnTo>
                  <a:lnTo>
                    <a:pt x="1885" y="95"/>
                  </a:lnTo>
                  <a:lnTo>
                    <a:pt x="1883" y="95"/>
                  </a:lnTo>
                  <a:lnTo>
                    <a:pt x="1929" y="90"/>
                  </a:lnTo>
                  <a:lnTo>
                    <a:pt x="1972" y="77"/>
                  </a:lnTo>
                  <a:lnTo>
                    <a:pt x="2012" y="58"/>
                  </a:lnTo>
                  <a:lnTo>
                    <a:pt x="2048" y="31"/>
                  </a:lnTo>
                  <a:lnTo>
                    <a:pt x="2076" y="0"/>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10" name="Freeform 10"/>
            <p:cNvSpPr>
              <a:spLocks noEditPoints="1"/>
            </p:cNvSpPr>
            <p:nvPr/>
          </p:nvSpPr>
          <p:spPr bwMode="auto">
            <a:xfrm>
              <a:off x="4367213" y="4176713"/>
              <a:ext cx="2622550" cy="671513"/>
            </a:xfrm>
            <a:custGeom>
              <a:avLst/>
              <a:gdLst>
                <a:gd name="T0" fmla="*/ 1641 w 1652"/>
                <a:gd name="T1" fmla="*/ 5 h 423"/>
                <a:gd name="T2" fmla="*/ 429 w 1652"/>
                <a:gd name="T3" fmla="*/ 6 h 423"/>
                <a:gd name="T4" fmla="*/ 391 w 1652"/>
                <a:gd name="T5" fmla="*/ 11 h 423"/>
                <a:gd name="T6" fmla="*/ 356 w 1652"/>
                <a:gd name="T7" fmla="*/ 22 h 423"/>
                <a:gd name="T8" fmla="*/ 325 w 1652"/>
                <a:gd name="T9" fmla="*/ 41 h 423"/>
                <a:gd name="T10" fmla="*/ 298 w 1652"/>
                <a:gd name="T11" fmla="*/ 67 h 423"/>
                <a:gd name="T12" fmla="*/ 11 w 1652"/>
                <a:gd name="T13" fmla="*/ 418 h 423"/>
                <a:gd name="T14" fmla="*/ 1225 w 1652"/>
                <a:gd name="T15" fmla="*/ 417 h 423"/>
                <a:gd name="T16" fmla="*/ 1264 w 1652"/>
                <a:gd name="T17" fmla="*/ 412 h 423"/>
                <a:gd name="T18" fmla="*/ 1301 w 1652"/>
                <a:gd name="T19" fmla="*/ 399 h 423"/>
                <a:gd name="T20" fmla="*/ 1332 w 1652"/>
                <a:gd name="T21" fmla="*/ 379 h 423"/>
                <a:gd name="T22" fmla="*/ 1361 w 1652"/>
                <a:gd name="T23" fmla="*/ 350 h 423"/>
                <a:gd name="T24" fmla="*/ 1641 w 1652"/>
                <a:gd name="T25" fmla="*/ 5 h 423"/>
                <a:gd name="T26" fmla="*/ 1652 w 1652"/>
                <a:gd name="T27" fmla="*/ 0 h 423"/>
                <a:gd name="T28" fmla="*/ 1649 w 1652"/>
                <a:gd name="T29" fmla="*/ 5 h 423"/>
                <a:gd name="T30" fmla="*/ 1364 w 1652"/>
                <a:gd name="T31" fmla="*/ 355 h 423"/>
                <a:gd name="T32" fmla="*/ 1342 w 1652"/>
                <a:gd name="T33" fmla="*/ 377 h 423"/>
                <a:gd name="T34" fmla="*/ 1316 w 1652"/>
                <a:gd name="T35" fmla="*/ 396 h 423"/>
                <a:gd name="T36" fmla="*/ 1288 w 1652"/>
                <a:gd name="T37" fmla="*/ 410 h 423"/>
                <a:gd name="T38" fmla="*/ 1258 w 1652"/>
                <a:gd name="T39" fmla="*/ 418 h 423"/>
                <a:gd name="T40" fmla="*/ 1225 w 1652"/>
                <a:gd name="T41" fmla="*/ 421 h 423"/>
                <a:gd name="T42" fmla="*/ 0 w 1652"/>
                <a:gd name="T43" fmla="*/ 423 h 423"/>
                <a:gd name="T44" fmla="*/ 293 w 1652"/>
                <a:gd name="T45" fmla="*/ 63 h 423"/>
                <a:gd name="T46" fmla="*/ 321 w 1652"/>
                <a:gd name="T47" fmla="*/ 37 h 423"/>
                <a:gd name="T48" fmla="*/ 355 w 1652"/>
                <a:gd name="T49" fmla="*/ 18 h 423"/>
                <a:gd name="T50" fmla="*/ 389 w 1652"/>
                <a:gd name="T51" fmla="*/ 5 h 423"/>
                <a:gd name="T52" fmla="*/ 429 w 1652"/>
                <a:gd name="T53" fmla="*/ 2 h 423"/>
                <a:gd name="T54" fmla="*/ 1652 w 1652"/>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52" h="423">
                  <a:moveTo>
                    <a:pt x="1641" y="5"/>
                  </a:moveTo>
                  <a:lnTo>
                    <a:pt x="429" y="6"/>
                  </a:lnTo>
                  <a:lnTo>
                    <a:pt x="391" y="11"/>
                  </a:lnTo>
                  <a:lnTo>
                    <a:pt x="356" y="22"/>
                  </a:lnTo>
                  <a:lnTo>
                    <a:pt x="325" y="41"/>
                  </a:lnTo>
                  <a:lnTo>
                    <a:pt x="298" y="67"/>
                  </a:lnTo>
                  <a:lnTo>
                    <a:pt x="11" y="418"/>
                  </a:lnTo>
                  <a:lnTo>
                    <a:pt x="1225" y="417"/>
                  </a:lnTo>
                  <a:lnTo>
                    <a:pt x="1264" y="412"/>
                  </a:lnTo>
                  <a:lnTo>
                    <a:pt x="1301" y="399"/>
                  </a:lnTo>
                  <a:lnTo>
                    <a:pt x="1332" y="379"/>
                  </a:lnTo>
                  <a:lnTo>
                    <a:pt x="1361" y="350"/>
                  </a:lnTo>
                  <a:lnTo>
                    <a:pt x="1641" y="5"/>
                  </a:lnTo>
                  <a:close/>
                  <a:moveTo>
                    <a:pt x="1652" y="0"/>
                  </a:moveTo>
                  <a:lnTo>
                    <a:pt x="1649" y="5"/>
                  </a:lnTo>
                  <a:lnTo>
                    <a:pt x="1364" y="355"/>
                  </a:lnTo>
                  <a:lnTo>
                    <a:pt x="1342" y="377"/>
                  </a:lnTo>
                  <a:lnTo>
                    <a:pt x="1316" y="396"/>
                  </a:lnTo>
                  <a:lnTo>
                    <a:pt x="1288" y="410"/>
                  </a:lnTo>
                  <a:lnTo>
                    <a:pt x="1258" y="418"/>
                  </a:lnTo>
                  <a:lnTo>
                    <a:pt x="1225" y="421"/>
                  </a:lnTo>
                  <a:lnTo>
                    <a:pt x="0" y="423"/>
                  </a:lnTo>
                  <a:lnTo>
                    <a:pt x="293" y="63"/>
                  </a:lnTo>
                  <a:lnTo>
                    <a:pt x="321" y="37"/>
                  </a:lnTo>
                  <a:lnTo>
                    <a:pt x="355" y="18"/>
                  </a:lnTo>
                  <a:lnTo>
                    <a:pt x="389" y="5"/>
                  </a:lnTo>
                  <a:lnTo>
                    <a:pt x="429" y="2"/>
                  </a:lnTo>
                  <a:lnTo>
                    <a:pt x="1652" y="0"/>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grpSp>
      <p:grpSp>
        <p:nvGrpSpPr>
          <p:cNvPr id="4" name="组合 3"/>
          <p:cNvGrpSpPr/>
          <p:nvPr/>
        </p:nvGrpSpPr>
        <p:grpSpPr>
          <a:xfrm>
            <a:off x="7262813" y="2833688"/>
            <a:ext cx="3297238" cy="1171575"/>
            <a:chOff x="7262813" y="2833688"/>
            <a:chExt cx="3297238" cy="1171575"/>
          </a:xfrm>
          <a:solidFill>
            <a:schemeClr val="accent4"/>
          </a:solidFill>
        </p:grpSpPr>
        <p:sp>
          <p:nvSpPr>
            <p:cNvPr id="7" name="Freeform 7"/>
            <p:cNvSpPr>
              <a:spLocks/>
            </p:cNvSpPr>
            <p:nvPr/>
          </p:nvSpPr>
          <p:spPr bwMode="auto">
            <a:xfrm>
              <a:off x="7262813" y="2833688"/>
              <a:ext cx="3297238" cy="1171575"/>
            </a:xfrm>
            <a:custGeom>
              <a:avLst/>
              <a:gdLst>
                <a:gd name="T0" fmla="*/ 2077 w 2077"/>
                <a:gd name="T1" fmla="*/ 0 h 738"/>
                <a:gd name="T2" fmla="*/ 1623 w 2077"/>
                <a:gd name="T3" fmla="*/ 560 h 738"/>
                <a:gd name="T4" fmla="*/ 1595 w 2077"/>
                <a:gd name="T5" fmla="*/ 590 h 738"/>
                <a:gd name="T6" fmla="*/ 1560 w 2077"/>
                <a:gd name="T7" fmla="*/ 615 h 738"/>
                <a:gd name="T8" fmla="*/ 1520 w 2077"/>
                <a:gd name="T9" fmla="*/ 634 h 738"/>
                <a:gd name="T10" fmla="*/ 1478 w 2077"/>
                <a:gd name="T11" fmla="*/ 647 h 738"/>
                <a:gd name="T12" fmla="*/ 1433 w 2077"/>
                <a:gd name="T13" fmla="*/ 651 h 738"/>
                <a:gd name="T14" fmla="*/ 1435 w 2077"/>
                <a:gd name="T15" fmla="*/ 651 h 738"/>
                <a:gd name="T16" fmla="*/ 188 w 2077"/>
                <a:gd name="T17" fmla="*/ 653 h 738"/>
                <a:gd name="T18" fmla="*/ 185 w 2077"/>
                <a:gd name="T19" fmla="*/ 653 h 738"/>
                <a:gd name="T20" fmla="*/ 143 w 2077"/>
                <a:gd name="T21" fmla="*/ 656 h 738"/>
                <a:gd name="T22" fmla="*/ 101 w 2077"/>
                <a:gd name="T23" fmla="*/ 667 h 738"/>
                <a:gd name="T24" fmla="*/ 63 w 2077"/>
                <a:gd name="T25" fmla="*/ 685 h 738"/>
                <a:gd name="T26" fmla="*/ 29 w 2077"/>
                <a:gd name="T27" fmla="*/ 708 h 738"/>
                <a:gd name="T28" fmla="*/ 0 w 2077"/>
                <a:gd name="T29" fmla="*/ 738 h 738"/>
                <a:gd name="T30" fmla="*/ 451 w 2077"/>
                <a:gd name="T31" fmla="*/ 184 h 738"/>
                <a:gd name="T32" fmla="*/ 479 w 2077"/>
                <a:gd name="T33" fmla="*/ 154 h 738"/>
                <a:gd name="T34" fmla="*/ 514 w 2077"/>
                <a:gd name="T35" fmla="*/ 130 h 738"/>
                <a:gd name="T36" fmla="*/ 552 w 2077"/>
                <a:gd name="T37" fmla="*/ 113 h 738"/>
                <a:gd name="T38" fmla="*/ 593 w 2077"/>
                <a:gd name="T39" fmla="*/ 102 h 738"/>
                <a:gd name="T40" fmla="*/ 636 w 2077"/>
                <a:gd name="T41" fmla="*/ 97 h 738"/>
                <a:gd name="T42" fmla="*/ 639 w 2077"/>
                <a:gd name="T43" fmla="*/ 97 h 738"/>
                <a:gd name="T44" fmla="*/ 1886 w 2077"/>
                <a:gd name="T45" fmla="*/ 96 h 738"/>
                <a:gd name="T46" fmla="*/ 1883 w 2077"/>
                <a:gd name="T47" fmla="*/ 96 h 738"/>
                <a:gd name="T48" fmla="*/ 1930 w 2077"/>
                <a:gd name="T49" fmla="*/ 92 h 738"/>
                <a:gd name="T50" fmla="*/ 1973 w 2077"/>
                <a:gd name="T51" fmla="*/ 80 h 738"/>
                <a:gd name="T52" fmla="*/ 2012 w 2077"/>
                <a:gd name="T53" fmla="*/ 59 h 738"/>
                <a:gd name="T54" fmla="*/ 2047 w 2077"/>
                <a:gd name="T55" fmla="*/ 32 h 738"/>
                <a:gd name="T56" fmla="*/ 2077 w 2077"/>
                <a:gd name="T57" fmla="*/ 0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77" h="738">
                  <a:moveTo>
                    <a:pt x="2077" y="0"/>
                  </a:moveTo>
                  <a:lnTo>
                    <a:pt x="1623" y="560"/>
                  </a:lnTo>
                  <a:lnTo>
                    <a:pt x="1595" y="590"/>
                  </a:lnTo>
                  <a:lnTo>
                    <a:pt x="1560" y="615"/>
                  </a:lnTo>
                  <a:lnTo>
                    <a:pt x="1520" y="634"/>
                  </a:lnTo>
                  <a:lnTo>
                    <a:pt x="1478" y="647"/>
                  </a:lnTo>
                  <a:lnTo>
                    <a:pt x="1433" y="651"/>
                  </a:lnTo>
                  <a:lnTo>
                    <a:pt x="1435" y="651"/>
                  </a:lnTo>
                  <a:lnTo>
                    <a:pt x="188" y="653"/>
                  </a:lnTo>
                  <a:lnTo>
                    <a:pt x="185" y="653"/>
                  </a:lnTo>
                  <a:lnTo>
                    <a:pt x="143" y="656"/>
                  </a:lnTo>
                  <a:lnTo>
                    <a:pt x="101" y="667"/>
                  </a:lnTo>
                  <a:lnTo>
                    <a:pt x="63" y="685"/>
                  </a:lnTo>
                  <a:lnTo>
                    <a:pt x="29" y="708"/>
                  </a:lnTo>
                  <a:lnTo>
                    <a:pt x="0" y="738"/>
                  </a:lnTo>
                  <a:lnTo>
                    <a:pt x="451" y="184"/>
                  </a:lnTo>
                  <a:lnTo>
                    <a:pt x="479" y="154"/>
                  </a:lnTo>
                  <a:lnTo>
                    <a:pt x="514" y="130"/>
                  </a:lnTo>
                  <a:lnTo>
                    <a:pt x="552" y="113"/>
                  </a:lnTo>
                  <a:lnTo>
                    <a:pt x="593" y="102"/>
                  </a:lnTo>
                  <a:lnTo>
                    <a:pt x="636" y="97"/>
                  </a:lnTo>
                  <a:lnTo>
                    <a:pt x="639" y="97"/>
                  </a:lnTo>
                  <a:lnTo>
                    <a:pt x="1886" y="96"/>
                  </a:lnTo>
                  <a:lnTo>
                    <a:pt x="1883" y="96"/>
                  </a:lnTo>
                  <a:lnTo>
                    <a:pt x="1930" y="92"/>
                  </a:lnTo>
                  <a:lnTo>
                    <a:pt x="1973" y="80"/>
                  </a:lnTo>
                  <a:lnTo>
                    <a:pt x="2012" y="59"/>
                  </a:lnTo>
                  <a:lnTo>
                    <a:pt x="2047" y="32"/>
                  </a:lnTo>
                  <a:lnTo>
                    <a:pt x="2077" y="0"/>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11" name="Freeform 11"/>
            <p:cNvSpPr>
              <a:spLocks noEditPoints="1"/>
            </p:cNvSpPr>
            <p:nvPr/>
          </p:nvSpPr>
          <p:spPr bwMode="auto">
            <a:xfrm>
              <a:off x="7594600" y="3090863"/>
              <a:ext cx="2620963" cy="673100"/>
            </a:xfrm>
            <a:custGeom>
              <a:avLst/>
              <a:gdLst>
                <a:gd name="T0" fmla="*/ 1640 w 1651"/>
                <a:gd name="T1" fmla="*/ 6 h 424"/>
                <a:gd name="T2" fmla="*/ 427 w 1651"/>
                <a:gd name="T3" fmla="*/ 8 h 424"/>
                <a:gd name="T4" fmla="*/ 391 w 1651"/>
                <a:gd name="T5" fmla="*/ 11 h 424"/>
                <a:gd name="T6" fmla="*/ 356 w 1651"/>
                <a:gd name="T7" fmla="*/ 24 h 424"/>
                <a:gd name="T8" fmla="*/ 324 w 1651"/>
                <a:gd name="T9" fmla="*/ 43 h 424"/>
                <a:gd name="T10" fmla="*/ 296 w 1651"/>
                <a:gd name="T11" fmla="*/ 68 h 424"/>
                <a:gd name="T12" fmla="*/ 11 w 1651"/>
                <a:gd name="T13" fmla="*/ 418 h 424"/>
                <a:gd name="T14" fmla="*/ 1224 w 1651"/>
                <a:gd name="T15" fmla="*/ 417 h 424"/>
                <a:gd name="T16" fmla="*/ 1262 w 1651"/>
                <a:gd name="T17" fmla="*/ 413 h 424"/>
                <a:gd name="T18" fmla="*/ 1299 w 1651"/>
                <a:gd name="T19" fmla="*/ 399 h 424"/>
                <a:gd name="T20" fmla="*/ 1332 w 1651"/>
                <a:gd name="T21" fmla="*/ 380 h 424"/>
                <a:gd name="T22" fmla="*/ 1359 w 1651"/>
                <a:gd name="T23" fmla="*/ 352 h 424"/>
                <a:gd name="T24" fmla="*/ 1640 w 1651"/>
                <a:gd name="T25" fmla="*/ 6 h 424"/>
                <a:gd name="T26" fmla="*/ 1651 w 1651"/>
                <a:gd name="T27" fmla="*/ 0 h 424"/>
                <a:gd name="T28" fmla="*/ 1363 w 1651"/>
                <a:gd name="T29" fmla="*/ 355 h 424"/>
                <a:gd name="T30" fmla="*/ 1341 w 1651"/>
                <a:gd name="T31" fmla="*/ 379 h 424"/>
                <a:gd name="T32" fmla="*/ 1314 w 1651"/>
                <a:gd name="T33" fmla="*/ 398 h 424"/>
                <a:gd name="T34" fmla="*/ 1286 w 1651"/>
                <a:gd name="T35" fmla="*/ 412 h 424"/>
                <a:gd name="T36" fmla="*/ 1256 w 1651"/>
                <a:gd name="T37" fmla="*/ 420 h 424"/>
                <a:gd name="T38" fmla="*/ 1224 w 1651"/>
                <a:gd name="T39" fmla="*/ 423 h 424"/>
                <a:gd name="T40" fmla="*/ 0 w 1651"/>
                <a:gd name="T41" fmla="*/ 424 h 424"/>
                <a:gd name="T42" fmla="*/ 293 w 1651"/>
                <a:gd name="T43" fmla="*/ 63 h 424"/>
                <a:gd name="T44" fmla="*/ 319 w 1651"/>
                <a:gd name="T45" fmla="*/ 38 h 424"/>
                <a:gd name="T46" fmla="*/ 353 w 1651"/>
                <a:gd name="T47" fmla="*/ 17 h 424"/>
                <a:gd name="T48" fmla="*/ 389 w 1651"/>
                <a:gd name="T49" fmla="*/ 6 h 424"/>
                <a:gd name="T50" fmla="*/ 427 w 1651"/>
                <a:gd name="T51" fmla="*/ 2 h 424"/>
                <a:gd name="T52" fmla="*/ 1651 w 1651"/>
                <a:gd name="T53"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51" h="424">
                  <a:moveTo>
                    <a:pt x="1640" y="6"/>
                  </a:moveTo>
                  <a:lnTo>
                    <a:pt x="427" y="8"/>
                  </a:lnTo>
                  <a:lnTo>
                    <a:pt x="391" y="11"/>
                  </a:lnTo>
                  <a:lnTo>
                    <a:pt x="356" y="24"/>
                  </a:lnTo>
                  <a:lnTo>
                    <a:pt x="324" y="43"/>
                  </a:lnTo>
                  <a:lnTo>
                    <a:pt x="296" y="68"/>
                  </a:lnTo>
                  <a:lnTo>
                    <a:pt x="11" y="418"/>
                  </a:lnTo>
                  <a:lnTo>
                    <a:pt x="1224" y="417"/>
                  </a:lnTo>
                  <a:lnTo>
                    <a:pt x="1262" y="413"/>
                  </a:lnTo>
                  <a:lnTo>
                    <a:pt x="1299" y="399"/>
                  </a:lnTo>
                  <a:lnTo>
                    <a:pt x="1332" y="380"/>
                  </a:lnTo>
                  <a:lnTo>
                    <a:pt x="1359" y="352"/>
                  </a:lnTo>
                  <a:lnTo>
                    <a:pt x="1640" y="6"/>
                  </a:lnTo>
                  <a:close/>
                  <a:moveTo>
                    <a:pt x="1651" y="0"/>
                  </a:moveTo>
                  <a:lnTo>
                    <a:pt x="1363" y="355"/>
                  </a:lnTo>
                  <a:lnTo>
                    <a:pt x="1341" y="379"/>
                  </a:lnTo>
                  <a:lnTo>
                    <a:pt x="1314" y="398"/>
                  </a:lnTo>
                  <a:lnTo>
                    <a:pt x="1286" y="412"/>
                  </a:lnTo>
                  <a:lnTo>
                    <a:pt x="1256" y="420"/>
                  </a:lnTo>
                  <a:lnTo>
                    <a:pt x="1224" y="423"/>
                  </a:lnTo>
                  <a:lnTo>
                    <a:pt x="0" y="424"/>
                  </a:lnTo>
                  <a:lnTo>
                    <a:pt x="293" y="63"/>
                  </a:lnTo>
                  <a:lnTo>
                    <a:pt x="319" y="38"/>
                  </a:lnTo>
                  <a:lnTo>
                    <a:pt x="353" y="17"/>
                  </a:lnTo>
                  <a:lnTo>
                    <a:pt x="389" y="6"/>
                  </a:lnTo>
                  <a:lnTo>
                    <a:pt x="427" y="2"/>
                  </a:lnTo>
                  <a:lnTo>
                    <a:pt x="1651" y="0"/>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grpSp>
      <p:grpSp>
        <p:nvGrpSpPr>
          <p:cNvPr id="2" name="组合 1"/>
          <p:cNvGrpSpPr/>
          <p:nvPr/>
        </p:nvGrpSpPr>
        <p:grpSpPr>
          <a:xfrm>
            <a:off x="2286000" y="3203575"/>
            <a:ext cx="3297238" cy="1169988"/>
            <a:chOff x="2286000" y="3203575"/>
            <a:chExt cx="3297238" cy="1169988"/>
          </a:xfrm>
          <a:solidFill>
            <a:schemeClr val="accent1"/>
          </a:solidFill>
        </p:grpSpPr>
        <p:sp>
          <p:nvSpPr>
            <p:cNvPr id="8" name="Freeform 8"/>
            <p:cNvSpPr>
              <a:spLocks/>
            </p:cNvSpPr>
            <p:nvPr/>
          </p:nvSpPr>
          <p:spPr bwMode="auto">
            <a:xfrm>
              <a:off x="2286000" y="3203575"/>
              <a:ext cx="3297238" cy="1169988"/>
            </a:xfrm>
            <a:custGeom>
              <a:avLst/>
              <a:gdLst>
                <a:gd name="T0" fmla="*/ 2077 w 2077"/>
                <a:gd name="T1" fmla="*/ 0 h 737"/>
                <a:gd name="T2" fmla="*/ 1625 w 2077"/>
                <a:gd name="T3" fmla="*/ 558 h 737"/>
                <a:gd name="T4" fmla="*/ 1594 w 2077"/>
                <a:gd name="T5" fmla="*/ 589 h 737"/>
                <a:gd name="T6" fmla="*/ 1560 w 2077"/>
                <a:gd name="T7" fmla="*/ 615 h 737"/>
                <a:gd name="T8" fmla="*/ 1520 w 2077"/>
                <a:gd name="T9" fmla="*/ 634 h 737"/>
                <a:gd name="T10" fmla="*/ 1479 w 2077"/>
                <a:gd name="T11" fmla="*/ 645 h 737"/>
                <a:gd name="T12" fmla="*/ 1433 w 2077"/>
                <a:gd name="T13" fmla="*/ 650 h 737"/>
                <a:gd name="T14" fmla="*/ 1435 w 2077"/>
                <a:gd name="T15" fmla="*/ 650 h 737"/>
                <a:gd name="T16" fmla="*/ 188 w 2077"/>
                <a:gd name="T17" fmla="*/ 651 h 737"/>
                <a:gd name="T18" fmla="*/ 187 w 2077"/>
                <a:gd name="T19" fmla="*/ 651 h 737"/>
                <a:gd name="T20" fmla="*/ 142 w 2077"/>
                <a:gd name="T21" fmla="*/ 654 h 737"/>
                <a:gd name="T22" fmla="*/ 101 w 2077"/>
                <a:gd name="T23" fmla="*/ 667 h 737"/>
                <a:gd name="T24" fmla="*/ 63 w 2077"/>
                <a:gd name="T25" fmla="*/ 684 h 737"/>
                <a:gd name="T26" fmla="*/ 30 w 2077"/>
                <a:gd name="T27" fmla="*/ 708 h 737"/>
                <a:gd name="T28" fmla="*/ 0 w 2077"/>
                <a:gd name="T29" fmla="*/ 737 h 737"/>
                <a:gd name="T30" fmla="*/ 451 w 2077"/>
                <a:gd name="T31" fmla="*/ 182 h 737"/>
                <a:gd name="T32" fmla="*/ 479 w 2077"/>
                <a:gd name="T33" fmla="*/ 154 h 737"/>
                <a:gd name="T34" fmla="*/ 514 w 2077"/>
                <a:gd name="T35" fmla="*/ 130 h 737"/>
                <a:gd name="T36" fmla="*/ 552 w 2077"/>
                <a:gd name="T37" fmla="*/ 111 h 737"/>
                <a:gd name="T38" fmla="*/ 593 w 2077"/>
                <a:gd name="T39" fmla="*/ 100 h 737"/>
                <a:gd name="T40" fmla="*/ 636 w 2077"/>
                <a:gd name="T41" fmla="*/ 97 h 737"/>
                <a:gd name="T42" fmla="*/ 639 w 2077"/>
                <a:gd name="T43" fmla="*/ 97 h 737"/>
                <a:gd name="T44" fmla="*/ 1886 w 2077"/>
                <a:gd name="T45" fmla="*/ 95 h 737"/>
                <a:gd name="T46" fmla="*/ 1884 w 2077"/>
                <a:gd name="T47" fmla="*/ 95 h 737"/>
                <a:gd name="T48" fmla="*/ 1930 w 2077"/>
                <a:gd name="T49" fmla="*/ 91 h 737"/>
                <a:gd name="T50" fmla="*/ 1973 w 2077"/>
                <a:gd name="T51" fmla="*/ 78 h 737"/>
                <a:gd name="T52" fmla="*/ 2012 w 2077"/>
                <a:gd name="T53" fmla="*/ 59 h 737"/>
                <a:gd name="T54" fmla="*/ 2047 w 2077"/>
                <a:gd name="T55" fmla="*/ 32 h 737"/>
                <a:gd name="T56" fmla="*/ 2077 w 2077"/>
                <a:gd name="T57"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77" h="737">
                  <a:moveTo>
                    <a:pt x="2077" y="0"/>
                  </a:moveTo>
                  <a:lnTo>
                    <a:pt x="1625" y="558"/>
                  </a:lnTo>
                  <a:lnTo>
                    <a:pt x="1594" y="589"/>
                  </a:lnTo>
                  <a:lnTo>
                    <a:pt x="1560" y="615"/>
                  </a:lnTo>
                  <a:lnTo>
                    <a:pt x="1520" y="634"/>
                  </a:lnTo>
                  <a:lnTo>
                    <a:pt x="1479" y="645"/>
                  </a:lnTo>
                  <a:lnTo>
                    <a:pt x="1433" y="650"/>
                  </a:lnTo>
                  <a:lnTo>
                    <a:pt x="1435" y="650"/>
                  </a:lnTo>
                  <a:lnTo>
                    <a:pt x="188" y="651"/>
                  </a:lnTo>
                  <a:lnTo>
                    <a:pt x="187" y="651"/>
                  </a:lnTo>
                  <a:lnTo>
                    <a:pt x="142" y="654"/>
                  </a:lnTo>
                  <a:lnTo>
                    <a:pt x="101" y="667"/>
                  </a:lnTo>
                  <a:lnTo>
                    <a:pt x="63" y="684"/>
                  </a:lnTo>
                  <a:lnTo>
                    <a:pt x="30" y="708"/>
                  </a:lnTo>
                  <a:lnTo>
                    <a:pt x="0" y="737"/>
                  </a:lnTo>
                  <a:lnTo>
                    <a:pt x="451" y="182"/>
                  </a:lnTo>
                  <a:lnTo>
                    <a:pt x="479" y="154"/>
                  </a:lnTo>
                  <a:lnTo>
                    <a:pt x="514" y="130"/>
                  </a:lnTo>
                  <a:lnTo>
                    <a:pt x="552" y="111"/>
                  </a:lnTo>
                  <a:lnTo>
                    <a:pt x="593" y="100"/>
                  </a:lnTo>
                  <a:lnTo>
                    <a:pt x="636" y="97"/>
                  </a:lnTo>
                  <a:lnTo>
                    <a:pt x="639" y="97"/>
                  </a:lnTo>
                  <a:lnTo>
                    <a:pt x="1886" y="95"/>
                  </a:lnTo>
                  <a:lnTo>
                    <a:pt x="1884" y="95"/>
                  </a:lnTo>
                  <a:lnTo>
                    <a:pt x="1930" y="91"/>
                  </a:lnTo>
                  <a:lnTo>
                    <a:pt x="1973" y="78"/>
                  </a:lnTo>
                  <a:lnTo>
                    <a:pt x="2012" y="59"/>
                  </a:lnTo>
                  <a:lnTo>
                    <a:pt x="2047" y="32"/>
                  </a:lnTo>
                  <a:lnTo>
                    <a:pt x="2077" y="0"/>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12" name="Freeform 12"/>
            <p:cNvSpPr>
              <a:spLocks noEditPoints="1"/>
            </p:cNvSpPr>
            <p:nvPr/>
          </p:nvSpPr>
          <p:spPr bwMode="auto">
            <a:xfrm>
              <a:off x="2617788" y="3460750"/>
              <a:ext cx="2620963" cy="671513"/>
            </a:xfrm>
            <a:custGeom>
              <a:avLst/>
              <a:gdLst>
                <a:gd name="T0" fmla="*/ 1640 w 1651"/>
                <a:gd name="T1" fmla="*/ 5 h 423"/>
                <a:gd name="T2" fmla="*/ 427 w 1651"/>
                <a:gd name="T3" fmla="*/ 6 h 423"/>
                <a:gd name="T4" fmla="*/ 391 w 1651"/>
                <a:gd name="T5" fmla="*/ 11 h 423"/>
                <a:gd name="T6" fmla="*/ 356 w 1651"/>
                <a:gd name="T7" fmla="*/ 22 h 423"/>
                <a:gd name="T8" fmla="*/ 324 w 1651"/>
                <a:gd name="T9" fmla="*/ 41 h 423"/>
                <a:gd name="T10" fmla="*/ 297 w 1651"/>
                <a:gd name="T11" fmla="*/ 66 h 423"/>
                <a:gd name="T12" fmla="*/ 11 w 1651"/>
                <a:gd name="T13" fmla="*/ 418 h 423"/>
                <a:gd name="T14" fmla="*/ 1224 w 1651"/>
                <a:gd name="T15" fmla="*/ 416 h 423"/>
                <a:gd name="T16" fmla="*/ 1264 w 1651"/>
                <a:gd name="T17" fmla="*/ 412 h 423"/>
                <a:gd name="T18" fmla="*/ 1298 w 1651"/>
                <a:gd name="T19" fmla="*/ 399 h 423"/>
                <a:gd name="T20" fmla="*/ 1332 w 1651"/>
                <a:gd name="T21" fmla="*/ 378 h 423"/>
                <a:gd name="T22" fmla="*/ 1360 w 1651"/>
                <a:gd name="T23" fmla="*/ 350 h 423"/>
                <a:gd name="T24" fmla="*/ 1640 w 1651"/>
                <a:gd name="T25" fmla="*/ 5 h 423"/>
                <a:gd name="T26" fmla="*/ 1651 w 1651"/>
                <a:gd name="T27" fmla="*/ 0 h 423"/>
                <a:gd name="T28" fmla="*/ 1363 w 1651"/>
                <a:gd name="T29" fmla="*/ 355 h 423"/>
                <a:gd name="T30" fmla="*/ 1341 w 1651"/>
                <a:gd name="T31" fmla="*/ 377 h 423"/>
                <a:gd name="T32" fmla="*/ 1316 w 1651"/>
                <a:gd name="T33" fmla="*/ 396 h 423"/>
                <a:gd name="T34" fmla="*/ 1287 w 1651"/>
                <a:gd name="T35" fmla="*/ 410 h 423"/>
                <a:gd name="T36" fmla="*/ 1256 w 1651"/>
                <a:gd name="T37" fmla="*/ 418 h 423"/>
                <a:gd name="T38" fmla="*/ 1224 w 1651"/>
                <a:gd name="T39" fmla="*/ 421 h 423"/>
                <a:gd name="T40" fmla="*/ 0 w 1651"/>
                <a:gd name="T41" fmla="*/ 423 h 423"/>
                <a:gd name="T42" fmla="*/ 292 w 1651"/>
                <a:gd name="T43" fmla="*/ 63 h 423"/>
                <a:gd name="T44" fmla="*/ 321 w 1651"/>
                <a:gd name="T45" fmla="*/ 36 h 423"/>
                <a:gd name="T46" fmla="*/ 353 w 1651"/>
                <a:gd name="T47" fmla="*/ 17 h 423"/>
                <a:gd name="T48" fmla="*/ 389 w 1651"/>
                <a:gd name="T49" fmla="*/ 5 h 423"/>
                <a:gd name="T50" fmla="*/ 427 w 1651"/>
                <a:gd name="T51" fmla="*/ 1 h 423"/>
                <a:gd name="T52" fmla="*/ 1651 w 1651"/>
                <a:gd name="T53"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51" h="423">
                  <a:moveTo>
                    <a:pt x="1640" y="5"/>
                  </a:moveTo>
                  <a:lnTo>
                    <a:pt x="427" y="6"/>
                  </a:lnTo>
                  <a:lnTo>
                    <a:pt x="391" y="11"/>
                  </a:lnTo>
                  <a:lnTo>
                    <a:pt x="356" y="22"/>
                  </a:lnTo>
                  <a:lnTo>
                    <a:pt x="324" y="41"/>
                  </a:lnTo>
                  <a:lnTo>
                    <a:pt x="297" y="66"/>
                  </a:lnTo>
                  <a:lnTo>
                    <a:pt x="11" y="418"/>
                  </a:lnTo>
                  <a:lnTo>
                    <a:pt x="1224" y="416"/>
                  </a:lnTo>
                  <a:lnTo>
                    <a:pt x="1264" y="412"/>
                  </a:lnTo>
                  <a:lnTo>
                    <a:pt x="1298" y="399"/>
                  </a:lnTo>
                  <a:lnTo>
                    <a:pt x="1332" y="378"/>
                  </a:lnTo>
                  <a:lnTo>
                    <a:pt x="1360" y="350"/>
                  </a:lnTo>
                  <a:lnTo>
                    <a:pt x="1640" y="5"/>
                  </a:lnTo>
                  <a:close/>
                  <a:moveTo>
                    <a:pt x="1651" y="0"/>
                  </a:moveTo>
                  <a:lnTo>
                    <a:pt x="1363" y="355"/>
                  </a:lnTo>
                  <a:lnTo>
                    <a:pt x="1341" y="377"/>
                  </a:lnTo>
                  <a:lnTo>
                    <a:pt x="1316" y="396"/>
                  </a:lnTo>
                  <a:lnTo>
                    <a:pt x="1287" y="410"/>
                  </a:lnTo>
                  <a:lnTo>
                    <a:pt x="1256" y="418"/>
                  </a:lnTo>
                  <a:lnTo>
                    <a:pt x="1224" y="421"/>
                  </a:lnTo>
                  <a:lnTo>
                    <a:pt x="0" y="423"/>
                  </a:lnTo>
                  <a:lnTo>
                    <a:pt x="292" y="63"/>
                  </a:lnTo>
                  <a:lnTo>
                    <a:pt x="321" y="36"/>
                  </a:lnTo>
                  <a:lnTo>
                    <a:pt x="353" y="17"/>
                  </a:lnTo>
                  <a:lnTo>
                    <a:pt x="389" y="5"/>
                  </a:lnTo>
                  <a:lnTo>
                    <a:pt x="427" y="1"/>
                  </a:lnTo>
                  <a:lnTo>
                    <a:pt x="1651" y="0"/>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grpSp>
      <p:grpSp>
        <p:nvGrpSpPr>
          <p:cNvPr id="5" name="组合 4"/>
          <p:cNvGrpSpPr/>
          <p:nvPr/>
        </p:nvGrpSpPr>
        <p:grpSpPr>
          <a:xfrm>
            <a:off x="5475288" y="2152650"/>
            <a:ext cx="3297238" cy="1171575"/>
            <a:chOff x="5475288" y="2152650"/>
            <a:chExt cx="3297238" cy="1171575"/>
          </a:xfrm>
          <a:solidFill>
            <a:schemeClr val="accent2"/>
          </a:solidFill>
        </p:grpSpPr>
        <p:sp>
          <p:nvSpPr>
            <p:cNvPr id="9" name="Freeform 9"/>
            <p:cNvSpPr>
              <a:spLocks/>
            </p:cNvSpPr>
            <p:nvPr/>
          </p:nvSpPr>
          <p:spPr bwMode="auto">
            <a:xfrm>
              <a:off x="5475288" y="2152650"/>
              <a:ext cx="3297238" cy="1171575"/>
            </a:xfrm>
            <a:custGeom>
              <a:avLst/>
              <a:gdLst>
                <a:gd name="T0" fmla="*/ 2077 w 2077"/>
                <a:gd name="T1" fmla="*/ 0 h 738"/>
                <a:gd name="T2" fmla="*/ 1623 w 2077"/>
                <a:gd name="T3" fmla="*/ 559 h 738"/>
                <a:gd name="T4" fmla="*/ 1594 w 2077"/>
                <a:gd name="T5" fmla="*/ 589 h 738"/>
                <a:gd name="T6" fmla="*/ 1560 w 2077"/>
                <a:gd name="T7" fmla="*/ 615 h 738"/>
                <a:gd name="T8" fmla="*/ 1520 w 2077"/>
                <a:gd name="T9" fmla="*/ 634 h 738"/>
                <a:gd name="T10" fmla="*/ 1477 w 2077"/>
                <a:gd name="T11" fmla="*/ 646 h 738"/>
                <a:gd name="T12" fmla="*/ 1433 w 2077"/>
                <a:gd name="T13" fmla="*/ 651 h 738"/>
                <a:gd name="T14" fmla="*/ 1435 w 2077"/>
                <a:gd name="T15" fmla="*/ 651 h 738"/>
                <a:gd name="T16" fmla="*/ 188 w 2077"/>
                <a:gd name="T17" fmla="*/ 653 h 738"/>
                <a:gd name="T18" fmla="*/ 185 w 2077"/>
                <a:gd name="T19" fmla="*/ 653 h 738"/>
                <a:gd name="T20" fmla="*/ 142 w 2077"/>
                <a:gd name="T21" fmla="*/ 656 h 738"/>
                <a:gd name="T22" fmla="*/ 101 w 2077"/>
                <a:gd name="T23" fmla="*/ 667 h 738"/>
                <a:gd name="T24" fmla="*/ 63 w 2077"/>
                <a:gd name="T25" fmla="*/ 684 h 738"/>
                <a:gd name="T26" fmla="*/ 28 w 2077"/>
                <a:gd name="T27" fmla="*/ 708 h 738"/>
                <a:gd name="T28" fmla="*/ 0 w 2077"/>
                <a:gd name="T29" fmla="*/ 738 h 738"/>
                <a:gd name="T30" fmla="*/ 451 w 2077"/>
                <a:gd name="T31" fmla="*/ 184 h 738"/>
                <a:gd name="T32" fmla="*/ 479 w 2077"/>
                <a:gd name="T33" fmla="*/ 154 h 738"/>
                <a:gd name="T34" fmla="*/ 514 w 2077"/>
                <a:gd name="T35" fmla="*/ 130 h 738"/>
                <a:gd name="T36" fmla="*/ 552 w 2077"/>
                <a:gd name="T37" fmla="*/ 113 h 738"/>
                <a:gd name="T38" fmla="*/ 593 w 2077"/>
                <a:gd name="T39" fmla="*/ 102 h 738"/>
                <a:gd name="T40" fmla="*/ 636 w 2077"/>
                <a:gd name="T41" fmla="*/ 97 h 738"/>
                <a:gd name="T42" fmla="*/ 639 w 2077"/>
                <a:gd name="T43" fmla="*/ 97 h 738"/>
                <a:gd name="T44" fmla="*/ 1884 w 2077"/>
                <a:gd name="T45" fmla="*/ 95 h 738"/>
                <a:gd name="T46" fmla="*/ 1882 w 2077"/>
                <a:gd name="T47" fmla="*/ 95 h 738"/>
                <a:gd name="T48" fmla="*/ 1930 w 2077"/>
                <a:gd name="T49" fmla="*/ 92 h 738"/>
                <a:gd name="T50" fmla="*/ 1972 w 2077"/>
                <a:gd name="T51" fmla="*/ 80 h 738"/>
                <a:gd name="T52" fmla="*/ 2012 w 2077"/>
                <a:gd name="T53" fmla="*/ 59 h 738"/>
                <a:gd name="T54" fmla="*/ 2047 w 2077"/>
                <a:gd name="T55" fmla="*/ 32 h 738"/>
                <a:gd name="T56" fmla="*/ 2077 w 2077"/>
                <a:gd name="T57" fmla="*/ 0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77" h="738">
                  <a:moveTo>
                    <a:pt x="2077" y="0"/>
                  </a:moveTo>
                  <a:lnTo>
                    <a:pt x="1623" y="559"/>
                  </a:lnTo>
                  <a:lnTo>
                    <a:pt x="1594" y="589"/>
                  </a:lnTo>
                  <a:lnTo>
                    <a:pt x="1560" y="615"/>
                  </a:lnTo>
                  <a:lnTo>
                    <a:pt x="1520" y="634"/>
                  </a:lnTo>
                  <a:lnTo>
                    <a:pt x="1477" y="646"/>
                  </a:lnTo>
                  <a:lnTo>
                    <a:pt x="1433" y="651"/>
                  </a:lnTo>
                  <a:lnTo>
                    <a:pt x="1435" y="651"/>
                  </a:lnTo>
                  <a:lnTo>
                    <a:pt x="188" y="653"/>
                  </a:lnTo>
                  <a:lnTo>
                    <a:pt x="185" y="653"/>
                  </a:lnTo>
                  <a:lnTo>
                    <a:pt x="142" y="656"/>
                  </a:lnTo>
                  <a:lnTo>
                    <a:pt x="101" y="667"/>
                  </a:lnTo>
                  <a:lnTo>
                    <a:pt x="63" y="684"/>
                  </a:lnTo>
                  <a:lnTo>
                    <a:pt x="28" y="708"/>
                  </a:lnTo>
                  <a:lnTo>
                    <a:pt x="0" y="738"/>
                  </a:lnTo>
                  <a:lnTo>
                    <a:pt x="451" y="184"/>
                  </a:lnTo>
                  <a:lnTo>
                    <a:pt x="479" y="154"/>
                  </a:lnTo>
                  <a:lnTo>
                    <a:pt x="514" y="130"/>
                  </a:lnTo>
                  <a:lnTo>
                    <a:pt x="552" y="113"/>
                  </a:lnTo>
                  <a:lnTo>
                    <a:pt x="593" y="102"/>
                  </a:lnTo>
                  <a:lnTo>
                    <a:pt x="636" y="97"/>
                  </a:lnTo>
                  <a:lnTo>
                    <a:pt x="639" y="97"/>
                  </a:lnTo>
                  <a:lnTo>
                    <a:pt x="1884" y="95"/>
                  </a:lnTo>
                  <a:lnTo>
                    <a:pt x="1882" y="95"/>
                  </a:lnTo>
                  <a:lnTo>
                    <a:pt x="1930" y="92"/>
                  </a:lnTo>
                  <a:lnTo>
                    <a:pt x="1972" y="80"/>
                  </a:lnTo>
                  <a:lnTo>
                    <a:pt x="2012" y="59"/>
                  </a:lnTo>
                  <a:lnTo>
                    <a:pt x="2047" y="32"/>
                  </a:lnTo>
                  <a:lnTo>
                    <a:pt x="2077" y="0"/>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13" name="Freeform 13"/>
            <p:cNvSpPr>
              <a:spLocks noEditPoints="1"/>
            </p:cNvSpPr>
            <p:nvPr/>
          </p:nvSpPr>
          <p:spPr bwMode="auto">
            <a:xfrm>
              <a:off x="5807075" y="2409825"/>
              <a:ext cx="2620963" cy="673100"/>
            </a:xfrm>
            <a:custGeom>
              <a:avLst/>
              <a:gdLst>
                <a:gd name="T0" fmla="*/ 1640 w 1651"/>
                <a:gd name="T1" fmla="*/ 6 h 424"/>
                <a:gd name="T2" fmla="*/ 427 w 1651"/>
                <a:gd name="T3" fmla="*/ 8 h 424"/>
                <a:gd name="T4" fmla="*/ 390 w 1651"/>
                <a:gd name="T5" fmla="*/ 11 h 424"/>
                <a:gd name="T6" fmla="*/ 356 w 1651"/>
                <a:gd name="T7" fmla="*/ 24 h 424"/>
                <a:gd name="T8" fmla="*/ 324 w 1651"/>
                <a:gd name="T9" fmla="*/ 43 h 424"/>
                <a:gd name="T10" fmla="*/ 296 w 1651"/>
                <a:gd name="T11" fmla="*/ 68 h 424"/>
                <a:gd name="T12" fmla="*/ 11 w 1651"/>
                <a:gd name="T13" fmla="*/ 418 h 424"/>
                <a:gd name="T14" fmla="*/ 1224 w 1651"/>
                <a:gd name="T15" fmla="*/ 416 h 424"/>
                <a:gd name="T16" fmla="*/ 1262 w 1651"/>
                <a:gd name="T17" fmla="*/ 413 h 424"/>
                <a:gd name="T18" fmla="*/ 1298 w 1651"/>
                <a:gd name="T19" fmla="*/ 399 h 424"/>
                <a:gd name="T20" fmla="*/ 1332 w 1651"/>
                <a:gd name="T21" fmla="*/ 380 h 424"/>
                <a:gd name="T22" fmla="*/ 1358 w 1651"/>
                <a:gd name="T23" fmla="*/ 351 h 424"/>
                <a:gd name="T24" fmla="*/ 1640 w 1651"/>
                <a:gd name="T25" fmla="*/ 6 h 424"/>
                <a:gd name="T26" fmla="*/ 1651 w 1651"/>
                <a:gd name="T27" fmla="*/ 0 h 424"/>
                <a:gd name="T28" fmla="*/ 1363 w 1651"/>
                <a:gd name="T29" fmla="*/ 355 h 424"/>
                <a:gd name="T30" fmla="*/ 1341 w 1651"/>
                <a:gd name="T31" fmla="*/ 378 h 424"/>
                <a:gd name="T32" fmla="*/ 1314 w 1651"/>
                <a:gd name="T33" fmla="*/ 397 h 424"/>
                <a:gd name="T34" fmla="*/ 1286 w 1651"/>
                <a:gd name="T35" fmla="*/ 412 h 424"/>
                <a:gd name="T36" fmla="*/ 1256 w 1651"/>
                <a:gd name="T37" fmla="*/ 420 h 424"/>
                <a:gd name="T38" fmla="*/ 1224 w 1651"/>
                <a:gd name="T39" fmla="*/ 423 h 424"/>
                <a:gd name="T40" fmla="*/ 0 w 1651"/>
                <a:gd name="T41" fmla="*/ 424 h 424"/>
                <a:gd name="T42" fmla="*/ 292 w 1651"/>
                <a:gd name="T43" fmla="*/ 63 h 424"/>
                <a:gd name="T44" fmla="*/ 319 w 1651"/>
                <a:gd name="T45" fmla="*/ 38 h 424"/>
                <a:gd name="T46" fmla="*/ 352 w 1651"/>
                <a:gd name="T47" fmla="*/ 17 h 424"/>
                <a:gd name="T48" fmla="*/ 389 w 1651"/>
                <a:gd name="T49" fmla="*/ 6 h 424"/>
                <a:gd name="T50" fmla="*/ 427 w 1651"/>
                <a:gd name="T51" fmla="*/ 1 h 424"/>
                <a:gd name="T52" fmla="*/ 1651 w 1651"/>
                <a:gd name="T53"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51" h="424">
                  <a:moveTo>
                    <a:pt x="1640" y="6"/>
                  </a:moveTo>
                  <a:lnTo>
                    <a:pt x="427" y="8"/>
                  </a:lnTo>
                  <a:lnTo>
                    <a:pt x="390" y="11"/>
                  </a:lnTo>
                  <a:lnTo>
                    <a:pt x="356" y="24"/>
                  </a:lnTo>
                  <a:lnTo>
                    <a:pt x="324" y="43"/>
                  </a:lnTo>
                  <a:lnTo>
                    <a:pt x="296" y="68"/>
                  </a:lnTo>
                  <a:lnTo>
                    <a:pt x="11" y="418"/>
                  </a:lnTo>
                  <a:lnTo>
                    <a:pt x="1224" y="416"/>
                  </a:lnTo>
                  <a:lnTo>
                    <a:pt x="1262" y="413"/>
                  </a:lnTo>
                  <a:lnTo>
                    <a:pt x="1298" y="399"/>
                  </a:lnTo>
                  <a:lnTo>
                    <a:pt x="1332" y="380"/>
                  </a:lnTo>
                  <a:lnTo>
                    <a:pt x="1358" y="351"/>
                  </a:lnTo>
                  <a:lnTo>
                    <a:pt x="1640" y="6"/>
                  </a:lnTo>
                  <a:close/>
                  <a:moveTo>
                    <a:pt x="1651" y="0"/>
                  </a:moveTo>
                  <a:lnTo>
                    <a:pt x="1363" y="355"/>
                  </a:lnTo>
                  <a:lnTo>
                    <a:pt x="1341" y="378"/>
                  </a:lnTo>
                  <a:lnTo>
                    <a:pt x="1314" y="397"/>
                  </a:lnTo>
                  <a:lnTo>
                    <a:pt x="1286" y="412"/>
                  </a:lnTo>
                  <a:lnTo>
                    <a:pt x="1256" y="420"/>
                  </a:lnTo>
                  <a:lnTo>
                    <a:pt x="1224" y="423"/>
                  </a:lnTo>
                  <a:lnTo>
                    <a:pt x="0" y="424"/>
                  </a:lnTo>
                  <a:lnTo>
                    <a:pt x="292" y="63"/>
                  </a:lnTo>
                  <a:lnTo>
                    <a:pt x="319" y="38"/>
                  </a:lnTo>
                  <a:lnTo>
                    <a:pt x="352" y="17"/>
                  </a:lnTo>
                  <a:lnTo>
                    <a:pt x="389" y="6"/>
                  </a:lnTo>
                  <a:lnTo>
                    <a:pt x="427" y="1"/>
                  </a:lnTo>
                  <a:lnTo>
                    <a:pt x="1651" y="0"/>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grpSp>
      <p:sp>
        <p:nvSpPr>
          <p:cNvPr id="14" name="TextBox 23"/>
          <p:cNvSpPr txBox="1"/>
          <p:nvPr/>
        </p:nvSpPr>
        <p:spPr>
          <a:xfrm>
            <a:off x="2522798" y="2110451"/>
            <a:ext cx="2867898" cy="572464"/>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 name="TextBox 24"/>
          <p:cNvSpPr txBox="1"/>
          <p:nvPr/>
        </p:nvSpPr>
        <p:spPr>
          <a:xfrm>
            <a:off x="3136508" y="1561433"/>
            <a:ext cx="1415772" cy="525016"/>
          </a:xfrm>
          <a:prstGeom prst="rect">
            <a:avLst/>
          </a:prstGeom>
          <a:noFill/>
        </p:spPr>
        <p:txBody>
          <a:bodyPr wrap="none" rtlCol="0">
            <a:spAutoFit/>
          </a:bodyPr>
          <a:lstStyle/>
          <a:p>
            <a:pPr algn="ctr">
              <a:lnSpc>
                <a:spcPct val="130000"/>
              </a:lnSpc>
            </a:pPr>
            <a:r>
              <a:rPr lang="zh-CN" altLang="en-US" sz="24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3"/>
          <p:cNvSpPr txBox="1"/>
          <p:nvPr/>
        </p:nvSpPr>
        <p:spPr>
          <a:xfrm>
            <a:off x="1363922" y="5294185"/>
            <a:ext cx="2867898" cy="572464"/>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7" name="TextBox 24"/>
          <p:cNvSpPr txBox="1"/>
          <p:nvPr/>
        </p:nvSpPr>
        <p:spPr>
          <a:xfrm>
            <a:off x="1977632" y="4745167"/>
            <a:ext cx="1415772" cy="525016"/>
          </a:xfrm>
          <a:prstGeom prst="rect">
            <a:avLst/>
          </a:prstGeom>
          <a:noFill/>
        </p:spPr>
        <p:txBody>
          <a:bodyPr wrap="none" rtlCol="0">
            <a:spAutoFit/>
          </a:bodyPr>
          <a:lstStyle/>
          <a:p>
            <a:pPr algn="ctr">
              <a:lnSpc>
                <a:spcPct val="130000"/>
              </a:lnSpc>
            </a:pPr>
            <a:r>
              <a:rPr lang="zh-CN" altLang="en-US" sz="24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23"/>
          <p:cNvSpPr txBox="1"/>
          <p:nvPr/>
        </p:nvSpPr>
        <p:spPr>
          <a:xfrm>
            <a:off x="8990273" y="1948526"/>
            <a:ext cx="2867898" cy="572464"/>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9" name="TextBox 24"/>
          <p:cNvSpPr txBox="1"/>
          <p:nvPr/>
        </p:nvSpPr>
        <p:spPr>
          <a:xfrm>
            <a:off x="9603983" y="1399508"/>
            <a:ext cx="1415772" cy="525016"/>
          </a:xfrm>
          <a:prstGeom prst="rect">
            <a:avLst/>
          </a:prstGeom>
          <a:noFill/>
        </p:spPr>
        <p:txBody>
          <a:bodyPr wrap="none" rtlCol="0">
            <a:spAutoFit/>
          </a:bodyPr>
          <a:lstStyle/>
          <a:p>
            <a:pPr algn="ctr">
              <a:lnSpc>
                <a:spcPct val="130000"/>
              </a:lnSpc>
            </a:pPr>
            <a:r>
              <a:rPr lang="zh-CN" altLang="en-US" sz="24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23"/>
          <p:cNvSpPr txBox="1"/>
          <p:nvPr/>
        </p:nvSpPr>
        <p:spPr>
          <a:xfrm>
            <a:off x="7542473" y="4863176"/>
            <a:ext cx="2867898" cy="572464"/>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TextBox 24"/>
          <p:cNvSpPr txBox="1"/>
          <p:nvPr/>
        </p:nvSpPr>
        <p:spPr>
          <a:xfrm>
            <a:off x="8156183" y="4314158"/>
            <a:ext cx="1415772" cy="525016"/>
          </a:xfrm>
          <a:prstGeom prst="rect">
            <a:avLst/>
          </a:prstGeom>
          <a:noFill/>
        </p:spPr>
        <p:txBody>
          <a:bodyPr wrap="none" rtlCol="0">
            <a:spAutoFit/>
          </a:bodyPr>
          <a:lstStyle/>
          <a:p>
            <a:pPr algn="ctr">
              <a:lnSpc>
                <a:spcPct val="130000"/>
              </a:lnSpc>
            </a:pPr>
            <a:r>
              <a:rPr lang="zh-CN" altLang="en-US" sz="24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椭圆 21"/>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9308697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left)">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childTnLst>
                          </p:cTn>
                        </p:par>
                        <p:par>
                          <p:cTn id="13" fill="hold">
                            <p:stCondLst>
                              <p:cond delay="500"/>
                            </p:stCondLst>
                            <p:childTnLst>
                              <p:par>
                                <p:cTn id="14" presetID="1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ppt_y</p:attrName>
                                        </p:attrNameLst>
                                      </p:cBhvr>
                                      <p:tavLst>
                                        <p:tav tm="0">
                                          <p:val>
                                            <p:strVal val="#ppt_y+#ppt_h*1.125000"/>
                                          </p:val>
                                        </p:tav>
                                        <p:tav tm="100000">
                                          <p:val>
                                            <p:strVal val="#ppt_y"/>
                                          </p:val>
                                        </p:tav>
                                      </p:tavLst>
                                    </p:anim>
                                    <p:animEffect transition="in" filter="wipe(up)">
                                      <p:cBhvr>
                                        <p:cTn id="17" dur="500"/>
                                        <p:tgtEl>
                                          <p:spTgt spid="5"/>
                                        </p:tgtEl>
                                      </p:cBhvr>
                                    </p:animEffect>
                                  </p:childTnLst>
                                </p:cTn>
                              </p:par>
                              <p:par>
                                <p:cTn id="18" presetID="12" presetClass="entr" presetSubtype="1"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p:tgtEl>
                                          <p:spTgt spid="3"/>
                                        </p:tgtEl>
                                        <p:attrNameLst>
                                          <p:attrName>ppt_y</p:attrName>
                                        </p:attrNameLst>
                                      </p:cBhvr>
                                      <p:tavLst>
                                        <p:tav tm="0">
                                          <p:val>
                                            <p:strVal val="#ppt_y-#ppt_h*1.125000"/>
                                          </p:val>
                                        </p:tav>
                                        <p:tav tm="100000">
                                          <p:val>
                                            <p:strVal val="#ppt_y"/>
                                          </p:val>
                                        </p:tav>
                                      </p:tavLst>
                                    </p:anim>
                                    <p:animEffect transition="in" filter="wipe(down)">
                                      <p:cBhvr>
                                        <p:cTn id="21" dur="500"/>
                                        <p:tgtEl>
                                          <p:spTgt spid="3"/>
                                        </p:tgtEl>
                                      </p:cBhvr>
                                    </p:animEffect>
                                  </p:childTnLst>
                                </p:cTn>
                              </p:par>
                            </p:childTnLst>
                          </p:cTn>
                        </p:par>
                        <p:par>
                          <p:cTn id="22" fill="hold">
                            <p:stCondLst>
                              <p:cond delay="1000"/>
                            </p:stCondLst>
                            <p:childTnLst>
                              <p:par>
                                <p:cTn id="23" presetID="12" presetClass="entr" presetSubtype="4"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p:tgtEl>
                                          <p:spTgt spid="15"/>
                                        </p:tgtEl>
                                        <p:attrNameLst>
                                          <p:attrName>ppt_y</p:attrName>
                                        </p:attrNameLst>
                                      </p:cBhvr>
                                      <p:tavLst>
                                        <p:tav tm="0">
                                          <p:val>
                                            <p:strVal val="#ppt_y-#ppt_h*1.125000"/>
                                          </p:val>
                                        </p:tav>
                                        <p:tav tm="100000">
                                          <p:val>
                                            <p:strVal val="#ppt_y"/>
                                          </p:val>
                                        </p:tav>
                                      </p:tavLst>
                                    </p:anim>
                                    <p:animEffect transition="in" filter="wipe(down)">
                                      <p:cBhvr>
                                        <p:cTn id="30" dur="500"/>
                                        <p:tgtEl>
                                          <p:spTgt spid="15"/>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p:tgtEl>
                                          <p:spTgt spid="16"/>
                                        </p:tgtEl>
                                        <p:attrNameLst>
                                          <p:attrName>ppt_y</p:attrName>
                                        </p:attrNameLst>
                                      </p:cBhvr>
                                      <p:tavLst>
                                        <p:tav tm="0">
                                          <p:val>
                                            <p:strVal val="#ppt_y+#ppt_h*1.125000"/>
                                          </p:val>
                                        </p:tav>
                                        <p:tav tm="100000">
                                          <p:val>
                                            <p:strVal val="#ppt_y"/>
                                          </p:val>
                                        </p:tav>
                                      </p:tavLst>
                                    </p:anim>
                                    <p:animEffect transition="in" filter="wipe(up)">
                                      <p:cBhvr>
                                        <p:cTn id="35" dur="500"/>
                                        <p:tgtEl>
                                          <p:spTgt spid="16"/>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p:tgtEl>
                                          <p:spTgt spid="17"/>
                                        </p:tgtEl>
                                        <p:attrNameLst>
                                          <p:attrName>ppt_y</p:attrName>
                                        </p:attrNameLst>
                                      </p:cBhvr>
                                      <p:tavLst>
                                        <p:tav tm="0">
                                          <p:val>
                                            <p:strVal val="#ppt_y-#ppt_h*1.125000"/>
                                          </p:val>
                                        </p:tav>
                                        <p:tav tm="100000">
                                          <p:val>
                                            <p:strVal val="#ppt_y"/>
                                          </p:val>
                                        </p:tav>
                                      </p:tavLst>
                                    </p:anim>
                                    <p:animEffect transition="in" filter="wipe(down)">
                                      <p:cBhvr>
                                        <p:cTn id="39" dur="500"/>
                                        <p:tgtEl>
                                          <p:spTgt spid="17"/>
                                        </p:tgtEl>
                                      </p:cBhvr>
                                    </p:animEffect>
                                  </p:childTnLst>
                                </p:cTn>
                              </p:par>
                            </p:childTnLst>
                          </p:cTn>
                        </p:par>
                        <p:par>
                          <p:cTn id="40" fill="hold">
                            <p:stCondLst>
                              <p:cond delay="2000"/>
                            </p:stCondLst>
                            <p:childTnLst>
                              <p:par>
                                <p:cTn id="41" presetID="1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p:tgtEl>
                                          <p:spTgt spid="18"/>
                                        </p:tgtEl>
                                        <p:attrNameLst>
                                          <p:attrName>ppt_y</p:attrName>
                                        </p:attrNameLst>
                                      </p:cBhvr>
                                      <p:tavLst>
                                        <p:tav tm="0">
                                          <p:val>
                                            <p:strVal val="#ppt_y+#ppt_h*1.125000"/>
                                          </p:val>
                                        </p:tav>
                                        <p:tav tm="100000">
                                          <p:val>
                                            <p:strVal val="#ppt_y"/>
                                          </p:val>
                                        </p:tav>
                                      </p:tavLst>
                                    </p:anim>
                                    <p:animEffect transition="in" filter="wipe(up)">
                                      <p:cBhvr>
                                        <p:cTn id="44" dur="500"/>
                                        <p:tgtEl>
                                          <p:spTgt spid="18"/>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ppt_y</p:attrName>
                                        </p:attrNameLst>
                                      </p:cBhvr>
                                      <p:tavLst>
                                        <p:tav tm="0">
                                          <p:val>
                                            <p:strVal val="#ppt_y-#ppt_h*1.125000"/>
                                          </p:val>
                                        </p:tav>
                                        <p:tav tm="100000">
                                          <p:val>
                                            <p:strVal val="#ppt_y"/>
                                          </p:val>
                                        </p:tav>
                                      </p:tavLst>
                                    </p:anim>
                                    <p:animEffect transition="in" filter="wipe(down)">
                                      <p:cBhvr>
                                        <p:cTn id="48" dur="500"/>
                                        <p:tgtEl>
                                          <p:spTgt spid="19"/>
                                        </p:tgtEl>
                                      </p:cBhvr>
                                    </p:animEffect>
                                  </p:childTnLst>
                                </p:cTn>
                              </p:par>
                            </p:childTnLst>
                          </p:cTn>
                        </p:par>
                        <p:par>
                          <p:cTn id="49" fill="hold">
                            <p:stCondLst>
                              <p:cond delay="2500"/>
                            </p:stCondLst>
                            <p:childTnLst>
                              <p:par>
                                <p:cTn id="50" presetID="12" presetClass="entr" presetSubtype="4"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ppt_y</p:attrName>
                                        </p:attrNameLst>
                                      </p:cBhvr>
                                      <p:tavLst>
                                        <p:tav tm="0">
                                          <p:val>
                                            <p:strVal val="#ppt_y+#ppt_h*1.125000"/>
                                          </p:val>
                                        </p:tav>
                                        <p:tav tm="100000">
                                          <p:val>
                                            <p:strVal val="#ppt_y"/>
                                          </p:val>
                                        </p:tav>
                                      </p:tavLst>
                                    </p:anim>
                                    <p:animEffect transition="in" filter="wipe(up)">
                                      <p:cBhvr>
                                        <p:cTn id="53" dur="500"/>
                                        <p:tgtEl>
                                          <p:spTgt spid="20"/>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p:tgtEl>
                                          <p:spTgt spid="21"/>
                                        </p:tgtEl>
                                        <p:attrNameLst>
                                          <p:attrName>ppt_y</p:attrName>
                                        </p:attrNameLst>
                                      </p:cBhvr>
                                      <p:tavLst>
                                        <p:tav tm="0">
                                          <p:val>
                                            <p:strVal val="#ppt_y-#ppt_h*1.125000"/>
                                          </p:val>
                                        </p:tav>
                                        <p:tav tm="100000">
                                          <p:val>
                                            <p:strVal val="#ppt_y"/>
                                          </p:val>
                                        </p:tav>
                                      </p:tavLst>
                                    </p:anim>
                                    <p:animEffect transition="in" filter="wipe(down)">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10000" r="-10000"/>
          </a:stretch>
        </a:blipFill>
        <a:effectLst/>
      </p:bgPr>
    </p:bg>
    <p:spTree>
      <p:nvGrpSpPr>
        <p:cNvPr id="1" name=""/>
        <p:cNvGrpSpPr/>
        <p:nvPr/>
      </p:nvGrpSpPr>
      <p:grpSpPr>
        <a:xfrm>
          <a:off x="0" y="0"/>
          <a:ext cx="0" cy="0"/>
          <a:chOff x="0" y="0"/>
          <a:chExt cx="0" cy="0"/>
        </a:xfrm>
      </p:grpSpPr>
      <p:sp>
        <p:nvSpPr>
          <p:cNvPr id="2" name="矩形 1"/>
          <p:cNvSpPr/>
          <p:nvPr/>
        </p:nvSpPr>
        <p:spPr>
          <a:xfrm>
            <a:off x="4556579" y="0"/>
            <a:ext cx="3745592" cy="3760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5"/>
          <p:cNvSpPr>
            <a:spLocks/>
          </p:cNvSpPr>
          <p:nvPr/>
        </p:nvSpPr>
        <p:spPr bwMode="auto">
          <a:xfrm>
            <a:off x="2976072" y="2469488"/>
            <a:ext cx="6906606" cy="1828141"/>
          </a:xfrm>
          <a:custGeom>
            <a:avLst/>
            <a:gdLst>
              <a:gd name="T0" fmla="*/ 1531 w 4760"/>
              <a:gd name="T1" fmla="*/ 0 h 1417"/>
              <a:gd name="T2" fmla="*/ 0 w 4760"/>
              <a:gd name="T3" fmla="*/ 0 h 1417"/>
              <a:gd name="T4" fmla="*/ 0 w 4760"/>
              <a:gd name="T5" fmla="*/ 1417 h 1417"/>
              <a:gd name="T6" fmla="*/ 4760 w 4760"/>
              <a:gd name="T7" fmla="*/ 1417 h 1417"/>
              <a:gd name="T8" fmla="*/ 4760 w 4760"/>
              <a:gd name="T9" fmla="*/ 0 h 1417"/>
              <a:gd name="T10" fmla="*/ 3230 w 4760"/>
              <a:gd name="T11" fmla="*/ 0 h 1417"/>
            </a:gdLst>
            <a:ahLst/>
            <a:cxnLst>
              <a:cxn ang="0">
                <a:pos x="T0" y="T1"/>
              </a:cxn>
              <a:cxn ang="0">
                <a:pos x="T2" y="T3"/>
              </a:cxn>
              <a:cxn ang="0">
                <a:pos x="T4" y="T5"/>
              </a:cxn>
              <a:cxn ang="0">
                <a:pos x="T6" y="T7"/>
              </a:cxn>
              <a:cxn ang="0">
                <a:pos x="T8" y="T9"/>
              </a:cxn>
              <a:cxn ang="0">
                <a:pos x="T10" y="T11"/>
              </a:cxn>
            </a:cxnLst>
            <a:rect l="0" t="0" r="r" b="b"/>
            <a:pathLst>
              <a:path w="4760" h="1417">
                <a:moveTo>
                  <a:pt x="1531" y="0"/>
                </a:moveTo>
                <a:lnTo>
                  <a:pt x="0" y="0"/>
                </a:lnTo>
                <a:lnTo>
                  <a:pt x="0" y="1417"/>
                </a:lnTo>
                <a:lnTo>
                  <a:pt x="4760" y="1417"/>
                </a:lnTo>
                <a:lnTo>
                  <a:pt x="4760" y="0"/>
                </a:lnTo>
                <a:lnTo>
                  <a:pt x="3230" y="0"/>
                </a:lnTo>
              </a:path>
            </a:pathLst>
          </a:custGeom>
          <a:solidFill>
            <a:schemeClr val="accent2">
              <a:alpha val="89804"/>
            </a:schemeClr>
          </a:solidFill>
          <a:ln w="19050" cap="flat">
            <a:noFill/>
            <a:prstDash val="solid"/>
            <a:miter lim="800000"/>
            <a:headEnd/>
            <a:tailEnd/>
          </a:ln>
          <a:extLst/>
        </p:spPr>
        <p:txBody>
          <a:bodyPr vert="horz" wrap="square" lIns="91435" tIns="45717" rIns="91435" bIns="45717"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7" name="Freeform 5"/>
          <p:cNvSpPr>
            <a:spLocks/>
          </p:cNvSpPr>
          <p:nvPr/>
        </p:nvSpPr>
        <p:spPr bwMode="auto">
          <a:xfrm rot="10800000">
            <a:off x="3694490" y="1915210"/>
            <a:ext cx="5469770" cy="1540026"/>
          </a:xfrm>
          <a:custGeom>
            <a:avLst/>
            <a:gdLst>
              <a:gd name="T0" fmla="*/ 1531 w 4760"/>
              <a:gd name="T1" fmla="*/ 0 h 1417"/>
              <a:gd name="T2" fmla="*/ 0 w 4760"/>
              <a:gd name="T3" fmla="*/ 0 h 1417"/>
              <a:gd name="T4" fmla="*/ 0 w 4760"/>
              <a:gd name="T5" fmla="*/ 1417 h 1417"/>
              <a:gd name="T6" fmla="*/ 4760 w 4760"/>
              <a:gd name="T7" fmla="*/ 1417 h 1417"/>
              <a:gd name="T8" fmla="*/ 4760 w 4760"/>
              <a:gd name="T9" fmla="*/ 0 h 1417"/>
              <a:gd name="T10" fmla="*/ 3230 w 4760"/>
              <a:gd name="T11" fmla="*/ 0 h 1417"/>
            </a:gdLst>
            <a:ahLst/>
            <a:cxnLst>
              <a:cxn ang="0">
                <a:pos x="T0" y="T1"/>
              </a:cxn>
              <a:cxn ang="0">
                <a:pos x="T2" y="T3"/>
              </a:cxn>
              <a:cxn ang="0">
                <a:pos x="T4" y="T5"/>
              </a:cxn>
              <a:cxn ang="0">
                <a:pos x="T6" y="T7"/>
              </a:cxn>
              <a:cxn ang="0">
                <a:pos x="T8" y="T9"/>
              </a:cxn>
              <a:cxn ang="0">
                <a:pos x="T10" y="T11"/>
              </a:cxn>
            </a:cxnLst>
            <a:rect l="0" t="0" r="r" b="b"/>
            <a:pathLst>
              <a:path w="4760" h="1417">
                <a:moveTo>
                  <a:pt x="1531" y="0"/>
                </a:moveTo>
                <a:lnTo>
                  <a:pt x="0" y="0"/>
                </a:lnTo>
                <a:lnTo>
                  <a:pt x="0" y="1417"/>
                </a:lnTo>
                <a:lnTo>
                  <a:pt x="4760" y="1417"/>
                </a:lnTo>
                <a:lnTo>
                  <a:pt x="4760" y="0"/>
                </a:lnTo>
                <a:lnTo>
                  <a:pt x="3230" y="0"/>
                </a:lnTo>
              </a:path>
            </a:pathLst>
          </a:custGeom>
          <a:noFill/>
          <a:ln w="28575" cap="flat">
            <a:solidFill>
              <a:schemeClr val="bg2">
                <a:lumMod val="90000"/>
              </a:schemeClr>
            </a:solidFill>
            <a:prstDash val="solid"/>
            <a:miter lim="800000"/>
            <a:headEnd/>
            <a:tailEnd/>
          </a:ln>
          <a:extLst/>
        </p:spPr>
        <p:txBody>
          <a:bodyPr vert="horz" wrap="square" lIns="91435" tIns="45717" rIns="91435" bIns="45717"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8" name="文本框 7"/>
          <p:cNvSpPr txBox="1">
            <a:spLocks noChangeArrowheads="1"/>
          </p:cNvSpPr>
          <p:nvPr/>
        </p:nvSpPr>
        <p:spPr bwMode="auto">
          <a:xfrm>
            <a:off x="5234907" y="4531695"/>
            <a:ext cx="48245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44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rPr>
              <a:t>读书计划</a:t>
            </a:r>
            <a:endParaRPr lang="zh-CN" altLang="en-US" sz="54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endParaRPr>
          </a:p>
        </p:txBody>
      </p:sp>
      <p:sp>
        <p:nvSpPr>
          <p:cNvPr id="9" name="文本框 8"/>
          <p:cNvSpPr txBox="1">
            <a:spLocks noChangeArrowheads="1"/>
          </p:cNvSpPr>
          <p:nvPr/>
        </p:nvSpPr>
        <p:spPr bwMode="auto">
          <a:xfrm>
            <a:off x="4419791" y="5364110"/>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01</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059943" y="2398673"/>
            <a:ext cx="2889133" cy="1969770"/>
          </a:xfrm>
          <a:prstGeom prst="rect">
            <a:avLst/>
          </a:prstGeom>
          <a:noFill/>
        </p:spPr>
        <p:txBody>
          <a:bodyPr wrap="square">
            <a:spAutoFit/>
          </a:bodyPr>
          <a:lstStyle/>
          <a:p>
            <a:pPr algn="ctr" fontAlgn="auto">
              <a:spcBef>
                <a:spcPts val="0"/>
              </a:spcBef>
              <a:spcAft>
                <a:spcPts val="0"/>
              </a:spcAft>
              <a:defRPr/>
            </a:pPr>
            <a:r>
              <a:rPr lang="en-US" altLang="zh-CN" sz="12200">
                <a:solidFill>
                  <a:schemeClr val="bg1"/>
                </a:solidFill>
                <a:latin typeface="Impact" panose="020B0806030902050204" pitchFamily="34" charset="0"/>
                <a:ea typeface="微软雅黑" panose="020B0503020204020204" pitchFamily="34" charset="-122"/>
              </a:rPr>
              <a:t>03</a:t>
            </a:r>
            <a:endParaRPr lang="zh-CN" altLang="en-US" sz="12200" dirty="0">
              <a:solidFill>
                <a:schemeClr val="bg1"/>
              </a:solidFill>
              <a:latin typeface="Impact" panose="020B0806030902050204" pitchFamily="34" charset="0"/>
              <a:ea typeface="微软雅黑" panose="020B0503020204020204" pitchFamily="34" charset="-122"/>
            </a:endParaRPr>
          </a:p>
        </p:txBody>
      </p:sp>
      <p:sp>
        <p:nvSpPr>
          <p:cNvPr id="11" name="文本框 8"/>
          <p:cNvSpPr txBox="1">
            <a:spLocks noChangeArrowheads="1"/>
          </p:cNvSpPr>
          <p:nvPr/>
        </p:nvSpPr>
        <p:spPr bwMode="auto">
          <a:xfrm>
            <a:off x="6648641" y="5374088"/>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02</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2" name="文本框 8"/>
          <p:cNvSpPr txBox="1">
            <a:spLocks noChangeArrowheads="1"/>
          </p:cNvSpPr>
          <p:nvPr/>
        </p:nvSpPr>
        <p:spPr bwMode="auto">
          <a:xfrm>
            <a:off x="4419791" y="5841267"/>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03</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3" name="文本框 8"/>
          <p:cNvSpPr txBox="1">
            <a:spLocks noChangeArrowheads="1"/>
          </p:cNvSpPr>
          <p:nvPr/>
        </p:nvSpPr>
        <p:spPr bwMode="auto">
          <a:xfrm>
            <a:off x="6648641" y="5851245"/>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04</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2632158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3" presetClass="entr" presetSubtype="3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p:bldP spid="9" grpId="0"/>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5178997" y="4369619"/>
            <a:ext cx="1117057" cy="963776"/>
          </a:xfrm>
          <a:prstGeom prst="hexagon">
            <a:avLst>
              <a:gd name="adj" fmla="val 30879"/>
              <a:gd name="vf" fmla="val 115470"/>
            </a:avLst>
          </a:prstGeom>
          <a:solidFill>
            <a:schemeClr val="accent3"/>
          </a:solidFill>
          <a:ln w="38100" cap="flat" cmpd="sng" algn="ctr">
            <a:noFill/>
            <a:prstDash val="solid"/>
          </a:ln>
          <a:effectLst>
            <a:outerShdw blurRad="393700" dist="38100" dir="5400000" algn="t" rotWithShape="0">
              <a:schemeClr val="tx1">
                <a:alpha val="37000"/>
              </a:schemeClr>
            </a:outerShdw>
          </a:effectLst>
        </p:spPr>
        <p:txBody>
          <a:bodyPr anchor="ctr"/>
          <a:lstStyle/>
          <a:p>
            <a:pPr algn="ctr" defTabSz="1280110">
              <a:defRPr/>
            </a:pPr>
            <a:endParaRPr lang="zh-CN" altLang="en-US" sz="2510" kern="0">
              <a:solidFill>
                <a:schemeClr val="accent5">
                  <a:lumMod val="50000"/>
                </a:schemeClr>
              </a:solidFill>
              <a:latin typeface="Calibri"/>
              <a:ea typeface="微软雅黑" panose="020B0503020204020204" pitchFamily="34" charset="-122"/>
            </a:endParaRPr>
          </a:p>
        </p:txBody>
      </p:sp>
      <p:sp>
        <p:nvSpPr>
          <p:cNvPr id="100" name="六边形 99"/>
          <p:cNvSpPr/>
          <p:nvPr/>
        </p:nvSpPr>
        <p:spPr>
          <a:xfrm rot="5400000">
            <a:off x="2241475" y="1904535"/>
            <a:ext cx="1566399" cy="1350126"/>
          </a:xfrm>
          <a:prstGeom prst="hexagon">
            <a:avLst>
              <a:gd name="adj" fmla="val 30879"/>
              <a:gd name="vf" fmla="val 115470"/>
            </a:avLst>
          </a:prstGeom>
          <a:solidFill>
            <a:schemeClr val="accent1"/>
          </a:solidFill>
          <a:ln w="38100" cap="flat" cmpd="sng" algn="ctr">
            <a:solidFill>
              <a:schemeClr val="accent1"/>
            </a:solidFill>
            <a:prstDash val="solid"/>
          </a:ln>
          <a:effectLst>
            <a:outerShdw blurRad="393700" dist="38100" dir="5400000" algn="t" rotWithShape="0">
              <a:schemeClr val="tx1">
                <a:alpha val="37000"/>
              </a:schemeClr>
            </a:outerShdw>
          </a:effectLst>
        </p:spPr>
        <p:txBody>
          <a:bodyPr anchor="ctr"/>
          <a:lstStyle/>
          <a:p>
            <a:pPr algn="ctr" defTabSz="1280110">
              <a:defRPr/>
            </a:pPr>
            <a:endParaRPr lang="zh-CN" altLang="en-US" sz="2510" kern="0">
              <a:solidFill>
                <a:schemeClr val="accent5">
                  <a:lumMod val="50000"/>
                </a:schemeClr>
              </a:solidFill>
              <a:latin typeface="Calibri"/>
              <a:ea typeface="微软雅黑" panose="020B0503020204020204" pitchFamily="34" charset="-122"/>
            </a:endParaRPr>
          </a:p>
        </p:txBody>
      </p:sp>
      <p:sp>
        <p:nvSpPr>
          <p:cNvPr id="101" name="六边形 100"/>
          <p:cNvSpPr/>
          <p:nvPr/>
        </p:nvSpPr>
        <p:spPr>
          <a:xfrm rot="5400000">
            <a:off x="917596" y="3574873"/>
            <a:ext cx="1219943" cy="1051964"/>
          </a:xfrm>
          <a:prstGeom prst="hexagon">
            <a:avLst>
              <a:gd name="adj" fmla="val 30879"/>
              <a:gd name="vf" fmla="val 115470"/>
            </a:avLst>
          </a:prstGeom>
          <a:solidFill>
            <a:schemeClr val="accent2"/>
          </a:solidFill>
          <a:ln w="38100" cap="flat" cmpd="sng" algn="ctr">
            <a:noFill/>
            <a:prstDash val="solid"/>
          </a:ln>
          <a:effectLst>
            <a:outerShdw blurRad="393700" dist="38100" dir="5400000" algn="t" rotWithShape="0">
              <a:schemeClr val="tx1">
                <a:alpha val="37000"/>
              </a:schemeClr>
            </a:outerShdw>
          </a:effectLst>
        </p:spPr>
        <p:txBody>
          <a:bodyPr anchor="ctr"/>
          <a:lstStyle/>
          <a:p>
            <a:pPr algn="ctr" defTabSz="1280110">
              <a:defRPr/>
            </a:pPr>
            <a:endParaRPr lang="zh-CN" altLang="en-US" sz="2510" kern="0">
              <a:solidFill>
                <a:schemeClr val="accent5">
                  <a:lumMod val="50000"/>
                </a:schemeClr>
              </a:solidFill>
              <a:latin typeface="Calibri"/>
              <a:ea typeface="微软雅黑" panose="020B0503020204020204" pitchFamily="34" charset="-122"/>
            </a:endParaRPr>
          </a:p>
        </p:txBody>
      </p:sp>
      <p:grpSp>
        <p:nvGrpSpPr>
          <p:cNvPr id="2" name="组合 101"/>
          <p:cNvGrpSpPr>
            <a:grpSpLocks/>
          </p:cNvGrpSpPr>
          <p:nvPr/>
        </p:nvGrpSpPr>
        <p:grpSpPr bwMode="auto">
          <a:xfrm>
            <a:off x="3947508" y="1246271"/>
            <a:ext cx="1641989" cy="1904456"/>
            <a:chOff x="2803653" y="1116161"/>
            <a:chExt cx="1241260" cy="1439861"/>
          </a:xfrm>
        </p:grpSpPr>
        <p:sp>
          <p:nvSpPr>
            <p:cNvPr id="103" name="六边形 102"/>
            <p:cNvSpPr/>
            <p:nvPr/>
          </p:nvSpPr>
          <p:spPr>
            <a:xfrm rot="5400000">
              <a:off x="2704352"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1280110">
                <a:defRPr/>
              </a:pPr>
              <a:endParaRPr lang="zh-CN" altLang="en-US" sz="2510" kern="0">
                <a:solidFill>
                  <a:schemeClr val="accent1"/>
                </a:solidFill>
                <a:latin typeface="Calibri"/>
                <a:ea typeface="微软雅黑" panose="020B0503020204020204" pitchFamily="34" charset="-122"/>
              </a:endParaRPr>
            </a:p>
          </p:txBody>
        </p:sp>
        <p:sp>
          <p:nvSpPr>
            <p:cNvPr id="104" name="Title 3"/>
            <p:cNvSpPr txBox="1">
              <a:spLocks/>
            </p:cNvSpPr>
            <p:nvPr/>
          </p:nvSpPr>
          <p:spPr>
            <a:xfrm>
              <a:off x="3056114" y="1517664"/>
              <a:ext cx="796699" cy="50784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defRPr/>
              </a:pPr>
              <a:r>
                <a:rPr lang="en-US" altLang="zh-CN" sz="4762" b="1" dirty="0">
                  <a:solidFill>
                    <a:schemeClr val="accent1"/>
                  </a:solidFill>
                  <a:effectLst>
                    <a:innerShdw blurRad="63500" dist="50800" dir="13500000">
                      <a:prstClr val="black">
                        <a:alpha val="50000"/>
                      </a:prstClr>
                    </a:innerShdw>
                  </a:effectLst>
                  <a:latin typeface="微软雅黑" pitchFamily="34" charset="-122"/>
                  <a:ea typeface="微软雅黑" panose="020B0503020204020204" pitchFamily="34" charset="-122"/>
                </a:rPr>
                <a:t>01</a:t>
              </a:r>
              <a:endParaRPr lang="en-US" sz="4762" b="1" dirty="0">
                <a:solidFill>
                  <a:schemeClr val="accent1"/>
                </a:solidFill>
                <a:effectLst>
                  <a:innerShdw blurRad="63500" dist="50800" dir="13500000">
                    <a:prstClr val="black">
                      <a:alpha val="50000"/>
                    </a:prstClr>
                  </a:innerShdw>
                </a:effectLst>
                <a:latin typeface="微软雅黑" pitchFamily="34" charset="-122"/>
                <a:ea typeface="微软雅黑" panose="020B0503020204020204" pitchFamily="34" charset="-122"/>
              </a:endParaRPr>
            </a:p>
          </p:txBody>
        </p:sp>
      </p:grpSp>
      <p:grpSp>
        <p:nvGrpSpPr>
          <p:cNvPr id="3" name="组合 104"/>
          <p:cNvGrpSpPr>
            <a:grpSpLocks/>
          </p:cNvGrpSpPr>
          <p:nvPr/>
        </p:nvGrpSpPr>
        <p:grpSpPr bwMode="auto">
          <a:xfrm>
            <a:off x="3023625" y="2871461"/>
            <a:ext cx="1641989" cy="1904456"/>
            <a:chOff x="2105727" y="2344987"/>
            <a:chExt cx="1241260" cy="1439861"/>
          </a:xfrm>
        </p:grpSpPr>
        <p:sp>
          <p:nvSpPr>
            <p:cNvPr id="106" name="六边形 105"/>
            <p:cNvSpPr/>
            <p:nvPr/>
          </p:nvSpPr>
          <p:spPr>
            <a:xfrm rot="5400000">
              <a:off x="2006426" y="2444288"/>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1280110">
                <a:defRPr/>
              </a:pPr>
              <a:endParaRPr lang="zh-CN" altLang="en-US" sz="2510" kern="0">
                <a:solidFill>
                  <a:schemeClr val="accent1"/>
                </a:solidFill>
                <a:latin typeface="Calibri"/>
                <a:ea typeface="微软雅黑" panose="020B0503020204020204" pitchFamily="34" charset="-122"/>
              </a:endParaRPr>
            </a:p>
          </p:txBody>
        </p:sp>
        <p:sp>
          <p:nvSpPr>
            <p:cNvPr id="107" name="Title 3"/>
            <p:cNvSpPr txBox="1">
              <a:spLocks/>
            </p:cNvSpPr>
            <p:nvPr/>
          </p:nvSpPr>
          <p:spPr>
            <a:xfrm>
              <a:off x="2343729" y="2746341"/>
              <a:ext cx="796699" cy="50799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defRPr/>
              </a:pPr>
              <a:r>
                <a:rPr lang="en-US" altLang="zh-CN" sz="4762" b="1" dirty="0">
                  <a:solidFill>
                    <a:schemeClr val="accent2"/>
                  </a:solidFill>
                  <a:effectLst>
                    <a:innerShdw blurRad="63500" dist="50800" dir="13500000">
                      <a:prstClr val="black">
                        <a:alpha val="50000"/>
                      </a:prstClr>
                    </a:innerShdw>
                  </a:effectLst>
                  <a:latin typeface="微软雅黑" pitchFamily="34" charset="-122"/>
                  <a:ea typeface="微软雅黑" panose="020B0503020204020204" pitchFamily="34" charset="-122"/>
                </a:rPr>
                <a:t>02</a:t>
              </a:r>
              <a:endParaRPr lang="en-US" sz="4762" b="1" dirty="0">
                <a:solidFill>
                  <a:schemeClr val="accent2"/>
                </a:solidFill>
                <a:effectLst>
                  <a:innerShdw blurRad="63500" dist="50800" dir="13500000">
                    <a:prstClr val="black">
                      <a:alpha val="50000"/>
                    </a:prstClr>
                  </a:innerShdw>
                </a:effectLst>
                <a:latin typeface="微软雅黑" pitchFamily="34" charset="-122"/>
                <a:ea typeface="微软雅黑" panose="020B0503020204020204" pitchFamily="34" charset="-122"/>
              </a:endParaRPr>
            </a:p>
          </p:txBody>
        </p:sp>
      </p:grpSp>
      <p:grpSp>
        <p:nvGrpSpPr>
          <p:cNvPr id="4" name="组合 107"/>
          <p:cNvGrpSpPr>
            <a:grpSpLocks/>
          </p:cNvGrpSpPr>
          <p:nvPr/>
        </p:nvGrpSpPr>
        <p:grpSpPr bwMode="auto">
          <a:xfrm>
            <a:off x="3947508" y="4458859"/>
            <a:ext cx="1641989" cy="1904456"/>
            <a:chOff x="2803653" y="3545528"/>
            <a:chExt cx="1241260" cy="1439861"/>
          </a:xfrm>
        </p:grpSpPr>
        <p:sp>
          <p:nvSpPr>
            <p:cNvPr id="109" name="六边形 108"/>
            <p:cNvSpPr/>
            <p:nvPr/>
          </p:nvSpPr>
          <p:spPr>
            <a:xfrm rot="5400000">
              <a:off x="2704352"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1280110">
                <a:defRPr/>
              </a:pPr>
              <a:endParaRPr lang="zh-CN" altLang="en-US" sz="2510" kern="0">
                <a:solidFill>
                  <a:schemeClr val="accent1"/>
                </a:solidFill>
                <a:latin typeface="Calibri"/>
                <a:ea typeface="微软雅黑" panose="020B0503020204020204" pitchFamily="34" charset="-122"/>
              </a:endParaRPr>
            </a:p>
          </p:txBody>
        </p:sp>
        <p:sp>
          <p:nvSpPr>
            <p:cNvPr id="110" name="Title 3"/>
            <p:cNvSpPr txBox="1">
              <a:spLocks/>
            </p:cNvSpPr>
            <p:nvPr/>
          </p:nvSpPr>
          <p:spPr>
            <a:xfrm>
              <a:off x="3025931" y="3946882"/>
              <a:ext cx="796699" cy="608580"/>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defRPr/>
              </a:pPr>
              <a:r>
                <a:rPr lang="en-US" altLang="zh-CN" sz="4762" b="1" dirty="0">
                  <a:solidFill>
                    <a:schemeClr val="accent3"/>
                  </a:solidFill>
                  <a:effectLst>
                    <a:innerShdw blurRad="63500" dist="50800" dir="13500000">
                      <a:prstClr val="black">
                        <a:alpha val="50000"/>
                      </a:prstClr>
                    </a:innerShdw>
                  </a:effectLst>
                  <a:latin typeface="微软雅黑" pitchFamily="34" charset="-122"/>
                  <a:ea typeface="微软雅黑" panose="020B0503020204020204" pitchFamily="34" charset="-122"/>
                </a:rPr>
                <a:t>03</a:t>
              </a:r>
              <a:endParaRPr lang="en-US" sz="4762" b="1" dirty="0">
                <a:solidFill>
                  <a:schemeClr val="accent3"/>
                </a:solidFill>
                <a:effectLst>
                  <a:innerShdw blurRad="63500" dist="50800" dir="13500000">
                    <a:prstClr val="black">
                      <a:alpha val="50000"/>
                    </a:prstClr>
                  </a:innerShdw>
                </a:effectLst>
                <a:latin typeface="微软雅黑" pitchFamily="34" charset="-122"/>
                <a:ea typeface="微软雅黑" panose="020B0503020204020204" pitchFamily="34" charset="-122"/>
              </a:endParaRPr>
            </a:p>
          </p:txBody>
        </p:sp>
      </p:grpSp>
      <p:grpSp>
        <p:nvGrpSpPr>
          <p:cNvPr id="5" name="组合 110"/>
          <p:cNvGrpSpPr>
            <a:grpSpLocks/>
          </p:cNvGrpSpPr>
          <p:nvPr/>
        </p:nvGrpSpPr>
        <p:grpSpPr bwMode="auto">
          <a:xfrm>
            <a:off x="6987917" y="1573827"/>
            <a:ext cx="3071906" cy="489238"/>
            <a:chOff x="1574602" y="3235045"/>
            <a:chExt cx="2322150" cy="370957"/>
          </a:xfrm>
        </p:grpSpPr>
        <p:sp>
          <p:nvSpPr>
            <p:cNvPr id="112" name="五边形 111"/>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0110">
                <a:defRPr/>
              </a:pPr>
              <a:endParaRPr lang="zh-CN" altLang="en-US" sz="2510">
                <a:ea typeface="微软雅黑" panose="020B0503020204020204" pitchFamily="34" charset="-122"/>
              </a:endParaRPr>
            </a:p>
          </p:txBody>
        </p:sp>
        <p:sp>
          <p:nvSpPr>
            <p:cNvPr id="13331"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2381" b="1">
                  <a:solidFill>
                    <a:schemeClr val="bg1"/>
                  </a:solidFill>
                  <a:latin typeface="微软雅黑" panose="020B0503020204020204" pitchFamily="34" charset="-122"/>
                </a:rPr>
                <a:t>01</a:t>
              </a:r>
              <a:r>
                <a:rPr lang="zh-CN" altLang="en-US" sz="2381" b="1">
                  <a:solidFill>
                    <a:schemeClr val="bg1"/>
                  </a:solidFill>
                  <a:latin typeface="微软雅黑" panose="020B0503020204020204" pitchFamily="34" charset="-122"/>
                </a:rPr>
                <a:t>单击填加标题</a:t>
              </a:r>
              <a:endParaRPr lang="en-US" sz="2381" b="1">
                <a:solidFill>
                  <a:schemeClr val="bg1"/>
                </a:solidFill>
                <a:latin typeface="微软雅黑" panose="020B0503020204020204" pitchFamily="34" charset="-122"/>
              </a:endParaRPr>
            </a:p>
          </p:txBody>
        </p:sp>
      </p:grpSp>
      <p:sp>
        <p:nvSpPr>
          <p:cNvPr id="114" name="TextBox 113"/>
          <p:cNvSpPr txBox="1"/>
          <p:nvPr/>
        </p:nvSpPr>
        <p:spPr>
          <a:xfrm>
            <a:off x="6954321" y="2144955"/>
            <a:ext cx="4667702" cy="618262"/>
          </a:xfrm>
          <a:prstGeom prst="rect">
            <a:avLst/>
          </a:prstGeom>
          <a:noFill/>
        </p:spPr>
        <p:txBody>
          <a:bodyPr lIns="95967" tIns="47982" rIns="95967" bIns="47982">
            <a:spAutoFit/>
          </a:bodyPr>
          <a:lstStyle/>
          <a:p>
            <a:pPr>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114"/>
          <p:cNvGrpSpPr>
            <a:grpSpLocks/>
          </p:cNvGrpSpPr>
          <p:nvPr/>
        </p:nvGrpSpPr>
        <p:grpSpPr bwMode="auto">
          <a:xfrm>
            <a:off x="6987917" y="3150726"/>
            <a:ext cx="3071906" cy="489237"/>
            <a:chOff x="1574602" y="3235045"/>
            <a:chExt cx="2322150" cy="370957"/>
          </a:xfrm>
        </p:grpSpPr>
        <p:sp>
          <p:nvSpPr>
            <p:cNvPr id="116" name="五边形 115"/>
            <p:cNvSpPr/>
            <p:nvPr/>
          </p:nvSpPr>
          <p:spPr>
            <a:xfrm>
              <a:off x="1574602" y="3235045"/>
              <a:ext cx="2322150" cy="370957"/>
            </a:xfrm>
            <a:prstGeom prst="homePlat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0110">
                <a:defRPr/>
              </a:pPr>
              <a:endParaRPr lang="zh-CN" altLang="en-US" sz="2510">
                <a:ea typeface="微软雅黑" panose="020B0503020204020204" pitchFamily="34" charset="-122"/>
              </a:endParaRPr>
            </a:p>
          </p:txBody>
        </p:sp>
        <p:sp>
          <p:nvSpPr>
            <p:cNvPr id="13329"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2381" b="1">
                  <a:solidFill>
                    <a:schemeClr val="bg1"/>
                  </a:solidFill>
                  <a:latin typeface="微软雅黑" panose="020B0503020204020204" pitchFamily="34" charset="-122"/>
                </a:rPr>
                <a:t>02</a:t>
              </a:r>
              <a:r>
                <a:rPr lang="zh-CN" altLang="en-US" sz="2381" b="1">
                  <a:solidFill>
                    <a:schemeClr val="bg1"/>
                  </a:solidFill>
                  <a:latin typeface="微软雅黑" panose="020B0503020204020204" pitchFamily="34" charset="-122"/>
                </a:rPr>
                <a:t>单击填加标题</a:t>
              </a:r>
              <a:endParaRPr lang="en-US" sz="2381" b="1">
                <a:solidFill>
                  <a:schemeClr val="bg1"/>
                </a:solidFill>
                <a:latin typeface="微软雅黑" panose="020B0503020204020204" pitchFamily="34" charset="-122"/>
              </a:endParaRPr>
            </a:p>
          </p:txBody>
        </p:sp>
      </p:grpSp>
      <p:sp>
        <p:nvSpPr>
          <p:cNvPr id="118" name="TextBox 117"/>
          <p:cNvSpPr txBox="1"/>
          <p:nvPr/>
        </p:nvSpPr>
        <p:spPr>
          <a:xfrm>
            <a:off x="6954321" y="3721852"/>
            <a:ext cx="4667702" cy="618262"/>
          </a:xfrm>
          <a:prstGeom prst="rect">
            <a:avLst/>
          </a:prstGeom>
          <a:noFill/>
        </p:spPr>
        <p:txBody>
          <a:bodyPr lIns="95967" tIns="47982" rIns="95967" bIns="47982">
            <a:spAutoFit/>
          </a:bodyPr>
          <a:lstStyle/>
          <a:p>
            <a:pPr>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118"/>
          <p:cNvGrpSpPr>
            <a:grpSpLocks/>
          </p:cNvGrpSpPr>
          <p:nvPr/>
        </p:nvGrpSpPr>
        <p:grpSpPr bwMode="auto">
          <a:xfrm>
            <a:off x="6987917" y="4796916"/>
            <a:ext cx="3071906" cy="491337"/>
            <a:chOff x="1574602" y="3235045"/>
            <a:chExt cx="2322150" cy="370957"/>
          </a:xfrm>
        </p:grpSpPr>
        <p:sp>
          <p:nvSpPr>
            <p:cNvPr id="120" name="五边形 119"/>
            <p:cNvSpPr/>
            <p:nvPr/>
          </p:nvSpPr>
          <p:spPr>
            <a:xfrm>
              <a:off x="1574602" y="3235045"/>
              <a:ext cx="2322150" cy="370957"/>
            </a:xfrm>
            <a:prstGeom prst="homePlat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0110">
                <a:defRPr/>
              </a:pPr>
              <a:endParaRPr lang="zh-CN" altLang="en-US" sz="2510">
                <a:ea typeface="微软雅黑" panose="020B0503020204020204" pitchFamily="34" charset="-122"/>
              </a:endParaRPr>
            </a:p>
          </p:txBody>
        </p:sp>
        <p:sp>
          <p:nvSpPr>
            <p:cNvPr id="13327"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2381" b="1">
                  <a:solidFill>
                    <a:schemeClr val="bg1"/>
                  </a:solidFill>
                  <a:latin typeface="微软雅黑" panose="020B0503020204020204" pitchFamily="34" charset="-122"/>
                </a:rPr>
                <a:t>03</a:t>
              </a:r>
              <a:r>
                <a:rPr lang="zh-CN" altLang="en-US" sz="2381" b="1">
                  <a:solidFill>
                    <a:schemeClr val="bg1"/>
                  </a:solidFill>
                  <a:latin typeface="微软雅黑" panose="020B0503020204020204" pitchFamily="34" charset="-122"/>
                </a:rPr>
                <a:t>单击填加标题</a:t>
              </a:r>
              <a:endParaRPr lang="en-US" sz="2381" b="1">
                <a:solidFill>
                  <a:schemeClr val="bg1"/>
                </a:solidFill>
                <a:latin typeface="微软雅黑" panose="020B0503020204020204" pitchFamily="34" charset="-122"/>
              </a:endParaRPr>
            </a:p>
          </p:txBody>
        </p:sp>
      </p:grpSp>
      <p:sp>
        <p:nvSpPr>
          <p:cNvPr id="122" name="TextBox 121"/>
          <p:cNvSpPr txBox="1"/>
          <p:nvPr/>
        </p:nvSpPr>
        <p:spPr>
          <a:xfrm>
            <a:off x="6954321" y="5368041"/>
            <a:ext cx="4667702" cy="618262"/>
          </a:xfrm>
          <a:prstGeom prst="rect">
            <a:avLst/>
          </a:prstGeom>
          <a:noFill/>
        </p:spPr>
        <p:txBody>
          <a:bodyPr lIns="95967" tIns="47982" rIns="95967" bIns="47982">
            <a:spAutoFit/>
          </a:bodyPr>
          <a:lstStyle/>
          <a:p>
            <a:pPr>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椭圆 25"/>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49314429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90"/>
                                          </p:val>
                                        </p:tav>
                                        <p:tav tm="100000">
                                          <p:val>
                                            <p:fltVal val="0"/>
                                          </p:val>
                                        </p:tav>
                                      </p:tavLst>
                                    </p:anim>
                                    <p:animEffect transition="in" filter="fade">
                                      <p:cBhvr>
                                        <p:cTn id="18" dur="500"/>
                                        <p:tgtEl>
                                          <p:spTgt spid="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 calcmode="lin" valueType="num">
                                      <p:cBhvr>
                                        <p:cTn id="25" dur="500" fill="hold"/>
                                        <p:tgtEl>
                                          <p:spTgt spid="4"/>
                                        </p:tgtEl>
                                        <p:attrNameLst>
                                          <p:attrName>style.rotation</p:attrName>
                                        </p:attrNameLst>
                                      </p:cBhvr>
                                      <p:tavLst>
                                        <p:tav tm="0">
                                          <p:val>
                                            <p:fltVal val="90"/>
                                          </p:val>
                                        </p:tav>
                                        <p:tav tm="100000">
                                          <p:val>
                                            <p:fltVal val="0"/>
                                          </p:val>
                                        </p:tav>
                                      </p:tavLst>
                                    </p:anim>
                                    <p:animEffect transition="in" filter="fade">
                                      <p:cBhvr>
                                        <p:cTn id="26" dur="500"/>
                                        <p:tgtEl>
                                          <p:spTgt spid="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fill="hold"/>
                                        <p:tgtEl>
                                          <p:spTgt spid="100"/>
                                        </p:tgtEl>
                                        <p:attrNameLst>
                                          <p:attrName>ppt_w</p:attrName>
                                        </p:attrNameLst>
                                      </p:cBhvr>
                                      <p:tavLst>
                                        <p:tav tm="0">
                                          <p:val>
                                            <p:fltVal val="0"/>
                                          </p:val>
                                        </p:tav>
                                        <p:tav tm="100000">
                                          <p:val>
                                            <p:strVal val="#ppt_w"/>
                                          </p:val>
                                        </p:tav>
                                      </p:tavLst>
                                    </p:anim>
                                    <p:anim calcmode="lin" valueType="num">
                                      <p:cBhvr>
                                        <p:cTn id="32" dur="500" fill="hold"/>
                                        <p:tgtEl>
                                          <p:spTgt spid="100"/>
                                        </p:tgtEl>
                                        <p:attrNameLst>
                                          <p:attrName>ppt_h</p:attrName>
                                        </p:attrNameLst>
                                      </p:cBhvr>
                                      <p:tavLst>
                                        <p:tav tm="0">
                                          <p:val>
                                            <p:fltVal val="0"/>
                                          </p:val>
                                        </p:tav>
                                        <p:tav tm="100000">
                                          <p:val>
                                            <p:strVal val="#ppt_h"/>
                                          </p:val>
                                        </p:tav>
                                      </p:tavLst>
                                    </p:anim>
                                    <p:anim calcmode="lin" valueType="num">
                                      <p:cBhvr>
                                        <p:cTn id="33" dur="500" fill="hold"/>
                                        <p:tgtEl>
                                          <p:spTgt spid="100"/>
                                        </p:tgtEl>
                                        <p:attrNameLst>
                                          <p:attrName>style.rotation</p:attrName>
                                        </p:attrNameLst>
                                      </p:cBhvr>
                                      <p:tavLst>
                                        <p:tav tm="0">
                                          <p:val>
                                            <p:fltVal val="90"/>
                                          </p:val>
                                        </p:tav>
                                        <p:tav tm="100000">
                                          <p:val>
                                            <p:fltVal val="0"/>
                                          </p:val>
                                        </p:tav>
                                      </p:tavLst>
                                    </p:anim>
                                    <p:animEffect transition="in" filter="fade">
                                      <p:cBhvr>
                                        <p:cTn id="34" dur="500"/>
                                        <p:tgtEl>
                                          <p:spTgt spid="10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500" fill="hold"/>
                                        <p:tgtEl>
                                          <p:spTgt spid="101"/>
                                        </p:tgtEl>
                                        <p:attrNameLst>
                                          <p:attrName>ppt_w</p:attrName>
                                        </p:attrNameLst>
                                      </p:cBhvr>
                                      <p:tavLst>
                                        <p:tav tm="0">
                                          <p:val>
                                            <p:fltVal val="0"/>
                                          </p:val>
                                        </p:tav>
                                        <p:tav tm="100000">
                                          <p:val>
                                            <p:strVal val="#ppt_w"/>
                                          </p:val>
                                        </p:tav>
                                      </p:tavLst>
                                    </p:anim>
                                    <p:anim calcmode="lin" valueType="num">
                                      <p:cBhvr>
                                        <p:cTn id="40" dur="500" fill="hold"/>
                                        <p:tgtEl>
                                          <p:spTgt spid="101"/>
                                        </p:tgtEl>
                                        <p:attrNameLst>
                                          <p:attrName>ppt_h</p:attrName>
                                        </p:attrNameLst>
                                      </p:cBhvr>
                                      <p:tavLst>
                                        <p:tav tm="0">
                                          <p:val>
                                            <p:fltVal val="0"/>
                                          </p:val>
                                        </p:tav>
                                        <p:tav tm="100000">
                                          <p:val>
                                            <p:strVal val="#ppt_h"/>
                                          </p:val>
                                        </p:tav>
                                      </p:tavLst>
                                    </p:anim>
                                    <p:anim calcmode="lin" valueType="num">
                                      <p:cBhvr>
                                        <p:cTn id="41" dur="500" fill="hold"/>
                                        <p:tgtEl>
                                          <p:spTgt spid="101"/>
                                        </p:tgtEl>
                                        <p:attrNameLst>
                                          <p:attrName>style.rotation</p:attrName>
                                        </p:attrNameLst>
                                      </p:cBhvr>
                                      <p:tavLst>
                                        <p:tav tm="0">
                                          <p:val>
                                            <p:fltVal val="90"/>
                                          </p:val>
                                        </p:tav>
                                        <p:tav tm="100000">
                                          <p:val>
                                            <p:fltVal val="0"/>
                                          </p:val>
                                        </p:tav>
                                      </p:tavLst>
                                    </p:anim>
                                    <p:animEffect transition="in" filter="fade">
                                      <p:cBhvr>
                                        <p:cTn id="42" dur="500"/>
                                        <p:tgtEl>
                                          <p:spTgt spid="10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99"/>
                                        </p:tgtEl>
                                        <p:attrNameLst>
                                          <p:attrName>style.visibility</p:attrName>
                                        </p:attrNameLst>
                                      </p:cBhvr>
                                      <p:to>
                                        <p:strVal val="visible"/>
                                      </p:to>
                                    </p:set>
                                    <p:anim calcmode="lin" valueType="num">
                                      <p:cBhvr>
                                        <p:cTn id="47" dur="500" fill="hold"/>
                                        <p:tgtEl>
                                          <p:spTgt spid="99"/>
                                        </p:tgtEl>
                                        <p:attrNameLst>
                                          <p:attrName>ppt_w</p:attrName>
                                        </p:attrNameLst>
                                      </p:cBhvr>
                                      <p:tavLst>
                                        <p:tav tm="0">
                                          <p:val>
                                            <p:fltVal val="0"/>
                                          </p:val>
                                        </p:tav>
                                        <p:tav tm="100000">
                                          <p:val>
                                            <p:strVal val="#ppt_w"/>
                                          </p:val>
                                        </p:tav>
                                      </p:tavLst>
                                    </p:anim>
                                    <p:anim calcmode="lin" valueType="num">
                                      <p:cBhvr>
                                        <p:cTn id="48" dur="500" fill="hold"/>
                                        <p:tgtEl>
                                          <p:spTgt spid="99"/>
                                        </p:tgtEl>
                                        <p:attrNameLst>
                                          <p:attrName>ppt_h</p:attrName>
                                        </p:attrNameLst>
                                      </p:cBhvr>
                                      <p:tavLst>
                                        <p:tav tm="0">
                                          <p:val>
                                            <p:fltVal val="0"/>
                                          </p:val>
                                        </p:tav>
                                        <p:tav tm="100000">
                                          <p:val>
                                            <p:strVal val="#ppt_h"/>
                                          </p:val>
                                        </p:tav>
                                      </p:tavLst>
                                    </p:anim>
                                    <p:anim calcmode="lin" valueType="num">
                                      <p:cBhvr>
                                        <p:cTn id="49" dur="500" fill="hold"/>
                                        <p:tgtEl>
                                          <p:spTgt spid="99"/>
                                        </p:tgtEl>
                                        <p:attrNameLst>
                                          <p:attrName>style.rotation</p:attrName>
                                        </p:attrNameLst>
                                      </p:cBhvr>
                                      <p:tavLst>
                                        <p:tav tm="0">
                                          <p:val>
                                            <p:fltVal val="90"/>
                                          </p:val>
                                        </p:tav>
                                        <p:tav tm="100000">
                                          <p:val>
                                            <p:fltVal val="0"/>
                                          </p:val>
                                        </p:tav>
                                      </p:tavLst>
                                    </p:anim>
                                    <p:animEffect transition="in" filter="fade">
                                      <p:cBhvr>
                                        <p:cTn id="50" dur="500"/>
                                        <p:tgtEl>
                                          <p:spTgt spid="99"/>
                                        </p:tgtEl>
                                      </p:cBhvr>
                                    </p:animEffect>
                                  </p:childTnLst>
                                </p:cTn>
                              </p:par>
                            </p:childTnLst>
                          </p:cTn>
                        </p:par>
                        <p:par>
                          <p:cTn id="51" fill="hold" nodeType="afterGroup">
                            <p:stCondLst>
                              <p:cond delay="500"/>
                            </p:stCondLst>
                            <p:childTnLst>
                              <p:par>
                                <p:cTn id="52" presetID="22" presetClass="entr" presetSubtype="8"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left)">
                                      <p:cBhvr>
                                        <p:cTn id="54" dur="500"/>
                                        <p:tgtEl>
                                          <p:spTgt spid="5"/>
                                        </p:tgtEl>
                                      </p:cBhvr>
                                    </p:animEffect>
                                  </p:childTnLst>
                                </p:cTn>
                              </p:par>
                            </p:childTnLst>
                          </p:cTn>
                        </p:par>
                        <p:par>
                          <p:cTn id="55" fill="hold" nodeType="afterGroup">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wipe(left)">
                                      <p:cBhvr>
                                        <p:cTn id="58" dur="500"/>
                                        <p:tgtEl>
                                          <p:spTgt spid="114"/>
                                        </p:tgtEl>
                                      </p:cBhvr>
                                    </p:animEffect>
                                  </p:childTnLst>
                                </p:cTn>
                              </p:par>
                            </p:childTnLst>
                          </p:cTn>
                        </p:par>
                        <p:par>
                          <p:cTn id="59" fill="hold" nodeType="afterGroup">
                            <p:stCondLst>
                              <p:cond delay="1500"/>
                            </p:stCondLst>
                            <p:childTnLst>
                              <p:par>
                                <p:cTn id="60" presetID="22" presetClass="entr" presetSubtype="8" fill="hold"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left)">
                                      <p:cBhvr>
                                        <p:cTn id="62" dur="500"/>
                                        <p:tgtEl>
                                          <p:spTgt spid="6"/>
                                        </p:tgtEl>
                                      </p:cBhvr>
                                    </p:animEffect>
                                  </p:childTnLst>
                                </p:cTn>
                              </p:par>
                            </p:childTnLst>
                          </p:cTn>
                        </p:par>
                        <p:par>
                          <p:cTn id="63" fill="hold" nodeType="afterGroup">
                            <p:stCondLst>
                              <p:cond delay="2000"/>
                            </p:stCondLst>
                            <p:childTnLst>
                              <p:par>
                                <p:cTn id="64" presetID="22" presetClass="entr" presetSubtype="8" fill="hold" grpId="0" nodeType="after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wipe(left)">
                                      <p:cBhvr>
                                        <p:cTn id="66" dur="500"/>
                                        <p:tgtEl>
                                          <p:spTgt spid="118"/>
                                        </p:tgtEl>
                                      </p:cBhvr>
                                    </p:animEffect>
                                  </p:childTnLst>
                                </p:cTn>
                              </p:par>
                            </p:childTnLst>
                          </p:cTn>
                        </p:par>
                        <p:par>
                          <p:cTn id="67" fill="hold" nodeType="afterGroup">
                            <p:stCondLst>
                              <p:cond delay="2500"/>
                            </p:stCondLst>
                            <p:childTnLst>
                              <p:par>
                                <p:cTn id="68" presetID="22" presetClass="entr" presetSubtype="8" fill="hold"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left)">
                                      <p:cBhvr>
                                        <p:cTn id="70" dur="500"/>
                                        <p:tgtEl>
                                          <p:spTgt spid="7"/>
                                        </p:tgtEl>
                                      </p:cBhvr>
                                    </p:animEffect>
                                  </p:childTnLst>
                                </p:cTn>
                              </p:par>
                            </p:childTnLst>
                          </p:cTn>
                        </p:par>
                        <p:par>
                          <p:cTn id="71" fill="hold" nodeType="afterGroup">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33984" y="1501886"/>
            <a:ext cx="2787278" cy="4599012"/>
            <a:chOff x="4889190" y="1809751"/>
            <a:chExt cx="2787278" cy="4599012"/>
          </a:xfrm>
          <a:solidFill>
            <a:schemeClr val="accent4"/>
          </a:solidFill>
        </p:grpSpPr>
        <p:sp>
          <p:nvSpPr>
            <p:cNvPr id="28" name="椭圆 1"/>
            <p:cNvSpPr/>
            <p:nvPr/>
          </p:nvSpPr>
          <p:spPr>
            <a:xfrm>
              <a:off x="4889190" y="1809751"/>
              <a:ext cx="2787278" cy="3232516"/>
            </a:xfrm>
            <a:custGeom>
              <a:avLst/>
              <a:gdLst/>
              <a:ahLst/>
              <a:cxnLst/>
              <a:rect l="l" t="t" r="r" b="b"/>
              <a:pathLst>
                <a:path w="3240360" h="3757972">
                  <a:moveTo>
                    <a:pt x="1620180" y="0"/>
                  </a:moveTo>
                  <a:cubicBezTo>
                    <a:pt x="2514981" y="0"/>
                    <a:pt x="3240360" y="725379"/>
                    <a:pt x="3240360" y="1620180"/>
                  </a:cubicBezTo>
                  <a:cubicBezTo>
                    <a:pt x="3240360" y="2212023"/>
                    <a:pt x="2923020" y="2729746"/>
                    <a:pt x="2448272" y="3010903"/>
                  </a:cubicBezTo>
                  <a:lnTo>
                    <a:pt x="2448272" y="3511913"/>
                  </a:lnTo>
                  <a:cubicBezTo>
                    <a:pt x="2448272" y="3647808"/>
                    <a:pt x="2338108" y="3757972"/>
                    <a:pt x="2202213" y="3757972"/>
                  </a:cubicBezTo>
                  <a:lnTo>
                    <a:pt x="1038147" y="3757972"/>
                  </a:lnTo>
                  <a:cubicBezTo>
                    <a:pt x="902252" y="3757972"/>
                    <a:pt x="792088" y="3647808"/>
                    <a:pt x="792088" y="3511913"/>
                  </a:cubicBezTo>
                  <a:lnTo>
                    <a:pt x="792088" y="3010903"/>
                  </a:lnTo>
                  <a:cubicBezTo>
                    <a:pt x="317340" y="2729746"/>
                    <a:pt x="0" y="2212023"/>
                    <a:pt x="0" y="1620180"/>
                  </a:cubicBezTo>
                  <a:cubicBezTo>
                    <a:pt x="0" y="725379"/>
                    <a:pt x="725379" y="0"/>
                    <a:pt x="1620180" y="0"/>
                  </a:cubicBezTo>
                  <a:close/>
                </a:path>
              </a:pathLst>
            </a:custGeom>
            <a:grpFill/>
            <a:ln w="203200" cap="flat" cmpd="sng" algn="ctr">
              <a:noFill/>
              <a:prstDash val="solid"/>
            </a:ln>
            <a:effectLst/>
          </p:spPr>
          <p:txBody>
            <a:bodyPr rtlCol="0" anchor="ctr"/>
            <a:lstStyle/>
            <a:p>
              <a:pPr algn="ctr">
                <a:lnSpc>
                  <a:spcPct val="130000"/>
                </a:lnSpc>
                <a:defRPr/>
              </a:pPr>
              <a:endParaRPr lang="en-US" sz="1687"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圆角矩形 28"/>
            <p:cNvSpPr/>
            <p:nvPr/>
          </p:nvSpPr>
          <p:spPr>
            <a:xfrm>
              <a:off x="5679843" y="5135793"/>
              <a:ext cx="1205973" cy="249507"/>
            </a:xfrm>
            <a:prstGeom prst="roundRect">
              <a:avLst>
                <a:gd name="adj" fmla="val 50000"/>
              </a:avLst>
            </a:prstGeom>
            <a:grpFill/>
            <a:ln w="25400" cap="flat" cmpd="sng" algn="ctr">
              <a:noFill/>
              <a:prstDash val="solid"/>
            </a:ln>
            <a:effectLst/>
          </p:spPr>
          <p:txBody>
            <a:bodyPr rtlCol="0" anchor="ctr"/>
            <a:lstStyle/>
            <a:p>
              <a:pPr algn="ctr">
                <a:lnSpc>
                  <a:spcPct val="130000"/>
                </a:lnSpc>
                <a:defRPr/>
              </a:pPr>
              <a:endParaRPr lang="en-US" sz="1687"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圆角矩形 29"/>
            <p:cNvSpPr/>
            <p:nvPr/>
          </p:nvSpPr>
          <p:spPr>
            <a:xfrm>
              <a:off x="5784503" y="5495527"/>
              <a:ext cx="996652" cy="251498"/>
            </a:xfrm>
            <a:prstGeom prst="roundRect">
              <a:avLst>
                <a:gd name="adj" fmla="val 50000"/>
              </a:avLst>
            </a:prstGeom>
            <a:grpFill/>
            <a:ln w="25400" cap="flat" cmpd="sng" algn="ctr">
              <a:noFill/>
              <a:prstDash val="solid"/>
            </a:ln>
            <a:effectLst/>
          </p:spPr>
          <p:txBody>
            <a:bodyPr rtlCol="0" anchor="ctr"/>
            <a:lstStyle/>
            <a:p>
              <a:pPr algn="ctr">
                <a:lnSpc>
                  <a:spcPct val="130000"/>
                </a:lnSpc>
                <a:defRPr/>
              </a:pPr>
              <a:endParaRPr lang="en-US" sz="1687"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圆角矩形 30"/>
            <p:cNvSpPr/>
            <p:nvPr/>
          </p:nvSpPr>
          <p:spPr>
            <a:xfrm>
              <a:off x="5679843" y="5857255"/>
              <a:ext cx="1205973" cy="249507"/>
            </a:xfrm>
            <a:prstGeom prst="roundRect">
              <a:avLst>
                <a:gd name="adj" fmla="val 50000"/>
              </a:avLst>
            </a:prstGeom>
            <a:grpFill/>
            <a:ln w="25400" cap="flat" cmpd="sng" algn="ctr">
              <a:noFill/>
              <a:prstDash val="solid"/>
            </a:ln>
            <a:effectLst/>
          </p:spPr>
          <p:txBody>
            <a:bodyPr rtlCol="0" anchor="ctr"/>
            <a:lstStyle/>
            <a:p>
              <a:pPr algn="ctr">
                <a:lnSpc>
                  <a:spcPct val="130000"/>
                </a:lnSpc>
                <a:defRPr/>
              </a:pPr>
              <a:endParaRPr lang="en-US" sz="1687"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圆角矩形 31"/>
            <p:cNvSpPr/>
            <p:nvPr/>
          </p:nvSpPr>
          <p:spPr>
            <a:xfrm>
              <a:off x="5902844" y="6216990"/>
              <a:ext cx="759971" cy="191773"/>
            </a:xfrm>
            <a:prstGeom prst="roundRect">
              <a:avLst>
                <a:gd name="adj" fmla="val 50000"/>
              </a:avLst>
            </a:prstGeom>
            <a:grpFill/>
            <a:ln w="25400" cap="flat" cmpd="sng" algn="ctr">
              <a:noFill/>
              <a:prstDash val="solid"/>
            </a:ln>
            <a:effectLst/>
          </p:spPr>
          <p:txBody>
            <a:bodyPr rtlCol="0" anchor="ctr"/>
            <a:lstStyle/>
            <a:p>
              <a:pPr algn="ctr">
                <a:lnSpc>
                  <a:spcPct val="130000"/>
                </a:lnSpc>
                <a:defRPr/>
              </a:pPr>
              <a:endParaRPr lang="en-US" sz="1687"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椭圆 32"/>
          <p:cNvSpPr/>
          <p:nvPr/>
        </p:nvSpPr>
        <p:spPr>
          <a:xfrm>
            <a:off x="3356103" y="1697121"/>
            <a:ext cx="683345" cy="683345"/>
          </a:xfrm>
          <a:prstGeom prst="ellipse">
            <a:avLst/>
          </a:prstGeom>
          <a:noFill/>
          <a:ln w="57150" cap="flat" cmpd="sng" algn="ctr">
            <a:solidFill>
              <a:schemeClr val="accent1"/>
            </a:solidFill>
            <a:prstDash val="solid"/>
          </a:ln>
          <a:effectLst/>
        </p:spPr>
        <p:txBody>
          <a:bodyPr rtlCol="0" anchor="ctr"/>
          <a:lstStyle/>
          <a:p>
            <a:pPr algn="ctr">
              <a:lnSpc>
                <a:spcPct val="130000"/>
              </a:lnSpc>
              <a:defRPr/>
            </a:pPr>
            <a:endParaRPr lang="en-US" sz="1687"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4" name="直接连接符 33"/>
          <p:cNvCxnSpPr/>
          <p:nvPr/>
        </p:nvCxnSpPr>
        <p:spPr>
          <a:xfrm>
            <a:off x="4039447" y="2116900"/>
            <a:ext cx="911126" cy="379636"/>
          </a:xfrm>
          <a:prstGeom prst="line">
            <a:avLst/>
          </a:prstGeom>
          <a:noFill/>
          <a:ln w="38100" cap="flat" cmpd="sng" algn="ctr">
            <a:solidFill>
              <a:schemeClr val="accent1"/>
            </a:solidFill>
            <a:prstDash val="solid"/>
          </a:ln>
          <a:effectLst/>
        </p:spPr>
      </p:cxnSp>
      <p:sp>
        <p:nvSpPr>
          <p:cNvPr id="35" name="椭圆 34"/>
          <p:cNvSpPr/>
          <p:nvPr/>
        </p:nvSpPr>
        <p:spPr>
          <a:xfrm rot="8309691">
            <a:off x="8814765" y="1685895"/>
            <a:ext cx="683345" cy="683345"/>
          </a:xfrm>
          <a:prstGeom prst="ellipse">
            <a:avLst/>
          </a:prstGeom>
          <a:noFill/>
          <a:ln w="57150" cap="flat" cmpd="sng" algn="ctr">
            <a:solidFill>
              <a:schemeClr val="accent2"/>
            </a:solidFill>
            <a:prstDash val="solid"/>
          </a:ln>
          <a:effectLst/>
        </p:spPr>
        <p:txBody>
          <a:bodyPr rtlCol="0" anchor="ctr"/>
          <a:lstStyle/>
          <a:p>
            <a:pPr algn="ctr">
              <a:lnSpc>
                <a:spcPct val="130000"/>
              </a:lnSpc>
              <a:defRPr/>
            </a:pPr>
            <a:endParaRPr lang="en-US" sz="1687"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6" name="直接连接符 35"/>
          <p:cNvCxnSpPr/>
          <p:nvPr/>
        </p:nvCxnSpPr>
        <p:spPr>
          <a:xfrm rot="8309691">
            <a:off x="7997813" y="2255062"/>
            <a:ext cx="911126" cy="379636"/>
          </a:xfrm>
          <a:prstGeom prst="line">
            <a:avLst/>
          </a:prstGeom>
          <a:noFill/>
          <a:ln w="38100" cap="flat" cmpd="sng" algn="ctr">
            <a:solidFill>
              <a:schemeClr val="accent2"/>
            </a:solidFill>
            <a:prstDash val="solid"/>
          </a:ln>
          <a:effectLst/>
        </p:spPr>
      </p:cxnSp>
      <p:sp>
        <p:nvSpPr>
          <p:cNvPr id="37" name="椭圆 36"/>
          <p:cNvSpPr/>
          <p:nvPr/>
        </p:nvSpPr>
        <p:spPr>
          <a:xfrm rot="17818244">
            <a:off x="4154671" y="4894144"/>
            <a:ext cx="683345" cy="683345"/>
          </a:xfrm>
          <a:prstGeom prst="ellipse">
            <a:avLst/>
          </a:prstGeom>
          <a:noFill/>
          <a:ln w="57150" cap="flat" cmpd="sng" algn="ctr">
            <a:solidFill>
              <a:schemeClr val="accent3"/>
            </a:solidFill>
            <a:prstDash val="solid"/>
          </a:ln>
          <a:effectLst/>
        </p:spPr>
        <p:txBody>
          <a:bodyPr rtlCol="0" anchor="ctr"/>
          <a:lstStyle/>
          <a:p>
            <a:pPr algn="ctr">
              <a:lnSpc>
                <a:spcPct val="130000"/>
              </a:lnSpc>
              <a:defRPr/>
            </a:pPr>
            <a:endParaRPr lang="en-US" sz="1687"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8" name="直接连接符 37"/>
          <p:cNvCxnSpPr/>
          <p:nvPr/>
        </p:nvCxnSpPr>
        <p:spPr>
          <a:xfrm rot="17818244">
            <a:off x="4673031" y="4438777"/>
            <a:ext cx="911126" cy="379636"/>
          </a:xfrm>
          <a:prstGeom prst="line">
            <a:avLst/>
          </a:prstGeom>
          <a:noFill/>
          <a:ln w="38100" cap="flat" cmpd="sng" algn="ctr">
            <a:solidFill>
              <a:schemeClr val="accent3"/>
            </a:solidFill>
            <a:prstDash val="solid"/>
          </a:ln>
          <a:effectLst/>
        </p:spPr>
      </p:cxnSp>
      <p:sp>
        <p:nvSpPr>
          <p:cNvPr id="39" name="椭圆 38"/>
          <p:cNvSpPr/>
          <p:nvPr/>
        </p:nvSpPr>
        <p:spPr>
          <a:xfrm rot="12106883">
            <a:off x="7971394" y="4894144"/>
            <a:ext cx="683345" cy="683345"/>
          </a:xfrm>
          <a:prstGeom prst="ellipse">
            <a:avLst/>
          </a:prstGeom>
          <a:noFill/>
          <a:ln w="57150" cap="flat" cmpd="sng" algn="ctr">
            <a:solidFill>
              <a:schemeClr val="accent4"/>
            </a:solidFill>
            <a:prstDash val="solid"/>
          </a:ln>
          <a:effectLst/>
        </p:spPr>
        <p:txBody>
          <a:bodyPr rtlCol="0" anchor="ctr"/>
          <a:lstStyle/>
          <a:p>
            <a:pPr algn="ctr">
              <a:lnSpc>
                <a:spcPct val="130000"/>
              </a:lnSpc>
              <a:defRPr/>
            </a:pPr>
            <a:endParaRPr lang="en-US" sz="1687"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0" name="直接连接符 39"/>
          <p:cNvCxnSpPr/>
          <p:nvPr/>
        </p:nvCxnSpPr>
        <p:spPr>
          <a:xfrm rot="12106883">
            <a:off x="7229880" y="4517989"/>
            <a:ext cx="911126" cy="379636"/>
          </a:xfrm>
          <a:prstGeom prst="line">
            <a:avLst/>
          </a:prstGeom>
          <a:noFill/>
          <a:ln w="38100" cap="flat" cmpd="sng" algn="ctr">
            <a:solidFill>
              <a:schemeClr val="accent4"/>
            </a:solidFill>
            <a:prstDash val="solid"/>
          </a:ln>
          <a:effectLst/>
        </p:spPr>
      </p:cxnSp>
      <p:sp>
        <p:nvSpPr>
          <p:cNvPr id="42" name="TextBox 41"/>
          <p:cNvSpPr txBox="1"/>
          <p:nvPr/>
        </p:nvSpPr>
        <p:spPr>
          <a:xfrm flipH="1">
            <a:off x="3408825" y="1765802"/>
            <a:ext cx="577900" cy="54598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30000"/>
              </a:lnSpc>
              <a:defRPr/>
            </a:pPr>
            <a:r>
              <a:rPr lang="en-US" altLang="zh-CN" sz="2531">
                <a:solidFill>
                  <a:schemeClr val="tx1">
                    <a:lumMod val="75000"/>
                    <a:lumOff val="25000"/>
                  </a:schemeClr>
                </a:solidFill>
                <a:latin typeface="Arial" panose="020B0604020202020204" pitchFamily="34" charset="0"/>
                <a:cs typeface="Times New Roman" pitchFamily="18" charset="0"/>
                <a:sym typeface="Arial" panose="020B0604020202020204" pitchFamily="34" charset="0"/>
              </a:rPr>
              <a:t>01</a:t>
            </a:r>
            <a:endParaRPr lang="zh-CN" altLang="en-US" sz="2531" dirty="0">
              <a:solidFill>
                <a:schemeClr val="tx1">
                  <a:lumMod val="75000"/>
                  <a:lumOff val="25000"/>
                </a:schemeClr>
              </a:solidFill>
              <a:latin typeface="Arial" panose="020B0604020202020204" pitchFamily="34" charset="0"/>
              <a:cs typeface="Times New Roman" pitchFamily="18" charset="0"/>
              <a:sym typeface="Arial" panose="020B0604020202020204" pitchFamily="34" charset="0"/>
            </a:endParaRPr>
          </a:p>
        </p:txBody>
      </p:sp>
      <p:sp>
        <p:nvSpPr>
          <p:cNvPr id="43" name="TextBox 42"/>
          <p:cNvSpPr txBox="1"/>
          <p:nvPr/>
        </p:nvSpPr>
        <p:spPr>
          <a:xfrm flipH="1">
            <a:off x="4207393" y="4962825"/>
            <a:ext cx="577900" cy="54598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30000"/>
              </a:lnSpc>
              <a:defRPr/>
            </a:pPr>
            <a:r>
              <a:rPr lang="en-US" altLang="zh-CN" sz="2531" dirty="0">
                <a:solidFill>
                  <a:schemeClr val="tx1">
                    <a:lumMod val="75000"/>
                    <a:lumOff val="25000"/>
                  </a:schemeClr>
                </a:solidFill>
                <a:latin typeface="Arial" panose="020B0604020202020204" pitchFamily="34" charset="0"/>
                <a:cs typeface="Times New Roman" pitchFamily="18" charset="0"/>
                <a:sym typeface="Arial" panose="020B0604020202020204" pitchFamily="34" charset="0"/>
              </a:rPr>
              <a:t>03</a:t>
            </a:r>
            <a:endParaRPr lang="zh-CN" altLang="en-US" sz="2531" dirty="0">
              <a:solidFill>
                <a:schemeClr val="tx1">
                  <a:lumMod val="75000"/>
                  <a:lumOff val="25000"/>
                </a:schemeClr>
              </a:solidFill>
              <a:latin typeface="Arial" panose="020B0604020202020204" pitchFamily="34" charset="0"/>
              <a:cs typeface="Times New Roman" pitchFamily="18" charset="0"/>
              <a:sym typeface="Arial" panose="020B0604020202020204" pitchFamily="34" charset="0"/>
            </a:endParaRPr>
          </a:p>
        </p:txBody>
      </p:sp>
      <p:sp>
        <p:nvSpPr>
          <p:cNvPr id="44" name="TextBox 43"/>
          <p:cNvSpPr txBox="1"/>
          <p:nvPr/>
        </p:nvSpPr>
        <p:spPr>
          <a:xfrm flipH="1">
            <a:off x="8867487" y="1754576"/>
            <a:ext cx="577900" cy="54598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30000"/>
              </a:lnSpc>
              <a:defRPr/>
            </a:pPr>
            <a:r>
              <a:rPr lang="en-US" altLang="zh-CN" sz="2531" dirty="0">
                <a:solidFill>
                  <a:schemeClr val="tx1">
                    <a:lumMod val="75000"/>
                    <a:lumOff val="25000"/>
                  </a:schemeClr>
                </a:solidFill>
                <a:latin typeface="Arial" panose="020B0604020202020204" pitchFamily="34" charset="0"/>
                <a:cs typeface="Times New Roman" pitchFamily="18" charset="0"/>
                <a:sym typeface="Arial" panose="020B0604020202020204" pitchFamily="34" charset="0"/>
              </a:rPr>
              <a:t>02</a:t>
            </a:r>
            <a:endParaRPr lang="zh-CN" altLang="en-US" sz="2531" dirty="0">
              <a:solidFill>
                <a:schemeClr val="tx1">
                  <a:lumMod val="75000"/>
                  <a:lumOff val="25000"/>
                </a:schemeClr>
              </a:solidFill>
              <a:latin typeface="Arial" panose="020B0604020202020204" pitchFamily="34" charset="0"/>
              <a:cs typeface="Times New Roman" pitchFamily="18" charset="0"/>
              <a:sym typeface="Arial" panose="020B0604020202020204" pitchFamily="34" charset="0"/>
            </a:endParaRPr>
          </a:p>
        </p:txBody>
      </p:sp>
      <p:sp>
        <p:nvSpPr>
          <p:cNvPr id="45" name="TextBox 44"/>
          <p:cNvSpPr txBox="1"/>
          <p:nvPr/>
        </p:nvSpPr>
        <p:spPr>
          <a:xfrm flipH="1">
            <a:off x="8024116" y="4962825"/>
            <a:ext cx="577900" cy="54598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30000"/>
              </a:lnSpc>
              <a:defRPr/>
            </a:pPr>
            <a:r>
              <a:rPr lang="en-US" altLang="zh-CN" sz="2531" dirty="0">
                <a:solidFill>
                  <a:schemeClr val="tx1">
                    <a:lumMod val="75000"/>
                    <a:lumOff val="25000"/>
                  </a:schemeClr>
                </a:solidFill>
                <a:latin typeface="Arial" panose="020B0604020202020204" pitchFamily="34" charset="0"/>
                <a:cs typeface="Times New Roman" pitchFamily="18" charset="0"/>
                <a:sym typeface="Arial" panose="020B0604020202020204" pitchFamily="34" charset="0"/>
              </a:rPr>
              <a:t>04</a:t>
            </a:r>
            <a:endParaRPr lang="zh-CN" altLang="en-US" sz="2531" dirty="0">
              <a:solidFill>
                <a:schemeClr val="tx1">
                  <a:lumMod val="75000"/>
                  <a:lumOff val="25000"/>
                </a:schemeClr>
              </a:solidFill>
              <a:latin typeface="Arial" panose="020B0604020202020204" pitchFamily="34" charset="0"/>
              <a:cs typeface="Times New Roman" pitchFamily="18" charset="0"/>
              <a:sym typeface="Arial" panose="020B0604020202020204" pitchFamily="34" charset="0"/>
            </a:endParaRPr>
          </a:p>
        </p:txBody>
      </p:sp>
      <p:sp>
        <p:nvSpPr>
          <p:cNvPr id="41" name="TextBox 29"/>
          <p:cNvSpPr txBox="1"/>
          <p:nvPr/>
        </p:nvSpPr>
        <p:spPr>
          <a:xfrm>
            <a:off x="1820203" y="2951638"/>
            <a:ext cx="3054587" cy="788806"/>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30"/>
          <p:cNvSpPr txBox="1"/>
          <p:nvPr/>
        </p:nvSpPr>
        <p:spPr>
          <a:xfrm>
            <a:off x="1820204" y="2520631"/>
            <a:ext cx="1835948" cy="452945"/>
          </a:xfrm>
          <a:prstGeom prst="rect">
            <a:avLst/>
          </a:prstGeom>
          <a:noFill/>
        </p:spPr>
        <p:txBody>
          <a:bodyPr wrap="square" rtlCol="0">
            <a:spAutoFit/>
          </a:bodyPr>
          <a:lstStyle/>
          <a:p>
            <a:pP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29"/>
          <p:cNvSpPr txBox="1"/>
          <p:nvPr/>
        </p:nvSpPr>
        <p:spPr>
          <a:xfrm>
            <a:off x="8500718" y="2818033"/>
            <a:ext cx="3054587" cy="812530"/>
          </a:xfrm>
          <a:prstGeom prst="rect">
            <a:avLst/>
          </a:prstGeom>
          <a:noFill/>
        </p:spPr>
        <p:txBody>
          <a:bodyPr wrap="square" rtlCol="0">
            <a:spAutoFit/>
          </a:bodyPr>
          <a:lstStyle/>
          <a:p>
            <a:pPr algn="r">
              <a:lnSpc>
                <a:spcPct val="130000"/>
              </a:lnSpc>
            </a:pPr>
            <a:r>
              <a:rPr lang="zh-CN" altLang="en-US" sz="12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30"/>
          <p:cNvSpPr txBox="1"/>
          <p:nvPr/>
        </p:nvSpPr>
        <p:spPr>
          <a:xfrm>
            <a:off x="9681116" y="2387026"/>
            <a:ext cx="1874189" cy="452945"/>
          </a:xfrm>
          <a:prstGeom prst="rect">
            <a:avLst/>
          </a:prstGeom>
          <a:noFill/>
        </p:spPr>
        <p:txBody>
          <a:bodyPr wrap="square" rtlCol="0">
            <a:spAutoFit/>
          </a:bodyPr>
          <a:lstStyle/>
          <a:p>
            <a:pPr algn="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29"/>
          <p:cNvSpPr txBox="1"/>
          <p:nvPr/>
        </p:nvSpPr>
        <p:spPr>
          <a:xfrm>
            <a:off x="2216332" y="5736262"/>
            <a:ext cx="3054587" cy="788806"/>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30"/>
          <p:cNvSpPr txBox="1"/>
          <p:nvPr/>
        </p:nvSpPr>
        <p:spPr>
          <a:xfrm>
            <a:off x="2216333" y="5305255"/>
            <a:ext cx="1835948" cy="452945"/>
          </a:xfrm>
          <a:prstGeom prst="rect">
            <a:avLst/>
          </a:prstGeom>
          <a:noFill/>
        </p:spPr>
        <p:txBody>
          <a:bodyPr wrap="square" rtlCol="0">
            <a:spAutoFit/>
          </a:bodyPr>
          <a:lstStyle/>
          <a:p>
            <a:pP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29"/>
          <p:cNvSpPr txBox="1"/>
          <p:nvPr/>
        </p:nvSpPr>
        <p:spPr>
          <a:xfrm>
            <a:off x="7777964" y="5659898"/>
            <a:ext cx="3054587" cy="812530"/>
          </a:xfrm>
          <a:prstGeom prst="rect">
            <a:avLst/>
          </a:prstGeom>
          <a:noFill/>
        </p:spPr>
        <p:txBody>
          <a:bodyPr wrap="square" rtlCol="0">
            <a:spAutoFit/>
          </a:bodyPr>
          <a:lstStyle/>
          <a:p>
            <a:pPr algn="r">
              <a:lnSpc>
                <a:spcPct val="130000"/>
              </a:lnSpc>
            </a:pPr>
            <a:r>
              <a:rPr lang="zh-CN" altLang="en-US" sz="12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30"/>
          <p:cNvSpPr txBox="1"/>
          <p:nvPr/>
        </p:nvSpPr>
        <p:spPr>
          <a:xfrm>
            <a:off x="8958362" y="5228891"/>
            <a:ext cx="1874189" cy="452945"/>
          </a:xfrm>
          <a:prstGeom prst="rect">
            <a:avLst/>
          </a:prstGeom>
          <a:noFill/>
        </p:spPr>
        <p:txBody>
          <a:bodyPr wrap="square" rtlCol="0">
            <a:spAutoFit/>
          </a:bodyPr>
          <a:lstStyle/>
          <a:p>
            <a:pPr algn="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椭圆 45"/>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91409361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down)">
                                      <p:cBhvr>
                                        <p:cTn id="13" dur="5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down)">
                                      <p:cBhvr>
                                        <p:cTn id="18" dur="500"/>
                                        <p:tgtEl>
                                          <p:spTgt spid="3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up)">
                                      <p:cBhvr>
                                        <p:cTn id="23" dur="500"/>
                                        <p:tgtEl>
                                          <p:spTgt spid="3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down)">
                                      <p:cBhvr>
                                        <p:cTn id="28" dur="500"/>
                                        <p:tgtEl>
                                          <p:spTgt spid="40"/>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500" fill="hold"/>
                                        <p:tgtEl>
                                          <p:spTgt spid="44"/>
                                        </p:tgtEl>
                                        <p:attrNameLst>
                                          <p:attrName>ppt_w</p:attrName>
                                        </p:attrNameLst>
                                      </p:cBhvr>
                                      <p:tavLst>
                                        <p:tav tm="0">
                                          <p:val>
                                            <p:fltVal val="0"/>
                                          </p:val>
                                        </p:tav>
                                        <p:tav tm="100000">
                                          <p:val>
                                            <p:strVal val="#ppt_w"/>
                                          </p:val>
                                        </p:tav>
                                      </p:tavLst>
                                    </p:anim>
                                    <p:anim calcmode="lin" valueType="num">
                                      <p:cBhvr>
                                        <p:cTn id="51" dur="500" fill="hold"/>
                                        <p:tgtEl>
                                          <p:spTgt spid="44"/>
                                        </p:tgtEl>
                                        <p:attrNameLst>
                                          <p:attrName>ppt_h</p:attrName>
                                        </p:attrNameLst>
                                      </p:cBhvr>
                                      <p:tavLst>
                                        <p:tav tm="0">
                                          <p:val>
                                            <p:fltVal val="0"/>
                                          </p:val>
                                        </p:tav>
                                        <p:tav tm="100000">
                                          <p:val>
                                            <p:strVal val="#ppt_h"/>
                                          </p:val>
                                        </p:tav>
                                      </p:tavLst>
                                    </p:anim>
                                    <p:animEffect transition="in" filter="fade">
                                      <p:cBhvr>
                                        <p:cTn id="52" dur="500"/>
                                        <p:tgtEl>
                                          <p:spTgt spid="44"/>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 calcmode="lin" valueType="num">
                                      <p:cBhvr>
                                        <p:cTn id="62" dur="500" fill="hold"/>
                                        <p:tgtEl>
                                          <p:spTgt spid="43"/>
                                        </p:tgtEl>
                                        <p:attrNameLst>
                                          <p:attrName>ppt_w</p:attrName>
                                        </p:attrNameLst>
                                      </p:cBhvr>
                                      <p:tavLst>
                                        <p:tav tm="0">
                                          <p:val>
                                            <p:fltVal val="0"/>
                                          </p:val>
                                        </p:tav>
                                        <p:tav tm="100000">
                                          <p:val>
                                            <p:strVal val="#ppt_w"/>
                                          </p:val>
                                        </p:tav>
                                      </p:tavLst>
                                    </p:anim>
                                    <p:anim calcmode="lin" valueType="num">
                                      <p:cBhvr>
                                        <p:cTn id="63" dur="500" fill="hold"/>
                                        <p:tgtEl>
                                          <p:spTgt spid="43"/>
                                        </p:tgtEl>
                                        <p:attrNameLst>
                                          <p:attrName>ppt_h</p:attrName>
                                        </p:attrNameLst>
                                      </p:cBhvr>
                                      <p:tavLst>
                                        <p:tav tm="0">
                                          <p:val>
                                            <p:fltVal val="0"/>
                                          </p:val>
                                        </p:tav>
                                        <p:tav tm="100000">
                                          <p:val>
                                            <p:strVal val="#ppt_h"/>
                                          </p:val>
                                        </p:tav>
                                      </p:tavLst>
                                    </p:anim>
                                    <p:animEffect transition="in" filter="fade">
                                      <p:cBhvr>
                                        <p:cTn id="64" dur="500"/>
                                        <p:tgtEl>
                                          <p:spTgt spid="43"/>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p:cTn id="69" dur="500" fill="hold"/>
                                        <p:tgtEl>
                                          <p:spTgt spid="39"/>
                                        </p:tgtEl>
                                        <p:attrNameLst>
                                          <p:attrName>ppt_w</p:attrName>
                                        </p:attrNameLst>
                                      </p:cBhvr>
                                      <p:tavLst>
                                        <p:tav tm="0">
                                          <p:val>
                                            <p:fltVal val="0"/>
                                          </p:val>
                                        </p:tav>
                                        <p:tav tm="100000">
                                          <p:val>
                                            <p:strVal val="#ppt_w"/>
                                          </p:val>
                                        </p:tav>
                                      </p:tavLst>
                                    </p:anim>
                                    <p:anim calcmode="lin" valueType="num">
                                      <p:cBhvr>
                                        <p:cTn id="70" dur="500" fill="hold"/>
                                        <p:tgtEl>
                                          <p:spTgt spid="39"/>
                                        </p:tgtEl>
                                        <p:attrNameLst>
                                          <p:attrName>ppt_h</p:attrName>
                                        </p:attrNameLst>
                                      </p:cBhvr>
                                      <p:tavLst>
                                        <p:tav tm="0">
                                          <p:val>
                                            <p:fltVal val="0"/>
                                          </p:val>
                                        </p:tav>
                                        <p:tav tm="100000">
                                          <p:val>
                                            <p:strVal val="#ppt_h"/>
                                          </p:val>
                                        </p:tav>
                                      </p:tavLst>
                                    </p:anim>
                                    <p:animEffect transition="in" filter="fade">
                                      <p:cBhvr>
                                        <p:cTn id="71" dur="500"/>
                                        <p:tgtEl>
                                          <p:spTgt spid="39"/>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500" fill="hold"/>
                                        <p:tgtEl>
                                          <p:spTgt spid="45"/>
                                        </p:tgtEl>
                                        <p:attrNameLst>
                                          <p:attrName>ppt_w</p:attrName>
                                        </p:attrNameLst>
                                      </p:cBhvr>
                                      <p:tavLst>
                                        <p:tav tm="0">
                                          <p:val>
                                            <p:fltVal val="0"/>
                                          </p:val>
                                        </p:tav>
                                        <p:tav tm="100000">
                                          <p:val>
                                            <p:strVal val="#ppt_w"/>
                                          </p:val>
                                        </p:tav>
                                      </p:tavLst>
                                    </p:anim>
                                    <p:anim calcmode="lin" valueType="num">
                                      <p:cBhvr>
                                        <p:cTn id="75" dur="500" fill="hold"/>
                                        <p:tgtEl>
                                          <p:spTgt spid="45"/>
                                        </p:tgtEl>
                                        <p:attrNameLst>
                                          <p:attrName>ppt_h</p:attrName>
                                        </p:attrNameLst>
                                      </p:cBhvr>
                                      <p:tavLst>
                                        <p:tav tm="0">
                                          <p:val>
                                            <p:fltVal val="0"/>
                                          </p:val>
                                        </p:tav>
                                        <p:tav tm="100000">
                                          <p:val>
                                            <p:strVal val="#ppt_h"/>
                                          </p:val>
                                        </p:tav>
                                      </p:tavLst>
                                    </p:anim>
                                    <p:animEffect transition="in" filter="fade">
                                      <p:cBhvr>
                                        <p:cTn id="76" dur="500"/>
                                        <p:tgtEl>
                                          <p:spTgt spid="45"/>
                                        </p:tgtEl>
                                      </p:cBhvr>
                                    </p:animEffect>
                                  </p:childTnLst>
                                </p:cTn>
                              </p:par>
                            </p:childTnLst>
                          </p:cTn>
                        </p:par>
                      </p:childTnLst>
                    </p:cTn>
                  </p:par>
                  <p:par>
                    <p:cTn id="77" fill="hold">
                      <p:stCondLst>
                        <p:cond delay="indefinite"/>
                      </p:stCondLst>
                      <p:childTnLst>
                        <p:par>
                          <p:cTn id="78" fill="hold">
                            <p:stCondLst>
                              <p:cond delay="0"/>
                            </p:stCondLst>
                            <p:childTnLst>
                              <p:par>
                                <p:cTn id="79" presetID="26" presetClass="entr" presetSubtype="0" fill="hold" grpId="0" nodeType="click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down)">
                                      <p:cBhvr>
                                        <p:cTn id="81" dur="580">
                                          <p:stCondLst>
                                            <p:cond delay="0"/>
                                          </p:stCondLst>
                                        </p:cTn>
                                        <p:tgtEl>
                                          <p:spTgt spid="41"/>
                                        </p:tgtEl>
                                      </p:cBhvr>
                                    </p:animEffect>
                                    <p:anim calcmode="lin" valueType="num">
                                      <p:cBhvr>
                                        <p:cTn id="82"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83"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84"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85"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86"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87" dur="26">
                                          <p:stCondLst>
                                            <p:cond delay="650"/>
                                          </p:stCondLst>
                                        </p:cTn>
                                        <p:tgtEl>
                                          <p:spTgt spid="41"/>
                                        </p:tgtEl>
                                      </p:cBhvr>
                                      <p:to x="100000" y="60000"/>
                                    </p:animScale>
                                    <p:animScale>
                                      <p:cBhvr>
                                        <p:cTn id="88" dur="166" decel="50000">
                                          <p:stCondLst>
                                            <p:cond delay="676"/>
                                          </p:stCondLst>
                                        </p:cTn>
                                        <p:tgtEl>
                                          <p:spTgt spid="41"/>
                                        </p:tgtEl>
                                      </p:cBhvr>
                                      <p:to x="100000" y="100000"/>
                                    </p:animScale>
                                    <p:animScale>
                                      <p:cBhvr>
                                        <p:cTn id="89" dur="26">
                                          <p:stCondLst>
                                            <p:cond delay="1312"/>
                                          </p:stCondLst>
                                        </p:cTn>
                                        <p:tgtEl>
                                          <p:spTgt spid="41"/>
                                        </p:tgtEl>
                                      </p:cBhvr>
                                      <p:to x="100000" y="80000"/>
                                    </p:animScale>
                                    <p:animScale>
                                      <p:cBhvr>
                                        <p:cTn id="90" dur="166" decel="50000">
                                          <p:stCondLst>
                                            <p:cond delay="1338"/>
                                          </p:stCondLst>
                                        </p:cTn>
                                        <p:tgtEl>
                                          <p:spTgt spid="41"/>
                                        </p:tgtEl>
                                      </p:cBhvr>
                                      <p:to x="100000" y="100000"/>
                                    </p:animScale>
                                    <p:animScale>
                                      <p:cBhvr>
                                        <p:cTn id="91" dur="26">
                                          <p:stCondLst>
                                            <p:cond delay="1642"/>
                                          </p:stCondLst>
                                        </p:cTn>
                                        <p:tgtEl>
                                          <p:spTgt spid="41"/>
                                        </p:tgtEl>
                                      </p:cBhvr>
                                      <p:to x="100000" y="90000"/>
                                    </p:animScale>
                                    <p:animScale>
                                      <p:cBhvr>
                                        <p:cTn id="92" dur="166" decel="50000">
                                          <p:stCondLst>
                                            <p:cond delay="1668"/>
                                          </p:stCondLst>
                                        </p:cTn>
                                        <p:tgtEl>
                                          <p:spTgt spid="41"/>
                                        </p:tgtEl>
                                      </p:cBhvr>
                                      <p:to x="100000" y="100000"/>
                                    </p:animScale>
                                    <p:animScale>
                                      <p:cBhvr>
                                        <p:cTn id="93" dur="26">
                                          <p:stCondLst>
                                            <p:cond delay="1808"/>
                                          </p:stCondLst>
                                        </p:cTn>
                                        <p:tgtEl>
                                          <p:spTgt spid="41"/>
                                        </p:tgtEl>
                                      </p:cBhvr>
                                      <p:to x="100000" y="95000"/>
                                    </p:animScale>
                                    <p:animScale>
                                      <p:cBhvr>
                                        <p:cTn id="94" dur="166" decel="50000">
                                          <p:stCondLst>
                                            <p:cond delay="1834"/>
                                          </p:stCondLst>
                                        </p:cTn>
                                        <p:tgtEl>
                                          <p:spTgt spid="41"/>
                                        </p:tgtEl>
                                      </p:cBhvr>
                                      <p:to x="100000" y="100000"/>
                                    </p:animScale>
                                  </p:childTnLst>
                                </p:cTn>
                              </p:par>
                            </p:childTnLst>
                          </p:cTn>
                        </p:par>
                      </p:childTnLst>
                    </p:cTn>
                  </p:par>
                  <p:par>
                    <p:cTn id="95" fill="hold">
                      <p:stCondLst>
                        <p:cond delay="indefinite"/>
                      </p:stCondLst>
                      <p:childTnLst>
                        <p:par>
                          <p:cTn id="96" fill="hold">
                            <p:stCondLst>
                              <p:cond delay="0"/>
                            </p:stCondLst>
                            <p:childTnLst>
                              <p:par>
                                <p:cTn id="97" presetID="26" presetClass="entr" presetSubtype="0" fill="hold" grpId="0" nodeType="clickEffect">
                                  <p:stCondLst>
                                    <p:cond delay="0"/>
                                  </p:stCondLst>
                                  <p:childTnLst>
                                    <p:set>
                                      <p:cBhvr>
                                        <p:cTn id="98" dur="1" fill="hold">
                                          <p:stCondLst>
                                            <p:cond delay="0"/>
                                          </p:stCondLst>
                                        </p:cTn>
                                        <p:tgtEl>
                                          <p:spTgt spid="54"/>
                                        </p:tgtEl>
                                        <p:attrNameLst>
                                          <p:attrName>style.visibility</p:attrName>
                                        </p:attrNameLst>
                                      </p:cBhvr>
                                      <p:to>
                                        <p:strVal val="visible"/>
                                      </p:to>
                                    </p:set>
                                    <p:animEffect transition="in" filter="wipe(down)">
                                      <p:cBhvr>
                                        <p:cTn id="99" dur="580">
                                          <p:stCondLst>
                                            <p:cond delay="0"/>
                                          </p:stCondLst>
                                        </p:cTn>
                                        <p:tgtEl>
                                          <p:spTgt spid="54"/>
                                        </p:tgtEl>
                                      </p:cBhvr>
                                    </p:animEffect>
                                    <p:anim calcmode="lin" valueType="num">
                                      <p:cBhvr>
                                        <p:cTn id="100" dur="1822"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01" dur="664"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02" dur="664" tmFilter="0, 0; 0.125,0.2665; 0.25,0.4; 0.375,0.465; 0.5,0.5;  0.625,0.535; 0.75,0.6; 0.875,0.7335; 1,1">
                                          <p:stCondLst>
                                            <p:cond delay="664"/>
                                          </p:stCondLst>
                                        </p:cTn>
                                        <p:tgtEl>
                                          <p:spTgt spid="54"/>
                                        </p:tgtEl>
                                        <p:attrNameLst>
                                          <p:attrName>ppt_y</p:attrName>
                                        </p:attrNameLst>
                                      </p:cBhvr>
                                      <p:tavLst>
                                        <p:tav tm="0" fmla="#ppt_y-sin(pi*$)/9">
                                          <p:val>
                                            <p:fltVal val="0"/>
                                          </p:val>
                                        </p:tav>
                                        <p:tav tm="100000">
                                          <p:val>
                                            <p:fltVal val="1"/>
                                          </p:val>
                                        </p:tav>
                                      </p:tavLst>
                                    </p:anim>
                                    <p:anim calcmode="lin" valueType="num">
                                      <p:cBhvr>
                                        <p:cTn id="103" dur="332" tmFilter="0, 0; 0.125,0.2665; 0.25,0.4; 0.375,0.465; 0.5,0.5;  0.625,0.535; 0.75,0.6; 0.875,0.7335; 1,1">
                                          <p:stCondLst>
                                            <p:cond delay="1324"/>
                                          </p:stCondLst>
                                        </p:cTn>
                                        <p:tgtEl>
                                          <p:spTgt spid="54"/>
                                        </p:tgtEl>
                                        <p:attrNameLst>
                                          <p:attrName>ppt_y</p:attrName>
                                        </p:attrNameLst>
                                      </p:cBhvr>
                                      <p:tavLst>
                                        <p:tav tm="0" fmla="#ppt_y-sin(pi*$)/27">
                                          <p:val>
                                            <p:fltVal val="0"/>
                                          </p:val>
                                        </p:tav>
                                        <p:tav tm="100000">
                                          <p:val>
                                            <p:fltVal val="1"/>
                                          </p:val>
                                        </p:tav>
                                      </p:tavLst>
                                    </p:anim>
                                    <p:anim calcmode="lin" valueType="num">
                                      <p:cBhvr>
                                        <p:cTn id="104" dur="164" tmFilter="0, 0; 0.125,0.2665; 0.25,0.4; 0.375,0.465; 0.5,0.5;  0.625,0.535; 0.75,0.6; 0.875,0.7335; 1,1">
                                          <p:stCondLst>
                                            <p:cond delay="1656"/>
                                          </p:stCondLst>
                                        </p:cTn>
                                        <p:tgtEl>
                                          <p:spTgt spid="54"/>
                                        </p:tgtEl>
                                        <p:attrNameLst>
                                          <p:attrName>ppt_y</p:attrName>
                                        </p:attrNameLst>
                                      </p:cBhvr>
                                      <p:tavLst>
                                        <p:tav tm="0" fmla="#ppt_y-sin(pi*$)/81">
                                          <p:val>
                                            <p:fltVal val="0"/>
                                          </p:val>
                                        </p:tav>
                                        <p:tav tm="100000">
                                          <p:val>
                                            <p:fltVal val="1"/>
                                          </p:val>
                                        </p:tav>
                                      </p:tavLst>
                                    </p:anim>
                                    <p:animScale>
                                      <p:cBhvr>
                                        <p:cTn id="105" dur="26">
                                          <p:stCondLst>
                                            <p:cond delay="650"/>
                                          </p:stCondLst>
                                        </p:cTn>
                                        <p:tgtEl>
                                          <p:spTgt spid="54"/>
                                        </p:tgtEl>
                                      </p:cBhvr>
                                      <p:to x="100000" y="60000"/>
                                    </p:animScale>
                                    <p:animScale>
                                      <p:cBhvr>
                                        <p:cTn id="106" dur="166" decel="50000">
                                          <p:stCondLst>
                                            <p:cond delay="676"/>
                                          </p:stCondLst>
                                        </p:cTn>
                                        <p:tgtEl>
                                          <p:spTgt spid="54"/>
                                        </p:tgtEl>
                                      </p:cBhvr>
                                      <p:to x="100000" y="100000"/>
                                    </p:animScale>
                                    <p:animScale>
                                      <p:cBhvr>
                                        <p:cTn id="107" dur="26">
                                          <p:stCondLst>
                                            <p:cond delay="1312"/>
                                          </p:stCondLst>
                                        </p:cTn>
                                        <p:tgtEl>
                                          <p:spTgt spid="54"/>
                                        </p:tgtEl>
                                      </p:cBhvr>
                                      <p:to x="100000" y="80000"/>
                                    </p:animScale>
                                    <p:animScale>
                                      <p:cBhvr>
                                        <p:cTn id="108" dur="166" decel="50000">
                                          <p:stCondLst>
                                            <p:cond delay="1338"/>
                                          </p:stCondLst>
                                        </p:cTn>
                                        <p:tgtEl>
                                          <p:spTgt spid="54"/>
                                        </p:tgtEl>
                                      </p:cBhvr>
                                      <p:to x="100000" y="100000"/>
                                    </p:animScale>
                                    <p:animScale>
                                      <p:cBhvr>
                                        <p:cTn id="109" dur="26">
                                          <p:stCondLst>
                                            <p:cond delay="1642"/>
                                          </p:stCondLst>
                                        </p:cTn>
                                        <p:tgtEl>
                                          <p:spTgt spid="54"/>
                                        </p:tgtEl>
                                      </p:cBhvr>
                                      <p:to x="100000" y="90000"/>
                                    </p:animScale>
                                    <p:animScale>
                                      <p:cBhvr>
                                        <p:cTn id="110" dur="166" decel="50000">
                                          <p:stCondLst>
                                            <p:cond delay="1668"/>
                                          </p:stCondLst>
                                        </p:cTn>
                                        <p:tgtEl>
                                          <p:spTgt spid="54"/>
                                        </p:tgtEl>
                                      </p:cBhvr>
                                      <p:to x="100000" y="100000"/>
                                    </p:animScale>
                                    <p:animScale>
                                      <p:cBhvr>
                                        <p:cTn id="111" dur="26">
                                          <p:stCondLst>
                                            <p:cond delay="1808"/>
                                          </p:stCondLst>
                                        </p:cTn>
                                        <p:tgtEl>
                                          <p:spTgt spid="54"/>
                                        </p:tgtEl>
                                      </p:cBhvr>
                                      <p:to x="100000" y="95000"/>
                                    </p:animScale>
                                    <p:animScale>
                                      <p:cBhvr>
                                        <p:cTn id="112" dur="166" decel="50000">
                                          <p:stCondLst>
                                            <p:cond delay="1834"/>
                                          </p:stCondLst>
                                        </p:cTn>
                                        <p:tgtEl>
                                          <p:spTgt spid="54"/>
                                        </p:tgtEl>
                                      </p:cBhvr>
                                      <p:to x="100000" y="100000"/>
                                    </p:animScale>
                                  </p:childTnLst>
                                </p:cTn>
                              </p:par>
                            </p:childTnLst>
                          </p:cTn>
                        </p:par>
                      </p:childTnLst>
                    </p:cTn>
                  </p:par>
                  <p:par>
                    <p:cTn id="113" fill="hold">
                      <p:stCondLst>
                        <p:cond delay="indefinite"/>
                      </p:stCondLst>
                      <p:childTnLst>
                        <p:par>
                          <p:cTn id="114" fill="hold">
                            <p:stCondLst>
                              <p:cond delay="0"/>
                            </p:stCondLst>
                            <p:childTnLst>
                              <p:par>
                                <p:cTn id="115" presetID="26" presetClass="entr" presetSubtype="0" fill="hold" grpId="0" nodeType="click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wipe(down)">
                                      <p:cBhvr>
                                        <p:cTn id="117" dur="580">
                                          <p:stCondLst>
                                            <p:cond delay="0"/>
                                          </p:stCondLst>
                                        </p:cTn>
                                        <p:tgtEl>
                                          <p:spTgt spid="55"/>
                                        </p:tgtEl>
                                      </p:cBhvr>
                                    </p:animEffect>
                                    <p:anim calcmode="lin" valueType="num">
                                      <p:cBhvr>
                                        <p:cTn id="118" dur="182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119" dur="664"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120" dur="664" tmFilter="0, 0; 0.125,0.2665; 0.25,0.4; 0.375,0.465; 0.5,0.5;  0.625,0.535; 0.75,0.6; 0.875,0.7335; 1,1">
                                          <p:stCondLst>
                                            <p:cond delay="664"/>
                                          </p:stCondLst>
                                        </p:cTn>
                                        <p:tgtEl>
                                          <p:spTgt spid="55"/>
                                        </p:tgtEl>
                                        <p:attrNameLst>
                                          <p:attrName>ppt_y</p:attrName>
                                        </p:attrNameLst>
                                      </p:cBhvr>
                                      <p:tavLst>
                                        <p:tav tm="0" fmla="#ppt_y-sin(pi*$)/9">
                                          <p:val>
                                            <p:fltVal val="0"/>
                                          </p:val>
                                        </p:tav>
                                        <p:tav tm="100000">
                                          <p:val>
                                            <p:fltVal val="1"/>
                                          </p:val>
                                        </p:tav>
                                      </p:tavLst>
                                    </p:anim>
                                    <p:anim calcmode="lin" valueType="num">
                                      <p:cBhvr>
                                        <p:cTn id="121" dur="332" tmFilter="0, 0; 0.125,0.2665; 0.25,0.4; 0.375,0.465; 0.5,0.5;  0.625,0.535; 0.75,0.6; 0.875,0.7335; 1,1">
                                          <p:stCondLst>
                                            <p:cond delay="1324"/>
                                          </p:stCondLst>
                                        </p:cTn>
                                        <p:tgtEl>
                                          <p:spTgt spid="55"/>
                                        </p:tgtEl>
                                        <p:attrNameLst>
                                          <p:attrName>ppt_y</p:attrName>
                                        </p:attrNameLst>
                                      </p:cBhvr>
                                      <p:tavLst>
                                        <p:tav tm="0" fmla="#ppt_y-sin(pi*$)/27">
                                          <p:val>
                                            <p:fltVal val="0"/>
                                          </p:val>
                                        </p:tav>
                                        <p:tav tm="100000">
                                          <p:val>
                                            <p:fltVal val="1"/>
                                          </p:val>
                                        </p:tav>
                                      </p:tavLst>
                                    </p:anim>
                                    <p:anim calcmode="lin" valueType="num">
                                      <p:cBhvr>
                                        <p:cTn id="122" dur="164" tmFilter="0, 0; 0.125,0.2665; 0.25,0.4; 0.375,0.465; 0.5,0.5;  0.625,0.535; 0.75,0.6; 0.875,0.7335; 1,1">
                                          <p:stCondLst>
                                            <p:cond delay="1656"/>
                                          </p:stCondLst>
                                        </p:cTn>
                                        <p:tgtEl>
                                          <p:spTgt spid="55"/>
                                        </p:tgtEl>
                                        <p:attrNameLst>
                                          <p:attrName>ppt_y</p:attrName>
                                        </p:attrNameLst>
                                      </p:cBhvr>
                                      <p:tavLst>
                                        <p:tav tm="0" fmla="#ppt_y-sin(pi*$)/81">
                                          <p:val>
                                            <p:fltVal val="0"/>
                                          </p:val>
                                        </p:tav>
                                        <p:tav tm="100000">
                                          <p:val>
                                            <p:fltVal val="1"/>
                                          </p:val>
                                        </p:tav>
                                      </p:tavLst>
                                    </p:anim>
                                    <p:animScale>
                                      <p:cBhvr>
                                        <p:cTn id="123" dur="26">
                                          <p:stCondLst>
                                            <p:cond delay="650"/>
                                          </p:stCondLst>
                                        </p:cTn>
                                        <p:tgtEl>
                                          <p:spTgt spid="55"/>
                                        </p:tgtEl>
                                      </p:cBhvr>
                                      <p:to x="100000" y="60000"/>
                                    </p:animScale>
                                    <p:animScale>
                                      <p:cBhvr>
                                        <p:cTn id="124" dur="166" decel="50000">
                                          <p:stCondLst>
                                            <p:cond delay="676"/>
                                          </p:stCondLst>
                                        </p:cTn>
                                        <p:tgtEl>
                                          <p:spTgt spid="55"/>
                                        </p:tgtEl>
                                      </p:cBhvr>
                                      <p:to x="100000" y="100000"/>
                                    </p:animScale>
                                    <p:animScale>
                                      <p:cBhvr>
                                        <p:cTn id="125" dur="26">
                                          <p:stCondLst>
                                            <p:cond delay="1312"/>
                                          </p:stCondLst>
                                        </p:cTn>
                                        <p:tgtEl>
                                          <p:spTgt spid="55"/>
                                        </p:tgtEl>
                                      </p:cBhvr>
                                      <p:to x="100000" y="80000"/>
                                    </p:animScale>
                                    <p:animScale>
                                      <p:cBhvr>
                                        <p:cTn id="126" dur="166" decel="50000">
                                          <p:stCondLst>
                                            <p:cond delay="1338"/>
                                          </p:stCondLst>
                                        </p:cTn>
                                        <p:tgtEl>
                                          <p:spTgt spid="55"/>
                                        </p:tgtEl>
                                      </p:cBhvr>
                                      <p:to x="100000" y="100000"/>
                                    </p:animScale>
                                    <p:animScale>
                                      <p:cBhvr>
                                        <p:cTn id="127" dur="26">
                                          <p:stCondLst>
                                            <p:cond delay="1642"/>
                                          </p:stCondLst>
                                        </p:cTn>
                                        <p:tgtEl>
                                          <p:spTgt spid="55"/>
                                        </p:tgtEl>
                                      </p:cBhvr>
                                      <p:to x="100000" y="90000"/>
                                    </p:animScale>
                                    <p:animScale>
                                      <p:cBhvr>
                                        <p:cTn id="128" dur="166" decel="50000">
                                          <p:stCondLst>
                                            <p:cond delay="1668"/>
                                          </p:stCondLst>
                                        </p:cTn>
                                        <p:tgtEl>
                                          <p:spTgt spid="55"/>
                                        </p:tgtEl>
                                      </p:cBhvr>
                                      <p:to x="100000" y="100000"/>
                                    </p:animScale>
                                    <p:animScale>
                                      <p:cBhvr>
                                        <p:cTn id="129" dur="26">
                                          <p:stCondLst>
                                            <p:cond delay="1808"/>
                                          </p:stCondLst>
                                        </p:cTn>
                                        <p:tgtEl>
                                          <p:spTgt spid="55"/>
                                        </p:tgtEl>
                                      </p:cBhvr>
                                      <p:to x="100000" y="95000"/>
                                    </p:animScale>
                                    <p:animScale>
                                      <p:cBhvr>
                                        <p:cTn id="130" dur="166" decel="50000">
                                          <p:stCondLst>
                                            <p:cond delay="1834"/>
                                          </p:stCondLst>
                                        </p:cTn>
                                        <p:tgtEl>
                                          <p:spTgt spid="55"/>
                                        </p:tgtEl>
                                      </p:cBhvr>
                                      <p:to x="100000" y="100000"/>
                                    </p:animScale>
                                  </p:childTnLst>
                                </p:cTn>
                              </p:par>
                            </p:childTnLst>
                          </p:cTn>
                        </p:par>
                      </p:childTnLst>
                    </p:cTn>
                  </p:par>
                  <p:par>
                    <p:cTn id="131" fill="hold">
                      <p:stCondLst>
                        <p:cond delay="indefinite"/>
                      </p:stCondLst>
                      <p:childTnLst>
                        <p:par>
                          <p:cTn id="132" fill="hold">
                            <p:stCondLst>
                              <p:cond delay="0"/>
                            </p:stCondLst>
                            <p:childTnLst>
                              <p:par>
                                <p:cTn id="133" presetID="26" presetClass="entr" presetSubtype="0" fill="hold" grpId="0" nodeType="clickEffect">
                                  <p:stCondLst>
                                    <p:cond delay="0"/>
                                  </p:stCondLst>
                                  <p:childTnLst>
                                    <p:set>
                                      <p:cBhvr>
                                        <p:cTn id="134" dur="1" fill="hold">
                                          <p:stCondLst>
                                            <p:cond delay="0"/>
                                          </p:stCondLst>
                                        </p:cTn>
                                        <p:tgtEl>
                                          <p:spTgt spid="56"/>
                                        </p:tgtEl>
                                        <p:attrNameLst>
                                          <p:attrName>style.visibility</p:attrName>
                                        </p:attrNameLst>
                                      </p:cBhvr>
                                      <p:to>
                                        <p:strVal val="visible"/>
                                      </p:to>
                                    </p:set>
                                    <p:animEffect transition="in" filter="wipe(down)">
                                      <p:cBhvr>
                                        <p:cTn id="135" dur="580">
                                          <p:stCondLst>
                                            <p:cond delay="0"/>
                                          </p:stCondLst>
                                        </p:cTn>
                                        <p:tgtEl>
                                          <p:spTgt spid="56"/>
                                        </p:tgtEl>
                                      </p:cBhvr>
                                    </p:animEffect>
                                    <p:anim calcmode="lin" valueType="num">
                                      <p:cBhvr>
                                        <p:cTn id="136" dur="1822" tmFilter="0,0; 0.14,0.36; 0.43,0.73; 0.71,0.91; 1.0,1.0">
                                          <p:stCondLst>
                                            <p:cond delay="0"/>
                                          </p:stCondLst>
                                        </p:cTn>
                                        <p:tgtEl>
                                          <p:spTgt spid="56"/>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56"/>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56"/>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56"/>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56"/>
                                        </p:tgtEl>
                                        <p:attrNameLst>
                                          <p:attrName>ppt_y</p:attrName>
                                        </p:attrNameLst>
                                      </p:cBhvr>
                                      <p:tavLst>
                                        <p:tav tm="0" fmla="#ppt_y-sin(pi*$)/81">
                                          <p:val>
                                            <p:fltVal val="0"/>
                                          </p:val>
                                        </p:tav>
                                        <p:tav tm="100000">
                                          <p:val>
                                            <p:fltVal val="1"/>
                                          </p:val>
                                        </p:tav>
                                      </p:tavLst>
                                    </p:anim>
                                    <p:animScale>
                                      <p:cBhvr>
                                        <p:cTn id="141" dur="26">
                                          <p:stCondLst>
                                            <p:cond delay="650"/>
                                          </p:stCondLst>
                                        </p:cTn>
                                        <p:tgtEl>
                                          <p:spTgt spid="56"/>
                                        </p:tgtEl>
                                      </p:cBhvr>
                                      <p:to x="100000" y="60000"/>
                                    </p:animScale>
                                    <p:animScale>
                                      <p:cBhvr>
                                        <p:cTn id="142" dur="166" decel="50000">
                                          <p:stCondLst>
                                            <p:cond delay="676"/>
                                          </p:stCondLst>
                                        </p:cTn>
                                        <p:tgtEl>
                                          <p:spTgt spid="56"/>
                                        </p:tgtEl>
                                      </p:cBhvr>
                                      <p:to x="100000" y="100000"/>
                                    </p:animScale>
                                    <p:animScale>
                                      <p:cBhvr>
                                        <p:cTn id="143" dur="26">
                                          <p:stCondLst>
                                            <p:cond delay="1312"/>
                                          </p:stCondLst>
                                        </p:cTn>
                                        <p:tgtEl>
                                          <p:spTgt spid="56"/>
                                        </p:tgtEl>
                                      </p:cBhvr>
                                      <p:to x="100000" y="80000"/>
                                    </p:animScale>
                                    <p:animScale>
                                      <p:cBhvr>
                                        <p:cTn id="144" dur="166" decel="50000">
                                          <p:stCondLst>
                                            <p:cond delay="1338"/>
                                          </p:stCondLst>
                                        </p:cTn>
                                        <p:tgtEl>
                                          <p:spTgt spid="56"/>
                                        </p:tgtEl>
                                      </p:cBhvr>
                                      <p:to x="100000" y="100000"/>
                                    </p:animScale>
                                    <p:animScale>
                                      <p:cBhvr>
                                        <p:cTn id="145" dur="26">
                                          <p:stCondLst>
                                            <p:cond delay="1642"/>
                                          </p:stCondLst>
                                        </p:cTn>
                                        <p:tgtEl>
                                          <p:spTgt spid="56"/>
                                        </p:tgtEl>
                                      </p:cBhvr>
                                      <p:to x="100000" y="90000"/>
                                    </p:animScale>
                                    <p:animScale>
                                      <p:cBhvr>
                                        <p:cTn id="146" dur="166" decel="50000">
                                          <p:stCondLst>
                                            <p:cond delay="1668"/>
                                          </p:stCondLst>
                                        </p:cTn>
                                        <p:tgtEl>
                                          <p:spTgt spid="56"/>
                                        </p:tgtEl>
                                      </p:cBhvr>
                                      <p:to x="100000" y="100000"/>
                                    </p:animScale>
                                    <p:animScale>
                                      <p:cBhvr>
                                        <p:cTn id="147" dur="26">
                                          <p:stCondLst>
                                            <p:cond delay="1808"/>
                                          </p:stCondLst>
                                        </p:cTn>
                                        <p:tgtEl>
                                          <p:spTgt spid="56"/>
                                        </p:tgtEl>
                                      </p:cBhvr>
                                      <p:to x="100000" y="95000"/>
                                    </p:animScale>
                                    <p:animScale>
                                      <p:cBhvr>
                                        <p:cTn id="148" dur="166" decel="50000">
                                          <p:stCondLst>
                                            <p:cond delay="1834"/>
                                          </p:stCondLst>
                                        </p:cTn>
                                        <p:tgtEl>
                                          <p:spTgt spid="56"/>
                                        </p:tgtEl>
                                      </p:cBhvr>
                                      <p:to x="100000" y="100000"/>
                                    </p:animScale>
                                  </p:childTnLst>
                                </p:cTn>
                              </p:par>
                            </p:childTnLst>
                          </p:cTn>
                        </p:par>
                      </p:childTnLst>
                    </p:cTn>
                  </p:par>
                  <p:par>
                    <p:cTn id="149" fill="hold">
                      <p:stCondLst>
                        <p:cond delay="indefinite"/>
                      </p:stCondLst>
                      <p:childTnLst>
                        <p:par>
                          <p:cTn id="150" fill="hold">
                            <p:stCondLst>
                              <p:cond delay="0"/>
                            </p:stCondLst>
                            <p:childTnLst>
                              <p:par>
                                <p:cTn id="151" presetID="26" presetClass="entr" presetSubtype="0" fill="hold" grpId="0" nodeType="clickEffect">
                                  <p:stCondLst>
                                    <p:cond delay="0"/>
                                  </p:stCondLst>
                                  <p:childTnLst>
                                    <p:set>
                                      <p:cBhvr>
                                        <p:cTn id="152" dur="1" fill="hold">
                                          <p:stCondLst>
                                            <p:cond delay="0"/>
                                          </p:stCondLst>
                                        </p:cTn>
                                        <p:tgtEl>
                                          <p:spTgt spid="57"/>
                                        </p:tgtEl>
                                        <p:attrNameLst>
                                          <p:attrName>style.visibility</p:attrName>
                                        </p:attrNameLst>
                                      </p:cBhvr>
                                      <p:to>
                                        <p:strVal val="visible"/>
                                      </p:to>
                                    </p:set>
                                    <p:animEffect transition="in" filter="wipe(down)">
                                      <p:cBhvr>
                                        <p:cTn id="153" dur="580">
                                          <p:stCondLst>
                                            <p:cond delay="0"/>
                                          </p:stCondLst>
                                        </p:cTn>
                                        <p:tgtEl>
                                          <p:spTgt spid="57"/>
                                        </p:tgtEl>
                                      </p:cBhvr>
                                    </p:animEffect>
                                    <p:anim calcmode="lin" valueType="num">
                                      <p:cBhvr>
                                        <p:cTn id="154" dur="1822" tmFilter="0,0; 0.14,0.36; 0.43,0.73; 0.71,0.91; 1.0,1.0">
                                          <p:stCondLst>
                                            <p:cond delay="0"/>
                                          </p:stCondLst>
                                        </p:cTn>
                                        <p:tgtEl>
                                          <p:spTgt spid="57"/>
                                        </p:tgtEl>
                                        <p:attrNameLst>
                                          <p:attrName>ppt_x</p:attrName>
                                        </p:attrNameLst>
                                      </p:cBhvr>
                                      <p:tavLst>
                                        <p:tav tm="0">
                                          <p:val>
                                            <p:strVal val="#ppt_x-0.25"/>
                                          </p:val>
                                        </p:tav>
                                        <p:tav tm="100000">
                                          <p:val>
                                            <p:strVal val="#ppt_x"/>
                                          </p:val>
                                        </p:tav>
                                      </p:tavLst>
                                    </p:anim>
                                    <p:anim calcmode="lin" valueType="num">
                                      <p:cBhvr>
                                        <p:cTn id="155" dur="664" tmFilter="0.0,0.0; 0.25,0.07; 0.50,0.2; 0.75,0.467; 1.0,1.0">
                                          <p:stCondLst>
                                            <p:cond delay="0"/>
                                          </p:stCondLst>
                                        </p:cTn>
                                        <p:tgtEl>
                                          <p:spTgt spid="57"/>
                                        </p:tgtEl>
                                        <p:attrNameLst>
                                          <p:attrName>ppt_y</p:attrName>
                                        </p:attrNameLst>
                                      </p:cBhvr>
                                      <p:tavLst>
                                        <p:tav tm="0" fmla="#ppt_y-sin(pi*$)/3">
                                          <p:val>
                                            <p:fltVal val="0.5"/>
                                          </p:val>
                                        </p:tav>
                                        <p:tav tm="100000">
                                          <p:val>
                                            <p:fltVal val="1"/>
                                          </p:val>
                                        </p:tav>
                                      </p:tavLst>
                                    </p:anim>
                                    <p:anim calcmode="lin" valueType="num">
                                      <p:cBhvr>
                                        <p:cTn id="156" dur="664" tmFilter="0, 0; 0.125,0.2665; 0.25,0.4; 0.375,0.465; 0.5,0.5;  0.625,0.535; 0.75,0.6; 0.875,0.7335; 1,1">
                                          <p:stCondLst>
                                            <p:cond delay="664"/>
                                          </p:stCondLst>
                                        </p:cTn>
                                        <p:tgtEl>
                                          <p:spTgt spid="57"/>
                                        </p:tgtEl>
                                        <p:attrNameLst>
                                          <p:attrName>ppt_y</p:attrName>
                                        </p:attrNameLst>
                                      </p:cBhvr>
                                      <p:tavLst>
                                        <p:tav tm="0" fmla="#ppt_y-sin(pi*$)/9">
                                          <p:val>
                                            <p:fltVal val="0"/>
                                          </p:val>
                                        </p:tav>
                                        <p:tav tm="100000">
                                          <p:val>
                                            <p:fltVal val="1"/>
                                          </p:val>
                                        </p:tav>
                                      </p:tavLst>
                                    </p:anim>
                                    <p:anim calcmode="lin" valueType="num">
                                      <p:cBhvr>
                                        <p:cTn id="157" dur="332" tmFilter="0, 0; 0.125,0.2665; 0.25,0.4; 0.375,0.465; 0.5,0.5;  0.625,0.535; 0.75,0.6; 0.875,0.7335; 1,1">
                                          <p:stCondLst>
                                            <p:cond delay="1324"/>
                                          </p:stCondLst>
                                        </p:cTn>
                                        <p:tgtEl>
                                          <p:spTgt spid="57"/>
                                        </p:tgtEl>
                                        <p:attrNameLst>
                                          <p:attrName>ppt_y</p:attrName>
                                        </p:attrNameLst>
                                      </p:cBhvr>
                                      <p:tavLst>
                                        <p:tav tm="0" fmla="#ppt_y-sin(pi*$)/27">
                                          <p:val>
                                            <p:fltVal val="0"/>
                                          </p:val>
                                        </p:tav>
                                        <p:tav tm="100000">
                                          <p:val>
                                            <p:fltVal val="1"/>
                                          </p:val>
                                        </p:tav>
                                      </p:tavLst>
                                    </p:anim>
                                    <p:anim calcmode="lin" valueType="num">
                                      <p:cBhvr>
                                        <p:cTn id="158" dur="164" tmFilter="0, 0; 0.125,0.2665; 0.25,0.4; 0.375,0.465; 0.5,0.5;  0.625,0.535; 0.75,0.6; 0.875,0.7335; 1,1">
                                          <p:stCondLst>
                                            <p:cond delay="1656"/>
                                          </p:stCondLst>
                                        </p:cTn>
                                        <p:tgtEl>
                                          <p:spTgt spid="57"/>
                                        </p:tgtEl>
                                        <p:attrNameLst>
                                          <p:attrName>ppt_y</p:attrName>
                                        </p:attrNameLst>
                                      </p:cBhvr>
                                      <p:tavLst>
                                        <p:tav tm="0" fmla="#ppt_y-sin(pi*$)/81">
                                          <p:val>
                                            <p:fltVal val="0"/>
                                          </p:val>
                                        </p:tav>
                                        <p:tav tm="100000">
                                          <p:val>
                                            <p:fltVal val="1"/>
                                          </p:val>
                                        </p:tav>
                                      </p:tavLst>
                                    </p:anim>
                                    <p:animScale>
                                      <p:cBhvr>
                                        <p:cTn id="159" dur="26">
                                          <p:stCondLst>
                                            <p:cond delay="650"/>
                                          </p:stCondLst>
                                        </p:cTn>
                                        <p:tgtEl>
                                          <p:spTgt spid="57"/>
                                        </p:tgtEl>
                                      </p:cBhvr>
                                      <p:to x="100000" y="60000"/>
                                    </p:animScale>
                                    <p:animScale>
                                      <p:cBhvr>
                                        <p:cTn id="160" dur="166" decel="50000">
                                          <p:stCondLst>
                                            <p:cond delay="676"/>
                                          </p:stCondLst>
                                        </p:cTn>
                                        <p:tgtEl>
                                          <p:spTgt spid="57"/>
                                        </p:tgtEl>
                                      </p:cBhvr>
                                      <p:to x="100000" y="100000"/>
                                    </p:animScale>
                                    <p:animScale>
                                      <p:cBhvr>
                                        <p:cTn id="161" dur="26">
                                          <p:stCondLst>
                                            <p:cond delay="1312"/>
                                          </p:stCondLst>
                                        </p:cTn>
                                        <p:tgtEl>
                                          <p:spTgt spid="57"/>
                                        </p:tgtEl>
                                      </p:cBhvr>
                                      <p:to x="100000" y="80000"/>
                                    </p:animScale>
                                    <p:animScale>
                                      <p:cBhvr>
                                        <p:cTn id="162" dur="166" decel="50000">
                                          <p:stCondLst>
                                            <p:cond delay="1338"/>
                                          </p:stCondLst>
                                        </p:cTn>
                                        <p:tgtEl>
                                          <p:spTgt spid="57"/>
                                        </p:tgtEl>
                                      </p:cBhvr>
                                      <p:to x="100000" y="100000"/>
                                    </p:animScale>
                                    <p:animScale>
                                      <p:cBhvr>
                                        <p:cTn id="163" dur="26">
                                          <p:stCondLst>
                                            <p:cond delay="1642"/>
                                          </p:stCondLst>
                                        </p:cTn>
                                        <p:tgtEl>
                                          <p:spTgt spid="57"/>
                                        </p:tgtEl>
                                      </p:cBhvr>
                                      <p:to x="100000" y="90000"/>
                                    </p:animScale>
                                    <p:animScale>
                                      <p:cBhvr>
                                        <p:cTn id="164" dur="166" decel="50000">
                                          <p:stCondLst>
                                            <p:cond delay="1668"/>
                                          </p:stCondLst>
                                        </p:cTn>
                                        <p:tgtEl>
                                          <p:spTgt spid="57"/>
                                        </p:tgtEl>
                                      </p:cBhvr>
                                      <p:to x="100000" y="100000"/>
                                    </p:animScale>
                                    <p:animScale>
                                      <p:cBhvr>
                                        <p:cTn id="165" dur="26">
                                          <p:stCondLst>
                                            <p:cond delay="1808"/>
                                          </p:stCondLst>
                                        </p:cTn>
                                        <p:tgtEl>
                                          <p:spTgt spid="57"/>
                                        </p:tgtEl>
                                      </p:cBhvr>
                                      <p:to x="100000" y="95000"/>
                                    </p:animScale>
                                    <p:animScale>
                                      <p:cBhvr>
                                        <p:cTn id="166" dur="166" decel="50000">
                                          <p:stCondLst>
                                            <p:cond delay="1834"/>
                                          </p:stCondLst>
                                        </p:cTn>
                                        <p:tgtEl>
                                          <p:spTgt spid="57"/>
                                        </p:tgtEl>
                                      </p:cBhvr>
                                      <p:to x="100000" y="100000"/>
                                    </p:animScale>
                                  </p:childTnLst>
                                </p:cTn>
                              </p:par>
                            </p:childTnLst>
                          </p:cTn>
                        </p:par>
                      </p:childTnLst>
                    </p:cTn>
                  </p:par>
                  <p:par>
                    <p:cTn id="167" fill="hold">
                      <p:stCondLst>
                        <p:cond delay="indefinite"/>
                      </p:stCondLst>
                      <p:childTnLst>
                        <p:par>
                          <p:cTn id="168" fill="hold">
                            <p:stCondLst>
                              <p:cond delay="0"/>
                            </p:stCondLst>
                            <p:childTnLst>
                              <p:par>
                                <p:cTn id="169" presetID="26" presetClass="entr" presetSubtype="0" fill="hold" grpId="0" nodeType="clickEffect">
                                  <p:stCondLst>
                                    <p:cond delay="0"/>
                                  </p:stCondLst>
                                  <p:childTnLst>
                                    <p:set>
                                      <p:cBhvr>
                                        <p:cTn id="170" dur="1" fill="hold">
                                          <p:stCondLst>
                                            <p:cond delay="0"/>
                                          </p:stCondLst>
                                        </p:cTn>
                                        <p:tgtEl>
                                          <p:spTgt spid="58"/>
                                        </p:tgtEl>
                                        <p:attrNameLst>
                                          <p:attrName>style.visibility</p:attrName>
                                        </p:attrNameLst>
                                      </p:cBhvr>
                                      <p:to>
                                        <p:strVal val="visible"/>
                                      </p:to>
                                    </p:set>
                                    <p:animEffect transition="in" filter="wipe(down)">
                                      <p:cBhvr>
                                        <p:cTn id="171" dur="580">
                                          <p:stCondLst>
                                            <p:cond delay="0"/>
                                          </p:stCondLst>
                                        </p:cTn>
                                        <p:tgtEl>
                                          <p:spTgt spid="58"/>
                                        </p:tgtEl>
                                      </p:cBhvr>
                                    </p:animEffect>
                                    <p:anim calcmode="lin" valueType="num">
                                      <p:cBhvr>
                                        <p:cTn id="172" dur="1822"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173" dur="664"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174" dur="664" tmFilter="0, 0; 0.125,0.2665; 0.25,0.4; 0.375,0.465; 0.5,0.5;  0.625,0.535; 0.75,0.6; 0.875,0.7335; 1,1">
                                          <p:stCondLst>
                                            <p:cond delay="664"/>
                                          </p:stCondLst>
                                        </p:cTn>
                                        <p:tgtEl>
                                          <p:spTgt spid="58"/>
                                        </p:tgtEl>
                                        <p:attrNameLst>
                                          <p:attrName>ppt_y</p:attrName>
                                        </p:attrNameLst>
                                      </p:cBhvr>
                                      <p:tavLst>
                                        <p:tav tm="0" fmla="#ppt_y-sin(pi*$)/9">
                                          <p:val>
                                            <p:fltVal val="0"/>
                                          </p:val>
                                        </p:tav>
                                        <p:tav tm="100000">
                                          <p:val>
                                            <p:fltVal val="1"/>
                                          </p:val>
                                        </p:tav>
                                      </p:tavLst>
                                    </p:anim>
                                    <p:anim calcmode="lin" valueType="num">
                                      <p:cBhvr>
                                        <p:cTn id="175" dur="332" tmFilter="0, 0; 0.125,0.2665; 0.25,0.4; 0.375,0.465; 0.5,0.5;  0.625,0.535; 0.75,0.6; 0.875,0.7335; 1,1">
                                          <p:stCondLst>
                                            <p:cond delay="1324"/>
                                          </p:stCondLst>
                                        </p:cTn>
                                        <p:tgtEl>
                                          <p:spTgt spid="58"/>
                                        </p:tgtEl>
                                        <p:attrNameLst>
                                          <p:attrName>ppt_y</p:attrName>
                                        </p:attrNameLst>
                                      </p:cBhvr>
                                      <p:tavLst>
                                        <p:tav tm="0" fmla="#ppt_y-sin(pi*$)/27">
                                          <p:val>
                                            <p:fltVal val="0"/>
                                          </p:val>
                                        </p:tav>
                                        <p:tav tm="100000">
                                          <p:val>
                                            <p:fltVal val="1"/>
                                          </p:val>
                                        </p:tav>
                                      </p:tavLst>
                                    </p:anim>
                                    <p:anim calcmode="lin" valueType="num">
                                      <p:cBhvr>
                                        <p:cTn id="176" dur="164" tmFilter="0, 0; 0.125,0.2665; 0.25,0.4; 0.375,0.465; 0.5,0.5;  0.625,0.535; 0.75,0.6; 0.875,0.7335; 1,1">
                                          <p:stCondLst>
                                            <p:cond delay="1656"/>
                                          </p:stCondLst>
                                        </p:cTn>
                                        <p:tgtEl>
                                          <p:spTgt spid="58"/>
                                        </p:tgtEl>
                                        <p:attrNameLst>
                                          <p:attrName>ppt_y</p:attrName>
                                        </p:attrNameLst>
                                      </p:cBhvr>
                                      <p:tavLst>
                                        <p:tav tm="0" fmla="#ppt_y-sin(pi*$)/81">
                                          <p:val>
                                            <p:fltVal val="0"/>
                                          </p:val>
                                        </p:tav>
                                        <p:tav tm="100000">
                                          <p:val>
                                            <p:fltVal val="1"/>
                                          </p:val>
                                        </p:tav>
                                      </p:tavLst>
                                    </p:anim>
                                    <p:animScale>
                                      <p:cBhvr>
                                        <p:cTn id="177" dur="26">
                                          <p:stCondLst>
                                            <p:cond delay="650"/>
                                          </p:stCondLst>
                                        </p:cTn>
                                        <p:tgtEl>
                                          <p:spTgt spid="58"/>
                                        </p:tgtEl>
                                      </p:cBhvr>
                                      <p:to x="100000" y="60000"/>
                                    </p:animScale>
                                    <p:animScale>
                                      <p:cBhvr>
                                        <p:cTn id="178" dur="166" decel="50000">
                                          <p:stCondLst>
                                            <p:cond delay="676"/>
                                          </p:stCondLst>
                                        </p:cTn>
                                        <p:tgtEl>
                                          <p:spTgt spid="58"/>
                                        </p:tgtEl>
                                      </p:cBhvr>
                                      <p:to x="100000" y="100000"/>
                                    </p:animScale>
                                    <p:animScale>
                                      <p:cBhvr>
                                        <p:cTn id="179" dur="26">
                                          <p:stCondLst>
                                            <p:cond delay="1312"/>
                                          </p:stCondLst>
                                        </p:cTn>
                                        <p:tgtEl>
                                          <p:spTgt spid="58"/>
                                        </p:tgtEl>
                                      </p:cBhvr>
                                      <p:to x="100000" y="80000"/>
                                    </p:animScale>
                                    <p:animScale>
                                      <p:cBhvr>
                                        <p:cTn id="180" dur="166" decel="50000">
                                          <p:stCondLst>
                                            <p:cond delay="1338"/>
                                          </p:stCondLst>
                                        </p:cTn>
                                        <p:tgtEl>
                                          <p:spTgt spid="58"/>
                                        </p:tgtEl>
                                      </p:cBhvr>
                                      <p:to x="100000" y="100000"/>
                                    </p:animScale>
                                    <p:animScale>
                                      <p:cBhvr>
                                        <p:cTn id="181" dur="26">
                                          <p:stCondLst>
                                            <p:cond delay="1642"/>
                                          </p:stCondLst>
                                        </p:cTn>
                                        <p:tgtEl>
                                          <p:spTgt spid="58"/>
                                        </p:tgtEl>
                                      </p:cBhvr>
                                      <p:to x="100000" y="90000"/>
                                    </p:animScale>
                                    <p:animScale>
                                      <p:cBhvr>
                                        <p:cTn id="182" dur="166" decel="50000">
                                          <p:stCondLst>
                                            <p:cond delay="1668"/>
                                          </p:stCondLst>
                                        </p:cTn>
                                        <p:tgtEl>
                                          <p:spTgt spid="58"/>
                                        </p:tgtEl>
                                      </p:cBhvr>
                                      <p:to x="100000" y="100000"/>
                                    </p:animScale>
                                    <p:animScale>
                                      <p:cBhvr>
                                        <p:cTn id="183" dur="26">
                                          <p:stCondLst>
                                            <p:cond delay="1808"/>
                                          </p:stCondLst>
                                        </p:cTn>
                                        <p:tgtEl>
                                          <p:spTgt spid="58"/>
                                        </p:tgtEl>
                                      </p:cBhvr>
                                      <p:to x="100000" y="95000"/>
                                    </p:animScale>
                                    <p:animScale>
                                      <p:cBhvr>
                                        <p:cTn id="184" dur="166" decel="50000">
                                          <p:stCondLst>
                                            <p:cond delay="1834"/>
                                          </p:stCondLst>
                                        </p:cTn>
                                        <p:tgtEl>
                                          <p:spTgt spid="58"/>
                                        </p:tgtEl>
                                      </p:cBhvr>
                                      <p:to x="100000" y="100000"/>
                                    </p:animScale>
                                  </p:childTnLst>
                                </p:cTn>
                              </p:par>
                            </p:childTnLst>
                          </p:cTn>
                        </p:par>
                      </p:childTnLst>
                    </p:cTn>
                  </p:par>
                  <p:par>
                    <p:cTn id="185" fill="hold">
                      <p:stCondLst>
                        <p:cond delay="indefinite"/>
                      </p:stCondLst>
                      <p:childTnLst>
                        <p:par>
                          <p:cTn id="186" fill="hold">
                            <p:stCondLst>
                              <p:cond delay="0"/>
                            </p:stCondLst>
                            <p:childTnLst>
                              <p:par>
                                <p:cTn id="187" presetID="26" presetClass="entr" presetSubtype="0" fill="hold" grpId="0" nodeType="clickEffect">
                                  <p:stCondLst>
                                    <p:cond delay="0"/>
                                  </p:stCondLst>
                                  <p:childTnLst>
                                    <p:set>
                                      <p:cBhvr>
                                        <p:cTn id="188" dur="1" fill="hold">
                                          <p:stCondLst>
                                            <p:cond delay="0"/>
                                          </p:stCondLst>
                                        </p:cTn>
                                        <p:tgtEl>
                                          <p:spTgt spid="59"/>
                                        </p:tgtEl>
                                        <p:attrNameLst>
                                          <p:attrName>style.visibility</p:attrName>
                                        </p:attrNameLst>
                                      </p:cBhvr>
                                      <p:to>
                                        <p:strVal val="visible"/>
                                      </p:to>
                                    </p:set>
                                    <p:animEffect transition="in" filter="wipe(down)">
                                      <p:cBhvr>
                                        <p:cTn id="189" dur="580">
                                          <p:stCondLst>
                                            <p:cond delay="0"/>
                                          </p:stCondLst>
                                        </p:cTn>
                                        <p:tgtEl>
                                          <p:spTgt spid="59"/>
                                        </p:tgtEl>
                                      </p:cBhvr>
                                    </p:animEffect>
                                    <p:anim calcmode="lin" valueType="num">
                                      <p:cBhvr>
                                        <p:cTn id="190" dur="1822" tmFilter="0,0; 0.14,0.36; 0.43,0.73; 0.71,0.91; 1.0,1.0">
                                          <p:stCondLst>
                                            <p:cond delay="0"/>
                                          </p:stCondLst>
                                        </p:cTn>
                                        <p:tgtEl>
                                          <p:spTgt spid="59"/>
                                        </p:tgtEl>
                                        <p:attrNameLst>
                                          <p:attrName>ppt_x</p:attrName>
                                        </p:attrNameLst>
                                      </p:cBhvr>
                                      <p:tavLst>
                                        <p:tav tm="0">
                                          <p:val>
                                            <p:strVal val="#ppt_x-0.25"/>
                                          </p:val>
                                        </p:tav>
                                        <p:tav tm="100000">
                                          <p:val>
                                            <p:strVal val="#ppt_x"/>
                                          </p:val>
                                        </p:tav>
                                      </p:tavLst>
                                    </p:anim>
                                    <p:anim calcmode="lin" valueType="num">
                                      <p:cBhvr>
                                        <p:cTn id="191" dur="664" tmFilter="0.0,0.0; 0.25,0.07; 0.50,0.2; 0.75,0.467; 1.0,1.0">
                                          <p:stCondLst>
                                            <p:cond delay="0"/>
                                          </p:stCondLst>
                                        </p:cTn>
                                        <p:tgtEl>
                                          <p:spTgt spid="59"/>
                                        </p:tgtEl>
                                        <p:attrNameLst>
                                          <p:attrName>ppt_y</p:attrName>
                                        </p:attrNameLst>
                                      </p:cBhvr>
                                      <p:tavLst>
                                        <p:tav tm="0" fmla="#ppt_y-sin(pi*$)/3">
                                          <p:val>
                                            <p:fltVal val="0.5"/>
                                          </p:val>
                                        </p:tav>
                                        <p:tav tm="100000">
                                          <p:val>
                                            <p:fltVal val="1"/>
                                          </p:val>
                                        </p:tav>
                                      </p:tavLst>
                                    </p:anim>
                                    <p:anim calcmode="lin" valueType="num">
                                      <p:cBhvr>
                                        <p:cTn id="192" dur="664" tmFilter="0, 0; 0.125,0.2665; 0.25,0.4; 0.375,0.465; 0.5,0.5;  0.625,0.535; 0.75,0.6; 0.875,0.7335; 1,1">
                                          <p:stCondLst>
                                            <p:cond delay="664"/>
                                          </p:stCondLst>
                                        </p:cTn>
                                        <p:tgtEl>
                                          <p:spTgt spid="59"/>
                                        </p:tgtEl>
                                        <p:attrNameLst>
                                          <p:attrName>ppt_y</p:attrName>
                                        </p:attrNameLst>
                                      </p:cBhvr>
                                      <p:tavLst>
                                        <p:tav tm="0" fmla="#ppt_y-sin(pi*$)/9">
                                          <p:val>
                                            <p:fltVal val="0"/>
                                          </p:val>
                                        </p:tav>
                                        <p:tav tm="100000">
                                          <p:val>
                                            <p:fltVal val="1"/>
                                          </p:val>
                                        </p:tav>
                                      </p:tavLst>
                                    </p:anim>
                                    <p:anim calcmode="lin" valueType="num">
                                      <p:cBhvr>
                                        <p:cTn id="193" dur="332" tmFilter="0, 0; 0.125,0.2665; 0.25,0.4; 0.375,0.465; 0.5,0.5;  0.625,0.535; 0.75,0.6; 0.875,0.7335; 1,1">
                                          <p:stCondLst>
                                            <p:cond delay="1324"/>
                                          </p:stCondLst>
                                        </p:cTn>
                                        <p:tgtEl>
                                          <p:spTgt spid="59"/>
                                        </p:tgtEl>
                                        <p:attrNameLst>
                                          <p:attrName>ppt_y</p:attrName>
                                        </p:attrNameLst>
                                      </p:cBhvr>
                                      <p:tavLst>
                                        <p:tav tm="0" fmla="#ppt_y-sin(pi*$)/27">
                                          <p:val>
                                            <p:fltVal val="0"/>
                                          </p:val>
                                        </p:tav>
                                        <p:tav tm="100000">
                                          <p:val>
                                            <p:fltVal val="1"/>
                                          </p:val>
                                        </p:tav>
                                      </p:tavLst>
                                    </p:anim>
                                    <p:anim calcmode="lin" valueType="num">
                                      <p:cBhvr>
                                        <p:cTn id="194" dur="164" tmFilter="0, 0; 0.125,0.2665; 0.25,0.4; 0.375,0.465; 0.5,0.5;  0.625,0.535; 0.75,0.6; 0.875,0.7335; 1,1">
                                          <p:stCondLst>
                                            <p:cond delay="1656"/>
                                          </p:stCondLst>
                                        </p:cTn>
                                        <p:tgtEl>
                                          <p:spTgt spid="59"/>
                                        </p:tgtEl>
                                        <p:attrNameLst>
                                          <p:attrName>ppt_y</p:attrName>
                                        </p:attrNameLst>
                                      </p:cBhvr>
                                      <p:tavLst>
                                        <p:tav tm="0" fmla="#ppt_y-sin(pi*$)/81">
                                          <p:val>
                                            <p:fltVal val="0"/>
                                          </p:val>
                                        </p:tav>
                                        <p:tav tm="100000">
                                          <p:val>
                                            <p:fltVal val="1"/>
                                          </p:val>
                                        </p:tav>
                                      </p:tavLst>
                                    </p:anim>
                                    <p:animScale>
                                      <p:cBhvr>
                                        <p:cTn id="195" dur="26">
                                          <p:stCondLst>
                                            <p:cond delay="650"/>
                                          </p:stCondLst>
                                        </p:cTn>
                                        <p:tgtEl>
                                          <p:spTgt spid="59"/>
                                        </p:tgtEl>
                                      </p:cBhvr>
                                      <p:to x="100000" y="60000"/>
                                    </p:animScale>
                                    <p:animScale>
                                      <p:cBhvr>
                                        <p:cTn id="196" dur="166" decel="50000">
                                          <p:stCondLst>
                                            <p:cond delay="676"/>
                                          </p:stCondLst>
                                        </p:cTn>
                                        <p:tgtEl>
                                          <p:spTgt spid="59"/>
                                        </p:tgtEl>
                                      </p:cBhvr>
                                      <p:to x="100000" y="100000"/>
                                    </p:animScale>
                                    <p:animScale>
                                      <p:cBhvr>
                                        <p:cTn id="197" dur="26">
                                          <p:stCondLst>
                                            <p:cond delay="1312"/>
                                          </p:stCondLst>
                                        </p:cTn>
                                        <p:tgtEl>
                                          <p:spTgt spid="59"/>
                                        </p:tgtEl>
                                      </p:cBhvr>
                                      <p:to x="100000" y="80000"/>
                                    </p:animScale>
                                    <p:animScale>
                                      <p:cBhvr>
                                        <p:cTn id="198" dur="166" decel="50000">
                                          <p:stCondLst>
                                            <p:cond delay="1338"/>
                                          </p:stCondLst>
                                        </p:cTn>
                                        <p:tgtEl>
                                          <p:spTgt spid="59"/>
                                        </p:tgtEl>
                                      </p:cBhvr>
                                      <p:to x="100000" y="100000"/>
                                    </p:animScale>
                                    <p:animScale>
                                      <p:cBhvr>
                                        <p:cTn id="199" dur="26">
                                          <p:stCondLst>
                                            <p:cond delay="1642"/>
                                          </p:stCondLst>
                                        </p:cTn>
                                        <p:tgtEl>
                                          <p:spTgt spid="59"/>
                                        </p:tgtEl>
                                      </p:cBhvr>
                                      <p:to x="100000" y="90000"/>
                                    </p:animScale>
                                    <p:animScale>
                                      <p:cBhvr>
                                        <p:cTn id="200" dur="166" decel="50000">
                                          <p:stCondLst>
                                            <p:cond delay="1668"/>
                                          </p:stCondLst>
                                        </p:cTn>
                                        <p:tgtEl>
                                          <p:spTgt spid="59"/>
                                        </p:tgtEl>
                                      </p:cBhvr>
                                      <p:to x="100000" y="100000"/>
                                    </p:animScale>
                                    <p:animScale>
                                      <p:cBhvr>
                                        <p:cTn id="201" dur="26">
                                          <p:stCondLst>
                                            <p:cond delay="1808"/>
                                          </p:stCondLst>
                                        </p:cTn>
                                        <p:tgtEl>
                                          <p:spTgt spid="59"/>
                                        </p:tgtEl>
                                      </p:cBhvr>
                                      <p:to x="100000" y="95000"/>
                                    </p:animScale>
                                    <p:animScale>
                                      <p:cBhvr>
                                        <p:cTn id="202" dur="166" decel="50000">
                                          <p:stCondLst>
                                            <p:cond delay="1834"/>
                                          </p:stCondLst>
                                        </p:cTn>
                                        <p:tgtEl>
                                          <p:spTgt spid="59"/>
                                        </p:tgtEl>
                                      </p:cBhvr>
                                      <p:to x="100000" y="100000"/>
                                    </p:animScale>
                                  </p:childTnLst>
                                </p:cTn>
                              </p:par>
                            </p:childTnLst>
                          </p:cTn>
                        </p:par>
                      </p:childTnLst>
                    </p:cTn>
                  </p:par>
                  <p:par>
                    <p:cTn id="203" fill="hold">
                      <p:stCondLst>
                        <p:cond delay="indefinite"/>
                      </p:stCondLst>
                      <p:childTnLst>
                        <p:par>
                          <p:cTn id="204" fill="hold">
                            <p:stCondLst>
                              <p:cond delay="0"/>
                            </p:stCondLst>
                            <p:childTnLst>
                              <p:par>
                                <p:cTn id="205" presetID="26" presetClass="entr" presetSubtype="0" fill="hold" grpId="0" nodeType="clickEffect">
                                  <p:stCondLst>
                                    <p:cond delay="0"/>
                                  </p:stCondLst>
                                  <p:childTnLst>
                                    <p:set>
                                      <p:cBhvr>
                                        <p:cTn id="206" dur="1" fill="hold">
                                          <p:stCondLst>
                                            <p:cond delay="0"/>
                                          </p:stCondLst>
                                        </p:cTn>
                                        <p:tgtEl>
                                          <p:spTgt spid="60"/>
                                        </p:tgtEl>
                                        <p:attrNameLst>
                                          <p:attrName>style.visibility</p:attrName>
                                        </p:attrNameLst>
                                      </p:cBhvr>
                                      <p:to>
                                        <p:strVal val="visible"/>
                                      </p:to>
                                    </p:set>
                                    <p:animEffect transition="in" filter="wipe(down)">
                                      <p:cBhvr>
                                        <p:cTn id="207" dur="580">
                                          <p:stCondLst>
                                            <p:cond delay="0"/>
                                          </p:stCondLst>
                                        </p:cTn>
                                        <p:tgtEl>
                                          <p:spTgt spid="60"/>
                                        </p:tgtEl>
                                      </p:cBhvr>
                                    </p:animEffect>
                                    <p:anim calcmode="lin" valueType="num">
                                      <p:cBhvr>
                                        <p:cTn id="208" dur="1822"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209" dur="664"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210" dur="664" tmFilter="0, 0; 0.125,0.2665; 0.25,0.4; 0.375,0.465; 0.5,0.5;  0.625,0.535; 0.75,0.6; 0.875,0.7335; 1,1">
                                          <p:stCondLst>
                                            <p:cond delay="664"/>
                                          </p:stCondLst>
                                        </p:cTn>
                                        <p:tgtEl>
                                          <p:spTgt spid="60"/>
                                        </p:tgtEl>
                                        <p:attrNameLst>
                                          <p:attrName>ppt_y</p:attrName>
                                        </p:attrNameLst>
                                      </p:cBhvr>
                                      <p:tavLst>
                                        <p:tav tm="0" fmla="#ppt_y-sin(pi*$)/9">
                                          <p:val>
                                            <p:fltVal val="0"/>
                                          </p:val>
                                        </p:tav>
                                        <p:tav tm="100000">
                                          <p:val>
                                            <p:fltVal val="1"/>
                                          </p:val>
                                        </p:tav>
                                      </p:tavLst>
                                    </p:anim>
                                    <p:anim calcmode="lin" valueType="num">
                                      <p:cBhvr>
                                        <p:cTn id="211" dur="332" tmFilter="0, 0; 0.125,0.2665; 0.25,0.4; 0.375,0.465; 0.5,0.5;  0.625,0.535; 0.75,0.6; 0.875,0.7335; 1,1">
                                          <p:stCondLst>
                                            <p:cond delay="1324"/>
                                          </p:stCondLst>
                                        </p:cTn>
                                        <p:tgtEl>
                                          <p:spTgt spid="60"/>
                                        </p:tgtEl>
                                        <p:attrNameLst>
                                          <p:attrName>ppt_y</p:attrName>
                                        </p:attrNameLst>
                                      </p:cBhvr>
                                      <p:tavLst>
                                        <p:tav tm="0" fmla="#ppt_y-sin(pi*$)/27">
                                          <p:val>
                                            <p:fltVal val="0"/>
                                          </p:val>
                                        </p:tav>
                                        <p:tav tm="100000">
                                          <p:val>
                                            <p:fltVal val="1"/>
                                          </p:val>
                                        </p:tav>
                                      </p:tavLst>
                                    </p:anim>
                                    <p:anim calcmode="lin" valueType="num">
                                      <p:cBhvr>
                                        <p:cTn id="212" dur="164" tmFilter="0, 0; 0.125,0.2665; 0.25,0.4; 0.375,0.465; 0.5,0.5;  0.625,0.535; 0.75,0.6; 0.875,0.7335; 1,1">
                                          <p:stCondLst>
                                            <p:cond delay="1656"/>
                                          </p:stCondLst>
                                        </p:cTn>
                                        <p:tgtEl>
                                          <p:spTgt spid="60"/>
                                        </p:tgtEl>
                                        <p:attrNameLst>
                                          <p:attrName>ppt_y</p:attrName>
                                        </p:attrNameLst>
                                      </p:cBhvr>
                                      <p:tavLst>
                                        <p:tav tm="0" fmla="#ppt_y-sin(pi*$)/81">
                                          <p:val>
                                            <p:fltVal val="0"/>
                                          </p:val>
                                        </p:tav>
                                        <p:tav tm="100000">
                                          <p:val>
                                            <p:fltVal val="1"/>
                                          </p:val>
                                        </p:tav>
                                      </p:tavLst>
                                    </p:anim>
                                    <p:animScale>
                                      <p:cBhvr>
                                        <p:cTn id="213" dur="26">
                                          <p:stCondLst>
                                            <p:cond delay="650"/>
                                          </p:stCondLst>
                                        </p:cTn>
                                        <p:tgtEl>
                                          <p:spTgt spid="60"/>
                                        </p:tgtEl>
                                      </p:cBhvr>
                                      <p:to x="100000" y="60000"/>
                                    </p:animScale>
                                    <p:animScale>
                                      <p:cBhvr>
                                        <p:cTn id="214" dur="166" decel="50000">
                                          <p:stCondLst>
                                            <p:cond delay="676"/>
                                          </p:stCondLst>
                                        </p:cTn>
                                        <p:tgtEl>
                                          <p:spTgt spid="60"/>
                                        </p:tgtEl>
                                      </p:cBhvr>
                                      <p:to x="100000" y="100000"/>
                                    </p:animScale>
                                    <p:animScale>
                                      <p:cBhvr>
                                        <p:cTn id="215" dur="26">
                                          <p:stCondLst>
                                            <p:cond delay="1312"/>
                                          </p:stCondLst>
                                        </p:cTn>
                                        <p:tgtEl>
                                          <p:spTgt spid="60"/>
                                        </p:tgtEl>
                                      </p:cBhvr>
                                      <p:to x="100000" y="80000"/>
                                    </p:animScale>
                                    <p:animScale>
                                      <p:cBhvr>
                                        <p:cTn id="216" dur="166" decel="50000">
                                          <p:stCondLst>
                                            <p:cond delay="1338"/>
                                          </p:stCondLst>
                                        </p:cTn>
                                        <p:tgtEl>
                                          <p:spTgt spid="60"/>
                                        </p:tgtEl>
                                      </p:cBhvr>
                                      <p:to x="100000" y="100000"/>
                                    </p:animScale>
                                    <p:animScale>
                                      <p:cBhvr>
                                        <p:cTn id="217" dur="26">
                                          <p:stCondLst>
                                            <p:cond delay="1642"/>
                                          </p:stCondLst>
                                        </p:cTn>
                                        <p:tgtEl>
                                          <p:spTgt spid="60"/>
                                        </p:tgtEl>
                                      </p:cBhvr>
                                      <p:to x="100000" y="90000"/>
                                    </p:animScale>
                                    <p:animScale>
                                      <p:cBhvr>
                                        <p:cTn id="218" dur="166" decel="50000">
                                          <p:stCondLst>
                                            <p:cond delay="1668"/>
                                          </p:stCondLst>
                                        </p:cTn>
                                        <p:tgtEl>
                                          <p:spTgt spid="60"/>
                                        </p:tgtEl>
                                      </p:cBhvr>
                                      <p:to x="100000" y="100000"/>
                                    </p:animScale>
                                    <p:animScale>
                                      <p:cBhvr>
                                        <p:cTn id="219" dur="26">
                                          <p:stCondLst>
                                            <p:cond delay="1808"/>
                                          </p:stCondLst>
                                        </p:cTn>
                                        <p:tgtEl>
                                          <p:spTgt spid="60"/>
                                        </p:tgtEl>
                                      </p:cBhvr>
                                      <p:to x="100000" y="95000"/>
                                    </p:animScale>
                                    <p:animScale>
                                      <p:cBhvr>
                                        <p:cTn id="220" dur="166" decel="50000">
                                          <p:stCondLst>
                                            <p:cond delay="1834"/>
                                          </p:stCondLst>
                                        </p:cTn>
                                        <p:tgtEl>
                                          <p:spTgt spid="6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7" grpId="0" animBg="1"/>
      <p:bldP spid="39" grpId="0" animBg="1"/>
      <p:bldP spid="42" grpId="0"/>
      <p:bldP spid="43" grpId="0"/>
      <p:bldP spid="44" grpId="0"/>
      <p:bldP spid="45" grpId="0"/>
      <p:bldP spid="41" grpId="0"/>
      <p:bldP spid="54" grpId="0"/>
      <p:bldP spid="55" grpId="0"/>
      <p:bldP spid="56" grpId="0"/>
      <p:bldP spid="57" grpId="0"/>
      <p:bldP spid="58" grpId="0"/>
      <p:bldP spid="59" grpId="0"/>
      <p:bldP spid="6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962075" y="954981"/>
            <a:ext cx="2896961" cy="5287085"/>
            <a:chOff x="1428954" y="-172273"/>
            <a:chExt cx="3403600" cy="6211725"/>
          </a:xfrm>
          <a:solidFill>
            <a:srgbClr val="335167"/>
          </a:solidFill>
          <a:effectLst>
            <a:outerShdw blurRad="317500" dist="190500" dir="1800000" algn="ctr" rotWithShape="0">
              <a:srgbClr val="000000">
                <a:alpha val="43000"/>
              </a:srgbClr>
            </a:outerShdw>
          </a:effectLst>
        </p:grpSpPr>
        <p:sp>
          <p:nvSpPr>
            <p:cNvPr id="5" name="任意多边形 4"/>
            <p:cNvSpPr/>
            <p:nvPr/>
          </p:nvSpPr>
          <p:spPr>
            <a:xfrm>
              <a:off x="3052761" y="469197"/>
              <a:ext cx="1357312" cy="850017"/>
            </a:xfrm>
            <a:custGeom>
              <a:avLst/>
              <a:gdLst>
                <a:gd name="connsiteX0" fmla="*/ 295275 w 1295400"/>
                <a:gd name="connsiteY0" fmla="*/ 0 h 857250"/>
                <a:gd name="connsiteX1" fmla="*/ 1295400 w 1295400"/>
                <a:gd name="connsiteY1" fmla="*/ 504825 h 857250"/>
                <a:gd name="connsiteX2" fmla="*/ 847725 w 1295400"/>
                <a:gd name="connsiteY2" fmla="*/ 857250 h 857250"/>
                <a:gd name="connsiteX3" fmla="*/ 0 w 1295400"/>
                <a:gd name="connsiteY3" fmla="*/ 333375 h 857250"/>
                <a:gd name="connsiteX4" fmla="*/ 295275 w 1295400"/>
                <a:gd name="connsiteY4" fmla="*/ 0 h 857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857250">
                  <a:moveTo>
                    <a:pt x="295275" y="0"/>
                  </a:moveTo>
                  <a:lnTo>
                    <a:pt x="1295400" y="504825"/>
                  </a:lnTo>
                  <a:lnTo>
                    <a:pt x="847725" y="857250"/>
                  </a:lnTo>
                  <a:lnTo>
                    <a:pt x="0" y="333375"/>
                  </a:lnTo>
                  <a:lnTo>
                    <a:pt x="295275" y="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6" name="任意多边形 5"/>
            <p:cNvSpPr/>
            <p:nvPr/>
          </p:nvSpPr>
          <p:spPr>
            <a:xfrm>
              <a:off x="1428954" y="1699698"/>
              <a:ext cx="3403600" cy="908548"/>
            </a:xfrm>
            <a:custGeom>
              <a:avLst/>
              <a:gdLst>
                <a:gd name="connsiteX0" fmla="*/ 819150 w 3403600"/>
                <a:gd name="connsiteY0" fmla="*/ 0 h 889000"/>
                <a:gd name="connsiteX1" fmla="*/ 3403600 w 3403600"/>
                <a:gd name="connsiteY1" fmla="*/ 330200 h 889000"/>
                <a:gd name="connsiteX2" fmla="*/ 2641600 w 3403600"/>
                <a:gd name="connsiteY2" fmla="*/ 812800 h 889000"/>
                <a:gd name="connsiteX3" fmla="*/ 0 w 3403600"/>
                <a:gd name="connsiteY3" fmla="*/ 889000 h 889000"/>
                <a:gd name="connsiteX4" fmla="*/ 819150 w 3403600"/>
                <a:gd name="connsiteY4" fmla="*/ 0 h 88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3600" h="889000">
                  <a:moveTo>
                    <a:pt x="819150" y="0"/>
                  </a:moveTo>
                  <a:lnTo>
                    <a:pt x="3403600" y="330200"/>
                  </a:lnTo>
                  <a:lnTo>
                    <a:pt x="2641600" y="812800"/>
                  </a:lnTo>
                  <a:lnTo>
                    <a:pt x="0" y="889000"/>
                  </a:lnTo>
                  <a:lnTo>
                    <a:pt x="819150" y="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7" name="任意多边形 6"/>
            <p:cNvSpPr/>
            <p:nvPr/>
          </p:nvSpPr>
          <p:spPr>
            <a:xfrm>
              <a:off x="1681163" y="931348"/>
              <a:ext cx="3145041" cy="2349500"/>
            </a:xfrm>
            <a:custGeom>
              <a:avLst/>
              <a:gdLst>
                <a:gd name="connsiteX0" fmla="*/ 2711450 w 3136900"/>
                <a:gd name="connsiteY0" fmla="*/ 0 h 2343150"/>
                <a:gd name="connsiteX1" fmla="*/ 3136900 w 3136900"/>
                <a:gd name="connsiteY1" fmla="*/ 920750 h 2343150"/>
                <a:gd name="connsiteX2" fmla="*/ 381000 w 3136900"/>
                <a:gd name="connsiteY2" fmla="*/ 2343150 h 2343150"/>
                <a:gd name="connsiteX3" fmla="*/ 0 w 3136900"/>
                <a:gd name="connsiteY3" fmla="*/ 2279650 h 2343150"/>
                <a:gd name="connsiteX4" fmla="*/ 2711450 w 3136900"/>
                <a:gd name="connsiteY4" fmla="*/ 0 h 2343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6900" h="2343150">
                  <a:moveTo>
                    <a:pt x="2711450" y="0"/>
                  </a:moveTo>
                  <a:lnTo>
                    <a:pt x="3136900" y="920750"/>
                  </a:lnTo>
                  <a:lnTo>
                    <a:pt x="381000" y="2343150"/>
                  </a:lnTo>
                  <a:lnTo>
                    <a:pt x="0" y="2279650"/>
                  </a:lnTo>
                  <a:lnTo>
                    <a:pt x="271145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8" name="任意多边形 7"/>
            <p:cNvSpPr/>
            <p:nvPr/>
          </p:nvSpPr>
          <p:spPr>
            <a:xfrm>
              <a:off x="1682954" y="3204648"/>
              <a:ext cx="2533650" cy="825500"/>
            </a:xfrm>
            <a:custGeom>
              <a:avLst/>
              <a:gdLst>
                <a:gd name="connsiteX0" fmla="*/ 0 w 2533650"/>
                <a:gd name="connsiteY0" fmla="*/ 0 h 825500"/>
                <a:gd name="connsiteX1" fmla="*/ 107950 w 2533650"/>
                <a:gd name="connsiteY1" fmla="*/ 222250 h 825500"/>
                <a:gd name="connsiteX2" fmla="*/ 1898650 w 2533650"/>
                <a:gd name="connsiteY2" fmla="*/ 825500 h 825500"/>
                <a:gd name="connsiteX3" fmla="*/ 2533650 w 2533650"/>
                <a:gd name="connsiteY3" fmla="*/ 520700 h 825500"/>
                <a:gd name="connsiteX4" fmla="*/ 0 w 2533650"/>
                <a:gd name="connsiteY4" fmla="*/ 0 h 82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650" h="825500">
                  <a:moveTo>
                    <a:pt x="0" y="0"/>
                  </a:moveTo>
                  <a:lnTo>
                    <a:pt x="107950" y="222250"/>
                  </a:lnTo>
                  <a:lnTo>
                    <a:pt x="1898650" y="825500"/>
                  </a:lnTo>
                  <a:lnTo>
                    <a:pt x="2533650" y="520700"/>
                  </a:lnTo>
                  <a:lnTo>
                    <a:pt x="0" y="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9" name="任意多边形 8"/>
            <p:cNvSpPr/>
            <p:nvPr/>
          </p:nvSpPr>
          <p:spPr>
            <a:xfrm>
              <a:off x="2051254" y="2029898"/>
              <a:ext cx="2774950" cy="1911350"/>
            </a:xfrm>
            <a:custGeom>
              <a:avLst/>
              <a:gdLst>
                <a:gd name="connsiteX0" fmla="*/ 2781300 w 2781300"/>
                <a:gd name="connsiteY0" fmla="*/ 0 h 1911350"/>
                <a:gd name="connsiteX1" fmla="*/ 2749550 w 2781300"/>
                <a:gd name="connsiteY1" fmla="*/ 463550 h 1911350"/>
                <a:gd name="connsiteX2" fmla="*/ 260350 w 2781300"/>
                <a:gd name="connsiteY2" fmla="*/ 1911350 h 1911350"/>
                <a:gd name="connsiteX3" fmla="*/ 0 w 2781300"/>
                <a:gd name="connsiteY3" fmla="*/ 1816100 h 1911350"/>
                <a:gd name="connsiteX4" fmla="*/ 2781300 w 2781300"/>
                <a:gd name="connsiteY4" fmla="*/ 0 h 191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00" h="1911350">
                  <a:moveTo>
                    <a:pt x="2781300" y="0"/>
                  </a:moveTo>
                  <a:lnTo>
                    <a:pt x="2749550" y="463550"/>
                  </a:lnTo>
                  <a:lnTo>
                    <a:pt x="260350" y="1911350"/>
                  </a:lnTo>
                  <a:lnTo>
                    <a:pt x="0" y="1816100"/>
                  </a:lnTo>
                  <a:lnTo>
                    <a:pt x="27813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10" name="任意多边形 9"/>
            <p:cNvSpPr/>
            <p:nvPr/>
          </p:nvSpPr>
          <p:spPr>
            <a:xfrm>
              <a:off x="2051254" y="3826948"/>
              <a:ext cx="1898650" cy="755650"/>
            </a:xfrm>
            <a:custGeom>
              <a:avLst/>
              <a:gdLst>
                <a:gd name="connsiteX0" fmla="*/ 0 w 1898650"/>
                <a:gd name="connsiteY0" fmla="*/ 0 h 736600"/>
                <a:gd name="connsiteX1" fmla="*/ 57150 w 1898650"/>
                <a:gd name="connsiteY1" fmla="*/ 222250 h 736600"/>
                <a:gd name="connsiteX2" fmla="*/ 1441450 w 1898650"/>
                <a:gd name="connsiteY2" fmla="*/ 736600 h 736600"/>
                <a:gd name="connsiteX3" fmla="*/ 1898650 w 1898650"/>
                <a:gd name="connsiteY3" fmla="*/ 730250 h 736600"/>
                <a:gd name="connsiteX4" fmla="*/ 0 w 1898650"/>
                <a:gd name="connsiteY4" fmla="*/ 0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8650" h="736600">
                  <a:moveTo>
                    <a:pt x="0" y="0"/>
                  </a:moveTo>
                  <a:lnTo>
                    <a:pt x="57150" y="222250"/>
                  </a:lnTo>
                  <a:lnTo>
                    <a:pt x="1441450" y="736600"/>
                  </a:lnTo>
                  <a:lnTo>
                    <a:pt x="1898650" y="730250"/>
                  </a:lnTo>
                  <a:lnTo>
                    <a:pt x="0" y="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11" name="任意多边形 10"/>
            <p:cNvSpPr/>
            <p:nvPr/>
          </p:nvSpPr>
          <p:spPr>
            <a:xfrm>
              <a:off x="2305254" y="3731698"/>
              <a:ext cx="1898650" cy="863600"/>
            </a:xfrm>
            <a:custGeom>
              <a:avLst/>
              <a:gdLst>
                <a:gd name="connsiteX0" fmla="*/ 1917700 w 1917700"/>
                <a:gd name="connsiteY0" fmla="*/ 0 h 863600"/>
                <a:gd name="connsiteX1" fmla="*/ 1790700 w 1917700"/>
                <a:gd name="connsiteY1" fmla="*/ 463550 h 863600"/>
                <a:gd name="connsiteX2" fmla="*/ 527050 w 1917700"/>
                <a:gd name="connsiteY2" fmla="*/ 857250 h 863600"/>
                <a:gd name="connsiteX3" fmla="*/ 0 w 1917700"/>
                <a:gd name="connsiteY3" fmla="*/ 863600 h 863600"/>
                <a:gd name="connsiteX4" fmla="*/ 1917700 w 1917700"/>
                <a:gd name="connsiteY4" fmla="*/ 0 h 86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700" h="863600">
                  <a:moveTo>
                    <a:pt x="1917700" y="0"/>
                  </a:moveTo>
                  <a:lnTo>
                    <a:pt x="1790700" y="463550"/>
                  </a:lnTo>
                  <a:lnTo>
                    <a:pt x="527050" y="857250"/>
                  </a:lnTo>
                  <a:lnTo>
                    <a:pt x="0" y="863600"/>
                  </a:lnTo>
                  <a:lnTo>
                    <a:pt x="191770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12" name="任意多边形 11"/>
            <p:cNvSpPr/>
            <p:nvPr/>
          </p:nvSpPr>
          <p:spPr>
            <a:xfrm>
              <a:off x="2298904" y="4576248"/>
              <a:ext cx="1657350" cy="133350"/>
            </a:xfrm>
            <a:custGeom>
              <a:avLst/>
              <a:gdLst>
                <a:gd name="connsiteX0" fmla="*/ 107950 w 1657350"/>
                <a:gd name="connsiteY0" fmla="*/ 133350 h 133350"/>
                <a:gd name="connsiteX1" fmla="*/ 1549400 w 1657350"/>
                <a:gd name="connsiteY1" fmla="*/ 133350 h 133350"/>
                <a:gd name="connsiteX2" fmla="*/ 1657350 w 1657350"/>
                <a:gd name="connsiteY2" fmla="*/ 0 h 133350"/>
                <a:gd name="connsiteX3" fmla="*/ 0 w 1657350"/>
                <a:gd name="connsiteY3" fmla="*/ 12700 h 133350"/>
                <a:gd name="connsiteX4" fmla="*/ 107950 w 1657350"/>
                <a:gd name="connsiteY4" fmla="*/ 133350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350" h="133350">
                  <a:moveTo>
                    <a:pt x="107950" y="133350"/>
                  </a:moveTo>
                  <a:lnTo>
                    <a:pt x="1549400" y="133350"/>
                  </a:lnTo>
                  <a:lnTo>
                    <a:pt x="1657350" y="0"/>
                  </a:lnTo>
                  <a:lnTo>
                    <a:pt x="0" y="12700"/>
                  </a:lnTo>
                  <a:lnTo>
                    <a:pt x="107950" y="133350"/>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13" name="圆角矩形 12"/>
            <p:cNvSpPr/>
            <p:nvPr/>
          </p:nvSpPr>
          <p:spPr>
            <a:xfrm>
              <a:off x="2403679" y="4855134"/>
              <a:ext cx="1447800" cy="119063"/>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14" name="圆角矩形 13"/>
            <p:cNvSpPr/>
            <p:nvPr/>
          </p:nvSpPr>
          <p:spPr>
            <a:xfrm>
              <a:off x="2403679" y="5060201"/>
              <a:ext cx="1447800" cy="119063"/>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15" name="圆角矩形 14"/>
            <p:cNvSpPr/>
            <p:nvPr/>
          </p:nvSpPr>
          <p:spPr>
            <a:xfrm>
              <a:off x="2403679" y="5265268"/>
              <a:ext cx="1447800" cy="119063"/>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16" name="圆角矩形 15"/>
            <p:cNvSpPr/>
            <p:nvPr/>
          </p:nvSpPr>
          <p:spPr>
            <a:xfrm>
              <a:off x="2403679" y="5470335"/>
              <a:ext cx="1447800" cy="119063"/>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17" name="任意多边形 16"/>
            <p:cNvSpPr/>
            <p:nvPr/>
          </p:nvSpPr>
          <p:spPr>
            <a:xfrm>
              <a:off x="2403679" y="5645666"/>
              <a:ext cx="1447800" cy="393786"/>
            </a:xfrm>
            <a:custGeom>
              <a:avLst/>
              <a:gdLst>
                <a:gd name="connsiteX0" fmla="*/ 271858 w 1447800"/>
                <a:gd name="connsiteY0" fmla="*/ 259555 h 393786"/>
                <a:gd name="connsiteX1" fmla="*/ 1166414 w 1447800"/>
                <a:gd name="connsiteY1" fmla="*/ 259555 h 393786"/>
                <a:gd name="connsiteX2" fmla="*/ 1166414 w 1447800"/>
                <a:gd name="connsiteY2" fmla="*/ 357913 h 393786"/>
                <a:gd name="connsiteX3" fmla="*/ 1130541 w 1447800"/>
                <a:gd name="connsiteY3" fmla="*/ 393786 h 393786"/>
                <a:gd name="connsiteX4" fmla="*/ 307731 w 1447800"/>
                <a:gd name="connsiteY4" fmla="*/ 393786 h 393786"/>
                <a:gd name="connsiteX5" fmla="*/ 271858 w 1447800"/>
                <a:gd name="connsiteY5" fmla="*/ 357913 h 393786"/>
                <a:gd name="connsiteX6" fmla="*/ 36806 w 1447800"/>
                <a:gd name="connsiteY6" fmla="*/ 81519 h 393786"/>
                <a:gd name="connsiteX7" fmla="*/ 1410994 w 1447800"/>
                <a:gd name="connsiteY7" fmla="*/ 81519 h 393786"/>
                <a:gd name="connsiteX8" fmla="*/ 1250225 w 1447800"/>
                <a:gd name="connsiteY8" fmla="*/ 259555 h 393786"/>
                <a:gd name="connsiteX9" fmla="*/ 1166414 w 1447800"/>
                <a:gd name="connsiteY9" fmla="*/ 259555 h 393786"/>
                <a:gd name="connsiteX10" fmla="*/ 1166414 w 1447800"/>
                <a:gd name="connsiteY10" fmla="*/ 214420 h 393786"/>
                <a:gd name="connsiteX11" fmla="*/ 1130541 w 1447800"/>
                <a:gd name="connsiteY11" fmla="*/ 178547 h 393786"/>
                <a:gd name="connsiteX12" fmla="*/ 307731 w 1447800"/>
                <a:gd name="connsiteY12" fmla="*/ 178547 h 393786"/>
                <a:gd name="connsiteX13" fmla="*/ 271858 w 1447800"/>
                <a:gd name="connsiteY13" fmla="*/ 214420 h 393786"/>
                <a:gd name="connsiteX14" fmla="*/ 271858 w 1447800"/>
                <a:gd name="connsiteY14" fmla="*/ 259555 h 393786"/>
                <a:gd name="connsiteX15" fmla="*/ 197575 w 1447800"/>
                <a:gd name="connsiteY15" fmla="*/ 259555 h 393786"/>
                <a:gd name="connsiteX16" fmla="*/ 1447800 w 1447800"/>
                <a:gd name="connsiteY16" fmla="*/ 40759 h 393786"/>
                <a:gd name="connsiteX17" fmla="*/ 1447800 w 1447800"/>
                <a:gd name="connsiteY17" fmla="*/ 67932 h 393786"/>
                <a:gd name="connsiteX18" fmla="*/ 1434213 w 1447800"/>
                <a:gd name="connsiteY18" fmla="*/ 81519 h 393786"/>
                <a:gd name="connsiteX19" fmla="*/ 1410994 w 1447800"/>
                <a:gd name="connsiteY19" fmla="*/ 81519 h 393786"/>
                <a:gd name="connsiteX20" fmla="*/ 0 w 1447800"/>
                <a:gd name="connsiteY20" fmla="*/ 40759 h 393786"/>
                <a:gd name="connsiteX21" fmla="*/ 36806 w 1447800"/>
                <a:gd name="connsiteY21" fmla="*/ 81519 h 393786"/>
                <a:gd name="connsiteX22" fmla="*/ 13587 w 1447800"/>
                <a:gd name="connsiteY22" fmla="*/ 81519 h 393786"/>
                <a:gd name="connsiteX23" fmla="*/ 0 w 1447800"/>
                <a:gd name="connsiteY23" fmla="*/ 67932 h 393786"/>
                <a:gd name="connsiteX24" fmla="*/ 13587 w 1447800"/>
                <a:gd name="connsiteY24" fmla="*/ 0 h 393786"/>
                <a:gd name="connsiteX25" fmla="*/ 1434213 w 1447800"/>
                <a:gd name="connsiteY25" fmla="*/ 0 h 393786"/>
                <a:gd name="connsiteX26" fmla="*/ 1447800 w 1447800"/>
                <a:gd name="connsiteY26" fmla="*/ 13587 h 393786"/>
                <a:gd name="connsiteX27" fmla="*/ 1447800 w 1447800"/>
                <a:gd name="connsiteY27" fmla="*/ 40759 h 393786"/>
                <a:gd name="connsiteX28" fmla="*/ 0 w 1447800"/>
                <a:gd name="connsiteY28" fmla="*/ 40759 h 393786"/>
                <a:gd name="connsiteX29" fmla="*/ 0 w 1447800"/>
                <a:gd name="connsiteY29" fmla="*/ 13587 h 393786"/>
                <a:gd name="connsiteX30" fmla="*/ 13587 w 1447800"/>
                <a:gd name="connsiteY30" fmla="*/ 0 h 3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800" h="393786">
                  <a:moveTo>
                    <a:pt x="271858" y="259555"/>
                  </a:moveTo>
                  <a:lnTo>
                    <a:pt x="1166414" y="259555"/>
                  </a:lnTo>
                  <a:lnTo>
                    <a:pt x="1166414" y="357913"/>
                  </a:lnTo>
                  <a:cubicBezTo>
                    <a:pt x="1166414" y="377725"/>
                    <a:pt x="1150353" y="393786"/>
                    <a:pt x="1130541" y="393786"/>
                  </a:cubicBezTo>
                  <a:lnTo>
                    <a:pt x="307731" y="393786"/>
                  </a:lnTo>
                  <a:cubicBezTo>
                    <a:pt x="287919" y="393786"/>
                    <a:pt x="271858" y="377725"/>
                    <a:pt x="271858" y="357913"/>
                  </a:cubicBezTo>
                  <a:close/>
                  <a:moveTo>
                    <a:pt x="36806" y="81519"/>
                  </a:moveTo>
                  <a:lnTo>
                    <a:pt x="1410994" y="81519"/>
                  </a:lnTo>
                  <a:lnTo>
                    <a:pt x="1250225" y="259555"/>
                  </a:lnTo>
                  <a:lnTo>
                    <a:pt x="1166414" y="259555"/>
                  </a:lnTo>
                  <a:lnTo>
                    <a:pt x="1166414" y="214420"/>
                  </a:lnTo>
                  <a:cubicBezTo>
                    <a:pt x="1166414" y="194608"/>
                    <a:pt x="1150353" y="178547"/>
                    <a:pt x="1130541" y="178547"/>
                  </a:cubicBezTo>
                  <a:lnTo>
                    <a:pt x="307731" y="178547"/>
                  </a:lnTo>
                  <a:cubicBezTo>
                    <a:pt x="287919" y="178547"/>
                    <a:pt x="271858" y="194608"/>
                    <a:pt x="271858" y="214420"/>
                  </a:cubicBezTo>
                  <a:lnTo>
                    <a:pt x="271858" y="259555"/>
                  </a:lnTo>
                  <a:lnTo>
                    <a:pt x="197575" y="259555"/>
                  </a:lnTo>
                  <a:close/>
                  <a:moveTo>
                    <a:pt x="1447800" y="40759"/>
                  </a:moveTo>
                  <a:lnTo>
                    <a:pt x="1447800" y="67932"/>
                  </a:lnTo>
                  <a:cubicBezTo>
                    <a:pt x="1447800" y="75436"/>
                    <a:pt x="1441717" y="81519"/>
                    <a:pt x="1434213" y="81519"/>
                  </a:cubicBezTo>
                  <a:lnTo>
                    <a:pt x="1410994" y="81519"/>
                  </a:lnTo>
                  <a:close/>
                  <a:moveTo>
                    <a:pt x="0" y="40759"/>
                  </a:moveTo>
                  <a:lnTo>
                    <a:pt x="36806" y="81519"/>
                  </a:lnTo>
                  <a:lnTo>
                    <a:pt x="13587" y="81519"/>
                  </a:lnTo>
                  <a:cubicBezTo>
                    <a:pt x="6083" y="81519"/>
                    <a:pt x="0" y="75436"/>
                    <a:pt x="0" y="67932"/>
                  </a:cubicBezTo>
                  <a:close/>
                  <a:moveTo>
                    <a:pt x="13587" y="0"/>
                  </a:moveTo>
                  <a:lnTo>
                    <a:pt x="1434213" y="0"/>
                  </a:lnTo>
                  <a:cubicBezTo>
                    <a:pt x="1441717" y="0"/>
                    <a:pt x="1447800" y="6083"/>
                    <a:pt x="1447800" y="13587"/>
                  </a:cubicBezTo>
                  <a:lnTo>
                    <a:pt x="1447800" y="40759"/>
                  </a:lnTo>
                  <a:lnTo>
                    <a:pt x="0" y="40759"/>
                  </a:lnTo>
                  <a:lnTo>
                    <a:pt x="0" y="13587"/>
                  </a:lnTo>
                  <a:cubicBezTo>
                    <a:pt x="0" y="6083"/>
                    <a:pt x="6083" y="0"/>
                    <a:pt x="13587" y="0"/>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sp>
          <p:nvSpPr>
            <p:cNvPr id="18" name="梯形 17"/>
            <p:cNvSpPr/>
            <p:nvPr/>
          </p:nvSpPr>
          <p:spPr>
            <a:xfrm rot="18791117">
              <a:off x="708906" y="969335"/>
              <a:ext cx="2945556" cy="662339"/>
            </a:xfrm>
            <a:prstGeom prst="trapezoid">
              <a:avLst>
                <a:gd name="adj" fmla="val 9589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prstTxWarp prst="textNoShape">
                <a:avLst/>
              </a:prstTxWarp>
              <a:noAutofit/>
            </a:bodyPr>
            <a:lstStyle/>
            <a:p>
              <a:pPr algn="ctr">
                <a:lnSpc>
                  <a:spcPct val="130000"/>
                </a:lnSpc>
              </a:pPr>
              <a:endParaRPr lang="zh-CN" altLang="en-US">
                <a:ea typeface="微软雅黑" panose="020B0503020204020204" pitchFamily="34" charset="-122"/>
                <a:cs typeface="+mn-ea"/>
                <a:sym typeface="+mn-lt"/>
              </a:endParaRPr>
            </a:p>
          </p:txBody>
        </p:sp>
      </p:grpSp>
      <p:grpSp>
        <p:nvGrpSpPr>
          <p:cNvPr id="2" name="组合 1"/>
          <p:cNvGrpSpPr/>
          <p:nvPr/>
        </p:nvGrpSpPr>
        <p:grpSpPr>
          <a:xfrm>
            <a:off x="3387362" y="2855951"/>
            <a:ext cx="2290844" cy="2431241"/>
            <a:chOff x="3256071" y="3279925"/>
            <a:chExt cx="2291127" cy="2431541"/>
          </a:xfrm>
        </p:grpSpPr>
        <p:cxnSp>
          <p:nvCxnSpPr>
            <p:cNvPr id="21" name="直接连接符 20"/>
            <p:cNvCxnSpPr/>
            <p:nvPr/>
          </p:nvCxnSpPr>
          <p:spPr>
            <a:xfrm flipH="1">
              <a:off x="3256071" y="3279925"/>
              <a:ext cx="1152128" cy="0"/>
            </a:xfrm>
            <a:prstGeom prst="line">
              <a:avLst/>
            </a:prstGeom>
            <a:ln w="6350">
              <a:solidFill>
                <a:schemeClr val="bg2">
                  <a:lumMod val="50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408199" y="5709791"/>
              <a:ext cx="1138999" cy="1675"/>
            </a:xfrm>
            <a:prstGeom prst="line">
              <a:avLst/>
            </a:prstGeom>
            <a:ln w="63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5400000">
              <a:off x="3194394" y="4493730"/>
              <a:ext cx="2429866" cy="2256"/>
            </a:xfrm>
            <a:prstGeom prst="line">
              <a:avLst/>
            </a:prstGeom>
            <a:ln w="63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3211851" y="5147255"/>
            <a:ext cx="2600088" cy="1073255"/>
            <a:chOff x="3054365" y="5552478"/>
            <a:chExt cx="2600409" cy="1073388"/>
          </a:xfrm>
        </p:grpSpPr>
        <p:cxnSp>
          <p:nvCxnSpPr>
            <p:cNvPr id="24" name="直接连接符 23"/>
            <p:cNvCxnSpPr/>
            <p:nvPr/>
          </p:nvCxnSpPr>
          <p:spPr>
            <a:xfrm flipH="1">
              <a:off x="3054365" y="5552478"/>
              <a:ext cx="1152128" cy="0"/>
            </a:xfrm>
            <a:prstGeom prst="line">
              <a:avLst/>
            </a:prstGeom>
            <a:ln w="6350">
              <a:solidFill>
                <a:schemeClr val="bg2">
                  <a:lumMod val="50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206493" y="5552478"/>
              <a:ext cx="0" cy="1073388"/>
            </a:xfrm>
            <a:prstGeom prst="line">
              <a:avLst/>
            </a:prstGeom>
            <a:ln w="63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206493" y="6625866"/>
              <a:ext cx="1448281" cy="0"/>
            </a:xfrm>
            <a:prstGeom prst="line">
              <a:avLst/>
            </a:prstGeom>
            <a:ln w="63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27" name="TextBox 19"/>
          <p:cNvSpPr txBox="1"/>
          <p:nvPr/>
        </p:nvSpPr>
        <p:spPr>
          <a:xfrm>
            <a:off x="1342867" y="3035192"/>
            <a:ext cx="2478020" cy="720197"/>
          </a:xfrm>
          <a:prstGeom prst="rect">
            <a:avLst/>
          </a:prstGeom>
          <a:noFill/>
        </p:spPr>
        <p:txBody>
          <a:bodyPr wrap="square" lIns="0" tIns="0" rIns="0" bIns="0" rtlCol="0">
            <a:spAutoFit/>
          </a:bodyPr>
          <a:lstStyle/>
          <a:p>
            <a:pPr>
              <a:lnSpc>
                <a:spcPct val="13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19"/>
          <p:cNvSpPr txBox="1"/>
          <p:nvPr/>
        </p:nvSpPr>
        <p:spPr>
          <a:xfrm>
            <a:off x="1288440" y="5430809"/>
            <a:ext cx="2586874" cy="720197"/>
          </a:xfrm>
          <a:prstGeom prst="rect">
            <a:avLst/>
          </a:prstGeom>
          <a:noFill/>
        </p:spPr>
        <p:txBody>
          <a:bodyPr wrap="square" lIns="0" tIns="0" rIns="0" bIns="0" rtlCol="0">
            <a:spAutoFit/>
          </a:bodyPr>
          <a:lstStyle/>
          <a:p>
            <a:pPr>
              <a:lnSpc>
                <a:spcPct val="13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35" name="组合 34"/>
          <p:cNvGrpSpPr/>
          <p:nvPr/>
        </p:nvGrpSpPr>
        <p:grpSpPr>
          <a:xfrm>
            <a:off x="7074363" y="3010107"/>
            <a:ext cx="2154945" cy="2437722"/>
            <a:chOff x="3786182" y="2928933"/>
            <a:chExt cx="1516734" cy="2311734"/>
          </a:xfrm>
        </p:grpSpPr>
        <p:cxnSp>
          <p:nvCxnSpPr>
            <p:cNvPr id="36" name="直接连接符 35"/>
            <p:cNvCxnSpPr/>
            <p:nvPr/>
          </p:nvCxnSpPr>
          <p:spPr>
            <a:xfrm>
              <a:off x="4581500" y="2928933"/>
              <a:ext cx="721416" cy="1588"/>
            </a:xfrm>
            <a:prstGeom prst="line">
              <a:avLst/>
            </a:prstGeom>
            <a:ln w="6350">
              <a:solidFill>
                <a:schemeClr val="bg2">
                  <a:lumMod val="50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3786182" y="5239079"/>
              <a:ext cx="801573" cy="1588"/>
            </a:xfrm>
            <a:prstGeom prst="line">
              <a:avLst/>
            </a:prstGeom>
            <a:ln w="63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5400000">
              <a:off x="3440015" y="4080139"/>
              <a:ext cx="2304000" cy="1588"/>
            </a:xfrm>
            <a:prstGeom prst="line">
              <a:avLst/>
            </a:prstGeom>
            <a:ln w="63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6951773" y="4990602"/>
            <a:ext cx="2232949" cy="1016468"/>
            <a:chOff x="3786182" y="2928933"/>
            <a:chExt cx="1431570" cy="2311734"/>
          </a:xfrm>
        </p:grpSpPr>
        <p:cxnSp>
          <p:nvCxnSpPr>
            <p:cNvPr id="40" name="直接连接符 39"/>
            <p:cNvCxnSpPr/>
            <p:nvPr/>
          </p:nvCxnSpPr>
          <p:spPr>
            <a:xfrm>
              <a:off x="4857752" y="2928933"/>
              <a:ext cx="360000" cy="1588"/>
            </a:xfrm>
            <a:prstGeom prst="line">
              <a:avLst/>
            </a:prstGeom>
            <a:ln w="6350">
              <a:solidFill>
                <a:schemeClr val="bg2">
                  <a:lumMod val="50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786182" y="5239079"/>
              <a:ext cx="1080000" cy="1588"/>
            </a:xfrm>
            <a:prstGeom prst="line">
              <a:avLst/>
            </a:prstGeom>
            <a:ln w="63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5400000">
              <a:off x="3706546" y="4080139"/>
              <a:ext cx="2304000" cy="1588"/>
            </a:xfrm>
            <a:prstGeom prst="line">
              <a:avLst/>
            </a:prstGeom>
            <a:ln w="63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43" name="TextBox 19"/>
          <p:cNvSpPr txBox="1"/>
          <p:nvPr/>
        </p:nvSpPr>
        <p:spPr>
          <a:xfrm>
            <a:off x="9264040" y="3312157"/>
            <a:ext cx="2536074" cy="720197"/>
          </a:xfrm>
          <a:prstGeom prst="rect">
            <a:avLst/>
          </a:prstGeom>
          <a:noFill/>
        </p:spPr>
        <p:txBody>
          <a:bodyPr wrap="square" lIns="0" tIns="0" rIns="0" bIns="0" rtlCol="0">
            <a:spAutoFit/>
          </a:bodyPr>
          <a:lstStyle/>
          <a:p>
            <a:pPr>
              <a:lnSpc>
                <a:spcPct val="13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7" name="TextBox 19"/>
          <p:cNvSpPr txBox="1"/>
          <p:nvPr/>
        </p:nvSpPr>
        <p:spPr>
          <a:xfrm>
            <a:off x="9293067" y="5017196"/>
            <a:ext cx="2478020" cy="720197"/>
          </a:xfrm>
          <a:prstGeom prst="rect">
            <a:avLst/>
          </a:prstGeom>
          <a:noFill/>
        </p:spPr>
        <p:txBody>
          <a:bodyPr wrap="square" lIns="0" tIns="0" rIns="0" bIns="0" rtlCol="0">
            <a:spAutoFit/>
          </a:bodyPr>
          <a:lstStyle/>
          <a:p>
            <a:pPr>
              <a:lnSpc>
                <a:spcPct val="13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3" name="TextBox 54"/>
          <p:cNvSpPr txBox="1"/>
          <p:nvPr/>
        </p:nvSpPr>
        <p:spPr>
          <a:xfrm>
            <a:off x="1537646" y="2573527"/>
            <a:ext cx="2088463" cy="400110"/>
          </a:xfrm>
          <a:prstGeom prst="rect">
            <a:avLst/>
          </a:prstGeom>
          <a:noFill/>
        </p:spPr>
        <p:txBody>
          <a:bodyPr wrap="square" rtlCol="0">
            <a:spAutoFit/>
          </a:bodyPr>
          <a:lstStyle/>
          <a:p>
            <a:pPr algn="ct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Box 54"/>
          <p:cNvSpPr txBox="1"/>
          <p:nvPr/>
        </p:nvSpPr>
        <p:spPr>
          <a:xfrm>
            <a:off x="1537646" y="4948427"/>
            <a:ext cx="2088463" cy="400110"/>
          </a:xfrm>
          <a:prstGeom prst="rect">
            <a:avLst/>
          </a:prstGeom>
          <a:noFill/>
        </p:spPr>
        <p:txBody>
          <a:bodyPr wrap="square" rtlCol="0">
            <a:spAutoFit/>
          </a:bodyPr>
          <a:lstStyle/>
          <a:p>
            <a:pPr algn="ct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Box 54"/>
          <p:cNvSpPr txBox="1"/>
          <p:nvPr/>
        </p:nvSpPr>
        <p:spPr>
          <a:xfrm>
            <a:off x="9463080" y="2825977"/>
            <a:ext cx="2137995" cy="400110"/>
          </a:xfrm>
          <a:prstGeom prst="rect">
            <a:avLst/>
          </a:prstGeom>
          <a:noFill/>
        </p:spPr>
        <p:txBody>
          <a:bodyPr wrap="square" rtlCol="0">
            <a:spAutoFit/>
          </a:bodyPr>
          <a:lstStyle/>
          <a:p>
            <a:pPr algn="ct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54"/>
          <p:cNvSpPr txBox="1"/>
          <p:nvPr/>
        </p:nvSpPr>
        <p:spPr>
          <a:xfrm>
            <a:off x="9463080" y="4565381"/>
            <a:ext cx="2137995" cy="400110"/>
          </a:xfrm>
          <a:prstGeom prst="rect">
            <a:avLst/>
          </a:prstGeom>
          <a:noFill/>
        </p:spPr>
        <p:txBody>
          <a:bodyPr wrap="square" rtlCol="0">
            <a:spAutoFit/>
          </a:bodyPr>
          <a:lstStyle/>
          <a:p>
            <a:pPr algn="ct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椭圆 43"/>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71287794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additive="base">
                                        <p:cTn id="16" dur="500" fill="hold"/>
                                        <p:tgtEl>
                                          <p:spTgt spid="63"/>
                                        </p:tgtEl>
                                        <p:attrNameLst>
                                          <p:attrName>ppt_x</p:attrName>
                                        </p:attrNameLst>
                                      </p:cBhvr>
                                      <p:tavLst>
                                        <p:tav tm="0">
                                          <p:val>
                                            <p:strVal val="#ppt_x"/>
                                          </p:val>
                                        </p:tav>
                                        <p:tav tm="100000">
                                          <p:val>
                                            <p:strVal val="#ppt_x"/>
                                          </p:val>
                                        </p:tav>
                                      </p:tavLst>
                                    </p:anim>
                                    <p:anim calcmode="lin" valueType="num">
                                      <p:cBhvr additive="base">
                                        <p:cTn id="17" dur="500" fill="hold"/>
                                        <p:tgtEl>
                                          <p:spTgt spid="63"/>
                                        </p:tgtEl>
                                        <p:attrNameLst>
                                          <p:attrName>ppt_y</p:attrName>
                                        </p:attrNameLst>
                                      </p:cBhvr>
                                      <p:tavLst>
                                        <p:tav tm="0">
                                          <p:val>
                                            <p:strVal val="1+#ppt_h/2"/>
                                          </p:val>
                                        </p:tav>
                                        <p:tav tm="100000">
                                          <p:val>
                                            <p:strVal val="#ppt_y"/>
                                          </p:val>
                                        </p:tav>
                                      </p:tavLst>
                                    </p:anim>
                                  </p:childTnLst>
                                </p:cTn>
                              </p:par>
                            </p:childTnLst>
                          </p:cTn>
                        </p:par>
                        <p:par>
                          <p:cTn id="18" fill="hold">
                            <p:stCondLst>
                              <p:cond delay="500"/>
                            </p:stCondLst>
                            <p:childTnLst>
                              <p:par>
                                <p:cTn id="19" presetID="42"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anim calcmode="lin" valueType="num">
                                      <p:cBhvr>
                                        <p:cTn id="22" dur="500" fill="hold"/>
                                        <p:tgtEl>
                                          <p:spTgt spid="27"/>
                                        </p:tgtEl>
                                        <p:attrNameLst>
                                          <p:attrName>ppt_x</p:attrName>
                                        </p:attrNameLst>
                                      </p:cBhvr>
                                      <p:tavLst>
                                        <p:tav tm="0">
                                          <p:val>
                                            <p:strVal val="#ppt_x"/>
                                          </p:val>
                                        </p:tav>
                                        <p:tav tm="100000">
                                          <p:val>
                                            <p:strVal val="#ppt_x"/>
                                          </p:val>
                                        </p:tav>
                                      </p:tavLst>
                                    </p:anim>
                                    <p:anim calcmode="lin" valueType="num">
                                      <p:cBhvr>
                                        <p:cTn id="23" dur="500" fill="hold"/>
                                        <p:tgtEl>
                                          <p:spTgt spid="27"/>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6"/>
                                        </p:tgtEl>
                                        <p:attrNameLst>
                                          <p:attrName>style.visibility</p:attrName>
                                        </p:attrNameLst>
                                      </p:cBhvr>
                                      <p:to>
                                        <p:strVal val="visible"/>
                                      </p:to>
                                    </p:set>
                                    <p:anim calcmode="lin" valueType="num">
                                      <p:cBhvr additive="base">
                                        <p:cTn id="32" dur="500" fill="hold"/>
                                        <p:tgtEl>
                                          <p:spTgt spid="66"/>
                                        </p:tgtEl>
                                        <p:attrNameLst>
                                          <p:attrName>ppt_x</p:attrName>
                                        </p:attrNameLst>
                                      </p:cBhvr>
                                      <p:tavLst>
                                        <p:tav tm="0">
                                          <p:val>
                                            <p:strVal val="#ppt_x"/>
                                          </p:val>
                                        </p:tav>
                                        <p:tav tm="100000">
                                          <p:val>
                                            <p:strVal val="#ppt_x"/>
                                          </p:val>
                                        </p:tav>
                                      </p:tavLst>
                                    </p:anim>
                                    <p:anim calcmode="lin" valueType="num">
                                      <p:cBhvr additive="base">
                                        <p:cTn id="33" dur="500" fill="hold"/>
                                        <p:tgtEl>
                                          <p:spTgt spid="66"/>
                                        </p:tgtEl>
                                        <p:attrNameLst>
                                          <p:attrName>ppt_y</p:attrName>
                                        </p:attrNameLst>
                                      </p:cBhvr>
                                      <p:tavLst>
                                        <p:tav tm="0">
                                          <p:val>
                                            <p:strVal val="1+#ppt_h/2"/>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500"/>
                                        <p:tgtEl>
                                          <p:spTgt spid="43"/>
                                        </p:tgtEl>
                                      </p:cBhvr>
                                    </p:animEffect>
                                    <p:anim calcmode="lin" valueType="num">
                                      <p:cBhvr>
                                        <p:cTn id="37" dur="500" fill="hold"/>
                                        <p:tgtEl>
                                          <p:spTgt spid="43"/>
                                        </p:tgtEl>
                                        <p:attrNameLst>
                                          <p:attrName>ppt_x</p:attrName>
                                        </p:attrNameLst>
                                      </p:cBhvr>
                                      <p:tavLst>
                                        <p:tav tm="0">
                                          <p:val>
                                            <p:strVal val="#ppt_x"/>
                                          </p:val>
                                        </p:tav>
                                        <p:tav tm="100000">
                                          <p:val>
                                            <p:strVal val="#ppt_x"/>
                                          </p:val>
                                        </p:tav>
                                      </p:tavLst>
                                    </p:anim>
                                    <p:anim calcmode="lin" valueType="num">
                                      <p:cBhvr>
                                        <p:cTn id="38" dur="500" fill="hold"/>
                                        <p:tgtEl>
                                          <p:spTgt spid="43"/>
                                        </p:tgtEl>
                                        <p:attrNameLst>
                                          <p:attrName>ppt_y</p:attrName>
                                        </p:attrNameLst>
                                      </p:cBhvr>
                                      <p:tavLst>
                                        <p:tav tm="0">
                                          <p:val>
                                            <p:strVal val="#ppt_y+.1"/>
                                          </p:val>
                                        </p:tav>
                                        <p:tav tm="100000">
                                          <p:val>
                                            <p:strVal val="#ppt_y"/>
                                          </p:val>
                                        </p:tav>
                                      </p:tavLst>
                                    </p:anim>
                                  </p:childTnLst>
                                </p:cTn>
                              </p:par>
                            </p:childTnLst>
                          </p:cTn>
                        </p:par>
                        <p:par>
                          <p:cTn id="39" fill="hold">
                            <p:stCondLst>
                              <p:cond delay="500"/>
                            </p:stCondLst>
                            <p:childTnLst>
                              <p:par>
                                <p:cTn id="40" presetID="22" presetClass="entr" presetSubtype="2"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right)">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ppt_x"/>
                                          </p:val>
                                        </p:tav>
                                        <p:tav tm="100000">
                                          <p:val>
                                            <p:strVal val="#ppt_x"/>
                                          </p:val>
                                        </p:tav>
                                      </p:tavLst>
                                    </p:anim>
                                    <p:anim calcmode="lin" valueType="num">
                                      <p:cBhvr additive="base">
                                        <p:cTn id="48" dur="500" fill="hold"/>
                                        <p:tgtEl>
                                          <p:spTgt spid="65"/>
                                        </p:tgtEl>
                                        <p:attrNameLst>
                                          <p:attrName>ppt_y</p:attrName>
                                        </p:attrNameLst>
                                      </p:cBhvr>
                                      <p:tavLst>
                                        <p:tav tm="0">
                                          <p:val>
                                            <p:strVal val="1+#ppt_h/2"/>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anim calcmode="lin" valueType="num">
                                      <p:cBhvr>
                                        <p:cTn id="52" dur="500" fill="hold"/>
                                        <p:tgtEl>
                                          <p:spTgt spid="31"/>
                                        </p:tgtEl>
                                        <p:attrNameLst>
                                          <p:attrName>ppt_x</p:attrName>
                                        </p:attrNameLst>
                                      </p:cBhvr>
                                      <p:tavLst>
                                        <p:tav tm="0">
                                          <p:val>
                                            <p:strVal val="#ppt_x"/>
                                          </p:val>
                                        </p:tav>
                                        <p:tav tm="100000">
                                          <p:val>
                                            <p:strVal val="#ppt_x"/>
                                          </p:val>
                                        </p:tav>
                                      </p:tavLst>
                                    </p:anim>
                                    <p:anim calcmode="lin" valueType="num">
                                      <p:cBhvr>
                                        <p:cTn id="53" dur="500" fill="hold"/>
                                        <p:tgtEl>
                                          <p:spTgt spid="31"/>
                                        </p:tgtEl>
                                        <p:attrNameLst>
                                          <p:attrName>ppt_y</p:attrName>
                                        </p:attrNameLst>
                                      </p:cBhvr>
                                      <p:tavLst>
                                        <p:tav tm="0">
                                          <p:val>
                                            <p:strVal val="#ppt_y+.1"/>
                                          </p:val>
                                        </p:tav>
                                        <p:tav tm="100000">
                                          <p:val>
                                            <p:strVal val="#ppt_y"/>
                                          </p:val>
                                        </p:tav>
                                      </p:tavLst>
                                    </p:anim>
                                  </p:childTnLst>
                                </p:cTn>
                              </p:par>
                            </p:childTnLst>
                          </p:cTn>
                        </p:par>
                        <p:par>
                          <p:cTn id="54" fill="hold">
                            <p:stCondLst>
                              <p:cond delay="500"/>
                            </p:stCondLst>
                            <p:childTnLst>
                              <p:par>
                                <p:cTn id="55" presetID="22" presetClass="entr" presetSubtype="8" fill="hold"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left)">
                                      <p:cBhvr>
                                        <p:cTn id="57" dur="500"/>
                                        <p:tgtEl>
                                          <p:spTgt spid="39"/>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cBhvr additive="base">
                                        <p:cTn id="62" dur="500" fill="hold"/>
                                        <p:tgtEl>
                                          <p:spTgt spid="67"/>
                                        </p:tgtEl>
                                        <p:attrNameLst>
                                          <p:attrName>ppt_x</p:attrName>
                                        </p:attrNameLst>
                                      </p:cBhvr>
                                      <p:tavLst>
                                        <p:tav tm="0">
                                          <p:val>
                                            <p:strVal val="#ppt_x"/>
                                          </p:val>
                                        </p:tav>
                                        <p:tav tm="100000">
                                          <p:val>
                                            <p:strVal val="#ppt_x"/>
                                          </p:val>
                                        </p:tav>
                                      </p:tavLst>
                                    </p:anim>
                                    <p:anim calcmode="lin" valueType="num">
                                      <p:cBhvr additive="base">
                                        <p:cTn id="63" dur="500" fill="hold"/>
                                        <p:tgtEl>
                                          <p:spTgt spid="67"/>
                                        </p:tgtEl>
                                        <p:attrNameLst>
                                          <p:attrName>ppt_y</p:attrName>
                                        </p:attrNameLst>
                                      </p:cBhvr>
                                      <p:tavLst>
                                        <p:tav tm="0">
                                          <p:val>
                                            <p:strVal val="1+#ppt_h/2"/>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fade">
                                      <p:cBhvr>
                                        <p:cTn id="66" dur="500"/>
                                        <p:tgtEl>
                                          <p:spTgt spid="47"/>
                                        </p:tgtEl>
                                      </p:cBhvr>
                                    </p:animEffect>
                                    <p:anim calcmode="lin" valueType="num">
                                      <p:cBhvr>
                                        <p:cTn id="67" dur="500" fill="hold"/>
                                        <p:tgtEl>
                                          <p:spTgt spid="47"/>
                                        </p:tgtEl>
                                        <p:attrNameLst>
                                          <p:attrName>ppt_x</p:attrName>
                                        </p:attrNameLst>
                                      </p:cBhvr>
                                      <p:tavLst>
                                        <p:tav tm="0">
                                          <p:val>
                                            <p:strVal val="#ppt_x"/>
                                          </p:val>
                                        </p:tav>
                                        <p:tav tm="100000">
                                          <p:val>
                                            <p:strVal val="#ppt_x"/>
                                          </p:val>
                                        </p:tav>
                                      </p:tavLst>
                                    </p:anim>
                                    <p:anim calcmode="lin" valueType="num">
                                      <p:cBhvr>
                                        <p:cTn id="68" dur="5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43" grpId="0"/>
      <p:bldP spid="47" grpId="0"/>
      <p:bldP spid="63" grpId="0"/>
      <p:bldP spid="65" grpId="0"/>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507799" y="2635710"/>
            <a:ext cx="3963802" cy="2552326"/>
            <a:chOff x="4368418" y="2523549"/>
            <a:chExt cx="3626941" cy="2335418"/>
          </a:xfrm>
          <a:solidFill>
            <a:schemeClr val="accent1"/>
          </a:solidFill>
        </p:grpSpPr>
        <p:sp>
          <p:nvSpPr>
            <p:cNvPr id="3" name="Freeform 69"/>
            <p:cNvSpPr>
              <a:spLocks/>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grp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70"/>
            <p:cNvSpPr>
              <a:spLocks/>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grp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71"/>
            <p:cNvSpPr>
              <a:spLocks/>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grp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2"/>
            <p:cNvSpPr>
              <a:spLocks/>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2"/>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3"/>
            <p:cNvSpPr>
              <a:spLocks/>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2"/>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4"/>
            <p:cNvSpPr>
              <a:spLocks/>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2"/>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5"/>
            <p:cNvSpPr>
              <a:spLocks/>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5"/>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76"/>
            <p:cNvSpPr>
              <a:spLocks/>
            </p:cNvSpPr>
            <p:nvPr/>
          </p:nvSpPr>
          <p:spPr bwMode="auto">
            <a:xfrm rot="5400000">
              <a:off x="7365498"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5"/>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77"/>
            <p:cNvSpPr>
              <a:spLocks/>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5"/>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8"/>
            <p:cNvSpPr>
              <a:spLocks/>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4"/>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79"/>
            <p:cNvSpPr>
              <a:spLocks/>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4"/>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80"/>
            <p:cNvSpPr>
              <a:spLocks/>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4"/>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81"/>
            <p:cNvSpPr>
              <a:spLocks/>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3"/>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82"/>
            <p:cNvSpPr>
              <a:spLocks/>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3"/>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83"/>
            <p:cNvSpPr>
              <a:spLocks/>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accent5"/>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84"/>
            <p:cNvSpPr>
              <a:spLocks/>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accent4"/>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85"/>
            <p:cNvSpPr>
              <a:spLocks/>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grp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86"/>
            <p:cNvSpPr>
              <a:spLocks/>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accent2"/>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87"/>
            <p:cNvSpPr>
              <a:spLocks/>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accent3"/>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88"/>
            <p:cNvSpPr>
              <a:spLocks/>
            </p:cNvSpPr>
            <p:nvPr/>
          </p:nvSpPr>
          <p:spPr bwMode="auto">
            <a:xfrm rot="5400000">
              <a:off x="7303591"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accent5"/>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89"/>
            <p:cNvSpPr>
              <a:spLocks/>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grp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90"/>
            <p:cNvSpPr>
              <a:spLocks/>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accent4"/>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91"/>
            <p:cNvSpPr>
              <a:spLocks/>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accent4"/>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94"/>
            <p:cNvSpPr>
              <a:spLocks/>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accent2"/>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95"/>
            <p:cNvSpPr>
              <a:spLocks/>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accent2"/>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96"/>
            <p:cNvSpPr>
              <a:spLocks/>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accent3"/>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97"/>
            <p:cNvSpPr>
              <a:spLocks/>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accent3"/>
            </a:solidFill>
            <a:ln>
              <a:noFill/>
            </a:ln>
          </p:spPr>
          <p:txBody>
            <a:bodyPr vert="horz" wrap="square" lIns="128556" tIns="64278" rIns="128556" bIns="64278" numCol="1" anchor="t" anchorCtr="0" compatLnSpc="1">
              <a:prstTxWarp prst="textNoShape">
                <a:avLst/>
              </a:prstTxWarp>
            </a:bodyPr>
            <a:lstStyle/>
            <a:p>
              <a:pPr>
                <a:lnSpc>
                  <a:spcPct val="130000"/>
                </a:lnSpc>
              </a:pPr>
              <a:endParaRPr lang="id-ID" sz="1969">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31"/>
          <p:cNvSpPr txBox="1"/>
          <p:nvPr/>
        </p:nvSpPr>
        <p:spPr>
          <a:xfrm>
            <a:off x="920751" y="2830612"/>
            <a:ext cx="2877162" cy="512448"/>
          </a:xfrm>
          <a:prstGeom prst="rect">
            <a:avLst/>
          </a:prstGeom>
          <a:noFill/>
        </p:spPr>
        <p:txBody>
          <a:bodyPr wrap="square" rtlCol="0">
            <a:spAutoFit/>
          </a:bodyPr>
          <a:lstStyle/>
          <a:p>
            <a:pPr algn="r">
              <a:lnSpc>
                <a:spcPct val="130000"/>
              </a:lnSpc>
            </a:pPr>
            <a:r>
              <a:rPr lang="zh-CN" altLang="en-US" sz="105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05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1787525" y="2450199"/>
            <a:ext cx="2010389" cy="416909"/>
          </a:xfrm>
          <a:prstGeom prst="rect">
            <a:avLst/>
          </a:prstGeom>
          <a:noFill/>
        </p:spPr>
        <p:txBody>
          <a:bodyPr wrap="square" rtlCol="0">
            <a:spAutoFit/>
          </a:bodyPr>
          <a:lstStyle/>
          <a:p>
            <a:pPr algn="r">
              <a:lnSpc>
                <a:spcPct val="130000"/>
              </a:lnSpc>
            </a:pPr>
            <a:r>
              <a:rPr lang="zh-CN" altLang="en-US" sz="18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18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920751" y="4686511"/>
            <a:ext cx="2877162" cy="512448"/>
          </a:xfrm>
          <a:prstGeom prst="rect">
            <a:avLst/>
          </a:prstGeom>
          <a:noFill/>
        </p:spPr>
        <p:txBody>
          <a:bodyPr wrap="square" rtlCol="0">
            <a:spAutoFit/>
          </a:bodyPr>
          <a:lstStyle/>
          <a:p>
            <a:pPr algn="r">
              <a:lnSpc>
                <a:spcPct val="130000"/>
              </a:lnSpc>
            </a:pPr>
            <a:r>
              <a:rPr lang="zh-CN" altLang="en-US" sz="105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05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1787525" y="4306099"/>
            <a:ext cx="2010389" cy="416909"/>
          </a:xfrm>
          <a:prstGeom prst="rect">
            <a:avLst/>
          </a:prstGeom>
          <a:noFill/>
        </p:spPr>
        <p:txBody>
          <a:bodyPr wrap="square" rtlCol="0">
            <a:spAutoFit/>
          </a:bodyPr>
          <a:lstStyle/>
          <a:p>
            <a:pPr algn="r">
              <a:lnSpc>
                <a:spcPct val="130000"/>
              </a:lnSpc>
            </a:pPr>
            <a:r>
              <a:rPr lang="zh-CN" altLang="en-US" sz="18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18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815584" y="1954297"/>
            <a:ext cx="2931915" cy="512448"/>
          </a:xfrm>
          <a:prstGeom prst="rect">
            <a:avLst/>
          </a:prstGeom>
          <a:noFill/>
        </p:spPr>
        <p:txBody>
          <a:bodyPr wrap="square" rtlCol="0">
            <a:spAutoFit/>
          </a:bodyPr>
          <a:lstStyle/>
          <a:p>
            <a:pPr>
              <a:lnSpc>
                <a:spcPct val="130000"/>
              </a:lnSpc>
            </a:pPr>
            <a:r>
              <a:rPr lang="zh-CN" altLang="en-US" sz="105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05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8815586" y="1573884"/>
            <a:ext cx="2028853" cy="416909"/>
          </a:xfrm>
          <a:prstGeom prst="rect">
            <a:avLst/>
          </a:prstGeom>
          <a:noFill/>
        </p:spPr>
        <p:txBody>
          <a:bodyPr wrap="square" rtlCol="0">
            <a:spAutoFit/>
          </a:bodyPr>
          <a:lstStyle/>
          <a:p>
            <a:pPr>
              <a:lnSpc>
                <a:spcPct val="130000"/>
              </a:lnSpc>
            </a:pPr>
            <a:r>
              <a:rPr lang="zh-CN" altLang="en-US" sz="18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18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8815584" y="5568448"/>
            <a:ext cx="2931915" cy="512448"/>
          </a:xfrm>
          <a:prstGeom prst="rect">
            <a:avLst/>
          </a:prstGeom>
          <a:noFill/>
        </p:spPr>
        <p:txBody>
          <a:bodyPr wrap="square" rtlCol="0">
            <a:spAutoFit/>
          </a:bodyPr>
          <a:lstStyle/>
          <a:p>
            <a:pPr>
              <a:lnSpc>
                <a:spcPct val="130000"/>
              </a:lnSpc>
            </a:pPr>
            <a:r>
              <a:rPr lang="zh-CN" altLang="en-US" sz="105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05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8815586" y="5188035"/>
            <a:ext cx="2028853" cy="416909"/>
          </a:xfrm>
          <a:prstGeom prst="rect">
            <a:avLst/>
          </a:prstGeom>
          <a:noFill/>
        </p:spPr>
        <p:txBody>
          <a:bodyPr wrap="square" rtlCol="0">
            <a:spAutoFit/>
          </a:bodyPr>
          <a:lstStyle/>
          <a:p>
            <a:pPr>
              <a:lnSpc>
                <a:spcPct val="130000"/>
              </a:lnSpc>
            </a:pPr>
            <a:r>
              <a:rPr lang="zh-CN" altLang="en-US" sz="18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18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8815584" y="3697818"/>
            <a:ext cx="2931915" cy="512448"/>
          </a:xfrm>
          <a:prstGeom prst="rect">
            <a:avLst/>
          </a:prstGeom>
          <a:noFill/>
        </p:spPr>
        <p:txBody>
          <a:bodyPr wrap="square" rtlCol="0">
            <a:spAutoFit/>
          </a:bodyPr>
          <a:lstStyle/>
          <a:p>
            <a:pPr>
              <a:lnSpc>
                <a:spcPct val="130000"/>
              </a:lnSpc>
            </a:pPr>
            <a:r>
              <a:rPr lang="zh-CN" altLang="en-US" sz="105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05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8815586" y="3317406"/>
            <a:ext cx="2028853" cy="416909"/>
          </a:xfrm>
          <a:prstGeom prst="rect">
            <a:avLst/>
          </a:prstGeom>
          <a:noFill/>
        </p:spPr>
        <p:txBody>
          <a:bodyPr wrap="square" rtlCol="0">
            <a:spAutoFit/>
          </a:bodyPr>
          <a:lstStyle/>
          <a:p>
            <a:pPr>
              <a:lnSpc>
                <a:spcPct val="130000"/>
              </a:lnSpc>
            </a:pPr>
            <a:r>
              <a:rPr lang="zh-CN" altLang="en-US" sz="18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18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2" name="Elbow Connector 41"/>
          <p:cNvCxnSpPr/>
          <p:nvPr/>
        </p:nvCxnSpPr>
        <p:spPr>
          <a:xfrm rot="10800000">
            <a:off x="3796446" y="2634762"/>
            <a:ext cx="834609" cy="762321"/>
          </a:xfrm>
          <a:prstGeom prst="bentConnector3">
            <a:avLst>
              <a:gd name="adj1" fmla="val 50000"/>
            </a:avLst>
          </a:prstGeom>
          <a:ln w="12700">
            <a:solidFill>
              <a:schemeClr val="bg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0800000">
            <a:off x="3833915" y="4546694"/>
            <a:ext cx="1587989" cy="292507"/>
          </a:xfrm>
          <a:prstGeom prst="bentConnector3">
            <a:avLst>
              <a:gd name="adj1" fmla="val 50000"/>
            </a:avLst>
          </a:prstGeom>
          <a:ln w="12700">
            <a:solidFill>
              <a:schemeClr val="bg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rot="10800000" flipV="1">
            <a:off x="6882609" y="1768601"/>
            <a:ext cx="1931589" cy="967829"/>
          </a:xfrm>
          <a:prstGeom prst="bentConnector3">
            <a:avLst>
              <a:gd name="adj1" fmla="val 50000"/>
            </a:avLst>
          </a:prstGeom>
          <a:ln w="12700">
            <a:solidFill>
              <a:schemeClr val="bg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0800000">
            <a:off x="7942983" y="3263943"/>
            <a:ext cx="824064" cy="295372"/>
          </a:xfrm>
          <a:prstGeom prst="bentConnector3">
            <a:avLst>
              <a:gd name="adj1" fmla="val 50000"/>
            </a:avLst>
          </a:prstGeom>
          <a:ln w="12700">
            <a:solidFill>
              <a:schemeClr val="bg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39" idx="1"/>
          </p:cNvCxnSpPr>
          <p:nvPr/>
        </p:nvCxnSpPr>
        <p:spPr>
          <a:xfrm rot="10800000">
            <a:off x="7087494" y="4975206"/>
            <a:ext cx="1728093" cy="421284"/>
          </a:xfrm>
          <a:prstGeom prst="bentConnector3">
            <a:avLst>
              <a:gd name="adj1" fmla="val 50000"/>
            </a:avLst>
          </a:prstGeom>
          <a:ln w="12700">
            <a:solidFill>
              <a:schemeClr val="bg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07644942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wipe(right)">
                                      <p:cBhvr>
                                        <p:cTn id="13" dur="500"/>
                                        <p:tgtEl>
                                          <p:spTgt spid="42"/>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right)">
                                      <p:cBhvr>
                                        <p:cTn id="17" dur="500"/>
                                        <p:tgtEl>
                                          <p:spTgt spid="43"/>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ipe(left)">
                                      <p:cBhvr>
                                        <p:cTn id="21" dur="500"/>
                                        <p:tgtEl>
                                          <p:spTgt spid="44"/>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left)">
                                      <p:cBhvr>
                                        <p:cTn id="25" dur="500"/>
                                        <p:tgtEl>
                                          <p:spTgt spid="45"/>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500"/>
                                        <p:tgtEl>
                                          <p:spTgt spid="46"/>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childTnLst>
                                </p:cTn>
                              </p:par>
                            </p:childTnLst>
                          </p:cTn>
                        </p:par>
                        <p:par>
                          <p:cTn id="54" fill="hold">
                            <p:stCondLst>
                              <p:cond delay="650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childTnLst>
                                </p:cTn>
                              </p:par>
                            </p:childTnLst>
                          </p:cTn>
                        </p:par>
                        <p:par>
                          <p:cTn id="58" fill="hold">
                            <p:stCondLst>
                              <p:cond delay="7000"/>
                            </p:stCondLst>
                            <p:childTnLst>
                              <p:par>
                                <p:cTn id="59" presetID="10" presetClass="entr" presetSubtype="0"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childTnLst>
                                </p:cTn>
                              </p:par>
                            </p:childTnLst>
                          </p:cTn>
                        </p:par>
                        <p:par>
                          <p:cTn id="62" fill="hold">
                            <p:stCondLst>
                              <p:cond delay="7500"/>
                            </p:stCondLst>
                            <p:childTnLst>
                              <p:par>
                                <p:cTn id="63" presetID="10" presetClass="entr" presetSubtype="0"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500"/>
                                        <p:tgtEl>
                                          <p:spTgt spid="41"/>
                                        </p:tgtEl>
                                      </p:cBhvr>
                                    </p:animEffect>
                                  </p:childTnLst>
                                </p:cTn>
                              </p:par>
                            </p:childTnLst>
                          </p:cTn>
                        </p:par>
                        <p:par>
                          <p:cTn id="66" fill="hold">
                            <p:stCondLst>
                              <p:cond delay="8000"/>
                            </p:stCondLst>
                            <p:childTnLst>
                              <p:par>
                                <p:cTn id="67" presetID="10" presetClass="entr" presetSubtype="0"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4479976" y="2017486"/>
            <a:ext cx="3914324" cy="4078060"/>
            <a:chOff x="2825749" y="2120770"/>
            <a:chExt cx="3465283" cy="3610236"/>
          </a:xfrm>
        </p:grpSpPr>
        <p:sp>
          <p:nvSpPr>
            <p:cNvPr id="3" name="Freeform 18"/>
            <p:cNvSpPr>
              <a:spLocks/>
            </p:cNvSpPr>
            <p:nvPr/>
          </p:nvSpPr>
          <p:spPr bwMode="auto">
            <a:xfrm>
              <a:off x="2825749" y="5015300"/>
              <a:ext cx="3465283" cy="715706"/>
            </a:xfrm>
            <a:custGeom>
              <a:avLst/>
              <a:gdLst>
                <a:gd name="T0" fmla="*/ 0 w 1530"/>
                <a:gd name="T1" fmla="*/ 0 h 316"/>
                <a:gd name="T2" fmla="*/ 1530 w 1530"/>
                <a:gd name="T3" fmla="*/ 0 h 316"/>
                <a:gd name="T4" fmla="*/ 1530 w 1530"/>
                <a:gd name="T5" fmla="*/ 214 h 316"/>
                <a:gd name="T6" fmla="*/ 1524 w 1530"/>
                <a:gd name="T7" fmla="*/ 228 h 316"/>
                <a:gd name="T8" fmla="*/ 1504 w 1530"/>
                <a:gd name="T9" fmla="*/ 241 h 316"/>
                <a:gd name="T10" fmla="*/ 1469 w 1530"/>
                <a:gd name="T11" fmla="*/ 253 h 316"/>
                <a:gd name="T12" fmla="*/ 1427 w 1530"/>
                <a:gd name="T13" fmla="*/ 265 h 316"/>
                <a:gd name="T14" fmla="*/ 1372 w 1530"/>
                <a:gd name="T15" fmla="*/ 275 h 316"/>
                <a:gd name="T16" fmla="*/ 1307 w 1530"/>
                <a:gd name="T17" fmla="*/ 285 h 316"/>
                <a:gd name="T18" fmla="*/ 1232 w 1530"/>
                <a:gd name="T19" fmla="*/ 296 h 316"/>
                <a:gd name="T20" fmla="*/ 1151 w 1530"/>
                <a:gd name="T21" fmla="*/ 302 h 316"/>
                <a:gd name="T22" fmla="*/ 1063 w 1530"/>
                <a:gd name="T23" fmla="*/ 308 h 316"/>
                <a:gd name="T24" fmla="*/ 968 w 1530"/>
                <a:gd name="T25" fmla="*/ 312 h 316"/>
                <a:gd name="T26" fmla="*/ 869 w 1530"/>
                <a:gd name="T27" fmla="*/ 316 h 316"/>
                <a:gd name="T28" fmla="*/ 765 w 1530"/>
                <a:gd name="T29" fmla="*/ 316 h 316"/>
                <a:gd name="T30" fmla="*/ 662 w 1530"/>
                <a:gd name="T31" fmla="*/ 316 h 316"/>
                <a:gd name="T32" fmla="*/ 562 w 1530"/>
                <a:gd name="T33" fmla="*/ 312 h 316"/>
                <a:gd name="T34" fmla="*/ 467 w 1530"/>
                <a:gd name="T35" fmla="*/ 308 h 316"/>
                <a:gd name="T36" fmla="*/ 380 w 1530"/>
                <a:gd name="T37" fmla="*/ 302 h 316"/>
                <a:gd name="T38" fmla="*/ 298 w 1530"/>
                <a:gd name="T39" fmla="*/ 296 h 316"/>
                <a:gd name="T40" fmla="*/ 223 w 1530"/>
                <a:gd name="T41" fmla="*/ 285 h 316"/>
                <a:gd name="T42" fmla="*/ 158 w 1530"/>
                <a:gd name="T43" fmla="*/ 275 h 316"/>
                <a:gd name="T44" fmla="*/ 104 w 1530"/>
                <a:gd name="T45" fmla="*/ 265 h 316"/>
                <a:gd name="T46" fmla="*/ 59 w 1530"/>
                <a:gd name="T47" fmla="*/ 253 h 316"/>
                <a:gd name="T48" fmla="*/ 27 w 1530"/>
                <a:gd name="T49" fmla="*/ 241 h 316"/>
                <a:gd name="T50" fmla="*/ 6 w 1530"/>
                <a:gd name="T51" fmla="*/ 228 h 316"/>
                <a:gd name="T52" fmla="*/ 0 w 1530"/>
                <a:gd name="T53" fmla="*/ 214 h 316"/>
                <a:gd name="T54" fmla="*/ 0 w 1530"/>
                <a:gd name="T55"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0" h="316">
                  <a:moveTo>
                    <a:pt x="0" y="0"/>
                  </a:moveTo>
                  <a:lnTo>
                    <a:pt x="1530" y="0"/>
                  </a:lnTo>
                  <a:lnTo>
                    <a:pt x="1530" y="214"/>
                  </a:lnTo>
                  <a:lnTo>
                    <a:pt x="1524" y="228"/>
                  </a:lnTo>
                  <a:lnTo>
                    <a:pt x="1504" y="241"/>
                  </a:lnTo>
                  <a:lnTo>
                    <a:pt x="1469" y="253"/>
                  </a:lnTo>
                  <a:lnTo>
                    <a:pt x="1427" y="265"/>
                  </a:lnTo>
                  <a:lnTo>
                    <a:pt x="1372" y="275"/>
                  </a:lnTo>
                  <a:lnTo>
                    <a:pt x="1307" y="285"/>
                  </a:lnTo>
                  <a:lnTo>
                    <a:pt x="1232" y="296"/>
                  </a:lnTo>
                  <a:lnTo>
                    <a:pt x="1151" y="302"/>
                  </a:lnTo>
                  <a:lnTo>
                    <a:pt x="1063" y="308"/>
                  </a:lnTo>
                  <a:lnTo>
                    <a:pt x="968" y="312"/>
                  </a:lnTo>
                  <a:lnTo>
                    <a:pt x="869" y="316"/>
                  </a:lnTo>
                  <a:lnTo>
                    <a:pt x="765" y="316"/>
                  </a:lnTo>
                  <a:lnTo>
                    <a:pt x="662" y="316"/>
                  </a:lnTo>
                  <a:lnTo>
                    <a:pt x="562" y="312"/>
                  </a:lnTo>
                  <a:lnTo>
                    <a:pt x="467" y="308"/>
                  </a:lnTo>
                  <a:lnTo>
                    <a:pt x="380" y="302"/>
                  </a:lnTo>
                  <a:lnTo>
                    <a:pt x="298" y="296"/>
                  </a:lnTo>
                  <a:lnTo>
                    <a:pt x="223" y="285"/>
                  </a:lnTo>
                  <a:lnTo>
                    <a:pt x="158" y="275"/>
                  </a:lnTo>
                  <a:lnTo>
                    <a:pt x="104" y="265"/>
                  </a:lnTo>
                  <a:lnTo>
                    <a:pt x="59" y="253"/>
                  </a:lnTo>
                  <a:lnTo>
                    <a:pt x="27" y="241"/>
                  </a:lnTo>
                  <a:lnTo>
                    <a:pt x="6" y="228"/>
                  </a:lnTo>
                  <a:lnTo>
                    <a:pt x="0" y="214"/>
                  </a:lnTo>
                  <a:lnTo>
                    <a:pt x="0" y="0"/>
                  </a:lnTo>
                  <a:close/>
                </a:path>
              </a:pathLst>
            </a:custGeom>
            <a:solidFill>
              <a:schemeClr val="accent5"/>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4" name="Freeform 19"/>
            <p:cNvSpPr>
              <a:spLocks/>
            </p:cNvSpPr>
            <p:nvPr/>
          </p:nvSpPr>
          <p:spPr bwMode="auto">
            <a:xfrm>
              <a:off x="2825749" y="4779752"/>
              <a:ext cx="3465283" cy="462038"/>
            </a:xfrm>
            <a:custGeom>
              <a:avLst/>
              <a:gdLst>
                <a:gd name="T0" fmla="*/ 765 w 1530"/>
                <a:gd name="T1" fmla="*/ 0 h 204"/>
                <a:gd name="T2" fmla="*/ 869 w 1530"/>
                <a:gd name="T3" fmla="*/ 0 h 204"/>
                <a:gd name="T4" fmla="*/ 968 w 1530"/>
                <a:gd name="T5" fmla="*/ 2 h 204"/>
                <a:gd name="T6" fmla="*/ 1063 w 1530"/>
                <a:gd name="T7" fmla="*/ 8 h 204"/>
                <a:gd name="T8" fmla="*/ 1151 w 1530"/>
                <a:gd name="T9" fmla="*/ 12 h 204"/>
                <a:gd name="T10" fmla="*/ 1232 w 1530"/>
                <a:gd name="T11" fmla="*/ 21 h 204"/>
                <a:gd name="T12" fmla="*/ 1307 w 1530"/>
                <a:gd name="T13" fmla="*/ 29 h 204"/>
                <a:gd name="T14" fmla="*/ 1372 w 1530"/>
                <a:gd name="T15" fmla="*/ 39 h 204"/>
                <a:gd name="T16" fmla="*/ 1427 w 1530"/>
                <a:gd name="T17" fmla="*/ 51 h 204"/>
                <a:gd name="T18" fmla="*/ 1469 w 1530"/>
                <a:gd name="T19" fmla="*/ 61 h 204"/>
                <a:gd name="T20" fmla="*/ 1504 w 1530"/>
                <a:gd name="T21" fmla="*/ 76 h 204"/>
                <a:gd name="T22" fmla="*/ 1524 w 1530"/>
                <a:gd name="T23" fmla="*/ 88 h 204"/>
                <a:gd name="T24" fmla="*/ 1530 w 1530"/>
                <a:gd name="T25" fmla="*/ 102 h 204"/>
                <a:gd name="T26" fmla="*/ 1524 w 1530"/>
                <a:gd name="T27" fmla="*/ 116 h 204"/>
                <a:gd name="T28" fmla="*/ 1504 w 1530"/>
                <a:gd name="T29" fmla="*/ 129 h 204"/>
                <a:gd name="T30" fmla="*/ 1469 w 1530"/>
                <a:gd name="T31" fmla="*/ 143 h 204"/>
                <a:gd name="T32" fmla="*/ 1427 w 1530"/>
                <a:gd name="T33" fmla="*/ 153 h 204"/>
                <a:gd name="T34" fmla="*/ 1372 w 1530"/>
                <a:gd name="T35" fmla="*/ 165 h 204"/>
                <a:gd name="T36" fmla="*/ 1307 w 1530"/>
                <a:gd name="T37" fmla="*/ 175 h 204"/>
                <a:gd name="T38" fmla="*/ 1232 w 1530"/>
                <a:gd name="T39" fmla="*/ 184 h 204"/>
                <a:gd name="T40" fmla="*/ 1151 w 1530"/>
                <a:gd name="T41" fmla="*/ 190 h 204"/>
                <a:gd name="T42" fmla="*/ 1063 w 1530"/>
                <a:gd name="T43" fmla="*/ 196 h 204"/>
                <a:gd name="T44" fmla="*/ 968 w 1530"/>
                <a:gd name="T45" fmla="*/ 202 h 204"/>
                <a:gd name="T46" fmla="*/ 869 w 1530"/>
                <a:gd name="T47" fmla="*/ 204 h 204"/>
                <a:gd name="T48" fmla="*/ 765 w 1530"/>
                <a:gd name="T49" fmla="*/ 204 h 204"/>
                <a:gd name="T50" fmla="*/ 662 w 1530"/>
                <a:gd name="T51" fmla="*/ 204 h 204"/>
                <a:gd name="T52" fmla="*/ 562 w 1530"/>
                <a:gd name="T53" fmla="*/ 202 h 204"/>
                <a:gd name="T54" fmla="*/ 467 w 1530"/>
                <a:gd name="T55" fmla="*/ 196 h 204"/>
                <a:gd name="T56" fmla="*/ 380 w 1530"/>
                <a:gd name="T57" fmla="*/ 190 h 204"/>
                <a:gd name="T58" fmla="*/ 298 w 1530"/>
                <a:gd name="T59" fmla="*/ 184 h 204"/>
                <a:gd name="T60" fmla="*/ 223 w 1530"/>
                <a:gd name="T61" fmla="*/ 175 h 204"/>
                <a:gd name="T62" fmla="*/ 158 w 1530"/>
                <a:gd name="T63" fmla="*/ 165 h 204"/>
                <a:gd name="T64" fmla="*/ 104 w 1530"/>
                <a:gd name="T65" fmla="*/ 153 h 204"/>
                <a:gd name="T66" fmla="*/ 59 w 1530"/>
                <a:gd name="T67" fmla="*/ 143 h 204"/>
                <a:gd name="T68" fmla="*/ 27 w 1530"/>
                <a:gd name="T69" fmla="*/ 129 h 204"/>
                <a:gd name="T70" fmla="*/ 6 w 1530"/>
                <a:gd name="T71" fmla="*/ 116 h 204"/>
                <a:gd name="T72" fmla="*/ 0 w 1530"/>
                <a:gd name="T73" fmla="*/ 102 h 204"/>
                <a:gd name="T74" fmla="*/ 6 w 1530"/>
                <a:gd name="T75" fmla="*/ 88 h 204"/>
                <a:gd name="T76" fmla="*/ 27 w 1530"/>
                <a:gd name="T77" fmla="*/ 76 h 204"/>
                <a:gd name="T78" fmla="*/ 59 w 1530"/>
                <a:gd name="T79" fmla="*/ 61 h 204"/>
                <a:gd name="T80" fmla="*/ 104 w 1530"/>
                <a:gd name="T81" fmla="*/ 51 h 204"/>
                <a:gd name="T82" fmla="*/ 158 w 1530"/>
                <a:gd name="T83" fmla="*/ 39 h 204"/>
                <a:gd name="T84" fmla="*/ 223 w 1530"/>
                <a:gd name="T85" fmla="*/ 29 h 204"/>
                <a:gd name="T86" fmla="*/ 298 w 1530"/>
                <a:gd name="T87" fmla="*/ 21 h 204"/>
                <a:gd name="T88" fmla="*/ 380 w 1530"/>
                <a:gd name="T89" fmla="*/ 12 h 204"/>
                <a:gd name="T90" fmla="*/ 467 w 1530"/>
                <a:gd name="T91" fmla="*/ 8 h 204"/>
                <a:gd name="T92" fmla="*/ 562 w 1530"/>
                <a:gd name="T93" fmla="*/ 2 h 204"/>
                <a:gd name="T94" fmla="*/ 662 w 1530"/>
                <a:gd name="T95" fmla="*/ 0 h 204"/>
                <a:gd name="T96" fmla="*/ 765 w 1530"/>
                <a:gd name="T97"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0" h="204">
                  <a:moveTo>
                    <a:pt x="765" y="0"/>
                  </a:moveTo>
                  <a:lnTo>
                    <a:pt x="869" y="0"/>
                  </a:lnTo>
                  <a:lnTo>
                    <a:pt x="968" y="2"/>
                  </a:lnTo>
                  <a:lnTo>
                    <a:pt x="1063" y="8"/>
                  </a:lnTo>
                  <a:lnTo>
                    <a:pt x="1151" y="12"/>
                  </a:lnTo>
                  <a:lnTo>
                    <a:pt x="1232" y="21"/>
                  </a:lnTo>
                  <a:lnTo>
                    <a:pt x="1307" y="29"/>
                  </a:lnTo>
                  <a:lnTo>
                    <a:pt x="1372" y="39"/>
                  </a:lnTo>
                  <a:lnTo>
                    <a:pt x="1427" y="51"/>
                  </a:lnTo>
                  <a:lnTo>
                    <a:pt x="1469" y="61"/>
                  </a:lnTo>
                  <a:lnTo>
                    <a:pt x="1504" y="76"/>
                  </a:lnTo>
                  <a:lnTo>
                    <a:pt x="1524" y="88"/>
                  </a:lnTo>
                  <a:lnTo>
                    <a:pt x="1530" y="102"/>
                  </a:lnTo>
                  <a:lnTo>
                    <a:pt x="1524" y="116"/>
                  </a:lnTo>
                  <a:lnTo>
                    <a:pt x="1504" y="129"/>
                  </a:lnTo>
                  <a:lnTo>
                    <a:pt x="1469" y="143"/>
                  </a:lnTo>
                  <a:lnTo>
                    <a:pt x="1427" y="153"/>
                  </a:lnTo>
                  <a:lnTo>
                    <a:pt x="1372" y="165"/>
                  </a:lnTo>
                  <a:lnTo>
                    <a:pt x="1307" y="175"/>
                  </a:lnTo>
                  <a:lnTo>
                    <a:pt x="1232" y="184"/>
                  </a:lnTo>
                  <a:lnTo>
                    <a:pt x="1151" y="190"/>
                  </a:lnTo>
                  <a:lnTo>
                    <a:pt x="1063" y="196"/>
                  </a:lnTo>
                  <a:lnTo>
                    <a:pt x="968" y="202"/>
                  </a:lnTo>
                  <a:lnTo>
                    <a:pt x="869" y="204"/>
                  </a:lnTo>
                  <a:lnTo>
                    <a:pt x="765" y="204"/>
                  </a:lnTo>
                  <a:lnTo>
                    <a:pt x="662" y="204"/>
                  </a:lnTo>
                  <a:lnTo>
                    <a:pt x="562" y="202"/>
                  </a:lnTo>
                  <a:lnTo>
                    <a:pt x="467" y="196"/>
                  </a:lnTo>
                  <a:lnTo>
                    <a:pt x="380" y="190"/>
                  </a:lnTo>
                  <a:lnTo>
                    <a:pt x="298" y="184"/>
                  </a:lnTo>
                  <a:lnTo>
                    <a:pt x="223" y="175"/>
                  </a:lnTo>
                  <a:lnTo>
                    <a:pt x="158" y="165"/>
                  </a:lnTo>
                  <a:lnTo>
                    <a:pt x="104" y="153"/>
                  </a:lnTo>
                  <a:lnTo>
                    <a:pt x="59" y="143"/>
                  </a:lnTo>
                  <a:lnTo>
                    <a:pt x="27" y="129"/>
                  </a:lnTo>
                  <a:lnTo>
                    <a:pt x="6" y="116"/>
                  </a:lnTo>
                  <a:lnTo>
                    <a:pt x="0" y="102"/>
                  </a:lnTo>
                  <a:lnTo>
                    <a:pt x="6" y="88"/>
                  </a:lnTo>
                  <a:lnTo>
                    <a:pt x="27" y="76"/>
                  </a:lnTo>
                  <a:lnTo>
                    <a:pt x="59" y="61"/>
                  </a:lnTo>
                  <a:lnTo>
                    <a:pt x="104" y="51"/>
                  </a:lnTo>
                  <a:lnTo>
                    <a:pt x="158" y="39"/>
                  </a:lnTo>
                  <a:lnTo>
                    <a:pt x="223" y="29"/>
                  </a:lnTo>
                  <a:lnTo>
                    <a:pt x="298" y="21"/>
                  </a:lnTo>
                  <a:lnTo>
                    <a:pt x="380" y="12"/>
                  </a:lnTo>
                  <a:lnTo>
                    <a:pt x="467" y="8"/>
                  </a:lnTo>
                  <a:lnTo>
                    <a:pt x="562" y="2"/>
                  </a:lnTo>
                  <a:lnTo>
                    <a:pt x="662" y="0"/>
                  </a:lnTo>
                  <a:lnTo>
                    <a:pt x="765" y="0"/>
                  </a:lnTo>
                  <a:close/>
                </a:path>
              </a:pathLst>
            </a:custGeom>
            <a:solidFill>
              <a:schemeClr val="accent5"/>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7" name="Freeform 22"/>
            <p:cNvSpPr>
              <a:spLocks/>
            </p:cNvSpPr>
            <p:nvPr/>
          </p:nvSpPr>
          <p:spPr bwMode="auto">
            <a:xfrm>
              <a:off x="3065827" y="4544203"/>
              <a:ext cx="2987392" cy="604727"/>
            </a:xfrm>
            <a:custGeom>
              <a:avLst/>
              <a:gdLst>
                <a:gd name="T0" fmla="*/ 0 w 1319"/>
                <a:gd name="T1" fmla="*/ 0 h 267"/>
                <a:gd name="T2" fmla="*/ 1319 w 1319"/>
                <a:gd name="T3" fmla="*/ 0 h 267"/>
                <a:gd name="T4" fmla="*/ 1319 w 1319"/>
                <a:gd name="T5" fmla="*/ 177 h 267"/>
                <a:gd name="T6" fmla="*/ 1310 w 1319"/>
                <a:gd name="T7" fmla="*/ 192 h 267"/>
                <a:gd name="T8" fmla="*/ 1290 w 1319"/>
                <a:gd name="T9" fmla="*/ 204 h 267"/>
                <a:gd name="T10" fmla="*/ 1258 w 1319"/>
                <a:gd name="T11" fmla="*/ 216 h 267"/>
                <a:gd name="T12" fmla="*/ 1213 w 1319"/>
                <a:gd name="T13" fmla="*/ 226 h 267"/>
                <a:gd name="T14" fmla="*/ 1156 w 1319"/>
                <a:gd name="T15" fmla="*/ 237 h 267"/>
                <a:gd name="T16" fmla="*/ 1091 w 1319"/>
                <a:gd name="T17" fmla="*/ 245 h 267"/>
                <a:gd name="T18" fmla="*/ 1018 w 1319"/>
                <a:gd name="T19" fmla="*/ 253 h 267"/>
                <a:gd name="T20" fmla="*/ 937 w 1319"/>
                <a:gd name="T21" fmla="*/ 259 h 267"/>
                <a:gd name="T22" fmla="*/ 850 w 1319"/>
                <a:gd name="T23" fmla="*/ 263 h 267"/>
                <a:gd name="T24" fmla="*/ 757 w 1319"/>
                <a:gd name="T25" fmla="*/ 265 h 267"/>
                <a:gd name="T26" fmla="*/ 659 w 1319"/>
                <a:gd name="T27" fmla="*/ 267 h 267"/>
                <a:gd name="T28" fmla="*/ 562 w 1319"/>
                <a:gd name="T29" fmla="*/ 265 h 267"/>
                <a:gd name="T30" fmla="*/ 468 w 1319"/>
                <a:gd name="T31" fmla="*/ 263 h 267"/>
                <a:gd name="T32" fmla="*/ 381 w 1319"/>
                <a:gd name="T33" fmla="*/ 259 h 267"/>
                <a:gd name="T34" fmla="*/ 300 w 1319"/>
                <a:gd name="T35" fmla="*/ 253 h 267"/>
                <a:gd name="T36" fmla="*/ 227 w 1319"/>
                <a:gd name="T37" fmla="*/ 245 h 267"/>
                <a:gd name="T38" fmla="*/ 162 w 1319"/>
                <a:gd name="T39" fmla="*/ 237 h 267"/>
                <a:gd name="T40" fmla="*/ 105 w 1319"/>
                <a:gd name="T41" fmla="*/ 226 h 267"/>
                <a:gd name="T42" fmla="*/ 61 w 1319"/>
                <a:gd name="T43" fmla="*/ 216 h 267"/>
                <a:gd name="T44" fmla="*/ 28 w 1319"/>
                <a:gd name="T45" fmla="*/ 204 h 267"/>
                <a:gd name="T46" fmla="*/ 6 w 1319"/>
                <a:gd name="T47" fmla="*/ 192 h 267"/>
                <a:gd name="T48" fmla="*/ 0 w 1319"/>
                <a:gd name="T49" fmla="*/ 177 h 267"/>
                <a:gd name="T50" fmla="*/ 0 w 1319"/>
                <a:gd name="T51"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9" h="267">
                  <a:moveTo>
                    <a:pt x="0" y="0"/>
                  </a:moveTo>
                  <a:lnTo>
                    <a:pt x="1319" y="0"/>
                  </a:lnTo>
                  <a:lnTo>
                    <a:pt x="1319" y="177"/>
                  </a:lnTo>
                  <a:lnTo>
                    <a:pt x="1310" y="192"/>
                  </a:lnTo>
                  <a:lnTo>
                    <a:pt x="1290" y="204"/>
                  </a:lnTo>
                  <a:lnTo>
                    <a:pt x="1258" y="216"/>
                  </a:lnTo>
                  <a:lnTo>
                    <a:pt x="1213" y="226"/>
                  </a:lnTo>
                  <a:lnTo>
                    <a:pt x="1156" y="237"/>
                  </a:lnTo>
                  <a:lnTo>
                    <a:pt x="1091" y="245"/>
                  </a:lnTo>
                  <a:lnTo>
                    <a:pt x="1018" y="253"/>
                  </a:lnTo>
                  <a:lnTo>
                    <a:pt x="937" y="259"/>
                  </a:lnTo>
                  <a:lnTo>
                    <a:pt x="850" y="263"/>
                  </a:lnTo>
                  <a:lnTo>
                    <a:pt x="757" y="265"/>
                  </a:lnTo>
                  <a:lnTo>
                    <a:pt x="659" y="267"/>
                  </a:lnTo>
                  <a:lnTo>
                    <a:pt x="562" y="265"/>
                  </a:lnTo>
                  <a:lnTo>
                    <a:pt x="468" y="263"/>
                  </a:lnTo>
                  <a:lnTo>
                    <a:pt x="381" y="259"/>
                  </a:lnTo>
                  <a:lnTo>
                    <a:pt x="300" y="253"/>
                  </a:lnTo>
                  <a:lnTo>
                    <a:pt x="227" y="245"/>
                  </a:lnTo>
                  <a:lnTo>
                    <a:pt x="162" y="237"/>
                  </a:lnTo>
                  <a:lnTo>
                    <a:pt x="105" y="226"/>
                  </a:lnTo>
                  <a:lnTo>
                    <a:pt x="61" y="216"/>
                  </a:lnTo>
                  <a:lnTo>
                    <a:pt x="28" y="204"/>
                  </a:lnTo>
                  <a:lnTo>
                    <a:pt x="6" y="192"/>
                  </a:lnTo>
                  <a:lnTo>
                    <a:pt x="0" y="177"/>
                  </a:lnTo>
                  <a:lnTo>
                    <a:pt x="0" y="0"/>
                  </a:lnTo>
                  <a:close/>
                </a:path>
              </a:pathLst>
            </a:custGeom>
            <a:solidFill>
              <a:schemeClr val="accent4"/>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8" name="Freeform 23"/>
            <p:cNvSpPr>
              <a:spLocks/>
            </p:cNvSpPr>
            <p:nvPr/>
          </p:nvSpPr>
          <p:spPr bwMode="auto">
            <a:xfrm>
              <a:off x="3065827" y="4342629"/>
              <a:ext cx="2987392" cy="400886"/>
            </a:xfrm>
            <a:custGeom>
              <a:avLst/>
              <a:gdLst>
                <a:gd name="T0" fmla="*/ 659 w 1319"/>
                <a:gd name="T1" fmla="*/ 0 h 177"/>
                <a:gd name="T2" fmla="*/ 757 w 1319"/>
                <a:gd name="T3" fmla="*/ 2 h 177"/>
                <a:gd name="T4" fmla="*/ 850 w 1319"/>
                <a:gd name="T5" fmla="*/ 4 h 177"/>
                <a:gd name="T6" fmla="*/ 937 w 1319"/>
                <a:gd name="T7" fmla="*/ 8 h 177"/>
                <a:gd name="T8" fmla="*/ 1018 w 1319"/>
                <a:gd name="T9" fmla="*/ 14 h 177"/>
                <a:gd name="T10" fmla="*/ 1091 w 1319"/>
                <a:gd name="T11" fmla="*/ 22 h 177"/>
                <a:gd name="T12" fmla="*/ 1156 w 1319"/>
                <a:gd name="T13" fmla="*/ 30 h 177"/>
                <a:gd name="T14" fmla="*/ 1213 w 1319"/>
                <a:gd name="T15" fmla="*/ 40 h 177"/>
                <a:gd name="T16" fmla="*/ 1258 w 1319"/>
                <a:gd name="T17" fmla="*/ 50 h 177"/>
                <a:gd name="T18" fmla="*/ 1290 w 1319"/>
                <a:gd name="T19" fmla="*/ 63 h 177"/>
                <a:gd name="T20" fmla="*/ 1310 w 1319"/>
                <a:gd name="T21" fmla="*/ 75 h 177"/>
                <a:gd name="T22" fmla="*/ 1319 w 1319"/>
                <a:gd name="T23" fmla="*/ 89 h 177"/>
                <a:gd name="T24" fmla="*/ 1310 w 1319"/>
                <a:gd name="T25" fmla="*/ 101 h 177"/>
                <a:gd name="T26" fmla="*/ 1290 w 1319"/>
                <a:gd name="T27" fmla="*/ 114 h 177"/>
                <a:gd name="T28" fmla="*/ 1258 w 1319"/>
                <a:gd name="T29" fmla="*/ 126 h 177"/>
                <a:gd name="T30" fmla="*/ 1213 w 1319"/>
                <a:gd name="T31" fmla="*/ 136 h 177"/>
                <a:gd name="T32" fmla="*/ 1156 w 1319"/>
                <a:gd name="T33" fmla="*/ 146 h 177"/>
                <a:gd name="T34" fmla="*/ 1091 w 1319"/>
                <a:gd name="T35" fmla="*/ 156 h 177"/>
                <a:gd name="T36" fmla="*/ 1018 w 1319"/>
                <a:gd name="T37" fmla="*/ 163 h 177"/>
                <a:gd name="T38" fmla="*/ 937 w 1319"/>
                <a:gd name="T39" fmla="*/ 169 h 177"/>
                <a:gd name="T40" fmla="*/ 850 w 1319"/>
                <a:gd name="T41" fmla="*/ 173 h 177"/>
                <a:gd name="T42" fmla="*/ 757 w 1319"/>
                <a:gd name="T43" fmla="*/ 177 h 177"/>
                <a:gd name="T44" fmla="*/ 659 w 1319"/>
                <a:gd name="T45" fmla="*/ 177 h 177"/>
                <a:gd name="T46" fmla="*/ 562 w 1319"/>
                <a:gd name="T47" fmla="*/ 177 h 177"/>
                <a:gd name="T48" fmla="*/ 468 w 1319"/>
                <a:gd name="T49" fmla="*/ 173 h 177"/>
                <a:gd name="T50" fmla="*/ 381 w 1319"/>
                <a:gd name="T51" fmla="*/ 169 h 177"/>
                <a:gd name="T52" fmla="*/ 300 w 1319"/>
                <a:gd name="T53" fmla="*/ 163 h 177"/>
                <a:gd name="T54" fmla="*/ 227 w 1319"/>
                <a:gd name="T55" fmla="*/ 156 h 177"/>
                <a:gd name="T56" fmla="*/ 162 w 1319"/>
                <a:gd name="T57" fmla="*/ 146 h 177"/>
                <a:gd name="T58" fmla="*/ 105 w 1319"/>
                <a:gd name="T59" fmla="*/ 136 h 177"/>
                <a:gd name="T60" fmla="*/ 61 w 1319"/>
                <a:gd name="T61" fmla="*/ 126 h 177"/>
                <a:gd name="T62" fmla="*/ 28 w 1319"/>
                <a:gd name="T63" fmla="*/ 114 h 177"/>
                <a:gd name="T64" fmla="*/ 6 w 1319"/>
                <a:gd name="T65" fmla="*/ 101 h 177"/>
                <a:gd name="T66" fmla="*/ 0 w 1319"/>
                <a:gd name="T67" fmla="*/ 89 h 177"/>
                <a:gd name="T68" fmla="*/ 6 w 1319"/>
                <a:gd name="T69" fmla="*/ 75 h 177"/>
                <a:gd name="T70" fmla="*/ 28 w 1319"/>
                <a:gd name="T71" fmla="*/ 63 h 177"/>
                <a:gd name="T72" fmla="*/ 61 w 1319"/>
                <a:gd name="T73" fmla="*/ 50 h 177"/>
                <a:gd name="T74" fmla="*/ 105 w 1319"/>
                <a:gd name="T75" fmla="*/ 40 h 177"/>
                <a:gd name="T76" fmla="*/ 162 w 1319"/>
                <a:gd name="T77" fmla="*/ 30 h 177"/>
                <a:gd name="T78" fmla="*/ 227 w 1319"/>
                <a:gd name="T79" fmla="*/ 22 h 177"/>
                <a:gd name="T80" fmla="*/ 300 w 1319"/>
                <a:gd name="T81" fmla="*/ 14 h 177"/>
                <a:gd name="T82" fmla="*/ 381 w 1319"/>
                <a:gd name="T83" fmla="*/ 8 h 177"/>
                <a:gd name="T84" fmla="*/ 468 w 1319"/>
                <a:gd name="T85" fmla="*/ 4 h 177"/>
                <a:gd name="T86" fmla="*/ 562 w 1319"/>
                <a:gd name="T87" fmla="*/ 2 h 177"/>
                <a:gd name="T88" fmla="*/ 659 w 1319"/>
                <a:gd name="T89"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19" h="177">
                  <a:moveTo>
                    <a:pt x="659" y="0"/>
                  </a:moveTo>
                  <a:lnTo>
                    <a:pt x="757" y="2"/>
                  </a:lnTo>
                  <a:lnTo>
                    <a:pt x="850" y="4"/>
                  </a:lnTo>
                  <a:lnTo>
                    <a:pt x="937" y="8"/>
                  </a:lnTo>
                  <a:lnTo>
                    <a:pt x="1018" y="14"/>
                  </a:lnTo>
                  <a:lnTo>
                    <a:pt x="1091" y="22"/>
                  </a:lnTo>
                  <a:lnTo>
                    <a:pt x="1156" y="30"/>
                  </a:lnTo>
                  <a:lnTo>
                    <a:pt x="1213" y="40"/>
                  </a:lnTo>
                  <a:lnTo>
                    <a:pt x="1258" y="50"/>
                  </a:lnTo>
                  <a:lnTo>
                    <a:pt x="1290" y="63"/>
                  </a:lnTo>
                  <a:lnTo>
                    <a:pt x="1310" y="75"/>
                  </a:lnTo>
                  <a:lnTo>
                    <a:pt x="1319" y="89"/>
                  </a:lnTo>
                  <a:lnTo>
                    <a:pt x="1310" y="101"/>
                  </a:lnTo>
                  <a:lnTo>
                    <a:pt x="1290" y="114"/>
                  </a:lnTo>
                  <a:lnTo>
                    <a:pt x="1258" y="126"/>
                  </a:lnTo>
                  <a:lnTo>
                    <a:pt x="1213" y="136"/>
                  </a:lnTo>
                  <a:lnTo>
                    <a:pt x="1156" y="146"/>
                  </a:lnTo>
                  <a:lnTo>
                    <a:pt x="1091" y="156"/>
                  </a:lnTo>
                  <a:lnTo>
                    <a:pt x="1018" y="163"/>
                  </a:lnTo>
                  <a:lnTo>
                    <a:pt x="937" y="169"/>
                  </a:lnTo>
                  <a:lnTo>
                    <a:pt x="850" y="173"/>
                  </a:lnTo>
                  <a:lnTo>
                    <a:pt x="757" y="177"/>
                  </a:lnTo>
                  <a:lnTo>
                    <a:pt x="659" y="177"/>
                  </a:lnTo>
                  <a:lnTo>
                    <a:pt x="562" y="177"/>
                  </a:lnTo>
                  <a:lnTo>
                    <a:pt x="468" y="173"/>
                  </a:lnTo>
                  <a:lnTo>
                    <a:pt x="381" y="169"/>
                  </a:lnTo>
                  <a:lnTo>
                    <a:pt x="300" y="163"/>
                  </a:lnTo>
                  <a:lnTo>
                    <a:pt x="227" y="156"/>
                  </a:lnTo>
                  <a:lnTo>
                    <a:pt x="162" y="146"/>
                  </a:lnTo>
                  <a:lnTo>
                    <a:pt x="105" y="136"/>
                  </a:lnTo>
                  <a:lnTo>
                    <a:pt x="61" y="126"/>
                  </a:lnTo>
                  <a:lnTo>
                    <a:pt x="28" y="114"/>
                  </a:lnTo>
                  <a:lnTo>
                    <a:pt x="6" y="101"/>
                  </a:lnTo>
                  <a:lnTo>
                    <a:pt x="0" y="89"/>
                  </a:lnTo>
                  <a:lnTo>
                    <a:pt x="6" y="75"/>
                  </a:lnTo>
                  <a:lnTo>
                    <a:pt x="28" y="63"/>
                  </a:lnTo>
                  <a:lnTo>
                    <a:pt x="61" y="50"/>
                  </a:lnTo>
                  <a:lnTo>
                    <a:pt x="105" y="40"/>
                  </a:lnTo>
                  <a:lnTo>
                    <a:pt x="162" y="30"/>
                  </a:lnTo>
                  <a:lnTo>
                    <a:pt x="227" y="22"/>
                  </a:lnTo>
                  <a:lnTo>
                    <a:pt x="300" y="14"/>
                  </a:lnTo>
                  <a:lnTo>
                    <a:pt x="381" y="8"/>
                  </a:lnTo>
                  <a:lnTo>
                    <a:pt x="468" y="4"/>
                  </a:lnTo>
                  <a:lnTo>
                    <a:pt x="562" y="2"/>
                  </a:lnTo>
                  <a:lnTo>
                    <a:pt x="659" y="0"/>
                  </a:lnTo>
                  <a:close/>
                </a:path>
              </a:pathLst>
            </a:custGeom>
            <a:solidFill>
              <a:schemeClr val="accent4"/>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11" name="Freeform 26"/>
            <p:cNvSpPr>
              <a:spLocks/>
            </p:cNvSpPr>
            <p:nvPr/>
          </p:nvSpPr>
          <p:spPr bwMode="auto">
            <a:xfrm>
              <a:off x="3290052" y="4143318"/>
              <a:ext cx="2536678" cy="520925"/>
            </a:xfrm>
            <a:custGeom>
              <a:avLst/>
              <a:gdLst>
                <a:gd name="T0" fmla="*/ 0 w 1120"/>
                <a:gd name="T1" fmla="*/ 0 h 230"/>
                <a:gd name="T2" fmla="*/ 1120 w 1120"/>
                <a:gd name="T3" fmla="*/ 0 h 230"/>
                <a:gd name="T4" fmla="*/ 1120 w 1120"/>
                <a:gd name="T5" fmla="*/ 153 h 230"/>
                <a:gd name="T6" fmla="*/ 1114 w 1120"/>
                <a:gd name="T7" fmla="*/ 167 h 230"/>
                <a:gd name="T8" fmla="*/ 1092 w 1120"/>
                <a:gd name="T9" fmla="*/ 177 h 230"/>
                <a:gd name="T10" fmla="*/ 1057 w 1120"/>
                <a:gd name="T11" fmla="*/ 189 h 230"/>
                <a:gd name="T12" fmla="*/ 1013 w 1120"/>
                <a:gd name="T13" fmla="*/ 200 h 230"/>
                <a:gd name="T14" fmla="*/ 956 w 1120"/>
                <a:gd name="T15" fmla="*/ 208 h 230"/>
                <a:gd name="T16" fmla="*/ 891 w 1120"/>
                <a:gd name="T17" fmla="*/ 216 h 230"/>
                <a:gd name="T18" fmla="*/ 818 w 1120"/>
                <a:gd name="T19" fmla="*/ 222 h 230"/>
                <a:gd name="T20" fmla="*/ 737 w 1120"/>
                <a:gd name="T21" fmla="*/ 226 h 230"/>
                <a:gd name="T22" fmla="*/ 651 w 1120"/>
                <a:gd name="T23" fmla="*/ 230 h 230"/>
                <a:gd name="T24" fmla="*/ 560 w 1120"/>
                <a:gd name="T25" fmla="*/ 230 h 230"/>
                <a:gd name="T26" fmla="*/ 469 w 1120"/>
                <a:gd name="T27" fmla="*/ 230 h 230"/>
                <a:gd name="T28" fmla="*/ 384 w 1120"/>
                <a:gd name="T29" fmla="*/ 226 h 230"/>
                <a:gd name="T30" fmla="*/ 302 w 1120"/>
                <a:gd name="T31" fmla="*/ 222 h 230"/>
                <a:gd name="T32" fmla="*/ 229 w 1120"/>
                <a:gd name="T33" fmla="*/ 216 h 230"/>
                <a:gd name="T34" fmla="*/ 164 w 1120"/>
                <a:gd name="T35" fmla="*/ 208 h 230"/>
                <a:gd name="T36" fmla="*/ 108 w 1120"/>
                <a:gd name="T37" fmla="*/ 200 h 230"/>
                <a:gd name="T38" fmla="*/ 63 w 1120"/>
                <a:gd name="T39" fmla="*/ 189 h 230"/>
                <a:gd name="T40" fmla="*/ 29 w 1120"/>
                <a:gd name="T41" fmla="*/ 177 h 230"/>
                <a:gd name="T42" fmla="*/ 6 w 1120"/>
                <a:gd name="T43" fmla="*/ 167 h 230"/>
                <a:gd name="T44" fmla="*/ 0 w 1120"/>
                <a:gd name="T45" fmla="*/ 153 h 230"/>
                <a:gd name="T46" fmla="*/ 0 w 1120"/>
                <a:gd name="T47"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20" h="230">
                  <a:moveTo>
                    <a:pt x="0" y="0"/>
                  </a:moveTo>
                  <a:lnTo>
                    <a:pt x="1120" y="0"/>
                  </a:lnTo>
                  <a:lnTo>
                    <a:pt x="1120" y="153"/>
                  </a:lnTo>
                  <a:lnTo>
                    <a:pt x="1114" y="167"/>
                  </a:lnTo>
                  <a:lnTo>
                    <a:pt x="1092" y="177"/>
                  </a:lnTo>
                  <a:lnTo>
                    <a:pt x="1057" y="189"/>
                  </a:lnTo>
                  <a:lnTo>
                    <a:pt x="1013" y="200"/>
                  </a:lnTo>
                  <a:lnTo>
                    <a:pt x="956" y="208"/>
                  </a:lnTo>
                  <a:lnTo>
                    <a:pt x="891" y="216"/>
                  </a:lnTo>
                  <a:lnTo>
                    <a:pt x="818" y="222"/>
                  </a:lnTo>
                  <a:lnTo>
                    <a:pt x="737" y="226"/>
                  </a:lnTo>
                  <a:lnTo>
                    <a:pt x="651" y="230"/>
                  </a:lnTo>
                  <a:lnTo>
                    <a:pt x="560" y="230"/>
                  </a:lnTo>
                  <a:lnTo>
                    <a:pt x="469" y="230"/>
                  </a:lnTo>
                  <a:lnTo>
                    <a:pt x="384" y="226"/>
                  </a:lnTo>
                  <a:lnTo>
                    <a:pt x="302" y="222"/>
                  </a:lnTo>
                  <a:lnTo>
                    <a:pt x="229" y="216"/>
                  </a:lnTo>
                  <a:lnTo>
                    <a:pt x="164" y="208"/>
                  </a:lnTo>
                  <a:lnTo>
                    <a:pt x="108" y="200"/>
                  </a:lnTo>
                  <a:lnTo>
                    <a:pt x="63" y="189"/>
                  </a:lnTo>
                  <a:lnTo>
                    <a:pt x="29" y="177"/>
                  </a:lnTo>
                  <a:lnTo>
                    <a:pt x="6" y="167"/>
                  </a:lnTo>
                  <a:lnTo>
                    <a:pt x="0" y="153"/>
                  </a:lnTo>
                  <a:lnTo>
                    <a:pt x="0" y="0"/>
                  </a:lnTo>
                  <a:close/>
                </a:path>
              </a:pathLst>
            </a:custGeom>
            <a:solidFill>
              <a:schemeClr val="accent3"/>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12" name="Freeform 27"/>
            <p:cNvSpPr>
              <a:spLocks/>
            </p:cNvSpPr>
            <p:nvPr/>
          </p:nvSpPr>
          <p:spPr bwMode="auto">
            <a:xfrm>
              <a:off x="3290052" y="3966657"/>
              <a:ext cx="2536678" cy="346529"/>
            </a:xfrm>
            <a:custGeom>
              <a:avLst/>
              <a:gdLst>
                <a:gd name="T0" fmla="*/ 560 w 1120"/>
                <a:gd name="T1" fmla="*/ 0 h 153"/>
                <a:gd name="T2" fmla="*/ 651 w 1120"/>
                <a:gd name="T3" fmla="*/ 0 h 153"/>
                <a:gd name="T4" fmla="*/ 737 w 1120"/>
                <a:gd name="T5" fmla="*/ 4 h 153"/>
                <a:gd name="T6" fmla="*/ 818 w 1120"/>
                <a:gd name="T7" fmla="*/ 9 h 153"/>
                <a:gd name="T8" fmla="*/ 891 w 1120"/>
                <a:gd name="T9" fmla="*/ 15 h 153"/>
                <a:gd name="T10" fmla="*/ 956 w 1120"/>
                <a:gd name="T11" fmla="*/ 23 h 153"/>
                <a:gd name="T12" fmla="*/ 1013 w 1120"/>
                <a:gd name="T13" fmla="*/ 31 h 153"/>
                <a:gd name="T14" fmla="*/ 1057 w 1120"/>
                <a:gd name="T15" fmla="*/ 41 h 153"/>
                <a:gd name="T16" fmla="*/ 1092 w 1120"/>
                <a:gd name="T17" fmla="*/ 53 h 153"/>
                <a:gd name="T18" fmla="*/ 1114 w 1120"/>
                <a:gd name="T19" fmla="*/ 64 h 153"/>
                <a:gd name="T20" fmla="*/ 1120 w 1120"/>
                <a:gd name="T21" fmla="*/ 76 h 153"/>
                <a:gd name="T22" fmla="*/ 1114 w 1120"/>
                <a:gd name="T23" fmla="*/ 90 h 153"/>
                <a:gd name="T24" fmla="*/ 1092 w 1120"/>
                <a:gd name="T25" fmla="*/ 100 h 153"/>
                <a:gd name="T26" fmla="*/ 1057 w 1120"/>
                <a:gd name="T27" fmla="*/ 113 h 153"/>
                <a:gd name="T28" fmla="*/ 1013 w 1120"/>
                <a:gd name="T29" fmla="*/ 123 h 153"/>
                <a:gd name="T30" fmla="*/ 956 w 1120"/>
                <a:gd name="T31" fmla="*/ 131 h 153"/>
                <a:gd name="T32" fmla="*/ 891 w 1120"/>
                <a:gd name="T33" fmla="*/ 139 h 153"/>
                <a:gd name="T34" fmla="*/ 818 w 1120"/>
                <a:gd name="T35" fmla="*/ 145 h 153"/>
                <a:gd name="T36" fmla="*/ 737 w 1120"/>
                <a:gd name="T37" fmla="*/ 149 h 153"/>
                <a:gd name="T38" fmla="*/ 651 w 1120"/>
                <a:gd name="T39" fmla="*/ 153 h 153"/>
                <a:gd name="T40" fmla="*/ 560 w 1120"/>
                <a:gd name="T41" fmla="*/ 153 h 153"/>
                <a:gd name="T42" fmla="*/ 469 w 1120"/>
                <a:gd name="T43" fmla="*/ 153 h 153"/>
                <a:gd name="T44" fmla="*/ 384 w 1120"/>
                <a:gd name="T45" fmla="*/ 149 h 153"/>
                <a:gd name="T46" fmla="*/ 302 w 1120"/>
                <a:gd name="T47" fmla="*/ 145 h 153"/>
                <a:gd name="T48" fmla="*/ 229 w 1120"/>
                <a:gd name="T49" fmla="*/ 139 h 153"/>
                <a:gd name="T50" fmla="*/ 164 w 1120"/>
                <a:gd name="T51" fmla="*/ 131 h 153"/>
                <a:gd name="T52" fmla="*/ 108 w 1120"/>
                <a:gd name="T53" fmla="*/ 123 h 153"/>
                <a:gd name="T54" fmla="*/ 63 w 1120"/>
                <a:gd name="T55" fmla="*/ 113 h 153"/>
                <a:gd name="T56" fmla="*/ 29 w 1120"/>
                <a:gd name="T57" fmla="*/ 100 h 153"/>
                <a:gd name="T58" fmla="*/ 6 w 1120"/>
                <a:gd name="T59" fmla="*/ 90 h 153"/>
                <a:gd name="T60" fmla="*/ 0 w 1120"/>
                <a:gd name="T61" fmla="*/ 76 h 153"/>
                <a:gd name="T62" fmla="*/ 6 w 1120"/>
                <a:gd name="T63" fmla="*/ 64 h 153"/>
                <a:gd name="T64" fmla="*/ 29 w 1120"/>
                <a:gd name="T65" fmla="*/ 53 h 153"/>
                <a:gd name="T66" fmla="*/ 63 w 1120"/>
                <a:gd name="T67" fmla="*/ 41 h 153"/>
                <a:gd name="T68" fmla="*/ 108 w 1120"/>
                <a:gd name="T69" fmla="*/ 31 h 153"/>
                <a:gd name="T70" fmla="*/ 164 w 1120"/>
                <a:gd name="T71" fmla="*/ 23 h 153"/>
                <a:gd name="T72" fmla="*/ 229 w 1120"/>
                <a:gd name="T73" fmla="*/ 15 h 153"/>
                <a:gd name="T74" fmla="*/ 302 w 1120"/>
                <a:gd name="T75" fmla="*/ 9 h 153"/>
                <a:gd name="T76" fmla="*/ 384 w 1120"/>
                <a:gd name="T77" fmla="*/ 4 h 153"/>
                <a:gd name="T78" fmla="*/ 469 w 1120"/>
                <a:gd name="T79" fmla="*/ 0 h 153"/>
                <a:gd name="T80" fmla="*/ 560 w 1120"/>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0" h="153">
                  <a:moveTo>
                    <a:pt x="560" y="0"/>
                  </a:moveTo>
                  <a:lnTo>
                    <a:pt x="651" y="0"/>
                  </a:lnTo>
                  <a:lnTo>
                    <a:pt x="737" y="4"/>
                  </a:lnTo>
                  <a:lnTo>
                    <a:pt x="818" y="9"/>
                  </a:lnTo>
                  <a:lnTo>
                    <a:pt x="891" y="15"/>
                  </a:lnTo>
                  <a:lnTo>
                    <a:pt x="956" y="23"/>
                  </a:lnTo>
                  <a:lnTo>
                    <a:pt x="1013" y="31"/>
                  </a:lnTo>
                  <a:lnTo>
                    <a:pt x="1057" y="41"/>
                  </a:lnTo>
                  <a:lnTo>
                    <a:pt x="1092" y="53"/>
                  </a:lnTo>
                  <a:lnTo>
                    <a:pt x="1114" y="64"/>
                  </a:lnTo>
                  <a:lnTo>
                    <a:pt x="1120" y="76"/>
                  </a:lnTo>
                  <a:lnTo>
                    <a:pt x="1114" y="90"/>
                  </a:lnTo>
                  <a:lnTo>
                    <a:pt x="1092" y="100"/>
                  </a:lnTo>
                  <a:lnTo>
                    <a:pt x="1057" y="113"/>
                  </a:lnTo>
                  <a:lnTo>
                    <a:pt x="1013" y="123"/>
                  </a:lnTo>
                  <a:lnTo>
                    <a:pt x="956" y="131"/>
                  </a:lnTo>
                  <a:lnTo>
                    <a:pt x="891" y="139"/>
                  </a:lnTo>
                  <a:lnTo>
                    <a:pt x="818" y="145"/>
                  </a:lnTo>
                  <a:lnTo>
                    <a:pt x="737" y="149"/>
                  </a:lnTo>
                  <a:lnTo>
                    <a:pt x="651" y="153"/>
                  </a:lnTo>
                  <a:lnTo>
                    <a:pt x="560" y="153"/>
                  </a:lnTo>
                  <a:lnTo>
                    <a:pt x="469" y="153"/>
                  </a:lnTo>
                  <a:lnTo>
                    <a:pt x="384" y="149"/>
                  </a:lnTo>
                  <a:lnTo>
                    <a:pt x="302" y="145"/>
                  </a:lnTo>
                  <a:lnTo>
                    <a:pt x="229" y="139"/>
                  </a:lnTo>
                  <a:lnTo>
                    <a:pt x="164" y="131"/>
                  </a:lnTo>
                  <a:lnTo>
                    <a:pt x="108" y="123"/>
                  </a:lnTo>
                  <a:lnTo>
                    <a:pt x="63" y="113"/>
                  </a:lnTo>
                  <a:lnTo>
                    <a:pt x="29" y="100"/>
                  </a:lnTo>
                  <a:lnTo>
                    <a:pt x="6" y="90"/>
                  </a:lnTo>
                  <a:lnTo>
                    <a:pt x="0" y="76"/>
                  </a:lnTo>
                  <a:lnTo>
                    <a:pt x="6" y="64"/>
                  </a:lnTo>
                  <a:lnTo>
                    <a:pt x="29" y="53"/>
                  </a:lnTo>
                  <a:lnTo>
                    <a:pt x="63" y="41"/>
                  </a:lnTo>
                  <a:lnTo>
                    <a:pt x="108" y="31"/>
                  </a:lnTo>
                  <a:lnTo>
                    <a:pt x="164" y="23"/>
                  </a:lnTo>
                  <a:lnTo>
                    <a:pt x="229" y="15"/>
                  </a:lnTo>
                  <a:lnTo>
                    <a:pt x="302" y="9"/>
                  </a:lnTo>
                  <a:lnTo>
                    <a:pt x="384" y="4"/>
                  </a:lnTo>
                  <a:lnTo>
                    <a:pt x="469" y="0"/>
                  </a:lnTo>
                  <a:lnTo>
                    <a:pt x="560" y="0"/>
                  </a:lnTo>
                  <a:close/>
                </a:path>
              </a:pathLst>
            </a:custGeom>
            <a:solidFill>
              <a:schemeClr val="accent3"/>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15" name="Freeform 30"/>
            <p:cNvSpPr>
              <a:spLocks/>
            </p:cNvSpPr>
            <p:nvPr/>
          </p:nvSpPr>
          <p:spPr bwMode="auto">
            <a:xfrm>
              <a:off x="3496157" y="3805849"/>
              <a:ext cx="2124468" cy="434859"/>
            </a:xfrm>
            <a:custGeom>
              <a:avLst/>
              <a:gdLst>
                <a:gd name="T0" fmla="*/ 0 w 938"/>
                <a:gd name="T1" fmla="*/ 0 h 192"/>
                <a:gd name="T2" fmla="*/ 938 w 938"/>
                <a:gd name="T3" fmla="*/ 0 h 192"/>
                <a:gd name="T4" fmla="*/ 938 w 938"/>
                <a:gd name="T5" fmla="*/ 128 h 192"/>
                <a:gd name="T6" fmla="*/ 930 w 938"/>
                <a:gd name="T7" fmla="*/ 139 h 192"/>
                <a:gd name="T8" fmla="*/ 907 w 938"/>
                <a:gd name="T9" fmla="*/ 151 h 192"/>
                <a:gd name="T10" fmla="*/ 873 w 938"/>
                <a:gd name="T11" fmla="*/ 159 h 192"/>
                <a:gd name="T12" fmla="*/ 828 w 938"/>
                <a:gd name="T13" fmla="*/ 169 h 192"/>
                <a:gd name="T14" fmla="*/ 771 w 938"/>
                <a:gd name="T15" fmla="*/ 177 h 192"/>
                <a:gd name="T16" fmla="*/ 705 w 938"/>
                <a:gd name="T17" fmla="*/ 184 h 192"/>
                <a:gd name="T18" fmla="*/ 634 w 938"/>
                <a:gd name="T19" fmla="*/ 188 h 192"/>
                <a:gd name="T20" fmla="*/ 552 w 938"/>
                <a:gd name="T21" fmla="*/ 192 h 192"/>
                <a:gd name="T22" fmla="*/ 469 w 938"/>
                <a:gd name="T23" fmla="*/ 192 h 192"/>
                <a:gd name="T24" fmla="*/ 384 w 938"/>
                <a:gd name="T25" fmla="*/ 192 h 192"/>
                <a:gd name="T26" fmla="*/ 305 w 938"/>
                <a:gd name="T27" fmla="*/ 188 h 192"/>
                <a:gd name="T28" fmla="*/ 232 w 938"/>
                <a:gd name="T29" fmla="*/ 184 h 192"/>
                <a:gd name="T30" fmla="*/ 167 w 938"/>
                <a:gd name="T31" fmla="*/ 177 h 192"/>
                <a:gd name="T32" fmla="*/ 110 w 938"/>
                <a:gd name="T33" fmla="*/ 169 h 192"/>
                <a:gd name="T34" fmla="*/ 65 w 938"/>
                <a:gd name="T35" fmla="*/ 159 h 192"/>
                <a:gd name="T36" fmla="*/ 31 w 938"/>
                <a:gd name="T37" fmla="*/ 151 h 192"/>
                <a:gd name="T38" fmla="*/ 9 w 938"/>
                <a:gd name="T39" fmla="*/ 139 h 192"/>
                <a:gd name="T40" fmla="*/ 0 w 938"/>
                <a:gd name="T41" fmla="*/ 128 h 192"/>
                <a:gd name="T42" fmla="*/ 0 w 938"/>
                <a:gd name="T43"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8" h="192">
                  <a:moveTo>
                    <a:pt x="0" y="0"/>
                  </a:moveTo>
                  <a:lnTo>
                    <a:pt x="938" y="0"/>
                  </a:lnTo>
                  <a:lnTo>
                    <a:pt x="938" y="128"/>
                  </a:lnTo>
                  <a:lnTo>
                    <a:pt x="930" y="139"/>
                  </a:lnTo>
                  <a:lnTo>
                    <a:pt x="907" y="151"/>
                  </a:lnTo>
                  <a:lnTo>
                    <a:pt x="873" y="159"/>
                  </a:lnTo>
                  <a:lnTo>
                    <a:pt x="828" y="169"/>
                  </a:lnTo>
                  <a:lnTo>
                    <a:pt x="771" y="177"/>
                  </a:lnTo>
                  <a:lnTo>
                    <a:pt x="705" y="184"/>
                  </a:lnTo>
                  <a:lnTo>
                    <a:pt x="634" y="188"/>
                  </a:lnTo>
                  <a:lnTo>
                    <a:pt x="552" y="192"/>
                  </a:lnTo>
                  <a:lnTo>
                    <a:pt x="469" y="192"/>
                  </a:lnTo>
                  <a:lnTo>
                    <a:pt x="384" y="192"/>
                  </a:lnTo>
                  <a:lnTo>
                    <a:pt x="305" y="188"/>
                  </a:lnTo>
                  <a:lnTo>
                    <a:pt x="232" y="184"/>
                  </a:lnTo>
                  <a:lnTo>
                    <a:pt x="167" y="177"/>
                  </a:lnTo>
                  <a:lnTo>
                    <a:pt x="110" y="169"/>
                  </a:lnTo>
                  <a:lnTo>
                    <a:pt x="65" y="159"/>
                  </a:lnTo>
                  <a:lnTo>
                    <a:pt x="31" y="151"/>
                  </a:lnTo>
                  <a:lnTo>
                    <a:pt x="9" y="139"/>
                  </a:lnTo>
                  <a:lnTo>
                    <a:pt x="0" y="128"/>
                  </a:lnTo>
                  <a:lnTo>
                    <a:pt x="0" y="0"/>
                  </a:lnTo>
                  <a:close/>
                </a:path>
              </a:pathLst>
            </a:custGeom>
            <a:solidFill>
              <a:schemeClr val="accent2"/>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16" name="Freeform 31"/>
            <p:cNvSpPr>
              <a:spLocks/>
            </p:cNvSpPr>
            <p:nvPr/>
          </p:nvSpPr>
          <p:spPr bwMode="auto">
            <a:xfrm>
              <a:off x="3496157" y="3658632"/>
              <a:ext cx="2124468" cy="289906"/>
            </a:xfrm>
            <a:custGeom>
              <a:avLst/>
              <a:gdLst>
                <a:gd name="T0" fmla="*/ 469 w 938"/>
                <a:gd name="T1" fmla="*/ 0 h 128"/>
                <a:gd name="T2" fmla="*/ 552 w 938"/>
                <a:gd name="T3" fmla="*/ 0 h 128"/>
                <a:gd name="T4" fmla="*/ 634 w 938"/>
                <a:gd name="T5" fmla="*/ 4 h 128"/>
                <a:gd name="T6" fmla="*/ 705 w 938"/>
                <a:gd name="T7" fmla="*/ 8 h 128"/>
                <a:gd name="T8" fmla="*/ 771 w 938"/>
                <a:gd name="T9" fmla="*/ 14 h 128"/>
                <a:gd name="T10" fmla="*/ 828 w 938"/>
                <a:gd name="T11" fmla="*/ 22 h 128"/>
                <a:gd name="T12" fmla="*/ 873 w 938"/>
                <a:gd name="T13" fmla="*/ 30 h 128"/>
                <a:gd name="T14" fmla="*/ 907 w 938"/>
                <a:gd name="T15" fmla="*/ 41 h 128"/>
                <a:gd name="T16" fmla="*/ 930 w 938"/>
                <a:gd name="T17" fmla="*/ 51 h 128"/>
                <a:gd name="T18" fmla="*/ 938 w 938"/>
                <a:gd name="T19" fmla="*/ 63 h 128"/>
                <a:gd name="T20" fmla="*/ 930 w 938"/>
                <a:gd name="T21" fmla="*/ 75 h 128"/>
                <a:gd name="T22" fmla="*/ 907 w 938"/>
                <a:gd name="T23" fmla="*/ 85 h 128"/>
                <a:gd name="T24" fmla="*/ 873 w 938"/>
                <a:gd name="T25" fmla="*/ 96 h 128"/>
                <a:gd name="T26" fmla="*/ 828 w 938"/>
                <a:gd name="T27" fmla="*/ 104 h 128"/>
                <a:gd name="T28" fmla="*/ 771 w 938"/>
                <a:gd name="T29" fmla="*/ 112 h 128"/>
                <a:gd name="T30" fmla="*/ 705 w 938"/>
                <a:gd name="T31" fmla="*/ 118 h 128"/>
                <a:gd name="T32" fmla="*/ 634 w 938"/>
                <a:gd name="T33" fmla="*/ 124 h 128"/>
                <a:gd name="T34" fmla="*/ 552 w 938"/>
                <a:gd name="T35" fmla="*/ 126 h 128"/>
                <a:gd name="T36" fmla="*/ 469 w 938"/>
                <a:gd name="T37" fmla="*/ 128 h 128"/>
                <a:gd name="T38" fmla="*/ 384 w 938"/>
                <a:gd name="T39" fmla="*/ 126 h 128"/>
                <a:gd name="T40" fmla="*/ 305 w 938"/>
                <a:gd name="T41" fmla="*/ 124 h 128"/>
                <a:gd name="T42" fmla="*/ 232 w 938"/>
                <a:gd name="T43" fmla="*/ 118 h 128"/>
                <a:gd name="T44" fmla="*/ 167 w 938"/>
                <a:gd name="T45" fmla="*/ 112 h 128"/>
                <a:gd name="T46" fmla="*/ 110 w 938"/>
                <a:gd name="T47" fmla="*/ 104 h 128"/>
                <a:gd name="T48" fmla="*/ 65 w 938"/>
                <a:gd name="T49" fmla="*/ 96 h 128"/>
                <a:gd name="T50" fmla="*/ 31 w 938"/>
                <a:gd name="T51" fmla="*/ 85 h 128"/>
                <a:gd name="T52" fmla="*/ 9 w 938"/>
                <a:gd name="T53" fmla="*/ 75 h 128"/>
                <a:gd name="T54" fmla="*/ 0 w 938"/>
                <a:gd name="T55" fmla="*/ 63 h 128"/>
                <a:gd name="T56" fmla="*/ 9 w 938"/>
                <a:gd name="T57" fmla="*/ 51 h 128"/>
                <a:gd name="T58" fmla="*/ 31 w 938"/>
                <a:gd name="T59" fmla="*/ 41 h 128"/>
                <a:gd name="T60" fmla="*/ 65 w 938"/>
                <a:gd name="T61" fmla="*/ 30 h 128"/>
                <a:gd name="T62" fmla="*/ 110 w 938"/>
                <a:gd name="T63" fmla="*/ 22 h 128"/>
                <a:gd name="T64" fmla="*/ 167 w 938"/>
                <a:gd name="T65" fmla="*/ 14 h 128"/>
                <a:gd name="T66" fmla="*/ 232 w 938"/>
                <a:gd name="T67" fmla="*/ 8 h 128"/>
                <a:gd name="T68" fmla="*/ 305 w 938"/>
                <a:gd name="T69" fmla="*/ 4 h 128"/>
                <a:gd name="T70" fmla="*/ 384 w 938"/>
                <a:gd name="T71" fmla="*/ 0 h 128"/>
                <a:gd name="T72" fmla="*/ 469 w 938"/>
                <a:gd name="T7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128">
                  <a:moveTo>
                    <a:pt x="469" y="0"/>
                  </a:moveTo>
                  <a:lnTo>
                    <a:pt x="552" y="0"/>
                  </a:lnTo>
                  <a:lnTo>
                    <a:pt x="634" y="4"/>
                  </a:lnTo>
                  <a:lnTo>
                    <a:pt x="705" y="8"/>
                  </a:lnTo>
                  <a:lnTo>
                    <a:pt x="771" y="14"/>
                  </a:lnTo>
                  <a:lnTo>
                    <a:pt x="828" y="22"/>
                  </a:lnTo>
                  <a:lnTo>
                    <a:pt x="873" y="30"/>
                  </a:lnTo>
                  <a:lnTo>
                    <a:pt x="907" y="41"/>
                  </a:lnTo>
                  <a:lnTo>
                    <a:pt x="930" y="51"/>
                  </a:lnTo>
                  <a:lnTo>
                    <a:pt x="938" y="63"/>
                  </a:lnTo>
                  <a:lnTo>
                    <a:pt x="930" y="75"/>
                  </a:lnTo>
                  <a:lnTo>
                    <a:pt x="907" y="85"/>
                  </a:lnTo>
                  <a:lnTo>
                    <a:pt x="873" y="96"/>
                  </a:lnTo>
                  <a:lnTo>
                    <a:pt x="828" y="104"/>
                  </a:lnTo>
                  <a:lnTo>
                    <a:pt x="771" y="112"/>
                  </a:lnTo>
                  <a:lnTo>
                    <a:pt x="705" y="118"/>
                  </a:lnTo>
                  <a:lnTo>
                    <a:pt x="634" y="124"/>
                  </a:lnTo>
                  <a:lnTo>
                    <a:pt x="552" y="126"/>
                  </a:lnTo>
                  <a:lnTo>
                    <a:pt x="469" y="128"/>
                  </a:lnTo>
                  <a:lnTo>
                    <a:pt x="384" y="126"/>
                  </a:lnTo>
                  <a:lnTo>
                    <a:pt x="305" y="124"/>
                  </a:lnTo>
                  <a:lnTo>
                    <a:pt x="232" y="118"/>
                  </a:lnTo>
                  <a:lnTo>
                    <a:pt x="167" y="112"/>
                  </a:lnTo>
                  <a:lnTo>
                    <a:pt x="110" y="104"/>
                  </a:lnTo>
                  <a:lnTo>
                    <a:pt x="65" y="96"/>
                  </a:lnTo>
                  <a:lnTo>
                    <a:pt x="31" y="85"/>
                  </a:lnTo>
                  <a:lnTo>
                    <a:pt x="9" y="75"/>
                  </a:lnTo>
                  <a:lnTo>
                    <a:pt x="0" y="63"/>
                  </a:lnTo>
                  <a:lnTo>
                    <a:pt x="9" y="51"/>
                  </a:lnTo>
                  <a:lnTo>
                    <a:pt x="31" y="41"/>
                  </a:lnTo>
                  <a:lnTo>
                    <a:pt x="65" y="30"/>
                  </a:lnTo>
                  <a:lnTo>
                    <a:pt x="110" y="22"/>
                  </a:lnTo>
                  <a:lnTo>
                    <a:pt x="167" y="14"/>
                  </a:lnTo>
                  <a:lnTo>
                    <a:pt x="232" y="8"/>
                  </a:lnTo>
                  <a:lnTo>
                    <a:pt x="305" y="4"/>
                  </a:lnTo>
                  <a:lnTo>
                    <a:pt x="384" y="0"/>
                  </a:lnTo>
                  <a:lnTo>
                    <a:pt x="469" y="0"/>
                  </a:lnTo>
                  <a:close/>
                </a:path>
              </a:pathLst>
            </a:custGeom>
            <a:solidFill>
              <a:schemeClr val="accent2"/>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19" name="Freeform 34"/>
            <p:cNvSpPr>
              <a:spLocks/>
            </p:cNvSpPr>
            <p:nvPr/>
          </p:nvSpPr>
          <p:spPr bwMode="auto">
            <a:xfrm>
              <a:off x="3690937" y="3445732"/>
              <a:ext cx="1737172" cy="430329"/>
            </a:xfrm>
            <a:custGeom>
              <a:avLst/>
              <a:gdLst>
                <a:gd name="T0" fmla="*/ 0 w 767"/>
                <a:gd name="T1" fmla="*/ 0 h 190"/>
                <a:gd name="T2" fmla="*/ 767 w 767"/>
                <a:gd name="T3" fmla="*/ 0 h 190"/>
                <a:gd name="T4" fmla="*/ 767 w 767"/>
                <a:gd name="T5" fmla="*/ 133 h 190"/>
                <a:gd name="T6" fmla="*/ 761 w 767"/>
                <a:gd name="T7" fmla="*/ 143 h 190"/>
                <a:gd name="T8" fmla="*/ 742 w 767"/>
                <a:gd name="T9" fmla="*/ 151 h 190"/>
                <a:gd name="T10" fmla="*/ 714 w 767"/>
                <a:gd name="T11" fmla="*/ 161 h 190"/>
                <a:gd name="T12" fmla="*/ 675 w 767"/>
                <a:gd name="T13" fmla="*/ 169 h 190"/>
                <a:gd name="T14" fmla="*/ 631 w 767"/>
                <a:gd name="T15" fmla="*/ 175 h 190"/>
                <a:gd name="T16" fmla="*/ 576 w 767"/>
                <a:gd name="T17" fmla="*/ 181 h 190"/>
                <a:gd name="T18" fmla="*/ 517 w 767"/>
                <a:gd name="T19" fmla="*/ 186 h 190"/>
                <a:gd name="T20" fmla="*/ 452 w 767"/>
                <a:gd name="T21" fmla="*/ 188 h 190"/>
                <a:gd name="T22" fmla="*/ 383 w 767"/>
                <a:gd name="T23" fmla="*/ 190 h 190"/>
                <a:gd name="T24" fmla="*/ 314 w 767"/>
                <a:gd name="T25" fmla="*/ 188 h 190"/>
                <a:gd name="T26" fmla="*/ 249 w 767"/>
                <a:gd name="T27" fmla="*/ 186 h 190"/>
                <a:gd name="T28" fmla="*/ 190 w 767"/>
                <a:gd name="T29" fmla="*/ 181 h 190"/>
                <a:gd name="T30" fmla="*/ 136 w 767"/>
                <a:gd name="T31" fmla="*/ 175 h 190"/>
                <a:gd name="T32" fmla="*/ 91 w 767"/>
                <a:gd name="T33" fmla="*/ 169 h 190"/>
                <a:gd name="T34" fmla="*/ 52 w 767"/>
                <a:gd name="T35" fmla="*/ 161 h 190"/>
                <a:gd name="T36" fmla="*/ 24 w 767"/>
                <a:gd name="T37" fmla="*/ 151 h 190"/>
                <a:gd name="T38" fmla="*/ 6 w 767"/>
                <a:gd name="T39" fmla="*/ 143 h 190"/>
                <a:gd name="T40" fmla="*/ 0 w 767"/>
                <a:gd name="T41" fmla="*/ 133 h 190"/>
                <a:gd name="T42" fmla="*/ 0 w 767"/>
                <a:gd name="T43"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67" h="190">
                  <a:moveTo>
                    <a:pt x="0" y="0"/>
                  </a:moveTo>
                  <a:lnTo>
                    <a:pt x="767" y="0"/>
                  </a:lnTo>
                  <a:lnTo>
                    <a:pt x="767" y="133"/>
                  </a:lnTo>
                  <a:lnTo>
                    <a:pt x="761" y="143"/>
                  </a:lnTo>
                  <a:lnTo>
                    <a:pt x="742" y="151"/>
                  </a:lnTo>
                  <a:lnTo>
                    <a:pt x="714" y="161"/>
                  </a:lnTo>
                  <a:lnTo>
                    <a:pt x="675" y="169"/>
                  </a:lnTo>
                  <a:lnTo>
                    <a:pt x="631" y="175"/>
                  </a:lnTo>
                  <a:lnTo>
                    <a:pt x="576" y="181"/>
                  </a:lnTo>
                  <a:lnTo>
                    <a:pt x="517" y="186"/>
                  </a:lnTo>
                  <a:lnTo>
                    <a:pt x="452" y="188"/>
                  </a:lnTo>
                  <a:lnTo>
                    <a:pt x="383" y="190"/>
                  </a:lnTo>
                  <a:lnTo>
                    <a:pt x="314" y="188"/>
                  </a:lnTo>
                  <a:lnTo>
                    <a:pt x="249" y="186"/>
                  </a:lnTo>
                  <a:lnTo>
                    <a:pt x="190" y="181"/>
                  </a:lnTo>
                  <a:lnTo>
                    <a:pt x="136" y="175"/>
                  </a:lnTo>
                  <a:lnTo>
                    <a:pt x="91" y="169"/>
                  </a:lnTo>
                  <a:lnTo>
                    <a:pt x="52" y="161"/>
                  </a:lnTo>
                  <a:lnTo>
                    <a:pt x="24" y="151"/>
                  </a:lnTo>
                  <a:lnTo>
                    <a:pt x="6" y="143"/>
                  </a:lnTo>
                  <a:lnTo>
                    <a:pt x="0" y="133"/>
                  </a:lnTo>
                  <a:lnTo>
                    <a:pt x="0" y="0"/>
                  </a:lnTo>
                  <a:close/>
                </a:path>
              </a:pathLst>
            </a:custGeom>
            <a:solidFill>
              <a:schemeClr val="accent1"/>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20" name="Freeform 35"/>
            <p:cNvSpPr>
              <a:spLocks/>
            </p:cNvSpPr>
            <p:nvPr/>
          </p:nvSpPr>
          <p:spPr bwMode="auto">
            <a:xfrm>
              <a:off x="3690937" y="3316632"/>
              <a:ext cx="1737172" cy="253668"/>
            </a:xfrm>
            <a:custGeom>
              <a:avLst/>
              <a:gdLst>
                <a:gd name="T0" fmla="*/ 383 w 767"/>
                <a:gd name="T1" fmla="*/ 0 h 112"/>
                <a:gd name="T2" fmla="*/ 452 w 767"/>
                <a:gd name="T3" fmla="*/ 0 h 112"/>
                <a:gd name="T4" fmla="*/ 517 w 767"/>
                <a:gd name="T5" fmla="*/ 4 h 112"/>
                <a:gd name="T6" fmla="*/ 576 w 767"/>
                <a:gd name="T7" fmla="*/ 8 h 112"/>
                <a:gd name="T8" fmla="*/ 631 w 767"/>
                <a:gd name="T9" fmla="*/ 12 h 112"/>
                <a:gd name="T10" fmla="*/ 675 w 767"/>
                <a:gd name="T11" fmla="*/ 20 h 112"/>
                <a:gd name="T12" fmla="*/ 714 w 767"/>
                <a:gd name="T13" fmla="*/ 29 h 112"/>
                <a:gd name="T14" fmla="*/ 742 w 767"/>
                <a:gd name="T15" fmla="*/ 37 h 112"/>
                <a:gd name="T16" fmla="*/ 761 w 767"/>
                <a:gd name="T17" fmla="*/ 47 h 112"/>
                <a:gd name="T18" fmla="*/ 767 w 767"/>
                <a:gd name="T19" fmla="*/ 57 h 112"/>
                <a:gd name="T20" fmla="*/ 761 w 767"/>
                <a:gd name="T21" fmla="*/ 67 h 112"/>
                <a:gd name="T22" fmla="*/ 742 w 767"/>
                <a:gd name="T23" fmla="*/ 75 h 112"/>
                <a:gd name="T24" fmla="*/ 714 w 767"/>
                <a:gd name="T25" fmla="*/ 86 h 112"/>
                <a:gd name="T26" fmla="*/ 675 w 767"/>
                <a:gd name="T27" fmla="*/ 94 h 112"/>
                <a:gd name="T28" fmla="*/ 631 w 767"/>
                <a:gd name="T29" fmla="*/ 100 h 112"/>
                <a:gd name="T30" fmla="*/ 576 w 767"/>
                <a:gd name="T31" fmla="*/ 106 h 112"/>
                <a:gd name="T32" fmla="*/ 517 w 767"/>
                <a:gd name="T33" fmla="*/ 110 h 112"/>
                <a:gd name="T34" fmla="*/ 452 w 767"/>
                <a:gd name="T35" fmla="*/ 112 h 112"/>
                <a:gd name="T36" fmla="*/ 383 w 767"/>
                <a:gd name="T37" fmla="*/ 112 h 112"/>
                <a:gd name="T38" fmla="*/ 314 w 767"/>
                <a:gd name="T39" fmla="*/ 112 h 112"/>
                <a:gd name="T40" fmla="*/ 249 w 767"/>
                <a:gd name="T41" fmla="*/ 110 h 112"/>
                <a:gd name="T42" fmla="*/ 190 w 767"/>
                <a:gd name="T43" fmla="*/ 106 h 112"/>
                <a:gd name="T44" fmla="*/ 136 w 767"/>
                <a:gd name="T45" fmla="*/ 100 h 112"/>
                <a:gd name="T46" fmla="*/ 91 w 767"/>
                <a:gd name="T47" fmla="*/ 94 h 112"/>
                <a:gd name="T48" fmla="*/ 52 w 767"/>
                <a:gd name="T49" fmla="*/ 86 h 112"/>
                <a:gd name="T50" fmla="*/ 24 w 767"/>
                <a:gd name="T51" fmla="*/ 75 h 112"/>
                <a:gd name="T52" fmla="*/ 6 w 767"/>
                <a:gd name="T53" fmla="*/ 67 h 112"/>
                <a:gd name="T54" fmla="*/ 0 w 767"/>
                <a:gd name="T55" fmla="*/ 57 h 112"/>
                <a:gd name="T56" fmla="*/ 6 w 767"/>
                <a:gd name="T57" fmla="*/ 47 h 112"/>
                <a:gd name="T58" fmla="*/ 24 w 767"/>
                <a:gd name="T59" fmla="*/ 37 h 112"/>
                <a:gd name="T60" fmla="*/ 52 w 767"/>
                <a:gd name="T61" fmla="*/ 29 h 112"/>
                <a:gd name="T62" fmla="*/ 91 w 767"/>
                <a:gd name="T63" fmla="*/ 20 h 112"/>
                <a:gd name="T64" fmla="*/ 136 w 767"/>
                <a:gd name="T65" fmla="*/ 12 h 112"/>
                <a:gd name="T66" fmla="*/ 190 w 767"/>
                <a:gd name="T67" fmla="*/ 8 h 112"/>
                <a:gd name="T68" fmla="*/ 249 w 767"/>
                <a:gd name="T69" fmla="*/ 4 h 112"/>
                <a:gd name="T70" fmla="*/ 314 w 767"/>
                <a:gd name="T71" fmla="*/ 0 h 112"/>
                <a:gd name="T72" fmla="*/ 383 w 767"/>
                <a:gd name="T7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7" h="112">
                  <a:moveTo>
                    <a:pt x="383" y="0"/>
                  </a:moveTo>
                  <a:lnTo>
                    <a:pt x="452" y="0"/>
                  </a:lnTo>
                  <a:lnTo>
                    <a:pt x="517" y="4"/>
                  </a:lnTo>
                  <a:lnTo>
                    <a:pt x="576" y="8"/>
                  </a:lnTo>
                  <a:lnTo>
                    <a:pt x="631" y="12"/>
                  </a:lnTo>
                  <a:lnTo>
                    <a:pt x="675" y="20"/>
                  </a:lnTo>
                  <a:lnTo>
                    <a:pt x="714" y="29"/>
                  </a:lnTo>
                  <a:lnTo>
                    <a:pt x="742" y="37"/>
                  </a:lnTo>
                  <a:lnTo>
                    <a:pt x="761" y="47"/>
                  </a:lnTo>
                  <a:lnTo>
                    <a:pt x="767" y="57"/>
                  </a:lnTo>
                  <a:lnTo>
                    <a:pt x="761" y="67"/>
                  </a:lnTo>
                  <a:lnTo>
                    <a:pt x="742" y="75"/>
                  </a:lnTo>
                  <a:lnTo>
                    <a:pt x="714" y="86"/>
                  </a:lnTo>
                  <a:lnTo>
                    <a:pt x="675" y="94"/>
                  </a:lnTo>
                  <a:lnTo>
                    <a:pt x="631" y="100"/>
                  </a:lnTo>
                  <a:lnTo>
                    <a:pt x="576" y="106"/>
                  </a:lnTo>
                  <a:lnTo>
                    <a:pt x="517" y="110"/>
                  </a:lnTo>
                  <a:lnTo>
                    <a:pt x="452" y="112"/>
                  </a:lnTo>
                  <a:lnTo>
                    <a:pt x="383" y="112"/>
                  </a:lnTo>
                  <a:lnTo>
                    <a:pt x="314" y="112"/>
                  </a:lnTo>
                  <a:lnTo>
                    <a:pt x="249" y="110"/>
                  </a:lnTo>
                  <a:lnTo>
                    <a:pt x="190" y="106"/>
                  </a:lnTo>
                  <a:lnTo>
                    <a:pt x="136" y="100"/>
                  </a:lnTo>
                  <a:lnTo>
                    <a:pt x="91" y="94"/>
                  </a:lnTo>
                  <a:lnTo>
                    <a:pt x="52" y="86"/>
                  </a:lnTo>
                  <a:lnTo>
                    <a:pt x="24" y="75"/>
                  </a:lnTo>
                  <a:lnTo>
                    <a:pt x="6" y="67"/>
                  </a:lnTo>
                  <a:lnTo>
                    <a:pt x="0" y="57"/>
                  </a:lnTo>
                  <a:lnTo>
                    <a:pt x="6" y="47"/>
                  </a:lnTo>
                  <a:lnTo>
                    <a:pt x="24" y="37"/>
                  </a:lnTo>
                  <a:lnTo>
                    <a:pt x="52" y="29"/>
                  </a:lnTo>
                  <a:lnTo>
                    <a:pt x="91" y="20"/>
                  </a:lnTo>
                  <a:lnTo>
                    <a:pt x="136" y="12"/>
                  </a:lnTo>
                  <a:lnTo>
                    <a:pt x="190" y="8"/>
                  </a:lnTo>
                  <a:lnTo>
                    <a:pt x="249" y="4"/>
                  </a:lnTo>
                  <a:lnTo>
                    <a:pt x="314" y="0"/>
                  </a:lnTo>
                  <a:lnTo>
                    <a:pt x="383" y="0"/>
                  </a:lnTo>
                  <a:close/>
                </a:path>
              </a:pathLst>
            </a:custGeom>
            <a:solidFill>
              <a:schemeClr val="accent1"/>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22" name="Freeform 37"/>
            <p:cNvSpPr>
              <a:spLocks/>
            </p:cNvSpPr>
            <p:nvPr/>
          </p:nvSpPr>
          <p:spPr bwMode="auto">
            <a:xfrm>
              <a:off x="4035201" y="2120770"/>
              <a:ext cx="1046380" cy="1302313"/>
            </a:xfrm>
            <a:custGeom>
              <a:avLst/>
              <a:gdLst>
                <a:gd name="T0" fmla="*/ 231 w 462"/>
                <a:gd name="T1" fmla="*/ 0 h 575"/>
                <a:gd name="T2" fmla="*/ 284 w 462"/>
                <a:gd name="T3" fmla="*/ 6 h 575"/>
                <a:gd name="T4" fmla="*/ 333 w 462"/>
                <a:gd name="T5" fmla="*/ 25 h 575"/>
                <a:gd name="T6" fmla="*/ 375 w 462"/>
                <a:gd name="T7" fmla="*/ 51 h 575"/>
                <a:gd name="T8" fmla="*/ 412 w 462"/>
                <a:gd name="T9" fmla="*/ 88 h 575"/>
                <a:gd name="T10" fmla="*/ 438 w 462"/>
                <a:gd name="T11" fmla="*/ 131 h 575"/>
                <a:gd name="T12" fmla="*/ 456 w 462"/>
                <a:gd name="T13" fmla="*/ 180 h 575"/>
                <a:gd name="T14" fmla="*/ 462 w 462"/>
                <a:gd name="T15" fmla="*/ 233 h 575"/>
                <a:gd name="T16" fmla="*/ 462 w 462"/>
                <a:gd name="T17" fmla="*/ 575 h 575"/>
                <a:gd name="T18" fmla="*/ 0 w 462"/>
                <a:gd name="T19" fmla="*/ 575 h 575"/>
                <a:gd name="T20" fmla="*/ 0 w 462"/>
                <a:gd name="T21" fmla="*/ 233 h 575"/>
                <a:gd name="T22" fmla="*/ 6 w 462"/>
                <a:gd name="T23" fmla="*/ 180 h 575"/>
                <a:gd name="T24" fmla="*/ 22 w 462"/>
                <a:gd name="T25" fmla="*/ 131 h 575"/>
                <a:gd name="T26" fmla="*/ 51 w 462"/>
                <a:gd name="T27" fmla="*/ 88 h 575"/>
                <a:gd name="T28" fmla="*/ 87 w 462"/>
                <a:gd name="T29" fmla="*/ 51 h 575"/>
                <a:gd name="T30" fmla="*/ 130 w 462"/>
                <a:gd name="T31" fmla="*/ 25 h 575"/>
                <a:gd name="T32" fmla="*/ 178 w 462"/>
                <a:gd name="T33" fmla="*/ 6 h 575"/>
                <a:gd name="T34" fmla="*/ 231 w 462"/>
                <a:gd name="T35"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2" h="575">
                  <a:moveTo>
                    <a:pt x="231" y="0"/>
                  </a:moveTo>
                  <a:lnTo>
                    <a:pt x="284" y="6"/>
                  </a:lnTo>
                  <a:lnTo>
                    <a:pt x="333" y="25"/>
                  </a:lnTo>
                  <a:lnTo>
                    <a:pt x="375" y="51"/>
                  </a:lnTo>
                  <a:lnTo>
                    <a:pt x="412" y="88"/>
                  </a:lnTo>
                  <a:lnTo>
                    <a:pt x="438" y="131"/>
                  </a:lnTo>
                  <a:lnTo>
                    <a:pt x="456" y="180"/>
                  </a:lnTo>
                  <a:lnTo>
                    <a:pt x="462" y="233"/>
                  </a:lnTo>
                  <a:lnTo>
                    <a:pt x="462" y="575"/>
                  </a:lnTo>
                  <a:lnTo>
                    <a:pt x="0" y="575"/>
                  </a:lnTo>
                  <a:lnTo>
                    <a:pt x="0" y="233"/>
                  </a:lnTo>
                  <a:lnTo>
                    <a:pt x="6" y="180"/>
                  </a:lnTo>
                  <a:lnTo>
                    <a:pt x="22" y="131"/>
                  </a:lnTo>
                  <a:lnTo>
                    <a:pt x="51" y="88"/>
                  </a:lnTo>
                  <a:lnTo>
                    <a:pt x="87" y="51"/>
                  </a:lnTo>
                  <a:lnTo>
                    <a:pt x="130" y="25"/>
                  </a:lnTo>
                  <a:lnTo>
                    <a:pt x="178" y="6"/>
                  </a:lnTo>
                  <a:lnTo>
                    <a:pt x="231" y="0"/>
                  </a:lnTo>
                  <a:close/>
                </a:path>
              </a:pathLst>
            </a:custGeom>
            <a:solidFill>
              <a:schemeClr val="accent1"/>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chemeClr val="tx1">
                    <a:lumMod val="75000"/>
                    <a:lumOff val="25000"/>
                  </a:schemeClr>
                </a:solidFill>
                <a:latin typeface="Arial" panose="020B0604020202020204" pitchFamily="34" charset="0"/>
                <a:ea typeface="微软雅黑" panose="020B0503020204020204" pitchFamily="34" charset="-122"/>
              </a:endParaRPr>
            </a:p>
          </p:txBody>
        </p:sp>
      </p:grpSp>
      <p:grpSp>
        <p:nvGrpSpPr>
          <p:cNvPr id="44" name="组合 43"/>
          <p:cNvGrpSpPr/>
          <p:nvPr/>
        </p:nvGrpSpPr>
        <p:grpSpPr>
          <a:xfrm>
            <a:off x="5505887" y="3002464"/>
            <a:ext cx="1862502" cy="3093082"/>
            <a:chOff x="2846333" y="3123382"/>
            <a:chExt cx="1648841" cy="2738252"/>
          </a:xfrm>
        </p:grpSpPr>
        <p:sp>
          <p:nvSpPr>
            <p:cNvPr id="5" name="Freeform 20"/>
            <p:cNvSpPr>
              <a:spLocks/>
            </p:cNvSpPr>
            <p:nvPr/>
          </p:nvSpPr>
          <p:spPr bwMode="auto">
            <a:xfrm>
              <a:off x="2846333" y="5345239"/>
              <a:ext cx="1648841" cy="516395"/>
            </a:xfrm>
            <a:custGeom>
              <a:avLst/>
              <a:gdLst>
                <a:gd name="T0" fmla="*/ 0 w 728"/>
                <a:gd name="T1" fmla="*/ 0 h 228"/>
                <a:gd name="T2" fmla="*/ 114 w 728"/>
                <a:gd name="T3" fmla="*/ 8 h 228"/>
                <a:gd name="T4" fmla="*/ 235 w 728"/>
                <a:gd name="T5" fmla="*/ 12 h 228"/>
                <a:gd name="T6" fmla="*/ 365 w 728"/>
                <a:gd name="T7" fmla="*/ 12 h 228"/>
                <a:gd name="T8" fmla="*/ 495 w 728"/>
                <a:gd name="T9" fmla="*/ 12 h 228"/>
                <a:gd name="T10" fmla="*/ 617 w 728"/>
                <a:gd name="T11" fmla="*/ 8 h 228"/>
                <a:gd name="T12" fmla="*/ 728 w 728"/>
                <a:gd name="T13" fmla="*/ 0 h 228"/>
                <a:gd name="T14" fmla="*/ 728 w 728"/>
                <a:gd name="T15" fmla="*/ 216 h 228"/>
                <a:gd name="T16" fmla="*/ 617 w 728"/>
                <a:gd name="T17" fmla="*/ 222 h 228"/>
                <a:gd name="T18" fmla="*/ 495 w 728"/>
                <a:gd name="T19" fmla="*/ 226 h 228"/>
                <a:gd name="T20" fmla="*/ 365 w 728"/>
                <a:gd name="T21" fmla="*/ 228 h 228"/>
                <a:gd name="T22" fmla="*/ 235 w 728"/>
                <a:gd name="T23" fmla="*/ 226 h 228"/>
                <a:gd name="T24" fmla="*/ 114 w 728"/>
                <a:gd name="T25" fmla="*/ 222 h 228"/>
                <a:gd name="T26" fmla="*/ 0 w 728"/>
                <a:gd name="T27" fmla="*/ 216 h 228"/>
                <a:gd name="T28" fmla="*/ 0 w 728"/>
                <a:gd name="T2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228">
                  <a:moveTo>
                    <a:pt x="0" y="0"/>
                  </a:moveTo>
                  <a:lnTo>
                    <a:pt x="114" y="8"/>
                  </a:lnTo>
                  <a:lnTo>
                    <a:pt x="235" y="12"/>
                  </a:lnTo>
                  <a:lnTo>
                    <a:pt x="365" y="12"/>
                  </a:lnTo>
                  <a:lnTo>
                    <a:pt x="495" y="12"/>
                  </a:lnTo>
                  <a:lnTo>
                    <a:pt x="617" y="8"/>
                  </a:lnTo>
                  <a:lnTo>
                    <a:pt x="728" y="0"/>
                  </a:lnTo>
                  <a:lnTo>
                    <a:pt x="728" y="216"/>
                  </a:lnTo>
                  <a:lnTo>
                    <a:pt x="617" y="222"/>
                  </a:lnTo>
                  <a:lnTo>
                    <a:pt x="495" y="226"/>
                  </a:lnTo>
                  <a:lnTo>
                    <a:pt x="365" y="228"/>
                  </a:lnTo>
                  <a:lnTo>
                    <a:pt x="235" y="226"/>
                  </a:lnTo>
                  <a:lnTo>
                    <a:pt x="114" y="222"/>
                  </a:lnTo>
                  <a:lnTo>
                    <a:pt x="0" y="216"/>
                  </a:lnTo>
                  <a:lnTo>
                    <a:pt x="0" y="0"/>
                  </a:lnTo>
                  <a:close/>
                </a:path>
              </a:pathLst>
            </a:custGeom>
            <a:solidFill>
              <a:srgbClr val="FFFFFF">
                <a:alpha val="50196"/>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6" name="Freeform 21"/>
            <p:cNvSpPr>
              <a:spLocks/>
            </p:cNvSpPr>
            <p:nvPr/>
          </p:nvSpPr>
          <p:spPr bwMode="auto">
            <a:xfrm>
              <a:off x="2846333" y="5216141"/>
              <a:ext cx="1648841" cy="156278"/>
            </a:xfrm>
            <a:custGeom>
              <a:avLst/>
              <a:gdLst>
                <a:gd name="T0" fmla="*/ 91 w 728"/>
                <a:gd name="T1" fmla="*/ 0 h 69"/>
                <a:gd name="T2" fmla="*/ 176 w 728"/>
                <a:gd name="T3" fmla="*/ 4 h 69"/>
                <a:gd name="T4" fmla="*/ 268 w 728"/>
                <a:gd name="T5" fmla="*/ 8 h 69"/>
                <a:gd name="T6" fmla="*/ 365 w 728"/>
                <a:gd name="T7" fmla="*/ 10 h 69"/>
                <a:gd name="T8" fmla="*/ 461 w 728"/>
                <a:gd name="T9" fmla="*/ 8 h 69"/>
                <a:gd name="T10" fmla="*/ 554 w 728"/>
                <a:gd name="T11" fmla="*/ 4 h 69"/>
                <a:gd name="T12" fmla="*/ 639 w 728"/>
                <a:gd name="T13" fmla="*/ 0 h 69"/>
                <a:gd name="T14" fmla="*/ 728 w 728"/>
                <a:gd name="T15" fmla="*/ 57 h 69"/>
                <a:gd name="T16" fmla="*/ 625 w 728"/>
                <a:gd name="T17" fmla="*/ 63 h 69"/>
                <a:gd name="T18" fmla="*/ 513 w 728"/>
                <a:gd name="T19" fmla="*/ 67 h 69"/>
                <a:gd name="T20" fmla="*/ 396 w 728"/>
                <a:gd name="T21" fmla="*/ 69 h 69"/>
                <a:gd name="T22" fmla="*/ 365 w 728"/>
                <a:gd name="T23" fmla="*/ 69 h 69"/>
                <a:gd name="T24" fmla="*/ 335 w 728"/>
                <a:gd name="T25" fmla="*/ 69 h 69"/>
                <a:gd name="T26" fmla="*/ 217 w 728"/>
                <a:gd name="T27" fmla="*/ 67 h 69"/>
                <a:gd name="T28" fmla="*/ 105 w 728"/>
                <a:gd name="T29" fmla="*/ 63 h 69"/>
                <a:gd name="T30" fmla="*/ 0 w 728"/>
                <a:gd name="T31" fmla="*/ 57 h 69"/>
                <a:gd name="T32" fmla="*/ 91 w 728"/>
                <a:gd name="T3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69">
                  <a:moveTo>
                    <a:pt x="91" y="0"/>
                  </a:moveTo>
                  <a:lnTo>
                    <a:pt x="176" y="4"/>
                  </a:lnTo>
                  <a:lnTo>
                    <a:pt x="268" y="8"/>
                  </a:lnTo>
                  <a:lnTo>
                    <a:pt x="365" y="10"/>
                  </a:lnTo>
                  <a:lnTo>
                    <a:pt x="461" y="8"/>
                  </a:lnTo>
                  <a:lnTo>
                    <a:pt x="554" y="4"/>
                  </a:lnTo>
                  <a:lnTo>
                    <a:pt x="639" y="0"/>
                  </a:lnTo>
                  <a:lnTo>
                    <a:pt x="728" y="57"/>
                  </a:lnTo>
                  <a:lnTo>
                    <a:pt x="625" y="63"/>
                  </a:lnTo>
                  <a:lnTo>
                    <a:pt x="513" y="67"/>
                  </a:lnTo>
                  <a:lnTo>
                    <a:pt x="396" y="69"/>
                  </a:lnTo>
                  <a:lnTo>
                    <a:pt x="365" y="69"/>
                  </a:lnTo>
                  <a:lnTo>
                    <a:pt x="335" y="69"/>
                  </a:lnTo>
                  <a:lnTo>
                    <a:pt x="217" y="67"/>
                  </a:lnTo>
                  <a:lnTo>
                    <a:pt x="105" y="63"/>
                  </a:lnTo>
                  <a:lnTo>
                    <a:pt x="0" y="57"/>
                  </a:lnTo>
                  <a:lnTo>
                    <a:pt x="91" y="0"/>
                  </a:lnTo>
                  <a:close/>
                </a:path>
              </a:pathLst>
            </a:custGeom>
            <a:solidFill>
              <a:srgbClr val="FFFFFF">
                <a:alpha val="50196"/>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9" name="Freeform 24"/>
            <p:cNvSpPr>
              <a:spLocks/>
            </p:cNvSpPr>
            <p:nvPr/>
          </p:nvSpPr>
          <p:spPr bwMode="auto">
            <a:xfrm>
              <a:off x="2961843" y="4851493"/>
              <a:ext cx="1424617" cy="441654"/>
            </a:xfrm>
            <a:custGeom>
              <a:avLst/>
              <a:gdLst>
                <a:gd name="T0" fmla="*/ 0 w 629"/>
                <a:gd name="T1" fmla="*/ 0 h 195"/>
                <a:gd name="T2" fmla="*/ 97 w 629"/>
                <a:gd name="T3" fmla="*/ 6 h 195"/>
                <a:gd name="T4" fmla="*/ 203 w 629"/>
                <a:gd name="T5" fmla="*/ 10 h 195"/>
                <a:gd name="T6" fmla="*/ 314 w 629"/>
                <a:gd name="T7" fmla="*/ 10 h 195"/>
                <a:gd name="T8" fmla="*/ 426 w 629"/>
                <a:gd name="T9" fmla="*/ 10 h 195"/>
                <a:gd name="T10" fmla="*/ 531 w 629"/>
                <a:gd name="T11" fmla="*/ 6 h 195"/>
                <a:gd name="T12" fmla="*/ 629 w 629"/>
                <a:gd name="T13" fmla="*/ 0 h 195"/>
                <a:gd name="T14" fmla="*/ 629 w 629"/>
                <a:gd name="T15" fmla="*/ 185 h 195"/>
                <a:gd name="T16" fmla="*/ 531 w 629"/>
                <a:gd name="T17" fmla="*/ 191 h 195"/>
                <a:gd name="T18" fmla="*/ 426 w 629"/>
                <a:gd name="T19" fmla="*/ 195 h 195"/>
                <a:gd name="T20" fmla="*/ 314 w 629"/>
                <a:gd name="T21" fmla="*/ 195 h 195"/>
                <a:gd name="T22" fmla="*/ 203 w 629"/>
                <a:gd name="T23" fmla="*/ 195 h 195"/>
                <a:gd name="T24" fmla="*/ 97 w 629"/>
                <a:gd name="T25" fmla="*/ 191 h 195"/>
                <a:gd name="T26" fmla="*/ 0 w 629"/>
                <a:gd name="T27" fmla="*/ 185 h 195"/>
                <a:gd name="T28" fmla="*/ 0 w 629"/>
                <a:gd name="T29"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9" h="195">
                  <a:moveTo>
                    <a:pt x="0" y="0"/>
                  </a:moveTo>
                  <a:lnTo>
                    <a:pt x="97" y="6"/>
                  </a:lnTo>
                  <a:lnTo>
                    <a:pt x="203" y="10"/>
                  </a:lnTo>
                  <a:lnTo>
                    <a:pt x="314" y="10"/>
                  </a:lnTo>
                  <a:lnTo>
                    <a:pt x="426" y="10"/>
                  </a:lnTo>
                  <a:lnTo>
                    <a:pt x="531" y="6"/>
                  </a:lnTo>
                  <a:lnTo>
                    <a:pt x="629" y="0"/>
                  </a:lnTo>
                  <a:lnTo>
                    <a:pt x="629" y="185"/>
                  </a:lnTo>
                  <a:lnTo>
                    <a:pt x="531" y="191"/>
                  </a:lnTo>
                  <a:lnTo>
                    <a:pt x="426" y="195"/>
                  </a:lnTo>
                  <a:lnTo>
                    <a:pt x="314" y="195"/>
                  </a:lnTo>
                  <a:lnTo>
                    <a:pt x="203" y="195"/>
                  </a:lnTo>
                  <a:lnTo>
                    <a:pt x="97" y="191"/>
                  </a:lnTo>
                  <a:lnTo>
                    <a:pt x="0" y="185"/>
                  </a:lnTo>
                  <a:lnTo>
                    <a:pt x="0" y="0"/>
                  </a:lnTo>
                  <a:close/>
                </a:path>
              </a:pathLst>
            </a:custGeom>
            <a:solidFill>
              <a:srgbClr val="FFFFFF">
                <a:alpha val="50196"/>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10" name="Freeform 25"/>
            <p:cNvSpPr>
              <a:spLocks/>
            </p:cNvSpPr>
            <p:nvPr/>
          </p:nvSpPr>
          <p:spPr bwMode="auto">
            <a:xfrm>
              <a:off x="2961843" y="4735984"/>
              <a:ext cx="1424617" cy="138159"/>
            </a:xfrm>
            <a:custGeom>
              <a:avLst/>
              <a:gdLst>
                <a:gd name="T0" fmla="*/ 77 w 629"/>
                <a:gd name="T1" fmla="*/ 0 h 61"/>
                <a:gd name="T2" fmla="*/ 190 w 629"/>
                <a:gd name="T3" fmla="*/ 6 h 61"/>
                <a:gd name="T4" fmla="*/ 314 w 629"/>
                <a:gd name="T5" fmla="*/ 10 h 61"/>
                <a:gd name="T6" fmla="*/ 438 w 629"/>
                <a:gd name="T7" fmla="*/ 6 h 61"/>
                <a:gd name="T8" fmla="*/ 552 w 629"/>
                <a:gd name="T9" fmla="*/ 0 h 61"/>
                <a:gd name="T10" fmla="*/ 629 w 629"/>
                <a:gd name="T11" fmla="*/ 51 h 61"/>
                <a:gd name="T12" fmla="*/ 537 w 629"/>
                <a:gd name="T13" fmla="*/ 57 h 61"/>
                <a:gd name="T14" fmla="*/ 442 w 629"/>
                <a:gd name="T15" fmla="*/ 59 h 61"/>
                <a:gd name="T16" fmla="*/ 341 w 629"/>
                <a:gd name="T17" fmla="*/ 61 h 61"/>
                <a:gd name="T18" fmla="*/ 314 w 629"/>
                <a:gd name="T19" fmla="*/ 61 h 61"/>
                <a:gd name="T20" fmla="*/ 288 w 629"/>
                <a:gd name="T21" fmla="*/ 61 h 61"/>
                <a:gd name="T22" fmla="*/ 186 w 629"/>
                <a:gd name="T23" fmla="*/ 59 h 61"/>
                <a:gd name="T24" fmla="*/ 91 w 629"/>
                <a:gd name="T25" fmla="*/ 57 h 61"/>
                <a:gd name="T26" fmla="*/ 0 w 629"/>
                <a:gd name="T27" fmla="*/ 51 h 61"/>
                <a:gd name="T28" fmla="*/ 77 w 629"/>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9" h="61">
                  <a:moveTo>
                    <a:pt x="77" y="0"/>
                  </a:moveTo>
                  <a:lnTo>
                    <a:pt x="190" y="6"/>
                  </a:lnTo>
                  <a:lnTo>
                    <a:pt x="314" y="10"/>
                  </a:lnTo>
                  <a:lnTo>
                    <a:pt x="438" y="6"/>
                  </a:lnTo>
                  <a:lnTo>
                    <a:pt x="552" y="0"/>
                  </a:lnTo>
                  <a:lnTo>
                    <a:pt x="629" y="51"/>
                  </a:lnTo>
                  <a:lnTo>
                    <a:pt x="537" y="57"/>
                  </a:lnTo>
                  <a:lnTo>
                    <a:pt x="442" y="59"/>
                  </a:lnTo>
                  <a:lnTo>
                    <a:pt x="341" y="61"/>
                  </a:lnTo>
                  <a:lnTo>
                    <a:pt x="314" y="61"/>
                  </a:lnTo>
                  <a:lnTo>
                    <a:pt x="288" y="61"/>
                  </a:lnTo>
                  <a:lnTo>
                    <a:pt x="186" y="59"/>
                  </a:lnTo>
                  <a:lnTo>
                    <a:pt x="91" y="57"/>
                  </a:lnTo>
                  <a:lnTo>
                    <a:pt x="0" y="51"/>
                  </a:lnTo>
                  <a:lnTo>
                    <a:pt x="77" y="0"/>
                  </a:lnTo>
                  <a:close/>
                </a:path>
              </a:pathLst>
            </a:custGeom>
            <a:solidFill>
              <a:srgbClr val="FFFFFF">
                <a:alpha val="50196"/>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13" name="Freeform 28"/>
            <p:cNvSpPr>
              <a:spLocks/>
            </p:cNvSpPr>
            <p:nvPr/>
          </p:nvSpPr>
          <p:spPr bwMode="auto">
            <a:xfrm>
              <a:off x="3066028" y="4425693"/>
              <a:ext cx="1209452" cy="382767"/>
            </a:xfrm>
            <a:custGeom>
              <a:avLst/>
              <a:gdLst>
                <a:gd name="T0" fmla="*/ 0 w 534"/>
                <a:gd name="T1" fmla="*/ 0 h 169"/>
                <a:gd name="T2" fmla="*/ 84 w 534"/>
                <a:gd name="T3" fmla="*/ 4 h 169"/>
                <a:gd name="T4" fmla="*/ 173 w 534"/>
                <a:gd name="T5" fmla="*/ 8 h 169"/>
                <a:gd name="T6" fmla="*/ 268 w 534"/>
                <a:gd name="T7" fmla="*/ 8 h 169"/>
                <a:gd name="T8" fmla="*/ 364 w 534"/>
                <a:gd name="T9" fmla="*/ 8 h 169"/>
                <a:gd name="T10" fmla="*/ 453 w 534"/>
                <a:gd name="T11" fmla="*/ 4 h 169"/>
                <a:gd name="T12" fmla="*/ 534 w 534"/>
                <a:gd name="T13" fmla="*/ 0 h 169"/>
                <a:gd name="T14" fmla="*/ 534 w 534"/>
                <a:gd name="T15" fmla="*/ 161 h 169"/>
                <a:gd name="T16" fmla="*/ 453 w 534"/>
                <a:gd name="T17" fmla="*/ 165 h 169"/>
                <a:gd name="T18" fmla="*/ 364 w 534"/>
                <a:gd name="T19" fmla="*/ 169 h 169"/>
                <a:gd name="T20" fmla="*/ 268 w 534"/>
                <a:gd name="T21" fmla="*/ 169 h 169"/>
                <a:gd name="T22" fmla="*/ 173 w 534"/>
                <a:gd name="T23" fmla="*/ 169 h 169"/>
                <a:gd name="T24" fmla="*/ 84 w 534"/>
                <a:gd name="T25" fmla="*/ 165 h 169"/>
                <a:gd name="T26" fmla="*/ 0 w 534"/>
                <a:gd name="T27" fmla="*/ 161 h 169"/>
                <a:gd name="T28" fmla="*/ 0 w 534"/>
                <a:gd name="T2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4" h="169">
                  <a:moveTo>
                    <a:pt x="0" y="0"/>
                  </a:moveTo>
                  <a:lnTo>
                    <a:pt x="84" y="4"/>
                  </a:lnTo>
                  <a:lnTo>
                    <a:pt x="173" y="8"/>
                  </a:lnTo>
                  <a:lnTo>
                    <a:pt x="268" y="8"/>
                  </a:lnTo>
                  <a:lnTo>
                    <a:pt x="364" y="8"/>
                  </a:lnTo>
                  <a:lnTo>
                    <a:pt x="453" y="4"/>
                  </a:lnTo>
                  <a:lnTo>
                    <a:pt x="534" y="0"/>
                  </a:lnTo>
                  <a:lnTo>
                    <a:pt x="534" y="161"/>
                  </a:lnTo>
                  <a:lnTo>
                    <a:pt x="453" y="165"/>
                  </a:lnTo>
                  <a:lnTo>
                    <a:pt x="364" y="169"/>
                  </a:lnTo>
                  <a:lnTo>
                    <a:pt x="268" y="169"/>
                  </a:lnTo>
                  <a:lnTo>
                    <a:pt x="173" y="169"/>
                  </a:lnTo>
                  <a:lnTo>
                    <a:pt x="84" y="165"/>
                  </a:lnTo>
                  <a:lnTo>
                    <a:pt x="0" y="161"/>
                  </a:lnTo>
                  <a:lnTo>
                    <a:pt x="0" y="0"/>
                  </a:lnTo>
                  <a:close/>
                </a:path>
              </a:pathLst>
            </a:custGeom>
            <a:solidFill>
              <a:srgbClr val="FFFFFF">
                <a:alpha val="50196"/>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14" name="Freeform 29"/>
            <p:cNvSpPr>
              <a:spLocks/>
            </p:cNvSpPr>
            <p:nvPr/>
          </p:nvSpPr>
          <p:spPr bwMode="auto">
            <a:xfrm>
              <a:off x="3066028" y="4323774"/>
              <a:ext cx="1209452" cy="120040"/>
            </a:xfrm>
            <a:custGeom>
              <a:avLst/>
              <a:gdLst>
                <a:gd name="T0" fmla="*/ 67 w 534"/>
                <a:gd name="T1" fmla="*/ 0 h 53"/>
                <a:gd name="T2" fmla="*/ 163 w 534"/>
                <a:gd name="T3" fmla="*/ 6 h 53"/>
                <a:gd name="T4" fmla="*/ 268 w 534"/>
                <a:gd name="T5" fmla="*/ 8 h 53"/>
                <a:gd name="T6" fmla="*/ 374 w 534"/>
                <a:gd name="T7" fmla="*/ 6 h 53"/>
                <a:gd name="T8" fmla="*/ 469 w 534"/>
                <a:gd name="T9" fmla="*/ 0 h 53"/>
                <a:gd name="T10" fmla="*/ 534 w 534"/>
                <a:gd name="T11" fmla="*/ 45 h 53"/>
                <a:gd name="T12" fmla="*/ 459 w 534"/>
                <a:gd name="T13" fmla="*/ 49 h 53"/>
                <a:gd name="T14" fmla="*/ 376 w 534"/>
                <a:gd name="T15" fmla="*/ 51 h 53"/>
                <a:gd name="T16" fmla="*/ 290 w 534"/>
                <a:gd name="T17" fmla="*/ 53 h 53"/>
                <a:gd name="T18" fmla="*/ 268 w 534"/>
                <a:gd name="T19" fmla="*/ 53 h 53"/>
                <a:gd name="T20" fmla="*/ 246 w 534"/>
                <a:gd name="T21" fmla="*/ 53 h 53"/>
                <a:gd name="T22" fmla="*/ 159 w 534"/>
                <a:gd name="T23" fmla="*/ 51 h 53"/>
                <a:gd name="T24" fmla="*/ 77 w 534"/>
                <a:gd name="T25" fmla="*/ 49 h 53"/>
                <a:gd name="T26" fmla="*/ 0 w 534"/>
                <a:gd name="T27" fmla="*/ 45 h 53"/>
                <a:gd name="T28" fmla="*/ 67 w 534"/>
                <a:gd name="T2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4" h="53">
                  <a:moveTo>
                    <a:pt x="67" y="0"/>
                  </a:moveTo>
                  <a:lnTo>
                    <a:pt x="163" y="6"/>
                  </a:lnTo>
                  <a:lnTo>
                    <a:pt x="268" y="8"/>
                  </a:lnTo>
                  <a:lnTo>
                    <a:pt x="374" y="6"/>
                  </a:lnTo>
                  <a:lnTo>
                    <a:pt x="469" y="0"/>
                  </a:lnTo>
                  <a:lnTo>
                    <a:pt x="534" y="45"/>
                  </a:lnTo>
                  <a:lnTo>
                    <a:pt x="459" y="49"/>
                  </a:lnTo>
                  <a:lnTo>
                    <a:pt x="376" y="51"/>
                  </a:lnTo>
                  <a:lnTo>
                    <a:pt x="290" y="53"/>
                  </a:lnTo>
                  <a:lnTo>
                    <a:pt x="268" y="53"/>
                  </a:lnTo>
                  <a:lnTo>
                    <a:pt x="246" y="53"/>
                  </a:lnTo>
                  <a:lnTo>
                    <a:pt x="159" y="51"/>
                  </a:lnTo>
                  <a:lnTo>
                    <a:pt x="77" y="49"/>
                  </a:lnTo>
                  <a:lnTo>
                    <a:pt x="0" y="45"/>
                  </a:lnTo>
                  <a:lnTo>
                    <a:pt x="67" y="0"/>
                  </a:lnTo>
                  <a:close/>
                </a:path>
              </a:pathLst>
            </a:custGeom>
            <a:solidFill>
              <a:srgbClr val="FFFFFF">
                <a:alpha val="50196"/>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17" name="Freeform 32"/>
            <p:cNvSpPr>
              <a:spLocks/>
            </p:cNvSpPr>
            <p:nvPr/>
          </p:nvSpPr>
          <p:spPr bwMode="auto">
            <a:xfrm>
              <a:off x="3167948" y="4061046"/>
              <a:ext cx="1010141" cy="323880"/>
            </a:xfrm>
            <a:custGeom>
              <a:avLst/>
              <a:gdLst>
                <a:gd name="T0" fmla="*/ 0 w 446"/>
                <a:gd name="T1" fmla="*/ 0 h 143"/>
                <a:gd name="T2" fmla="*/ 69 w 446"/>
                <a:gd name="T3" fmla="*/ 4 h 143"/>
                <a:gd name="T4" fmla="*/ 144 w 446"/>
                <a:gd name="T5" fmla="*/ 6 h 143"/>
                <a:gd name="T6" fmla="*/ 223 w 446"/>
                <a:gd name="T7" fmla="*/ 8 h 143"/>
                <a:gd name="T8" fmla="*/ 302 w 446"/>
                <a:gd name="T9" fmla="*/ 6 h 143"/>
                <a:gd name="T10" fmla="*/ 377 w 446"/>
                <a:gd name="T11" fmla="*/ 4 h 143"/>
                <a:gd name="T12" fmla="*/ 446 w 446"/>
                <a:gd name="T13" fmla="*/ 0 h 143"/>
                <a:gd name="T14" fmla="*/ 446 w 446"/>
                <a:gd name="T15" fmla="*/ 135 h 143"/>
                <a:gd name="T16" fmla="*/ 377 w 446"/>
                <a:gd name="T17" fmla="*/ 139 h 143"/>
                <a:gd name="T18" fmla="*/ 302 w 446"/>
                <a:gd name="T19" fmla="*/ 141 h 143"/>
                <a:gd name="T20" fmla="*/ 223 w 446"/>
                <a:gd name="T21" fmla="*/ 143 h 143"/>
                <a:gd name="T22" fmla="*/ 144 w 446"/>
                <a:gd name="T23" fmla="*/ 141 h 143"/>
                <a:gd name="T24" fmla="*/ 69 w 446"/>
                <a:gd name="T25" fmla="*/ 139 h 143"/>
                <a:gd name="T26" fmla="*/ 0 w 446"/>
                <a:gd name="T27" fmla="*/ 135 h 143"/>
                <a:gd name="T28" fmla="*/ 0 w 446"/>
                <a:gd name="T2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6" h="143">
                  <a:moveTo>
                    <a:pt x="0" y="0"/>
                  </a:moveTo>
                  <a:lnTo>
                    <a:pt x="69" y="4"/>
                  </a:lnTo>
                  <a:lnTo>
                    <a:pt x="144" y="6"/>
                  </a:lnTo>
                  <a:lnTo>
                    <a:pt x="223" y="8"/>
                  </a:lnTo>
                  <a:lnTo>
                    <a:pt x="302" y="6"/>
                  </a:lnTo>
                  <a:lnTo>
                    <a:pt x="377" y="4"/>
                  </a:lnTo>
                  <a:lnTo>
                    <a:pt x="446" y="0"/>
                  </a:lnTo>
                  <a:lnTo>
                    <a:pt x="446" y="135"/>
                  </a:lnTo>
                  <a:lnTo>
                    <a:pt x="377" y="139"/>
                  </a:lnTo>
                  <a:lnTo>
                    <a:pt x="302" y="141"/>
                  </a:lnTo>
                  <a:lnTo>
                    <a:pt x="223" y="143"/>
                  </a:lnTo>
                  <a:lnTo>
                    <a:pt x="144" y="141"/>
                  </a:lnTo>
                  <a:lnTo>
                    <a:pt x="69" y="139"/>
                  </a:lnTo>
                  <a:lnTo>
                    <a:pt x="0" y="135"/>
                  </a:lnTo>
                  <a:lnTo>
                    <a:pt x="0" y="0"/>
                  </a:lnTo>
                  <a:close/>
                </a:path>
              </a:pathLst>
            </a:custGeom>
            <a:solidFill>
              <a:srgbClr val="FFFFFF">
                <a:alpha val="50196"/>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18" name="Freeform 33"/>
            <p:cNvSpPr>
              <a:spLocks/>
            </p:cNvSpPr>
            <p:nvPr/>
          </p:nvSpPr>
          <p:spPr bwMode="auto">
            <a:xfrm>
              <a:off x="3167948" y="3977245"/>
              <a:ext cx="1010141" cy="101921"/>
            </a:xfrm>
            <a:custGeom>
              <a:avLst/>
              <a:gdLst>
                <a:gd name="T0" fmla="*/ 55 w 446"/>
                <a:gd name="T1" fmla="*/ 0 h 45"/>
                <a:gd name="T2" fmla="*/ 136 w 446"/>
                <a:gd name="T3" fmla="*/ 4 h 45"/>
                <a:gd name="T4" fmla="*/ 223 w 446"/>
                <a:gd name="T5" fmla="*/ 7 h 45"/>
                <a:gd name="T6" fmla="*/ 310 w 446"/>
                <a:gd name="T7" fmla="*/ 4 h 45"/>
                <a:gd name="T8" fmla="*/ 392 w 446"/>
                <a:gd name="T9" fmla="*/ 0 h 45"/>
                <a:gd name="T10" fmla="*/ 446 w 446"/>
                <a:gd name="T11" fmla="*/ 37 h 45"/>
                <a:gd name="T12" fmla="*/ 349 w 446"/>
                <a:gd name="T13" fmla="*/ 41 h 45"/>
                <a:gd name="T14" fmla="*/ 241 w 446"/>
                <a:gd name="T15" fmla="*/ 45 h 45"/>
                <a:gd name="T16" fmla="*/ 223 w 446"/>
                <a:gd name="T17" fmla="*/ 45 h 45"/>
                <a:gd name="T18" fmla="*/ 205 w 446"/>
                <a:gd name="T19" fmla="*/ 45 h 45"/>
                <a:gd name="T20" fmla="*/ 97 w 446"/>
                <a:gd name="T21" fmla="*/ 41 h 45"/>
                <a:gd name="T22" fmla="*/ 0 w 446"/>
                <a:gd name="T23" fmla="*/ 37 h 45"/>
                <a:gd name="T24" fmla="*/ 55 w 446"/>
                <a:gd name="T2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6" h="45">
                  <a:moveTo>
                    <a:pt x="55" y="0"/>
                  </a:moveTo>
                  <a:lnTo>
                    <a:pt x="136" y="4"/>
                  </a:lnTo>
                  <a:lnTo>
                    <a:pt x="223" y="7"/>
                  </a:lnTo>
                  <a:lnTo>
                    <a:pt x="310" y="4"/>
                  </a:lnTo>
                  <a:lnTo>
                    <a:pt x="392" y="0"/>
                  </a:lnTo>
                  <a:lnTo>
                    <a:pt x="446" y="37"/>
                  </a:lnTo>
                  <a:lnTo>
                    <a:pt x="349" y="41"/>
                  </a:lnTo>
                  <a:lnTo>
                    <a:pt x="241" y="45"/>
                  </a:lnTo>
                  <a:lnTo>
                    <a:pt x="223" y="45"/>
                  </a:lnTo>
                  <a:lnTo>
                    <a:pt x="205" y="45"/>
                  </a:lnTo>
                  <a:lnTo>
                    <a:pt x="97" y="41"/>
                  </a:lnTo>
                  <a:lnTo>
                    <a:pt x="0" y="37"/>
                  </a:lnTo>
                  <a:lnTo>
                    <a:pt x="55" y="0"/>
                  </a:lnTo>
                  <a:close/>
                </a:path>
              </a:pathLst>
            </a:custGeom>
            <a:solidFill>
              <a:srgbClr val="FFFFFF">
                <a:alpha val="50196"/>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35" name="任意多边形 34"/>
            <p:cNvSpPr>
              <a:spLocks/>
            </p:cNvSpPr>
            <p:nvPr/>
          </p:nvSpPr>
          <p:spPr bwMode="auto">
            <a:xfrm>
              <a:off x="3260809" y="3123382"/>
              <a:ext cx="826686" cy="577546"/>
            </a:xfrm>
            <a:custGeom>
              <a:avLst/>
              <a:gdLst>
                <a:gd name="connsiteX0" fmla="*/ 412211 w 826686"/>
                <a:gd name="connsiteY0" fmla="*/ 0 h 577546"/>
                <a:gd name="connsiteX1" fmla="*/ 683998 w 826686"/>
                <a:gd name="connsiteY1" fmla="*/ 163072 h 577546"/>
                <a:gd name="connsiteX2" fmla="*/ 564884 w 826686"/>
                <a:gd name="connsiteY2" fmla="*/ 163072 h 577546"/>
                <a:gd name="connsiteX3" fmla="*/ 826686 w 826686"/>
                <a:gd name="connsiteY3" fmla="*/ 563957 h 577546"/>
                <a:gd name="connsiteX4" fmla="*/ 647760 w 826686"/>
                <a:gd name="connsiteY4" fmla="*/ 573016 h 577546"/>
                <a:gd name="connsiteX5" fmla="*/ 443919 w 826686"/>
                <a:gd name="connsiteY5" fmla="*/ 577546 h 577546"/>
                <a:gd name="connsiteX6" fmla="*/ 412211 w 826686"/>
                <a:gd name="connsiteY6" fmla="*/ 577546 h 577546"/>
                <a:gd name="connsiteX7" fmla="*/ 375972 w 826686"/>
                <a:gd name="connsiteY7" fmla="*/ 577546 h 577546"/>
                <a:gd name="connsiteX8" fmla="*/ 178927 w 826686"/>
                <a:gd name="connsiteY8" fmla="*/ 573016 h 577546"/>
                <a:gd name="connsiteX9" fmla="*/ 0 w 826686"/>
                <a:gd name="connsiteY9" fmla="*/ 563957 h 577546"/>
                <a:gd name="connsiteX10" fmla="*/ 259757 w 826686"/>
                <a:gd name="connsiteY10" fmla="*/ 163072 h 577546"/>
                <a:gd name="connsiteX11" fmla="*/ 135894 w 826686"/>
                <a:gd name="connsiteY11" fmla="*/ 163072 h 57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686" h="577546">
                  <a:moveTo>
                    <a:pt x="412211" y="0"/>
                  </a:moveTo>
                  <a:lnTo>
                    <a:pt x="683998" y="163072"/>
                  </a:lnTo>
                  <a:lnTo>
                    <a:pt x="564884" y="163072"/>
                  </a:lnTo>
                  <a:lnTo>
                    <a:pt x="826686" y="563957"/>
                  </a:lnTo>
                  <a:lnTo>
                    <a:pt x="647760" y="573016"/>
                  </a:lnTo>
                  <a:lnTo>
                    <a:pt x="443919" y="577546"/>
                  </a:lnTo>
                  <a:lnTo>
                    <a:pt x="412211" y="577546"/>
                  </a:lnTo>
                  <a:lnTo>
                    <a:pt x="375972" y="577546"/>
                  </a:lnTo>
                  <a:lnTo>
                    <a:pt x="178927" y="573016"/>
                  </a:lnTo>
                  <a:lnTo>
                    <a:pt x="0" y="563957"/>
                  </a:lnTo>
                  <a:lnTo>
                    <a:pt x="259757" y="163072"/>
                  </a:lnTo>
                  <a:lnTo>
                    <a:pt x="135894" y="163072"/>
                  </a:lnTo>
                  <a:close/>
                </a:path>
              </a:pathLst>
            </a:custGeom>
            <a:solidFill>
              <a:srgbClr val="FFFFFF">
                <a:alpha val="50196"/>
              </a:srgbClr>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zh-CN" altLang="en-US">
                <a:solidFill>
                  <a:schemeClr val="tx1">
                    <a:lumMod val="75000"/>
                    <a:lumOff val="25000"/>
                  </a:schemeClr>
                </a:solidFill>
                <a:ea typeface="微软雅黑" panose="020B0503020204020204" pitchFamily="34" charset="-122"/>
              </a:endParaRPr>
            </a:p>
          </p:txBody>
        </p:sp>
        <p:sp>
          <p:nvSpPr>
            <p:cNvPr id="21" name="Freeform 36"/>
            <p:cNvSpPr>
              <a:spLocks/>
            </p:cNvSpPr>
            <p:nvPr/>
          </p:nvSpPr>
          <p:spPr bwMode="auto">
            <a:xfrm>
              <a:off x="3260809" y="3687339"/>
              <a:ext cx="826686" cy="328410"/>
            </a:xfrm>
            <a:custGeom>
              <a:avLst/>
              <a:gdLst>
                <a:gd name="T0" fmla="*/ 0 w 365"/>
                <a:gd name="T1" fmla="*/ 0 h 145"/>
                <a:gd name="T2" fmla="*/ 87 w 365"/>
                <a:gd name="T3" fmla="*/ 6 h 145"/>
                <a:gd name="T4" fmla="*/ 182 w 365"/>
                <a:gd name="T5" fmla="*/ 6 h 145"/>
                <a:gd name="T6" fmla="*/ 278 w 365"/>
                <a:gd name="T7" fmla="*/ 6 h 145"/>
                <a:gd name="T8" fmla="*/ 365 w 365"/>
                <a:gd name="T9" fmla="*/ 0 h 145"/>
                <a:gd name="T10" fmla="*/ 365 w 365"/>
                <a:gd name="T11" fmla="*/ 139 h 145"/>
                <a:gd name="T12" fmla="*/ 278 w 365"/>
                <a:gd name="T13" fmla="*/ 143 h 145"/>
                <a:gd name="T14" fmla="*/ 182 w 365"/>
                <a:gd name="T15" fmla="*/ 145 h 145"/>
                <a:gd name="T16" fmla="*/ 87 w 365"/>
                <a:gd name="T17" fmla="*/ 143 h 145"/>
                <a:gd name="T18" fmla="*/ 0 w 365"/>
                <a:gd name="T19" fmla="*/ 139 h 145"/>
                <a:gd name="T20" fmla="*/ 0 w 365"/>
                <a:gd name="T21"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 h="145">
                  <a:moveTo>
                    <a:pt x="0" y="0"/>
                  </a:moveTo>
                  <a:lnTo>
                    <a:pt x="87" y="6"/>
                  </a:lnTo>
                  <a:lnTo>
                    <a:pt x="182" y="6"/>
                  </a:lnTo>
                  <a:lnTo>
                    <a:pt x="278" y="6"/>
                  </a:lnTo>
                  <a:lnTo>
                    <a:pt x="365" y="0"/>
                  </a:lnTo>
                  <a:lnTo>
                    <a:pt x="365" y="139"/>
                  </a:lnTo>
                  <a:lnTo>
                    <a:pt x="278" y="143"/>
                  </a:lnTo>
                  <a:lnTo>
                    <a:pt x="182" y="145"/>
                  </a:lnTo>
                  <a:lnTo>
                    <a:pt x="87" y="143"/>
                  </a:lnTo>
                  <a:lnTo>
                    <a:pt x="0" y="139"/>
                  </a:lnTo>
                  <a:lnTo>
                    <a:pt x="0" y="0"/>
                  </a:lnTo>
                  <a:close/>
                </a:path>
              </a:pathLst>
            </a:custGeom>
            <a:solidFill>
              <a:srgbClr val="FFFFFF">
                <a:alpha val="50196"/>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grpSp>
      <p:grpSp>
        <p:nvGrpSpPr>
          <p:cNvPr id="38" name="组合 37"/>
          <p:cNvGrpSpPr/>
          <p:nvPr/>
        </p:nvGrpSpPr>
        <p:grpSpPr>
          <a:xfrm flipH="1">
            <a:off x="2584606" y="3630851"/>
            <a:ext cx="3924558" cy="667738"/>
            <a:chOff x="5898258" y="3477440"/>
            <a:chExt cx="3474343" cy="591137"/>
          </a:xfrm>
          <a:solidFill>
            <a:schemeClr val="bg2">
              <a:lumMod val="75000"/>
            </a:schemeClr>
          </a:solidFill>
        </p:grpSpPr>
        <p:sp>
          <p:nvSpPr>
            <p:cNvPr id="25" name="Freeform 40"/>
            <p:cNvSpPr>
              <a:spLocks/>
            </p:cNvSpPr>
            <p:nvPr/>
          </p:nvSpPr>
          <p:spPr bwMode="auto">
            <a:xfrm>
              <a:off x="5898258" y="3957597"/>
              <a:ext cx="110980" cy="110980"/>
            </a:xfrm>
            <a:custGeom>
              <a:avLst/>
              <a:gdLst>
                <a:gd name="T0" fmla="*/ 25 w 49"/>
                <a:gd name="T1" fmla="*/ 0 h 49"/>
                <a:gd name="T2" fmla="*/ 33 w 49"/>
                <a:gd name="T3" fmla="*/ 2 h 49"/>
                <a:gd name="T4" fmla="*/ 39 w 49"/>
                <a:gd name="T5" fmla="*/ 6 h 49"/>
                <a:gd name="T6" fmla="*/ 45 w 49"/>
                <a:gd name="T7" fmla="*/ 11 h 49"/>
                <a:gd name="T8" fmla="*/ 47 w 49"/>
                <a:gd name="T9" fmla="*/ 19 h 49"/>
                <a:gd name="T10" fmla="*/ 49 w 49"/>
                <a:gd name="T11" fmla="*/ 25 h 49"/>
                <a:gd name="T12" fmla="*/ 47 w 49"/>
                <a:gd name="T13" fmla="*/ 33 h 49"/>
                <a:gd name="T14" fmla="*/ 45 w 49"/>
                <a:gd name="T15" fmla="*/ 41 h 49"/>
                <a:gd name="T16" fmla="*/ 39 w 49"/>
                <a:gd name="T17" fmla="*/ 45 h 49"/>
                <a:gd name="T18" fmla="*/ 33 w 49"/>
                <a:gd name="T19" fmla="*/ 49 h 49"/>
                <a:gd name="T20" fmla="*/ 25 w 49"/>
                <a:gd name="T21" fmla="*/ 49 h 49"/>
                <a:gd name="T22" fmla="*/ 17 w 49"/>
                <a:gd name="T23" fmla="*/ 49 h 49"/>
                <a:gd name="T24" fmla="*/ 11 w 49"/>
                <a:gd name="T25" fmla="*/ 45 h 49"/>
                <a:gd name="T26" fmla="*/ 5 w 49"/>
                <a:gd name="T27" fmla="*/ 41 h 49"/>
                <a:gd name="T28" fmla="*/ 0 w 49"/>
                <a:gd name="T29" fmla="*/ 33 h 49"/>
                <a:gd name="T30" fmla="*/ 0 w 49"/>
                <a:gd name="T31" fmla="*/ 25 h 49"/>
                <a:gd name="T32" fmla="*/ 0 w 49"/>
                <a:gd name="T33" fmla="*/ 19 h 49"/>
                <a:gd name="T34" fmla="*/ 5 w 49"/>
                <a:gd name="T35" fmla="*/ 11 h 49"/>
                <a:gd name="T36" fmla="*/ 11 w 49"/>
                <a:gd name="T37" fmla="*/ 6 h 49"/>
                <a:gd name="T38" fmla="*/ 17 w 49"/>
                <a:gd name="T39" fmla="*/ 2 h 49"/>
                <a:gd name="T40" fmla="*/ 25 w 49"/>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49">
                  <a:moveTo>
                    <a:pt x="25" y="0"/>
                  </a:moveTo>
                  <a:lnTo>
                    <a:pt x="33" y="2"/>
                  </a:lnTo>
                  <a:lnTo>
                    <a:pt x="39" y="6"/>
                  </a:lnTo>
                  <a:lnTo>
                    <a:pt x="45" y="11"/>
                  </a:lnTo>
                  <a:lnTo>
                    <a:pt x="47" y="19"/>
                  </a:lnTo>
                  <a:lnTo>
                    <a:pt x="49" y="25"/>
                  </a:lnTo>
                  <a:lnTo>
                    <a:pt x="47" y="33"/>
                  </a:lnTo>
                  <a:lnTo>
                    <a:pt x="45" y="41"/>
                  </a:lnTo>
                  <a:lnTo>
                    <a:pt x="39" y="45"/>
                  </a:lnTo>
                  <a:lnTo>
                    <a:pt x="33" y="49"/>
                  </a:lnTo>
                  <a:lnTo>
                    <a:pt x="25" y="49"/>
                  </a:lnTo>
                  <a:lnTo>
                    <a:pt x="17" y="49"/>
                  </a:lnTo>
                  <a:lnTo>
                    <a:pt x="11" y="45"/>
                  </a:lnTo>
                  <a:lnTo>
                    <a:pt x="5" y="41"/>
                  </a:lnTo>
                  <a:lnTo>
                    <a:pt x="0" y="33"/>
                  </a:lnTo>
                  <a:lnTo>
                    <a:pt x="0" y="25"/>
                  </a:lnTo>
                  <a:lnTo>
                    <a:pt x="0" y="19"/>
                  </a:lnTo>
                  <a:lnTo>
                    <a:pt x="5" y="11"/>
                  </a:lnTo>
                  <a:lnTo>
                    <a:pt x="11" y="6"/>
                  </a:lnTo>
                  <a:lnTo>
                    <a:pt x="17"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26" name="Freeform 41"/>
            <p:cNvSpPr>
              <a:spLocks/>
            </p:cNvSpPr>
            <p:nvPr/>
          </p:nvSpPr>
          <p:spPr bwMode="auto">
            <a:xfrm>
              <a:off x="5945820" y="3477440"/>
              <a:ext cx="3426781" cy="545839"/>
            </a:xfrm>
            <a:custGeom>
              <a:avLst/>
              <a:gdLst>
                <a:gd name="T0" fmla="*/ 270 w 1513"/>
                <a:gd name="T1" fmla="*/ 0 h 241"/>
                <a:gd name="T2" fmla="*/ 1513 w 1513"/>
                <a:gd name="T3" fmla="*/ 0 h 241"/>
                <a:gd name="T4" fmla="*/ 1513 w 1513"/>
                <a:gd name="T5" fmla="*/ 11 h 241"/>
                <a:gd name="T6" fmla="*/ 270 w 1513"/>
                <a:gd name="T7" fmla="*/ 11 h 241"/>
                <a:gd name="T8" fmla="*/ 249 w 1513"/>
                <a:gd name="T9" fmla="*/ 15 h 241"/>
                <a:gd name="T10" fmla="*/ 229 w 1513"/>
                <a:gd name="T11" fmla="*/ 23 h 241"/>
                <a:gd name="T12" fmla="*/ 213 w 1513"/>
                <a:gd name="T13" fmla="*/ 35 h 241"/>
                <a:gd name="T14" fmla="*/ 8 w 1513"/>
                <a:gd name="T15" fmla="*/ 241 h 241"/>
                <a:gd name="T16" fmla="*/ 0 w 1513"/>
                <a:gd name="T17" fmla="*/ 235 h 241"/>
                <a:gd name="T18" fmla="*/ 205 w 1513"/>
                <a:gd name="T19" fmla="*/ 27 h 241"/>
                <a:gd name="T20" fmla="*/ 225 w 1513"/>
                <a:gd name="T21" fmla="*/ 13 h 241"/>
                <a:gd name="T22" fmla="*/ 245 w 1513"/>
                <a:gd name="T23" fmla="*/ 4 h 241"/>
                <a:gd name="T24" fmla="*/ 270 w 1513"/>
                <a:gd name="T25"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13" h="241">
                  <a:moveTo>
                    <a:pt x="270" y="0"/>
                  </a:moveTo>
                  <a:lnTo>
                    <a:pt x="1513" y="0"/>
                  </a:lnTo>
                  <a:lnTo>
                    <a:pt x="1513" y="11"/>
                  </a:lnTo>
                  <a:lnTo>
                    <a:pt x="270" y="11"/>
                  </a:lnTo>
                  <a:lnTo>
                    <a:pt x="249" y="15"/>
                  </a:lnTo>
                  <a:lnTo>
                    <a:pt x="229" y="23"/>
                  </a:lnTo>
                  <a:lnTo>
                    <a:pt x="213" y="35"/>
                  </a:lnTo>
                  <a:lnTo>
                    <a:pt x="8" y="241"/>
                  </a:lnTo>
                  <a:lnTo>
                    <a:pt x="0" y="235"/>
                  </a:lnTo>
                  <a:lnTo>
                    <a:pt x="205" y="27"/>
                  </a:lnTo>
                  <a:lnTo>
                    <a:pt x="225" y="13"/>
                  </a:lnTo>
                  <a:lnTo>
                    <a:pt x="245" y="4"/>
                  </a:lnTo>
                  <a:lnTo>
                    <a:pt x="2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grpSp>
      <p:grpSp>
        <p:nvGrpSpPr>
          <p:cNvPr id="37" name="组合 36"/>
          <p:cNvGrpSpPr/>
          <p:nvPr/>
        </p:nvGrpSpPr>
        <p:grpSpPr>
          <a:xfrm>
            <a:off x="6383906" y="3058642"/>
            <a:ext cx="4072943" cy="667738"/>
            <a:chOff x="5766895" y="3085613"/>
            <a:chExt cx="3605706" cy="591137"/>
          </a:xfrm>
          <a:solidFill>
            <a:schemeClr val="bg2">
              <a:lumMod val="75000"/>
            </a:schemeClr>
          </a:solidFill>
        </p:grpSpPr>
        <p:sp>
          <p:nvSpPr>
            <p:cNvPr id="27" name="Freeform 42"/>
            <p:cNvSpPr>
              <a:spLocks/>
            </p:cNvSpPr>
            <p:nvPr/>
          </p:nvSpPr>
          <p:spPr bwMode="auto">
            <a:xfrm>
              <a:off x="5766895" y="3565770"/>
              <a:ext cx="108715" cy="110980"/>
            </a:xfrm>
            <a:custGeom>
              <a:avLst/>
              <a:gdLst>
                <a:gd name="T0" fmla="*/ 24 w 48"/>
                <a:gd name="T1" fmla="*/ 0 h 49"/>
                <a:gd name="T2" fmla="*/ 30 w 48"/>
                <a:gd name="T3" fmla="*/ 0 h 49"/>
                <a:gd name="T4" fmla="*/ 38 w 48"/>
                <a:gd name="T5" fmla="*/ 4 h 49"/>
                <a:gd name="T6" fmla="*/ 42 w 48"/>
                <a:gd name="T7" fmla="*/ 10 h 49"/>
                <a:gd name="T8" fmla="*/ 46 w 48"/>
                <a:gd name="T9" fmla="*/ 16 h 49"/>
                <a:gd name="T10" fmla="*/ 48 w 48"/>
                <a:gd name="T11" fmla="*/ 25 h 49"/>
                <a:gd name="T12" fmla="*/ 46 w 48"/>
                <a:gd name="T13" fmla="*/ 33 h 49"/>
                <a:gd name="T14" fmla="*/ 42 w 48"/>
                <a:gd name="T15" fmla="*/ 39 h 49"/>
                <a:gd name="T16" fmla="*/ 38 w 48"/>
                <a:gd name="T17" fmla="*/ 43 h 49"/>
                <a:gd name="T18" fmla="*/ 30 w 48"/>
                <a:gd name="T19" fmla="*/ 47 h 49"/>
                <a:gd name="T20" fmla="*/ 24 w 48"/>
                <a:gd name="T21" fmla="*/ 49 h 49"/>
                <a:gd name="T22" fmla="*/ 16 w 48"/>
                <a:gd name="T23" fmla="*/ 47 h 49"/>
                <a:gd name="T24" fmla="*/ 10 w 48"/>
                <a:gd name="T25" fmla="*/ 43 h 49"/>
                <a:gd name="T26" fmla="*/ 4 w 48"/>
                <a:gd name="T27" fmla="*/ 39 h 49"/>
                <a:gd name="T28" fmla="*/ 0 w 48"/>
                <a:gd name="T29" fmla="*/ 33 h 49"/>
                <a:gd name="T30" fmla="*/ 0 w 48"/>
                <a:gd name="T31" fmla="*/ 25 h 49"/>
                <a:gd name="T32" fmla="*/ 0 w 48"/>
                <a:gd name="T33" fmla="*/ 16 h 49"/>
                <a:gd name="T34" fmla="*/ 4 w 48"/>
                <a:gd name="T35" fmla="*/ 10 h 49"/>
                <a:gd name="T36" fmla="*/ 10 w 48"/>
                <a:gd name="T37" fmla="*/ 4 h 49"/>
                <a:gd name="T38" fmla="*/ 16 w 48"/>
                <a:gd name="T39" fmla="*/ 0 h 49"/>
                <a:gd name="T40" fmla="*/ 24 w 48"/>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49">
                  <a:moveTo>
                    <a:pt x="24" y="0"/>
                  </a:moveTo>
                  <a:lnTo>
                    <a:pt x="30" y="0"/>
                  </a:lnTo>
                  <a:lnTo>
                    <a:pt x="38" y="4"/>
                  </a:lnTo>
                  <a:lnTo>
                    <a:pt x="42" y="10"/>
                  </a:lnTo>
                  <a:lnTo>
                    <a:pt x="46" y="16"/>
                  </a:lnTo>
                  <a:lnTo>
                    <a:pt x="48" y="25"/>
                  </a:lnTo>
                  <a:lnTo>
                    <a:pt x="46" y="33"/>
                  </a:lnTo>
                  <a:lnTo>
                    <a:pt x="42" y="39"/>
                  </a:lnTo>
                  <a:lnTo>
                    <a:pt x="38" y="43"/>
                  </a:lnTo>
                  <a:lnTo>
                    <a:pt x="30" y="47"/>
                  </a:lnTo>
                  <a:lnTo>
                    <a:pt x="24" y="49"/>
                  </a:lnTo>
                  <a:lnTo>
                    <a:pt x="16" y="47"/>
                  </a:lnTo>
                  <a:lnTo>
                    <a:pt x="10" y="43"/>
                  </a:lnTo>
                  <a:lnTo>
                    <a:pt x="4" y="39"/>
                  </a:lnTo>
                  <a:lnTo>
                    <a:pt x="0" y="33"/>
                  </a:lnTo>
                  <a:lnTo>
                    <a:pt x="0" y="25"/>
                  </a:lnTo>
                  <a:lnTo>
                    <a:pt x="0" y="16"/>
                  </a:lnTo>
                  <a:lnTo>
                    <a:pt x="4" y="10"/>
                  </a:lnTo>
                  <a:lnTo>
                    <a:pt x="10" y="4"/>
                  </a:lnTo>
                  <a:lnTo>
                    <a:pt x="16" y="0"/>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28" name="Freeform 43"/>
            <p:cNvSpPr>
              <a:spLocks/>
            </p:cNvSpPr>
            <p:nvPr/>
          </p:nvSpPr>
          <p:spPr bwMode="auto">
            <a:xfrm>
              <a:off x="5812193" y="3085613"/>
              <a:ext cx="3560408" cy="545839"/>
            </a:xfrm>
            <a:custGeom>
              <a:avLst/>
              <a:gdLst>
                <a:gd name="T0" fmla="*/ 270 w 1572"/>
                <a:gd name="T1" fmla="*/ 0 h 241"/>
                <a:gd name="T2" fmla="*/ 1572 w 1572"/>
                <a:gd name="T3" fmla="*/ 0 h 241"/>
                <a:gd name="T4" fmla="*/ 1572 w 1572"/>
                <a:gd name="T5" fmla="*/ 10 h 241"/>
                <a:gd name="T6" fmla="*/ 270 w 1572"/>
                <a:gd name="T7" fmla="*/ 10 h 241"/>
                <a:gd name="T8" fmla="*/ 247 w 1572"/>
                <a:gd name="T9" fmla="*/ 12 h 241"/>
                <a:gd name="T10" fmla="*/ 229 w 1572"/>
                <a:gd name="T11" fmla="*/ 21 h 241"/>
                <a:gd name="T12" fmla="*/ 213 w 1572"/>
                <a:gd name="T13" fmla="*/ 33 h 241"/>
                <a:gd name="T14" fmla="*/ 8 w 1572"/>
                <a:gd name="T15" fmla="*/ 241 h 241"/>
                <a:gd name="T16" fmla="*/ 0 w 1572"/>
                <a:gd name="T17" fmla="*/ 232 h 241"/>
                <a:gd name="T18" fmla="*/ 205 w 1572"/>
                <a:gd name="T19" fmla="*/ 27 h 241"/>
                <a:gd name="T20" fmla="*/ 223 w 1572"/>
                <a:gd name="T21" fmla="*/ 10 h 241"/>
                <a:gd name="T22" fmla="*/ 245 w 1572"/>
                <a:gd name="T23" fmla="*/ 2 h 241"/>
                <a:gd name="T24" fmla="*/ 270 w 1572"/>
                <a:gd name="T25"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72" h="241">
                  <a:moveTo>
                    <a:pt x="270" y="0"/>
                  </a:moveTo>
                  <a:lnTo>
                    <a:pt x="1572" y="0"/>
                  </a:lnTo>
                  <a:lnTo>
                    <a:pt x="1572" y="10"/>
                  </a:lnTo>
                  <a:lnTo>
                    <a:pt x="270" y="10"/>
                  </a:lnTo>
                  <a:lnTo>
                    <a:pt x="247" y="12"/>
                  </a:lnTo>
                  <a:lnTo>
                    <a:pt x="229" y="21"/>
                  </a:lnTo>
                  <a:lnTo>
                    <a:pt x="213" y="33"/>
                  </a:lnTo>
                  <a:lnTo>
                    <a:pt x="8" y="241"/>
                  </a:lnTo>
                  <a:lnTo>
                    <a:pt x="0" y="232"/>
                  </a:lnTo>
                  <a:lnTo>
                    <a:pt x="205" y="27"/>
                  </a:lnTo>
                  <a:lnTo>
                    <a:pt x="223" y="10"/>
                  </a:lnTo>
                  <a:lnTo>
                    <a:pt x="245" y="2"/>
                  </a:lnTo>
                  <a:lnTo>
                    <a:pt x="2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grpSp>
      <p:grpSp>
        <p:nvGrpSpPr>
          <p:cNvPr id="39" name="组合 38"/>
          <p:cNvGrpSpPr/>
          <p:nvPr/>
        </p:nvGrpSpPr>
        <p:grpSpPr>
          <a:xfrm>
            <a:off x="6379574" y="4203060"/>
            <a:ext cx="3778730" cy="667738"/>
            <a:chOff x="6027357" y="3912299"/>
            <a:chExt cx="3345244" cy="591137"/>
          </a:xfrm>
          <a:solidFill>
            <a:schemeClr val="bg2">
              <a:lumMod val="75000"/>
            </a:schemeClr>
          </a:solidFill>
        </p:grpSpPr>
        <p:sp>
          <p:nvSpPr>
            <p:cNvPr id="29" name="Freeform 44"/>
            <p:cNvSpPr>
              <a:spLocks/>
            </p:cNvSpPr>
            <p:nvPr/>
          </p:nvSpPr>
          <p:spPr bwMode="auto">
            <a:xfrm>
              <a:off x="6027357" y="4392456"/>
              <a:ext cx="110980" cy="110980"/>
            </a:xfrm>
            <a:custGeom>
              <a:avLst/>
              <a:gdLst>
                <a:gd name="T0" fmla="*/ 25 w 49"/>
                <a:gd name="T1" fmla="*/ 0 h 49"/>
                <a:gd name="T2" fmla="*/ 33 w 49"/>
                <a:gd name="T3" fmla="*/ 2 h 49"/>
                <a:gd name="T4" fmla="*/ 39 w 49"/>
                <a:gd name="T5" fmla="*/ 6 h 49"/>
                <a:gd name="T6" fmla="*/ 45 w 49"/>
                <a:gd name="T7" fmla="*/ 10 h 49"/>
                <a:gd name="T8" fmla="*/ 49 w 49"/>
                <a:gd name="T9" fmla="*/ 18 h 49"/>
                <a:gd name="T10" fmla="*/ 49 w 49"/>
                <a:gd name="T11" fmla="*/ 24 h 49"/>
                <a:gd name="T12" fmla="*/ 49 w 49"/>
                <a:gd name="T13" fmla="*/ 33 h 49"/>
                <a:gd name="T14" fmla="*/ 45 w 49"/>
                <a:gd name="T15" fmla="*/ 39 h 49"/>
                <a:gd name="T16" fmla="*/ 39 w 49"/>
                <a:gd name="T17" fmla="*/ 45 h 49"/>
                <a:gd name="T18" fmla="*/ 33 w 49"/>
                <a:gd name="T19" fmla="*/ 49 h 49"/>
                <a:gd name="T20" fmla="*/ 25 w 49"/>
                <a:gd name="T21" fmla="*/ 49 h 49"/>
                <a:gd name="T22" fmla="*/ 17 w 49"/>
                <a:gd name="T23" fmla="*/ 49 h 49"/>
                <a:gd name="T24" fmla="*/ 10 w 49"/>
                <a:gd name="T25" fmla="*/ 45 h 49"/>
                <a:gd name="T26" fmla="*/ 4 w 49"/>
                <a:gd name="T27" fmla="*/ 39 h 49"/>
                <a:gd name="T28" fmla="*/ 2 w 49"/>
                <a:gd name="T29" fmla="*/ 33 h 49"/>
                <a:gd name="T30" fmla="*/ 0 w 49"/>
                <a:gd name="T31" fmla="*/ 24 h 49"/>
                <a:gd name="T32" fmla="*/ 2 w 49"/>
                <a:gd name="T33" fmla="*/ 18 h 49"/>
                <a:gd name="T34" fmla="*/ 4 w 49"/>
                <a:gd name="T35" fmla="*/ 10 h 49"/>
                <a:gd name="T36" fmla="*/ 10 w 49"/>
                <a:gd name="T37" fmla="*/ 6 h 49"/>
                <a:gd name="T38" fmla="*/ 17 w 49"/>
                <a:gd name="T39" fmla="*/ 2 h 49"/>
                <a:gd name="T40" fmla="*/ 25 w 49"/>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49">
                  <a:moveTo>
                    <a:pt x="25" y="0"/>
                  </a:moveTo>
                  <a:lnTo>
                    <a:pt x="33" y="2"/>
                  </a:lnTo>
                  <a:lnTo>
                    <a:pt x="39" y="6"/>
                  </a:lnTo>
                  <a:lnTo>
                    <a:pt x="45" y="10"/>
                  </a:lnTo>
                  <a:lnTo>
                    <a:pt x="49" y="18"/>
                  </a:lnTo>
                  <a:lnTo>
                    <a:pt x="49" y="24"/>
                  </a:lnTo>
                  <a:lnTo>
                    <a:pt x="49" y="33"/>
                  </a:lnTo>
                  <a:lnTo>
                    <a:pt x="45" y="39"/>
                  </a:lnTo>
                  <a:lnTo>
                    <a:pt x="39" y="45"/>
                  </a:lnTo>
                  <a:lnTo>
                    <a:pt x="33" y="49"/>
                  </a:lnTo>
                  <a:lnTo>
                    <a:pt x="25" y="49"/>
                  </a:lnTo>
                  <a:lnTo>
                    <a:pt x="17" y="49"/>
                  </a:lnTo>
                  <a:lnTo>
                    <a:pt x="10" y="45"/>
                  </a:lnTo>
                  <a:lnTo>
                    <a:pt x="4" y="39"/>
                  </a:lnTo>
                  <a:lnTo>
                    <a:pt x="2" y="33"/>
                  </a:lnTo>
                  <a:lnTo>
                    <a:pt x="0" y="24"/>
                  </a:lnTo>
                  <a:lnTo>
                    <a:pt x="2" y="18"/>
                  </a:lnTo>
                  <a:lnTo>
                    <a:pt x="4" y="10"/>
                  </a:lnTo>
                  <a:lnTo>
                    <a:pt x="10" y="6"/>
                  </a:lnTo>
                  <a:lnTo>
                    <a:pt x="17"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30" name="Freeform 45"/>
            <p:cNvSpPr>
              <a:spLocks/>
            </p:cNvSpPr>
            <p:nvPr/>
          </p:nvSpPr>
          <p:spPr bwMode="auto">
            <a:xfrm>
              <a:off x="6074920" y="3912299"/>
              <a:ext cx="3297681" cy="543574"/>
            </a:xfrm>
            <a:custGeom>
              <a:avLst/>
              <a:gdLst>
                <a:gd name="T0" fmla="*/ 269 w 1456"/>
                <a:gd name="T1" fmla="*/ 0 h 240"/>
                <a:gd name="T2" fmla="*/ 1456 w 1456"/>
                <a:gd name="T3" fmla="*/ 0 h 240"/>
                <a:gd name="T4" fmla="*/ 1456 w 1456"/>
                <a:gd name="T5" fmla="*/ 10 h 240"/>
                <a:gd name="T6" fmla="*/ 269 w 1456"/>
                <a:gd name="T7" fmla="*/ 10 h 240"/>
                <a:gd name="T8" fmla="*/ 249 w 1456"/>
                <a:gd name="T9" fmla="*/ 14 h 240"/>
                <a:gd name="T10" fmla="*/ 229 w 1456"/>
                <a:gd name="T11" fmla="*/ 22 h 240"/>
                <a:gd name="T12" fmla="*/ 213 w 1456"/>
                <a:gd name="T13" fmla="*/ 35 h 240"/>
                <a:gd name="T14" fmla="*/ 8 w 1456"/>
                <a:gd name="T15" fmla="*/ 240 h 240"/>
                <a:gd name="T16" fmla="*/ 0 w 1456"/>
                <a:gd name="T17" fmla="*/ 234 h 240"/>
                <a:gd name="T18" fmla="*/ 207 w 1456"/>
                <a:gd name="T19" fmla="*/ 26 h 240"/>
                <a:gd name="T20" fmla="*/ 225 w 1456"/>
                <a:gd name="T21" fmla="*/ 12 h 240"/>
                <a:gd name="T22" fmla="*/ 247 w 1456"/>
                <a:gd name="T23" fmla="*/ 4 h 240"/>
                <a:gd name="T24" fmla="*/ 269 w 1456"/>
                <a:gd name="T2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6" h="240">
                  <a:moveTo>
                    <a:pt x="269" y="0"/>
                  </a:moveTo>
                  <a:lnTo>
                    <a:pt x="1456" y="0"/>
                  </a:lnTo>
                  <a:lnTo>
                    <a:pt x="1456" y="10"/>
                  </a:lnTo>
                  <a:lnTo>
                    <a:pt x="269" y="10"/>
                  </a:lnTo>
                  <a:lnTo>
                    <a:pt x="249" y="14"/>
                  </a:lnTo>
                  <a:lnTo>
                    <a:pt x="229" y="22"/>
                  </a:lnTo>
                  <a:lnTo>
                    <a:pt x="213" y="35"/>
                  </a:lnTo>
                  <a:lnTo>
                    <a:pt x="8" y="240"/>
                  </a:lnTo>
                  <a:lnTo>
                    <a:pt x="0" y="234"/>
                  </a:lnTo>
                  <a:lnTo>
                    <a:pt x="207" y="26"/>
                  </a:lnTo>
                  <a:lnTo>
                    <a:pt x="225" y="12"/>
                  </a:lnTo>
                  <a:lnTo>
                    <a:pt x="247" y="4"/>
                  </a:lnTo>
                  <a:lnTo>
                    <a:pt x="2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grpSp>
      <p:grpSp>
        <p:nvGrpSpPr>
          <p:cNvPr id="40" name="组合 39"/>
          <p:cNvGrpSpPr/>
          <p:nvPr/>
        </p:nvGrpSpPr>
        <p:grpSpPr>
          <a:xfrm flipH="1">
            <a:off x="2856683" y="4775269"/>
            <a:ext cx="3663603" cy="667738"/>
            <a:chOff x="6129277" y="4392456"/>
            <a:chExt cx="3243324" cy="591137"/>
          </a:xfrm>
          <a:solidFill>
            <a:schemeClr val="bg2">
              <a:lumMod val="75000"/>
            </a:schemeClr>
          </a:solidFill>
        </p:grpSpPr>
        <p:sp>
          <p:nvSpPr>
            <p:cNvPr id="31" name="Freeform 46"/>
            <p:cNvSpPr>
              <a:spLocks/>
            </p:cNvSpPr>
            <p:nvPr/>
          </p:nvSpPr>
          <p:spPr bwMode="auto">
            <a:xfrm>
              <a:off x="6129277" y="4872613"/>
              <a:ext cx="110980" cy="110980"/>
            </a:xfrm>
            <a:custGeom>
              <a:avLst/>
              <a:gdLst>
                <a:gd name="T0" fmla="*/ 24 w 49"/>
                <a:gd name="T1" fmla="*/ 0 h 49"/>
                <a:gd name="T2" fmla="*/ 30 w 49"/>
                <a:gd name="T3" fmla="*/ 2 h 49"/>
                <a:gd name="T4" fmla="*/ 38 w 49"/>
                <a:gd name="T5" fmla="*/ 4 h 49"/>
                <a:gd name="T6" fmla="*/ 43 w 49"/>
                <a:gd name="T7" fmla="*/ 10 h 49"/>
                <a:gd name="T8" fmla="*/ 47 w 49"/>
                <a:gd name="T9" fmla="*/ 16 h 49"/>
                <a:gd name="T10" fmla="*/ 49 w 49"/>
                <a:gd name="T11" fmla="*/ 24 h 49"/>
                <a:gd name="T12" fmla="*/ 47 w 49"/>
                <a:gd name="T13" fmla="*/ 32 h 49"/>
                <a:gd name="T14" fmla="*/ 43 w 49"/>
                <a:gd name="T15" fmla="*/ 39 h 49"/>
                <a:gd name="T16" fmla="*/ 38 w 49"/>
                <a:gd name="T17" fmla="*/ 45 h 49"/>
                <a:gd name="T18" fmla="*/ 30 w 49"/>
                <a:gd name="T19" fmla="*/ 49 h 49"/>
                <a:gd name="T20" fmla="*/ 24 w 49"/>
                <a:gd name="T21" fmla="*/ 49 h 49"/>
                <a:gd name="T22" fmla="*/ 16 w 49"/>
                <a:gd name="T23" fmla="*/ 49 h 49"/>
                <a:gd name="T24" fmla="*/ 10 w 49"/>
                <a:gd name="T25" fmla="*/ 45 h 49"/>
                <a:gd name="T26" fmla="*/ 4 w 49"/>
                <a:gd name="T27" fmla="*/ 39 h 49"/>
                <a:gd name="T28" fmla="*/ 0 w 49"/>
                <a:gd name="T29" fmla="*/ 32 h 49"/>
                <a:gd name="T30" fmla="*/ 0 w 49"/>
                <a:gd name="T31" fmla="*/ 24 h 49"/>
                <a:gd name="T32" fmla="*/ 0 w 49"/>
                <a:gd name="T33" fmla="*/ 16 h 49"/>
                <a:gd name="T34" fmla="*/ 4 w 49"/>
                <a:gd name="T35" fmla="*/ 10 h 49"/>
                <a:gd name="T36" fmla="*/ 10 w 49"/>
                <a:gd name="T37" fmla="*/ 4 h 49"/>
                <a:gd name="T38" fmla="*/ 16 w 49"/>
                <a:gd name="T39" fmla="*/ 2 h 49"/>
                <a:gd name="T40" fmla="*/ 24 w 49"/>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49">
                  <a:moveTo>
                    <a:pt x="24" y="0"/>
                  </a:moveTo>
                  <a:lnTo>
                    <a:pt x="30" y="2"/>
                  </a:lnTo>
                  <a:lnTo>
                    <a:pt x="38" y="4"/>
                  </a:lnTo>
                  <a:lnTo>
                    <a:pt x="43" y="10"/>
                  </a:lnTo>
                  <a:lnTo>
                    <a:pt x="47" y="16"/>
                  </a:lnTo>
                  <a:lnTo>
                    <a:pt x="49" y="24"/>
                  </a:lnTo>
                  <a:lnTo>
                    <a:pt x="47" y="32"/>
                  </a:lnTo>
                  <a:lnTo>
                    <a:pt x="43" y="39"/>
                  </a:lnTo>
                  <a:lnTo>
                    <a:pt x="38" y="45"/>
                  </a:lnTo>
                  <a:lnTo>
                    <a:pt x="30" y="49"/>
                  </a:lnTo>
                  <a:lnTo>
                    <a:pt x="24" y="49"/>
                  </a:lnTo>
                  <a:lnTo>
                    <a:pt x="16" y="49"/>
                  </a:lnTo>
                  <a:lnTo>
                    <a:pt x="10" y="45"/>
                  </a:lnTo>
                  <a:lnTo>
                    <a:pt x="4" y="39"/>
                  </a:lnTo>
                  <a:lnTo>
                    <a:pt x="0" y="32"/>
                  </a:lnTo>
                  <a:lnTo>
                    <a:pt x="0" y="24"/>
                  </a:lnTo>
                  <a:lnTo>
                    <a:pt x="0" y="16"/>
                  </a:lnTo>
                  <a:lnTo>
                    <a:pt x="4" y="10"/>
                  </a:lnTo>
                  <a:lnTo>
                    <a:pt x="10" y="4"/>
                  </a:lnTo>
                  <a:lnTo>
                    <a:pt x="16" y="2"/>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32" name="Freeform 47"/>
            <p:cNvSpPr>
              <a:spLocks/>
            </p:cNvSpPr>
            <p:nvPr/>
          </p:nvSpPr>
          <p:spPr bwMode="auto">
            <a:xfrm>
              <a:off x="6174575" y="4392456"/>
              <a:ext cx="3198026" cy="543574"/>
            </a:xfrm>
            <a:custGeom>
              <a:avLst/>
              <a:gdLst>
                <a:gd name="T0" fmla="*/ 270 w 1412"/>
                <a:gd name="T1" fmla="*/ 0 h 240"/>
                <a:gd name="T2" fmla="*/ 1412 w 1412"/>
                <a:gd name="T3" fmla="*/ 0 h 240"/>
                <a:gd name="T4" fmla="*/ 1412 w 1412"/>
                <a:gd name="T5" fmla="*/ 10 h 240"/>
                <a:gd name="T6" fmla="*/ 270 w 1412"/>
                <a:gd name="T7" fmla="*/ 10 h 240"/>
                <a:gd name="T8" fmla="*/ 248 w 1412"/>
                <a:gd name="T9" fmla="*/ 12 h 240"/>
                <a:gd name="T10" fmla="*/ 229 w 1412"/>
                <a:gd name="T11" fmla="*/ 20 h 240"/>
                <a:gd name="T12" fmla="*/ 213 w 1412"/>
                <a:gd name="T13" fmla="*/ 35 h 240"/>
                <a:gd name="T14" fmla="*/ 6 w 1412"/>
                <a:gd name="T15" fmla="*/ 240 h 240"/>
                <a:gd name="T16" fmla="*/ 0 w 1412"/>
                <a:gd name="T17" fmla="*/ 232 h 240"/>
                <a:gd name="T18" fmla="*/ 205 w 1412"/>
                <a:gd name="T19" fmla="*/ 26 h 240"/>
                <a:gd name="T20" fmla="*/ 223 w 1412"/>
                <a:gd name="T21" fmla="*/ 12 h 240"/>
                <a:gd name="T22" fmla="*/ 246 w 1412"/>
                <a:gd name="T23" fmla="*/ 2 h 240"/>
                <a:gd name="T24" fmla="*/ 270 w 1412"/>
                <a:gd name="T2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12" h="240">
                  <a:moveTo>
                    <a:pt x="270" y="0"/>
                  </a:moveTo>
                  <a:lnTo>
                    <a:pt x="1412" y="0"/>
                  </a:lnTo>
                  <a:lnTo>
                    <a:pt x="1412" y="10"/>
                  </a:lnTo>
                  <a:lnTo>
                    <a:pt x="270" y="10"/>
                  </a:lnTo>
                  <a:lnTo>
                    <a:pt x="248" y="12"/>
                  </a:lnTo>
                  <a:lnTo>
                    <a:pt x="229" y="20"/>
                  </a:lnTo>
                  <a:lnTo>
                    <a:pt x="213" y="35"/>
                  </a:lnTo>
                  <a:lnTo>
                    <a:pt x="6" y="240"/>
                  </a:lnTo>
                  <a:lnTo>
                    <a:pt x="0" y="232"/>
                  </a:lnTo>
                  <a:lnTo>
                    <a:pt x="205" y="26"/>
                  </a:lnTo>
                  <a:lnTo>
                    <a:pt x="223" y="12"/>
                  </a:lnTo>
                  <a:lnTo>
                    <a:pt x="246" y="2"/>
                  </a:lnTo>
                  <a:lnTo>
                    <a:pt x="2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grpSp>
      <p:grpSp>
        <p:nvGrpSpPr>
          <p:cNvPr id="36" name="组合 35"/>
          <p:cNvGrpSpPr/>
          <p:nvPr/>
        </p:nvGrpSpPr>
        <p:grpSpPr>
          <a:xfrm>
            <a:off x="6397483" y="5433001"/>
            <a:ext cx="3507542" cy="667738"/>
            <a:chOff x="6267435" y="4913381"/>
            <a:chExt cx="3105166" cy="591137"/>
          </a:xfrm>
          <a:solidFill>
            <a:schemeClr val="bg2">
              <a:lumMod val="75000"/>
            </a:schemeClr>
          </a:solidFill>
        </p:grpSpPr>
        <p:sp>
          <p:nvSpPr>
            <p:cNvPr id="33" name="Freeform 48"/>
            <p:cNvSpPr>
              <a:spLocks/>
            </p:cNvSpPr>
            <p:nvPr/>
          </p:nvSpPr>
          <p:spPr bwMode="auto">
            <a:xfrm>
              <a:off x="6267435" y="5393538"/>
              <a:ext cx="108715" cy="110980"/>
            </a:xfrm>
            <a:custGeom>
              <a:avLst/>
              <a:gdLst>
                <a:gd name="T0" fmla="*/ 24 w 48"/>
                <a:gd name="T1" fmla="*/ 0 h 49"/>
                <a:gd name="T2" fmla="*/ 32 w 48"/>
                <a:gd name="T3" fmla="*/ 2 h 49"/>
                <a:gd name="T4" fmla="*/ 40 w 48"/>
                <a:gd name="T5" fmla="*/ 6 h 49"/>
                <a:gd name="T6" fmla="*/ 44 w 48"/>
                <a:gd name="T7" fmla="*/ 10 h 49"/>
                <a:gd name="T8" fmla="*/ 48 w 48"/>
                <a:gd name="T9" fmla="*/ 19 h 49"/>
                <a:gd name="T10" fmla="*/ 48 w 48"/>
                <a:gd name="T11" fmla="*/ 25 h 49"/>
                <a:gd name="T12" fmla="*/ 48 w 48"/>
                <a:gd name="T13" fmla="*/ 33 h 49"/>
                <a:gd name="T14" fmla="*/ 44 w 48"/>
                <a:gd name="T15" fmla="*/ 39 h 49"/>
                <a:gd name="T16" fmla="*/ 40 w 48"/>
                <a:gd name="T17" fmla="*/ 45 h 49"/>
                <a:gd name="T18" fmla="*/ 32 w 48"/>
                <a:gd name="T19" fmla="*/ 49 h 49"/>
                <a:gd name="T20" fmla="*/ 24 w 48"/>
                <a:gd name="T21" fmla="*/ 49 h 49"/>
                <a:gd name="T22" fmla="*/ 18 w 48"/>
                <a:gd name="T23" fmla="*/ 49 h 49"/>
                <a:gd name="T24" fmla="*/ 10 w 48"/>
                <a:gd name="T25" fmla="*/ 45 h 49"/>
                <a:gd name="T26" fmla="*/ 6 w 48"/>
                <a:gd name="T27" fmla="*/ 39 h 49"/>
                <a:gd name="T28" fmla="*/ 2 w 48"/>
                <a:gd name="T29" fmla="*/ 33 h 49"/>
                <a:gd name="T30" fmla="*/ 0 w 48"/>
                <a:gd name="T31" fmla="*/ 25 h 49"/>
                <a:gd name="T32" fmla="*/ 2 w 48"/>
                <a:gd name="T33" fmla="*/ 19 h 49"/>
                <a:gd name="T34" fmla="*/ 6 w 48"/>
                <a:gd name="T35" fmla="*/ 10 h 49"/>
                <a:gd name="T36" fmla="*/ 10 w 48"/>
                <a:gd name="T37" fmla="*/ 6 h 49"/>
                <a:gd name="T38" fmla="*/ 18 w 48"/>
                <a:gd name="T39" fmla="*/ 2 h 49"/>
                <a:gd name="T40" fmla="*/ 24 w 48"/>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49">
                  <a:moveTo>
                    <a:pt x="24" y="0"/>
                  </a:moveTo>
                  <a:lnTo>
                    <a:pt x="32" y="2"/>
                  </a:lnTo>
                  <a:lnTo>
                    <a:pt x="40" y="6"/>
                  </a:lnTo>
                  <a:lnTo>
                    <a:pt x="44" y="10"/>
                  </a:lnTo>
                  <a:lnTo>
                    <a:pt x="48" y="19"/>
                  </a:lnTo>
                  <a:lnTo>
                    <a:pt x="48" y="25"/>
                  </a:lnTo>
                  <a:lnTo>
                    <a:pt x="48" y="33"/>
                  </a:lnTo>
                  <a:lnTo>
                    <a:pt x="44" y="39"/>
                  </a:lnTo>
                  <a:lnTo>
                    <a:pt x="40" y="45"/>
                  </a:lnTo>
                  <a:lnTo>
                    <a:pt x="32" y="49"/>
                  </a:lnTo>
                  <a:lnTo>
                    <a:pt x="24" y="49"/>
                  </a:lnTo>
                  <a:lnTo>
                    <a:pt x="18" y="49"/>
                  </a:lnTo>
                  <a:lnTo>
                    <a:pt x="10" y="45"/>
                  </a:lnTo>
                  <a:lnTo>
                    <a:pt x="6" y="39"/>
                  </a:lnTo>
                  <a:lnTo>
                    <a:pt x="2" y="33"/>
                  </a:lnTo>
                  <a:lnTo>
                    <a:pt x="0" y="25"/>
                  </a:lnTo>
                  <a:lnTo>
                    <a:pt x="2" y="19"/>
                  </a:lnTo>
                  <a:lnTo>
                    <a:pt x="6" y="10"/>
                  </a:lnTo>
                  <a:lnTo>
                    <a:pt x="10" y="6"/>
                  </a:lnTo>
                  <a:lnTo>
                    <a:pt x="18" y="2"/>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sp>
          <p:nvSpPr>
            <p:cNvPr id="34" name="Freeform 49"/>
            <p:cNvSpPr>
              <a:spLocks/>
            </p:cNvSpPr>
            <p:nvPr/>
          </p:nvSpPr>
          <p:spPr bwMode="auto">
            <a:xfrm>
              <a:off x="6317263" y="4913381"/>
              <a:ext cx="3055338" cy="545839"/>
            </a:xfrm>
            <a:custGeom>
              <a:avLst/>
              <a:gdLst>
                <a:gd name="T0" fmla="*/ 270 w 1349"/>
                <a:gd name="T1" fmla="*/ 0 h 241"/>
                <a:gd name="T2" fmla="*/ 1349 w 1349"/>
                <a:gd name="T3" fmla="*/ 0 h 241"/>
                <a:gd name="T4" fmla="*/ 1349 w 1349"/>
                <a:gd name="T5" fmla="*/ 10 h 241"/>
                <a:gd name="T6" fmla="*/ 270 w 1349"/>
                <a:gd name="T7" fmla="*/ 10 h 241"/>
                <a:gd name="T8" fmla="*/ 248 w 1349"/>
                <a:gd name="T9" fmla="*/ 14 h 241"/>
                <a:gd name="T10" fmla="*/ 229 w 1349"/>
                <a:gd name="T11" fmla="*/ 23 h 241"/>
                <a:gd name="T12" fmla="*/ 213 w 1349"/>
                <a:gd name="T13" fmla="*/ 35 h 241"/>
                <a:gd name="T14" fmla="*/ 6 w 1349"/>
                <a:gd name="T15" fmla="*/ 241 h 241"/>
                <a:gd name="T16" fmla="*/ 0 w 1349"/>
                <a:gd name="T17" fmla="*/ 235 h 241"/>
                <a:gd name="T18" fmla="*/ 205 w 1349"/>
                <a:gd name="T19" fmla="*/ 27 h 241"/>
                <a:gd name="T20" fmla="*/ 223 w 1349"/>
                <a:gd name="T21" fmla="*/ 12 h 241"/>
                <a:gd name="T22" fmla="*/ 246 w 1349"/>
                <a:gd name="T23" fmla="*/ 4 h 241"/>
                <a:gd name="T24" fmla="*/ 270 w 1349"/>
                <a:gd name="T25"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9" h="241">
                  <a:moveTo>
                    <a:pt x="270" y="0"/>
                  </a:moveTo>
                  <a:lnTo>
                    <a:pt x="1349" y="0"/>
                  </a:lnTo>
                  <a:lnTo>
                    <a:pt x="1349" y="10"/>
                  </a:lnTo>
                  <a:lnTo>
                    <a:pt x="270" y="10"/>
                  </a:lnTo>
                  <a:lnTo>
                    <a:pt x="248" y="14"/>
                  </a:lnTo>
                  <a:lnTo>
                    <a:pt x="229" y="23"/>
                  </a:lnTo>
                  <a:lnTo>
                    <a:pt x="213" y="35"/>
                  </a:lnTo>
                  <a:lnTo>
                    <a:pt x="6" y="241"/>
                  </a:lnTo>
                  <a:lnTo>
                    <a:pt x="0" y="235"/>
                  </a:lnTo>
                  <a:lnTo>
                    <a:pt x="205" y="27"/>
                  </a:lnTo>
                  <a:lnTo>
                    <a:pt x="223" y="12"/>
                  </a:lnTo>
                  <a:lnTo>
                    <a:pt x="246" y="4"/>
                  </a:lnTo>
                  <a:lnTo>
                    <a:pt x="2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a typeface="微软雅黑" panose="020B0503020204020204" pitchFamily="34" charset="-122"/>
              </a:endParaRPr>
            </a:p>
          </p:txBody>
        </p:sp>
      </p:grpSp>
      <p:sp>
        <p:nvSpPr>
          <p:cNvPr id="42" name="TextBox 23"/>
          <p:cNvSpPr txBox="1"/>
          <p:nvPr/>
        </p:nvSpPr>
        <p:spPr>
          <a:xfrm>
            <a:off x="1799771" y="3014967"/>
            <a:ext cx="2876253" cy="512448"/>
          </a:xfrm>
          <a:prstGeom prst="rect">
            <a:avLst/>
          </a:prstGeom>
          <a:noFill/>
        </p:spPr>
        <p:txBody>
          <a:bodyPr wrap="square" rtlCol="0">
            <a:spAutoFit/>
          </a:bodyPr>
          <a:lstStyle/>
          <a:p>
            <a:pPr algn="r">
              <a:lnSpc>
                <a:spcPct val="130000"/>
              </a:lnSpc>
            </a:pPr>
            <a:r>
              <a:rPr lang="zh-CN" altLang="en-US" sz="105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3" name="TextBox 24"/>
          <p:cNvSpPr txBox="1"/>
          <p:nvPr/>
        </p:nvSpPr>
        <p:spPr>
          <a:xfrm>
            <a:off x="2644699" y="2611090"/>
            <a:ext cx="1415772" cy="525016"/>
          </a:xfrm>
          <a:prstGeom prst="rect">
            <a:avLst/>
          </a:prstGeom>
          <a:noFill/>
        </p:spPr>
        <p:txBody>
          <a:bodyPr wrap="none" rtlCol="0">
            <a:spAutoFit/>
          </a:bodyPr>
          <a:lstStyle/>
          <a:p>
            <a:pPr>
              <a:lnSpc>
                <a:spcPct val="130000"/>
              </a:lnSpc>
            </a:pPr>
            <a:r>
              <a:rPr lang="zh-CN" altLang="en-US" sz="24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23"/>
          <p:cNvSpPr txBox="1"/>
          <p:nvPr/>
        </p:nvSpPr>
        <p:spPr>
          <a:xfrm>
            <a:off x="1277257" y="5216241"/>
            <a:ext cx="2876253" cy="512448"/>
          </a:xfrm>
          <a:prstGeom prst="rect">
            <a:avLst/>
          </a:prstGeom>
          <a:noFill/>
        </p:spPr>
        <p:txBody>
          <a:bodyPr wrap="square" rtlCol="0">
            <a:spAutoFit/>
          </a:bodyPr>
          <a:lstStyle/>
          <a:p>
            <a:pPr algn="r">
              <a:lnSpc>
                <a:spcPct val="130000"/>
              </a:lnSpc>
            </a:pPr>
            <a:r>
              <a:rPr lang="zh-CN" altLang="en-US" sz="105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6" name="TextBox 24"/>
          <p:cNvSpPr txBox="1"/>
          <p:nvPr/>
        </p:nvSpPr>
        <p:spPr>
          <a:xfrm>
            <a:off x="2122185" y="4812364"/>
            <a:ext cx="1415772" cy="525016"/>
          </a:xfrm>
          <a:prstGeom prst="rect">
            <a:avLst/>
          </a:prstGeom>
          <a:noFill/>
        </p:spPr>
        <p:txBody>
          <a:bodyPr wrap="none" rtlCol="0">
            <a:spAutoFit/>
          </a:bodyPr>
          <a:lstStyle/>
          <a:p>
            <a:pPr>
              <a:lnSpc>
                <a:spcPct val="130000"/>
              </a:lnSpc>
            </a:pPr>
            <a:r>
              <a:rPr lang="zh-CN" altLang="en-US" sz="24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23"/>
          <p:cNvSpPr txBox="1"/>
          <p:nvPr/>
        </p:nvSpPr>
        <p:spPr>
          <a:xfrm>
            <a:off x="7622942" y="2404961"/>
            <a:ext cx="2897640" cy="512448"/>
          </a:xfrm>
          <a:prstGeom prst="rect">
            <a:avLst/>
          </a:prstGeom>
          <a:noFill/>
        </p:spPr>
        <p:txBody>
          <a:bodyPr wrap="square" rtlCol="0">
            <a:spAutoFit/>
          </a:bodyPr>
          <a:lstStyle/>
          <a:p>
            <a:pPr>
              <a:lnSpc>
                <a:spcPct val="130000"/>
              </a:lnSpc>
            </a:pPr>
            <a:r>
              <a:rPr lang="zh-CN" altLang="en-US" sz="105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8" name="TextBox 24"/>
          <p:cNvSpPr txBox="1"/>
          <p:nvPr/>
        </p:nvSpPr>
        <p:spPr>
          <a:xfrm>
            <a:off x="7622942" y="2001084"/>
            <a:ext cx="1415772" cy="525016"/>
          </a:xfrm>
          <a:prstGeom prst="rect">
            <a:avLst/>
          </a:prstGeom>
          <a:noFill/>
        </p:spPr>
        <p:txBody>
          <a:bodyPr wrap="none" rtlCol="0">
            <a:spAutoFit/>
          </a:bodyPr>
          <a:lstStyle/>
          <a:p>
            <a:pPr>
              <a:lnSpc>
                <a:spcPct val="130000"/>
              </a:lnSpc>
            </a:pPr>
            <a:r>
              <a:rPr lang="zh-CN" altLang="en-US" sz="24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23"/>
          <p:cNvSpPr txBox="1"/>
          <p:nvPr/>
        </p:nvSpPr>
        <p:spPr>
          <a:xfrm>
            <a:off x="8319628" y="3653923"/>
            <a:ext cx="2897640" cy="512448"/>
          </a:xfrm>
          <a:prstGeom prst="rect">
            <a:avLst/>
          </a:prstGeom>
          <a:noFill/>
        </p:spPr>
        <p:txBody>
          <a:bodyPr wrap="square" rtlCol="0">
            <a:spAutoFit/>
          </a:bodyPr>
          <a:lstStyle/>
          <a:p>
            <a:pPr>
              <a:lnSpc>
                <a:spcPct val="130000"/>
              </a:lnSpc>
            </a:pPr>
            <a:r>
              <a:rPr lang="zh-CN" altLang="en-US" sz="105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0" name="TextBox 24"/>
          <p:cNvSpPr txBox="1"/>
          <p:nvPr/>
        </p:nvSpPr>
        <p:spPr>
          <a:xfrm>
            <a:off x="8319628" y="3250046"/>
            <a:ext cx="1415772" cy="525016"/>
          </a:xfrm>
          <a:prstGeom prst="rect">
            <a:avLst/>
          </a:prstGeom>
          <a:noFill/>
        </p:spPr>
        <p:txBody>
          <a:bodyPr wrap="none" rtlCol="0">
            <a:spAutoFit/>
          </a:bodyPr>
          <a:lstStyle/>
          <a:p>
            <a:pPr>
              <a:lnSpc>
                <a:spcPct val="130000"/>
              </a:lnSpc>
            </a:pPr>
            <a:r>
              <a:rPr lang="zh-CN" altLang="en-US" sz="24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23"/>
          <p:cNvSpPr txBox="1"/>
          <p:nvPr/>
        </p:nvSpPr>
        <p:spPr>
          <a:xfrm>
            <a:off x="8609914" y="5836878"/>
            <a:ext cx="2897641" cy="512448"/>
          </a:xfrm>
          <a:prstGeom prst="rect">
            <a:avLst/>
          </a:prstGeom>
          <a:noFill/>
        </p:spPr>
        <p:txBody>
          <a:bodyPr wrap="square" rtlCol="0">
            <a:spAutoFit/>
          </a:bodyPr>
          <a:lstStyle/>
          <a:p>
            <a:pPr>
              <a:lnSpc>
                <a:spcPct val="130000"/>
              </a:lnSpc>
            </a:pPr>
            <a:r>
              <a:rPr lang="zh-CN" altLang="en-US" sz="105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2" name="TextBox 24"/>
          <p:cNvSpPr txBox="1"/>
          <p:nvPr/>
        </p:nvSpPr>
        <p:spPr>
          <a:xfrm>
            <a:off x="8609914" y="5433001"/>
            <a:ext cx="1415772" cy="525016"/>
          </a:xfrm>
          <a:prstGeom prst="rect">
            <a:avLst/>
          </a:prstGeom>
          <a:noFill/>
        </p:spPr>
        <p:txBody>
          <a:bodyPr wrap="none" rtlCol="0">
            <a:spAutoFit/>
          </a:bodyPr>
          <a:lstStyle/>
          <a:p>
            <a:pPr>
              <a:lnSpc>
                <a:spcPct val="130000"/>
              </a:lnSpc>
            </a:pPr>
            <a:r>
              <a:rPr lang="zh-CN" altLang="en-US" sz="24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椭圆 52"/>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87709392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par>
                                <p:cTn id="8" presetID="22" presetClass="entr" presetSubtype="4"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down)">
                                      <p:cBhvr>
                                        <p:cTn id="10" dur="500"/>
                                        <p:tgtEl>
                                          <p:spTgt spid="44"/>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down)">
                                      <p:cBhvr>
                                        <p:cTn id="14" dur="500"/>
                                        <p:tgtEl>
                                          <p:spTgt spid="37"/>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500"/>
                                        <p:tgtEl>
                                          <p:spTgt spid="47"/>
                                        </p:tgtEl>
                                        <p:attrNameLst>
                                          <p:attrName>ppt_y</p:attrName>
                                        </p:attrNameLst>
                                      </p:cBhvr>
                                      <p:tavLst>
                                        <p:tav tm="0">
                                          <p:val>
                                            <p:strVal val="#ppt_y+#ppt_h*1.125000"/>
                                          </p:val>
                                        </p:tav>
                                        <p:tav tm="100000">
                                          <p:val>
                                            <p:strVal val="#ppt_y"/>
                                          </p:val>
                                        </p:tav>
                                      </p:tavLst>
                                    </p:anim>
                                    <p:animEffect transition="in" filter="wipe(up)">
                                      <p:cBhvr>
                                        <p:cTn id="19" dur="500"/>
                                        <p:tgtEl>
                                          <p:spTgt spid="4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p:tgtEl>
                                          <p:spTgt spid="48"/>
                                        </p:tgtEl>
                                        <p:attrNameLst>
                                          <p:attrName>ppt_y</p:attrName>
                                        </p:attrNameLst>
                                      </p:cBhvr>
                                      <p:tavLst>
                                        <p:tav tm="0">
                                          <p:val>
                                            <p:strVal val="#ppt_y-#ppt_h*1.125000"/>
                                          </p:val>
                                        </p:tav>
                                        <p:tav tm="100000">
                                          <p:val>
                                            <p:strVal val="#ppt_y"/>
                                          </p:val>
                                        </p:tav>
                                      </p:tavLst>
                                    </p:anim>
                                    <p:animEffect transition="in" filter="wipe(down)">
                                      <p:cBhvr>
                                        <p:cTn id="23" dur="500"/>
                                        <p:tgtEl>
                                          <p:spTgt spid="48"/>
                                        </p:tgtEl>
                                      </p:cBhvr>
                                    </p:animEffect>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down)">
                                      <p:cBhvr>
                                        <p:cTn id="27" dur="500"/>
                                        <p:tgtEl>
                                          <p:spTgt spid="38"/>
                                        </p:tgtEl>
                                      </p:cBhvr>
                                    </p:animEffect>
                                  </p:childTnLst>
                                </p:cTn>
                              </p:par>
                            </p:childTnLst>
                          </p:cTn>
                        </p:par>
                        <p:par>
                          <p:cTn id="28" fill="hold">
                            <p:stCondLst>
                              <p:cond delay="2000"/>
                            </p:stCondLst>
                            <p:childTnLst>
                              <p:par>
                                <p:cTn id="29" presetID="12" presetClass="entr" presetSubtype="4"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p:tgtEl>
                                          <p:spTgt spid="42"/>
                                        </p:tgtEl>
                                        <p:attrNameLst>
                                          <p:attrName>ppt_y</p:attrName>
                                        </p:attrNameLst>
                                      </p:cBhvr>
                                      <p:tavLst>
                                        <p:tav tm="0">
                                          <p:val>
                                            <p:strVal val="#ppt_y+#ppt_h*1.125000"/>
                                          </p:val>
                                        </p:tav>
                                        <p:tav tm="100000">
                                          <p:val>
                                            <p:strVal val="#ppt_y"/>
                                          </p:val>
                                        </p:tav>
                                      </p:tavLst>
                                    </p:anim>
                                    <p:animEffect transition="in" filter="wipe(up)">
                                      <p:cBhvr>
                                        <p:cTn id="32" dur="500"/>
                                        <p:tgtEl>
                                          <p:spTgt spid="42"/>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p:tgtEl>
                                          <p:spTgt spid="43"/>
                                        </p:tgtEl>
                                        <p:attrNameLst>
                                          <p:attrName>ppt_y</p:attrName>
                                        </p:attrNameLst>
                                      </p:cBhvr>
                                      <p:tavLst>
                                        <p:tav tm="0">
                                          <p:val>
                                            <p:strVal val="#ppt_y-#ppt_h*1.125000"/>
                                          </p:val>
                                        </p:tav>
                                        <p:tav tm="100000">
                                          <p:val>
                                            <p:strVal val="#ppt_y"/>
                                          </p:val>
                                        </p:tav>
                                      </p:tavLst>
                                    </p:anim>
                                    <p:animEffect transition="in" filter="wipe(down)">
                                      <p:cBhvr>
                                        <p:cTn id="36" dur="500"/>
                                        <p:tgtEl>
                                          <p:spTgt spid="43"/>
                                        </p:tgtEl>
                                      </p:cBhvr>
                                    </p:animEffect>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down)">
                                      <p:cBhvr>
                                        <p:cTn id="40" dur="500"/>
                                        <p:tgtEl>
                                          <p:spTgt spid="39"/>
                                        </p:tgtEl>
                                      </p:cBhvr>
                                    </p:animEffect>
                                  </p:childTnLst>
                                </p:cTn>
                              </p:par>
                            </p:childTnLst>
                          </p:cTn>
                        </p:par>
                        <p:par>
                          <p:cTn id="41" fill="hold">
                            <p:stCondLst>
                              <p:cond delay="3000"/>
                            </p:stCondLst>
                            <p:childTnLst>
                              <p:par>
                                <p:cTn id="42" presetID="12" presetClass="entr" presetSubtype="4"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additive="base">
                                        <p:cTn id="44" dur="500"/>
                                        <p:tgtEl>
                                          <p:spTgt spid="49"/>
                                        </p:tgtEl>
                                        <p:attrNameLst>
                                          <p:attrName>ppt_y</p:attrName>
                                        </p:attrNameLst>
                                      </p:cBhvr>
                                      <p:tavLst>
                                        <p:tav tm="0">
                                          <p:val>
                                            <p:strVal val="#ppt_y+#ppt_h*1.125000"/>
                                          </p:val>
                                        </p:tav>
                                        <p:tav tm="100000">
                                          <p:val>
                                            <p:strVal val="#ppt_y"/>
                                          </p:val>
                                        </p:tav>
                                      </p:tavLst>
                                    </p:anim>
                                    <p:animEffect transition="in" filter="wipe(up)">
                                      <p:cBhvr>
                                        <p:cTn id="45" dur="500"/>
                                        <p:tgtEl>
                                          <p:spTgt spid="49"/>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50"/>
                                        </p:tgtEl>
                                        <p:attrNameLst>
                                          <p:attrName>style.visibility</p:attrName>
                                        </p:attrNameLst>
                                      </p:cBhvr>
                                      <p:to>
                                        <p:strVal val="visible"/>
                                      </p:to>
                                    </p:set>
                                    <p:anim calcmode="lin" valueType="num">
                                      <p:cBhvr additive="base">
                                        <p:cTn id="48" dur="500"/>
                                        <p:tgtEl>
                                          <p:spTgt spid="50"/>
                                        </p:tgtEl>
                                        <p:attrNameLst>
                                          <p:attrName>ppt_y</p:attrName>
                                        </p:attrNameLst>
                                      </p:cBhvr>
                                      <p:tavLst>
                                        <p:tav tm="0">
                                          <p:val>
                                            <p:strVal val="#ppt_y-#ppt_h*1.125000"/>
                                          </p:val>
                                        </p:tav>
                                        <p:tav tm="100000">
                                          <p:val>
                                            <p:strVal val="#ppt_y"/>
                                          </p:val>
                                        </p:tav>
                                      </p:tavLst>
                                    </p:anim>
                                    <p:animEffect transition="in" filter="wipe(down)">
                                      <p:cBhvr>
                                        <p:cTn id="49" dur="500"/>
                                        <p:tgtEl>
                                          <p:spTgt spid="50"/>
                                        </p:tgtEl>
                                      </p:cBhvr>
                                    </p:animEffect>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down)">
                                      <p:cBhvr>
                                        <p:cTn id="53" dur="500"/>
                                        <p:tgtEl>
                                          <p:spTgt spid="40"/>
                                        </p:tgtEl>
                                      </p:cBhvr>
                                    </p:animEffect>
                                  </p:childTnLst>
                                </p:cTn>
                              </p:par>
                            </p:childTnLst>
                          </p:cTn>
                        </p:par>
                        <p:par>
                          <p:cTn id="54" fill="hold">
                            <p:stCondLst>
                              <p:cond delay="4000"/>
                            </p:stCondLst>
                            <p:childTnLst>
                              <p:par>
                                <p:cTn id="55" presetID="12" presetClass="entr" presetSubtype="4" fill="hold" grpId="0" nodeType="after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p:tgtEl>
                                          <p:spTgt spid="45"/>
                                        </p:tgtEl>
                                        <p:attrNameLst>
                                          <p:attrName>ppt_y</p:attrName>
                                        </p:attrNameLst>
                                      </p:cBhvr>
                                      <p:tavLst>
                                        <p:tav tm="0">
                                          <p:val>
                                            <p:strVal val="#ppt_y+#ppt_h*1.125000"/>
                                          </p:val>
                                        </p:tav>
                                        <p:tav tm="100000">
                                          <p:val>
                                            <p:strVal val="#ppt_y"/>
                                          </p:val>
                                        </p:tav>
                                      </p:tavLst>
                                    </p:anim>
                                    <p:animEffect transition="in" filter="wipe(up)">
                                      <p:cBhvr>
                                        <p:cTn id="58" dur="500"/>
                                        <p:tgtEl>
                                          <p:spTgt spid="45"/>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additive="base">
                                        <p:cTn id="61" dur="500"/>
                                        <p:tgtEl>
                                          <p:spTgt spid="46"/>
                                        </p:tgtEl>
                                        <p:attrNameLst>
                                          <p:attrName>ppt_y</p:attrName>
                                        </p:attrNameLst>
                                      </p:cBhvr>
                                      <p:tavLst>
                                        <p:tav tm="0">
                                          <p:val>
                                            <p:strVal val="#ppt_y-#ppt_h*1.125000"/>
                                          </p:val>
                                        </p:tav>
                                        <p:tav tm="100000">
                                          <p:val>
                                            <p:strVal val="#ppt_y"/>
                                          </p:val>
                                        </p:tav>
                                      </p:tavLst>
                                    </p:anim>
                                    <p:animEffect transition="in" filter="wipe(down)">
                                      <p:cBhvr>
                                        <p:cTn id="62" dur="500"/>
                                        <p:tgtEl>
                                          <p:spTgt spid="46"/>
                                        </p:tgtEl>
                                      </p:cBhvr>
                                    </p:animEffect>
                                  </p:childTnLst>
                                </p:cTn>
                              </p:par>
                            </p:childTnLst>
                          </p:cTn>
                        </p:par>
                        <p:par>
                          <p:cTn id="63" fill="hold">
                            <p:stCondLst>
                              <p:cond delay="4500"/>
                            </p:stCondLst>
                            <p:childTnLst>
                              <p:par>
                                <p:cTn id="64" presetID="22" presetClass="entr" presetSubtype="4" fill="hold"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wipe(down)">
                                      <p:cBhvr>
                                        <p:cTn id="66" dur="500"/>
                                        <p:tgtEl>
                                          <p:spTgt spid="36"/>
                                        </p:tgtEl>
                                      </p:cBhvr>
                                    </p:animEffect>
                                  </p:childTnLst>
                                </p:cTn>
                              </p:par>
                            </p:childTnLst>
                          </p:cTn>
                        </p:par>
                        <p:par>
                          <p:cTn id="67" fill="hold">
                            <p:stCondLst>
                              <p:cond delay="5000"/>
                            </p:stCondLst>
                            <p:childTnLst>
                              <p:par>
                                <p:cTn id="68" presetID="12" presetClass="entr" presetSubtype="4"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additive="base">
                                        <p:cTn id="70" dur="500"/>
                                        <p:tgtEl>
                                          <p:spTgt spid="51"/>
                                        </p:tgtEl>
                                        <p:attrNameLst>
                                          <p:attrName>ppt_y</p:attrName>
                                        </p:attrNameLst>
                                      </p:cBhvr>
                                      <p:tavLst>
                                        <p:tav tm="0">
                                          <p:val>
                                            <p:strVal val="#ppt_y+#ppt_h*1.125000"/>
                                          </p:val>
                                        </p:tav>
                                        <p:tav tm="100000">
                                          <p:val>
                                            <p:strVal val="#ppt_y"/>
                                          </p:val>
                                        </p:tav>
                                      </p:tavLst>
                                    </p:anim>
                                    <p:animEffect transition="in" filter="wipe(up)">
                                      <p:cBhvr>
                                        <p:cTn id="71" dur="500"/>
                                        <p:tgtEl>
                                          <p:spTgt spid="51"/>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 calcmode="lin" valueType="num">
                                      <p:cBhvr additive="base">
                                        <p:cTn id="74" dur="500"/>
                                        <p:tgtEl>
                                          <p:spTgt spid="52"/>
                                        </p:tgtEl>
                                        <p:attrNameLst>
                                          <p:attrName>ppt_y</p:attrName>
                                        </p:attrNameLst>
                                      </p:cBhvr>
                                      <p:tavLst>
                                        <p:tav tm="0">
                                          <p:val>
                                            <p:strVal val="#ppt_y-#ppt_h*1.125000"/>
                                          </p:val>
                                        </p:tav>
                                        <p:tav tm="100000">
                                          <p:val>
                                            <p:strVal val="#ppt_y"/>
                                          </p:val>
                                        </p:tav>
                                      </p:tavLst>
                                    </p:anim>
                                    <p:animEffect transition="in" filter="wipe(down)">
                                      <p:cBhvr>
                                        <p:cTn id="7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p:bldP spid="46" grpId="0"/>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10000" r="-10000"/>
          </a:stretch>
        </a:blipFill>
        <a:effectLst/>
      </p:bgPr>
    </p:bg>
    <p:spTree>
      <p:nvGrpSpPr>
        <p:cNvPr id="1" name=""/>
        <p:cNvGrpSpPr/>
        <p:nvPr/>
      </p:nvGrpSpPr>
      <p:grpSpPr>
        <a:xfrm>
          <a:off x="0" y="0"/>
          <a:ext cx="0" cy="0"/>
          <a:chOff x="0" y="0"/>
          <a:chExt cx="0" cy="0"/>
        </a:xfrm>
      </p:grpSpPr>
      <p:sp>
        <p:nvSpPr>
          <p:cNvPr id="2" name="矩形 1"/>
          <p:cNvSpPr/>
          <p:nvPr/>
        </p:nvSpPr>
        <p:spPr>
          <a:xfrm>
            <a:off x="4556579" y="0"/>
            <a:ext cx="3745592" cy="3760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5"/>
          <p:cNvSpPr>
            <a:spLocks/>
          </p:cNvSpPr>
          <p:nvPr/>
        </p:nvSpPr>
        <p:spPr bwMode="auto">
          <a:xfrm>
            <a:off x="2976072" y="2469488"/>
            <a:ext cx="6906606" cy="1828141"/>
          </a:xfrm>
          <a:custGeom>
            <a:avLst/>
            <a:gdLst>
              <a:gd name="T0" fmla="*/ 1531 w 4760"/>
              <a:gd name="T1" fmla="*/ 0 h 1417"/>
              <a:gd name="T2" fmla="*/ 0 w 4760"/>
              <a:gd name="T3" fmla="*/ 0 h 1417"/>
              <a:gd name="T4" fmla="*/ 0 w 4760"/>
              <a:gd name="T5" fmla="*/ 1417 h 1417"/>
              <a:gd name="T6" fmla="*/ 4760 w 4760"/>
              <a:gd name="T7" fmla="*/ 1417 h 1417"/>
              <a:gd name="T8" fmla="*/ 4760 w 4760"/>
              <a:gd name="T9" fmla="*/ 0 h 1417"/>
              <a:gd name="T10" fmla="*/ 3230 w 4760"/>
              <a:gd name="T11" fmla="*/ 0 h 1417"/>
            </a:gdLst>
            <a:ahLst/>
            <a:cxnLst>
              <a:cxn ang="0">
                <a:pos x="T0" y="T1"/>
              </a:cxn>
              <a:cxn ang="0">
                <a:pos x="T2" y="T3"/>
              </a:cxn>
              <a:cxn ang="0">
                <a:pos x="T4" y="T5"/>
              </a:cxn>
              <a:cxn ang="0">
                <a:pos x="T6" y="T7"/>
              </a:cxn>
              <a:cxn ang="0">
                <a:pos x="T8" y="T9"/>
              </a:cxn>
              <a:cxn ang="0">
                <a:pos x="T10" y="T11"/>
              </a:cxn>
            </a:cxnLst>
            <a:rect l="0" t="0" r="r" b="b"/>
            <a:pathLst>
              <a:path w="4760" h="1417">
                <a:moveTo>
                  <a:pt x="1531" y="0"/>
                </a:moveTo>
                <a:lnTo>
                  <a:pt x="0" y="0"/>
                </a:lnTo>
                <a:lnTo>
                  <a:pt x="0" y="1417"/>
                </a:lnTo>
                <a:lnTo>
                  <a:pt x="4760" y="1417"/>
                </a:lnTo>
                <a:lnTo>
                  <a:pt x="4760" y="0"/>
                </a:lnTo>
                <a:lnTo>
                  <a:pt x="3230" y="0"/>
                </a:lnTo>
              </a:path>
            </a:pathLst>
          </a:custGeom>
          <a:solidFill>
            <a:schemeClr val="accent2">
              <a:alpha val="89804"/>
            </a:schemeClr>
          </a:solidFill>
          <a:ln w="19050" cap="flat">
            <a:noFill/>
            <a:prstDash val="solid"/>
            <a:miter lim="800000"/>
            <a:headEnd/>
            <a:tailEnd/>
          </a:ln>
          <a:extLst/>
        </p:spPr>
        <p:txBody>
          <a:bodyPr vert="horz" wrap="square" lIns="91435" tIns="45717" rIns="91435" bIns="45717"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7" name="Freeform 5"/>
          <p:cNvSpPr>
            <a:spLocks/>
          </p:cNvSpPr>
          <p:nvPr/>
        </p:nvSpPr>
        <p:spPr bwMode="auto">
          <a:xfrm rot="10800000">
            <a:off x="3694490" y="1915210"/>
            <a:ext cx="5469770" cy="1540026"/>
          </a:xfrm>
          <a:custGeom>
            <a:avLst/>
            <a:gdLst>
              <a:gd name="T0" fmla="*/ 1531 w 4760"/>
              <a:gd name="T1" fmla="*/ 0 h 1417"/>
              <a:gd name="T2" fmla="*/ 0 w 4760"/>
              <a:gd name="T3" fmla="*/ 0 h 1417"/>
              <a:gd name="T4" fmla="*/ 0 w 4760"/>
              <a:gd name="T5" fmla="*/ 1417 h 1417"/>
              <a:gd name="T6" fmla="*/ 4760 w 4760"/>
              <a:gd name="T7" fmla="*/ 1417 h 1417"/>
              <a:gd name="T8" fmla="*/ 4760 w 4760"/>
              <a:gd name="T9" fmla="*/ 0 h 1417"/>
              <a:gd name="T10" fmla="*/ 3230 w 4760"/>
              <a:gd name="T11" fmla="*/ 0 h 1417"/>
            </a:gdLst>
            <a:ahLst/>
            <a:cxnLst>
              <a:cxn ang="0">
                <a:pos x="T0" y="T1"/>
              </a:cxn>
              <a:cxn ang="0">
                <a:pos x="T2" y="T3"/>
              </a:cxn>
              <a:cxn ang="0">
                <a:pos x="T4" y="T5"/>
              </a:cxn>
              <a:cxn ang="0">
                <a:pos x="T6" y="T7"/>
              </a:cxn>
              <a:cxn ang="0">
                <a:pos x="T8" y="T9"/>
              </a:cxn>
              <a:cxn ang="0">
                <a:pos x="T10" y="T11"/>
              </a:cxn>
            </a:cxnLst>
            <a:rect l="0" t="0" r="r" b="b"/>
            <a:pathLst>
              <a:path w="4760" h="1417">
                <a:moveTo>
                  <a:pt x="1531" y="0"/>
                </a:moveTo>
                <a:lnTo>
                  <a:pt x="0" y="0"/>
                </a:lnTo>
                <a:lnTo>
                  <a:pt x="0" y="1417"/>
                </a:lnTo>
                <a:lnTo>
                  <a:pt x="4760" y="1417"/>
                </a:lnTo>
                <a:lnTo>
                  <a:pt x="4760" y="0"/>
                </a:lnTo>
                <a:lnTo>
                  <a:pt x="3230" y="0"/>
                </a:lnTo>
              </a:path>
            </a:pathLst>
          </a:custGeom>
          <a:noFill/>
          <a:ln w="28575" cap="flat">
            <a:solidFill>
              <a:schemeClr val="bg2">
                <a:lumMod val="90000"/>
              </a:schemeClr>
            </a:solidFill>
            <a:prstDash val="solid"/>
            <a:miter lim="800000"/>
            <a:headEnd/>
            <a:tailEnd/>
          </a:ln>
          <a:extLst/>
        </p:spPr>
        <p:txBody>
          <a:bodyPr vert="horz" wrap="square" lIns="91435" tIns="45717" rIns="91435" bIns="45717"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8" name="文本框 7"/>
          <p:cNvSpPr txBox="1">
            <a:spLocks noChangeArrowheads="1"/>
          </p:cNvSpPr>
          <p:nvPr/>
        </p:nvSpPr>
        <p:spPr bwMode="auto">
          <a:xfrm>
            <a:off x="5397723" y="4504284"/>
            <a:ext cx="48245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4400" b="1" dirty="0">
                <a:solidFill>
                  <a:srgbClr val="108136"/>
                </a:solidFill>
                <a:latin typeface="微软雅黑" panose="020B0503020204020204" pitchFamily="34" charset="-122"/>
                <a:ea typeface="微软雅黑" panose="020B0503020204020204" pitchFamily="34" charset="-122"/>
                <a:cs typeface="文泉驿微米黑" panose="020B0606030804020204" pitchFamily="34" charset="-122"/>
              </a:rPr>
              <a:t>读书投资</a:t>
            </a:r>
          </a:p>
        </p:txBody>
      </p:sp>
      <p:sp>
        <p:nvSpPr>
          <p:cNvPr id="9" name="文本框 8"/>
          <p:cNvSpPr txBox="1">
            <a:spLocks noChangeArrowheads="1"/>
          </p:cNvSpPr>
          <p:nvPr/>
        </p:nvSpPr>
        <p:spPr bwMode="auto">
          <a:xfrm>
            <a:off x="4419791" y="5364110"/>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01</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059943" y="2398673"/>
            <a:ext cx="2889133" cy="1969770"/>
          </a:xfrm>
          <a:prstGeom prst="rect">
            <a:avLst/>
          </a:prstGeom>
          <a:noFill/>
        </p:spPr>
        <p:txBody>
          <a:bodyPr wrap="square">
            <a:spAutoFit/>
          </a:bodyPr>
          <a:lstStyle/>
          <a:p>
            <a:pPr algn="ctr" fontAlgn="auto">
              <a:spcBef>
                <a:spcPts val="0"/>
              </a:spcBef>
              <a:spcAft>
                <a:spcPts val="0"/>
              </a:spcAft>
              <a:defRPr/>
            </a:pPr>
            <a:r>
              <a:rPr lang="en-US" altLang="zh-CN" sz="12200">
                <a:solidFill>
                  <a:schemeClr val="bg1"/>
                </a:solidFill>
                <a:latin typeface="Impact" panose="020B0806030902050204" pitchFamily="34" charset="0"/>
                <a:ea typeface="微软雅黑" panose="020B0503020204020204" pitchFamily="34" charset="-122"/>
              </a:rPr>
              <a:t>04</a:t>
            </a:r>
            <a:endParaRPr lang="zh-CN" altLang="en-US" sz="12200" dirty="0">
              <a:solidFill>
                <a:schemeClr val="bg1"/>
              </a:solidFill>
              <a:latin typeface="Impact" panose="020B0806030902050204" pitchFamily="34" charset="0"/>
              <a:ea typeface="微软雅黑" panose="020B0503020204020204" pitchFamily="34" charset="-122"/>
            </a:endParaRPr>
          </a:p>
        </p:txBody>
      </p:sp>
      <p:sp>
        <p:nvSpPr>
          <p:cNvPr id="11" name="文本框 8"/>
          <p:cNvSpPr txBox="1">
            <a:spLocks noChangeArrowheads="1"/>
          </p:cNvSpPr>
          <p:nvPr/>
        </p:nvSpPr>
        <p:spPr bwMode="auto">
          <a:xfrm>
            <a:off x="6648641" y="5374088"/>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02</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2" name="文本框 8"/>
          <p:cNvSpPr txBox="1">
            <a:spLocks noChangeArrowheads="1"/>
          </p:cNvSpPr>
          <p:nvPr/>
        </p:nvSpPr>
        <p:spPr bwMode="auto">
          <a:xfrm>
            <a:off x="4419791" y="5841267"/>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03</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3" name="文本框 8"/>
          <p:cNvSpPr txBox="1">
            <a:spLocks noChangeArrowheads="1"/>
          </p:cNvSpPr>
          <p:nvPr/>
        </p:nvSpPr>
        <p:spPr bwMode="auto">
          <a:xfrm>
            <a:off x="6648641" y="5851245"/>
            <a:ext cx="1997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accent1"/>
                </a:solidFill>
                <a:latin typeface="微软雅黑" panose="020B0503020204020204" pitchFamily="34" charset="-122"/>
                <a:ea typeface="微软雅黑" panose="020B0503020204020204" pitchFamily="34" charset="-122"/>
              </a:rPr>
              <a:t>04</a:t>
            </a:r>
            <a:r>
              <a:rPr lang="zh-CN" altLang="en-US" sz="2400">
                <a:solidFill>
                  <a:schemeClr val="accent1"/>
                </a:solidFill>
                <a:latin typeface="微软雅黑" panose="020B0503020204020204" pitchFamily="34" charset="-122"/>
                <a:ea typeface="微软雅黑" panose="020B0503020204020204" pitchFamily="34" charset="-122"/>
              </a:rPr>
              <a:t>项目内容</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248062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3" presetClass="entr" presetSubtype="3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p:bldP spid="9"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任意多边形 87"/>
          <p:cNvSpPr/>
          <p:nvPr/>
        </p:nvSpPr>
        <p:spPr>
          <a:xfrm flipH="1">
            <a:off x="3497811" y="4965017"/>
            <a:ext cx="6463876" cy="134757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4"/>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schemeClr val="tx1">
                  <a:lumMod val="75000"/>
                  <a:lumOff val="25000"/>
                </a:schemeClr>
              </a:solidFill>
              <a:ea typeface="微软雅黑" panose="020B0503020204020204" pitchFamily="34" charset="-122"/>
            </a:endParaRPr>
          </a:p>
        </p:txBody>
      </p:sp>
      <p:sp>
        <p:nvSpPr>
          <p:cNvPr id="87" name="任意多边形 86"/>
          <p:cNvSpPr/>
          <p:nvPr/>
        </p:nvSpPr>
        <p:spPr>
          <a:xfrm>
            <a:off x="2855044" y="3778525"/>
            <a:ext cx="6463876" cy="134757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3"/>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schemeClr val="tx1">
                  <a:lumMod val="75000"/>
                  <a:lumOff val="25000"/>
                </a:schemeClr>
              </a:solidFill>
              <a:ea typeface="微软雅黑" panose="020B0503020204020204" pitchFamily="34" charset="-122"/>
            </a:endParaRPr>
          </a:p>
        </p:txBody>
      </p:sp>
      <p:sp>
        <p:nvSpPr>
          <p:cNvPr id="86" name="任意多边形 85"/>
          <p:cNvSpPr/>
          <p:nvPr/>
        </p:nvSpPr>
        <p:spPr>
          <a:xfrm flipH="1">
            <a:off x="3497811" y="2587571"/>
            <a:ext cx="6463876" cy="134757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schemeClr val="tx1">
                  <a:lumMod val="75000"/>
                  <a:lumOff val="25000"/>
                </a:schemeClr>
              </a:solidFill>
              <a:ea typeface="微软雅黑" panose="020B0503020204020204" pitchFamily="34" charset="-122"/>
            </a:endParaRPr>
          </a:p>
        </p:txBody>
      </p:sp>
      <p:sp>
        <p:nvSpPr>
          <p:cNvPr id="85" name="任意多边形 84"/>
          <p:cNvSpPr/>
          <p:nvPr/>
        </p:nvSpPr>
        <p:spPr>
          <a:xfrm>
            <a:off x="2885160" y="1374618"/>
            <a:ext cx="6463876" cy="134757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schemeClr val="tx1">
                  <a:lumMod val="75000"/>
                  <a:lumOff val="25000"/>
                </a:schemeClr>
              </a:solidFill>
              <a:ea typeface="微软雅黑" panose="020B0503020204020204" pitchFamily="34" charset="-122"/>
            </a:endParaRPr>
          </a:p>
        </p:txBody>
      </p:sp>
      <p:grpSp>
        <p:nvGrpSpPr>
          <p:cNvPr id="9" name="组合 8"/>
          <p:cNvGrpSpPr/>
          <p:nvPr/>
        </p:nvGrpSpPr>
        <p:grpSpPr>
          <a:xfrm>
            <a:off x="2883380" y="866744"/>
            <a:ext cx="1953388" cy="3364305"/>
            <a:chOff x="2688996" y="4250111"/>
            <a:chExt cx="1852203" cy="3190034"/>
          </a:xfrm>
        </p:grpSpPr>
        <p:grpSp>
          <p:nvGrpSpPr>
            <p:cNvPr id="8" name="组合 7"/>
            <p:cNvGrpSpPr/>
            <p:nvPr/>
          </p:nvGrpSpPr>
          <p:grpSpPr>
            <a:xfrm>
              <a:off x="2688996" y="4250111"/>
              <a:ext cx="1852203" cy="3190034"/>
              <a:chOff x="2082059" y="3844831"/>
              <a:chExt cx="1852203" cy="3190034"/>
            </a:xfrm>
          </p:grpSpPr>
          <p:grpSp>
            <p:nvGrpSpPr>
              <p:cNvPr id="4" name="组合 3"/>
              <p:cNvGrpSpPr/>
              <p:nvPr/>
            </p:nvGrpSpPr>
            <p:grpSpPr>
              <a:xfrm>
                <a:off x="2082059" y="3844831"/>
                <a:ext cx="1852203" cy="3190034"/>
                <a:chOff x="2689225" y="814470"/>
                <a:chExt cx="2591962" cy="4464122"/>
              </a:xfrm>
            </p:grpSpPr>
            <p:sp>
              <p:nvSpPr>
                <p:cNvPr id="3" name="任意多边形 2"/>
                <p:cNvSpPr/>
                <p:nvPr/>
              </p:nvSpPr>
              <p:spPr>
                <a:xfrm rot="2700000">
                  <a:off x="2013032" y="2010436"/>
                  <a:ext cx="4464122"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sp>
              <p:nvSpPr>
                <p:cNvPr id="2" name="椭圆 1"/>
                <p:cNvSpPr/>
                <p:nvPr/>
              </p:nvSpPr>
              <p:spPr>
                <a:xfrm>
                  <a:off x="2689225" y="1488621"/>
                  <a:ext cx="1791609"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grpSp>
          <p:grpSp>
            <p:nvGrpSpPr>
              <p:cNvPr id="5" name="组合 4"/>
              <p:cNvGrpSpPr/>
              <p:nvPr/>
            </p:nvGrpSpPr>
            <p:grpSpPr>
              <a:xfrm>
                <a:off x="2220839" y="4115429"/>
                <a:ext cx="1431499" cy="2455353"/>
                <a:chOff x="2689225" y="825138"/>
                <a:chExt cx="2602631" cy="4464121"/>
              </a:xfrm>
            </p:grpSpPr>
            <p:sp>
              <p:nvSpPr>
                <p:cNvPr id="6" name="任意多边形 5"/>
                <p:cNvSpPr/>
                <p:nvPr/>
              </p:nvSpPr>
              <p:spPr>
                <a:xfrm rot="2700000">
                  <a:off x="2023698" y="2021102"/>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sp>
              <p:nvSpPr>
                <p:cNvPr id="7" name="椭圆 6"/>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grpSp>
        </p:grpSp>
        <p:sp>
          <p:nvSpPr>
            <p:cNvPr id="107" name="Freeform 32"/>
            <p:cNvSpPr>
              <a:spLocks noEditPoints="1"/>
            </p:cNvSpPr>
            <p:nvPr/>
          </p:nvSpPr>
          <p:spPr bwMode="auto">
            <a:xfrm>
              <a:off x="3060843" y="5190521"/>
              <a:ext cx="507059" cy="36294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accent1"/>
            </a:solidFill>
            <a:ln>
              <a:noFill/>
            </a:ln>
          </p:spPr>
          <p:txBody>
            <a:bodyPr vert="horz" wrap="square" lIns="128580" tIns="64290" rIns="128580" bIns="64290" numCol="1" anchor="t" anchorCtr="0" compatLnSpc="1"/>
            <a:lstStyle/>
            <a:p>
              <a:endParaRPr lang="zh-CN" altLang="en-US" sz="2669">
                <a:solidFill>
                  <a:schemeClr val="tx1">
                    <a:lumMod val="75000"/>
                    <a:lumOff val="25000"/>
                  </a:schemeClr>
                </a:solidFill>
                <a:ea typeface="微软雅黑" panose="020B0503020204020204" pitchFamily="34" charset="-122"/>
              </a:endParaRPr>
            </a:p>
          </p:txBody>
        </p:sp>
      </p:grpSp>
      <p:sp>
        <p:nvSpPr>
          <p:cNvPr id="111" name="任意多边形 110"/>
          <p:cNvSpPr/>
          <p:nvPr/>
        </p:nvSpPr>
        <p:spPr>
          <a:xfrm>
            <a:off x="3495727" y="6155972"/>
            <a:ext cx="5823192" cy="1347579"/>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chemeClr val="accent5"/>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sz="2669">
              <a:solidFill>
                <a:schemeClr val="tx1">
                  <a:lumMod val="75000"/>
                  <a:lumOff val="25000"/>
                </a:schemeClr>
              </a:solidFill>
              <a:ea typeface="微软雅黑" panose="020B0503020204020204" pitchFamily="34" charset="-122"/>
            </a:endParaRPr>
          </a:p>
        </p:txBody>
      </p:sp>
      <p:grpSp>
        <p:nvGrpSpPr>
          <p:cNvPr id="10" name="组合 9"/>
          <p:cNvGrpSpPr/>
          <p:nvPr/>
        </p:nvGrpSpPr>
        <p:grpSpPr>
          <a:xfrm>
            <a:off x="8585007" y="2069311"/>
            <a:ext cx="1953388" cy="3364305"/>
            <a:chOff x="5005992" y="4250111"/>
            <a:chExt cx="1852203" cy="3190034"/>
          </a:xfrm>
        </p:grpSpPr>
        <p:grpSp>
          <p:nvGrpSpPr>
            <p:cNvPr id="18" name="组合 17"/>
            <p:cNvGrpSpPr/>
            <p:nvPr/>
          </p:nvGrpSpPr>
          <p:grpSpPr>
            <a:xfrm>
              <a:off x="5005992" y="4250111"/>
              <a:ext cx="1852203" cy="3190034"/>
              <a:chOff x="2082059" y="3844831"/>
              <a:chExt cx="1852203" cy="3190034"/>
            </a:xfrm>
          </p:grpSpPr>
          <p:grpSp>
            <p:nvGrpSpPr>
              <p:cNvPr id="19" name="组合 18"/>
              <p:cNvGrpSpPr/>
              <p:nvPr/>
            </p:nvGrpSpPr>
            <p:grpSpPr>
              <a:xfrm>
                <a:off x="2082059" y="3844831"/>
                <a:ext cx="1852203" cy="3190034"/>
                <a:chOff x="2689225" y="814470"/>
                <a:chExt cx="2591962" cy="4464122"/>
              </a:xfrm>
            </p:grpSpPr>
            <p:sp>
              <p:nvSpPr>
                <p:cNvPr id="23" name="任意多边形 22"/>
                <p:cNvSpPr/>
                <p:nvPr/>
              </p:nvSpPr>
              <p:spPr>
                <a:xfrm rot="2700000">
                  <a:off x="2013032" y="2010436"/>
                  <a:ext cx="4464122"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sp>
              <p:nvSpPr>
                <p:cNvPr id="24" name="椭圆 23"/>
                <p:cNvSpPr/>
                <p:nvPr/>
              </p:nvSpPr>
              <p:spPr>
                <a:xfrm>
                  <a:off x="2689225" y="1488621"/>
                  <a:ext cx="1791609"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grpSp>
          <p:grpSp>
            <p:nvGrpSpPr>
              <p:cNvPr id="20" name="组合 19"/>
              <p:cNvGrpSpPr/>
              <p:nvPr/>
            </p:nvGrpSpPr>
            <p:grpSpPr>
              <a:xfrm>
                <a:off x="2220839" y="4115429"/>
                <a:ext cx="1431499" cy="2455353"/>
                <a:chOff x="2689225" y="825138"/>
                <a:chExt cx="2602631" cy="4464121"/>
              </a:xfrm>
            </p:grpSpPr>
            <p:sp>
              <p:nvSpPr>
                <p:cNvPr id="21" name="任意多边形 20"/>
                <p:cNvSpPr/>
                <p:nvPr/>
              </p:nvSpPr>
              <p:spPr>
                <a:xfrm rot="2700000">
                  <a:off x="2023698" y="2021102"/>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sp>
              <p:nvSpPr>
                <p:cNvPr id="22" name="椭圆 21"/>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grpSp>
        </p:grpSp>
        <p:grpSp>
          <p:nvGrpSpPr>
            <p:cNvPr id="94" name="Group 11"/>
            <p:cNvGrpSpPr>
              <a:grpSpLocks noChangeAspect="1"/>
            </p:cNvGrpSpPr>
            <p:nvPr/>
          </p:nvGrpSpPr>
          <p:grpSpPr bwMode="auto">
            <a:xfrm>
              <a:off x="5357694" y="5111288"/>
              <a:ext cx="599139" cy="520781"/>
              <a:chOff x="4838" y="1902"/>
              <a:chExt cx="497" cy="432"/>
            </a:xfrm>
            <a:solidFill>
              <a:schemeClr val="tx1">
                <a:lumMod val="50000"/>
                <a:lumOff val="50000"/>
              </a:schemeClr>
            </a:solidFill>
          </p:grpSpPr>
          <p:sp>
            <p:nvSpPr>
              <p:cNvPr id="95"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schemeClr val="tx1">
                      <a:lumMod val="75000"/>
                      <a:lumOff val="25000"/>
                    </a:schemeClr>
                  </a:solidFill>
                  <a:ea typeface="微软雅黑" panose="020B0503020204020204" pitchFamily="34" charset="-122"/>
                </a:endParaRPr>
              </a:p>
            </p:txBody>
          </p:sp>
          <p:sp>
            <p:nvSpPr>
              <p:cNvPr id="96"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schemeClr val="tx1">
                      <a:lumMod val="75000"/>
                      <a:lumOff val="25000"/>
                    </a:schemeClr>
                  </a:solidFill>
                  <a:ea typeface="微软雅黑" panose="020B0503020204020204" pitchFamily="34" charset="-122"/>
                </a:endParaRPr>
              </a:p>
            </p:txBody>
          </p:sp>
          <p:sp>
            <p:nvSpPr>
              <p:cNvPr id="97"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schemeClr val="tx1">
                      <a:lumMod val="75000"/>
                      <a:lumOff val="25000"/>
                    </a:schemeClr>
                  </a:solidFill>
                  <a:ea typeface="微软雅黑" panose="020B0503020204020204" pitchFamily="34" charset="-122"/>
                </a:endParaRPr>
              </a:p>
            </p:txBody>
          </p:sp>
        </p:grpSp>
      </p:grpSp>
      <p:grpSp>
        <p:nvGrpSpPr>
          <p:cNvPr id="11" name="组合 10"/>
          <p:cNvGrpSpPr/>
          <p:nvPr/>
        </p:nvGrpSpPr>
        <p:grpSpPr>
          <a:xfrm>
            <a:off x="2851909" y="3260144"/>
            <a:ext cx="1953388" cy="3364305"/>
            <a:chOff x="7317392" y="4250111"/>
            <a:chExt cx="1852203" cy="3190034"/>
          </a:xfrm>
        </p:grpSpPr>
        <p:grpSp>
          <p:nvGrpSpPr>
            <p:cNvPr id="25" name="组合 24"/>
            <p:cNvGrpSpPr/>
            <p:nvPr/>
          </p:nvGrpSpPr>
          <p:grpSpPr>
            <a:xfrm>
              <a:off x="7317392" y="4250111"/>
              <a:ext cx="1852203" cy="3190034"/>
              <a:chOff x="2082059" y="3844831"/>
              <a:chExt cx="1852203" cy="3190034"/>
            </a:xfrm>
          </p:grpSpPr>
          <p:grpSp>
            <p:nvGrpSpPr>
              <p:cNvPr id="26" name="组合 25"/>
              <p:cNvGrpSpPr/>
              <p:nvPr/>
            </p:nvGrpSpPr>
            <p:grpSpPr>
              <a:xfrm>
                <a:off x="2082059" y="3844831"/>
                <a:ext cx="1852203" cy="3190034"/>
                <a:chOff x="2689225" y="814470"/>
                <a:chExt cx="2591962" cy="4464122"/>
              </a:xfrm>
            </p:grpSpPr>
            <p:sp>
              <p:nvSpPr>
                <p:cNvPr id="30" name="任意多边形 29"/>
                <p:cNvSpPr/>
                <p:nvPr/>
              </p:nvSpPr>
              <p:spPr>
                <a:xfrm rot="2700000">
                  <a:off x="2013032" y="2010436"/>
                  <a:ext cx="4464122"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sp>
              <p:nvSpPr>
                <p:cNvPr id="31" name="椭圆 30"/>
                <p:cNvSpPr/>
                <p:nvPr/>
              </p:nvSpPr>
              <p:spPr>
                <a:xfrm>
                  <a:off x="2689225" y="1488621"/>
                  <a:ext cx="1791609"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grpSp>
          <p:grpSp>
            <p:nvGrpSpPr>
              <p:cNvPr id="27" name="组合 26"/>
              <p:cNvGrpSpPr/>
              <p:nvPr/>
            </p:nvGrpSpPr>
            <p:grpSpPr>
              <a:xfrm>
                <a:off x="2220839" y="4115429"/>
                <a:ext cx="1431499" cy="2455353"/>
                <a:chOff x="2689225" y="825138"/>
                <a:chExt cx="2602631" cy="4464121"/>
              </a:xfrm>
            </p:grpSpPr>
            <p:sp>
              <p:nvSpPr>
                <p:cNvPr id="28" name="任意多边形 27"/>
                <p:cNvSpPr/>
                <p:nvPr/>
              </p:nvSpPr>
              <p:spPr>
                <a:xfrm rot="2700000">
                  <a:off x="2023698" y="2021102"/>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sp>
              <p:nvSpPr>
                <p:cNvPr id="29" name="椭圆 28"/>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grpSp>
        </p:grpSp>
        <p:grpSp>
          <p:nvGrpSpPr>
            <p:cNvPr id="99" name="Group 4"/>
            <p:cNvGrpSpPr>
              <a:grpSpLocks noChangeAspect="1"/>
            </p:cNvGrpSpPr>
            <p:nvPr/>
          </p:nvGrpSpPr>
          <p:grpSpPr bwMode="auto">
            <a:xfrm>
              <a:off x="7766329" y="5067738"/>
              <a:ext cx="382400" cy="561513"/>
              <a:chOff x="3540" y="531"/>
              <a:chExt cx="348" cy="511"/>
            </a:xfrm>
            <a:solidFill>
              <a:schemeClr val="tx1">
                <a:lumMod val="50000"/>
                <a:lumOff val="50000"/>
              </a:schemeClr>
            </a:solidFill>
          </p:grpSpPr>
          <p:sp>
            <p:nvSpPr>
              <p:cNvPr id="100" name="Freeform 5"/>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schemeClr val="tx1">
                      <a:lumMod val="75000"/>
                      <a:lumOff val="25000"/>
                    </a:schemeClr>
                  </a:solidFill>
                  <a:ea typeface="微软雅黑" panose="020B0503020204020204" pitchFamily="34" charset="-122"/>
                </a:endParaRPr>
              </a:p>
            </p:txBody>
          </p:sp>
          <p:sp>
            <p:nvSpPr>
              <p:cNvPr id="101" name="Freeform 6"/>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schemeClr val="tx1">
                      <a:lumMod val="75000"/>
                      <a:lumOff val="25000"/>
                    </a:schemeClr>
                  </a:solidFill>
                  <a:ea typeface="微软雅黑" panose="020B0503020204020204" pitchFamily="34" charset="-122"/>
                </a:endParaRPr>
              </a:p>
            </p:txBody>
          </p:sp>
          <p:sp>
            <p:nvSpPr>
              <p:cNvPr id="102" name="Freeform 7"/>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schemeClr val="tx1">
                      <a:lumMod val="75000"/>
                      <a:lumOff val="25000"/>
                    </a:schemeClr>
                  </a:solidFill>
                  <a:ea typeface="微软雅黑" panose="020B0503020204020204" pitchFamily="34" charset="-122"/>
                </a:endParaRPr>
              </a:p>
            </p:txBody>
          </p:sp>
          <p:sp>
            <p:nvSpPr>
              <p:cNvPr id="103"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schemeClr val="tx1">
                      <a:lumMod val="75000"/>
                      <a:lumOff val="25000"/>
                    </a:schemeClr>
                  </a:solidFill>
                  <a:ea typeface="微软雅黑" panose="020B0503020204020204" pitchFamily="34" charset="-122"/>
                </a:endParaRPr>
              </a:p>
            </p:txBody>
          </p:sp>
        </p:grpSp>
      </p:grpSp>
      <p:grpSp>
        <p:nvGrpSpPr>
          <p:cNvPr id="12" name="组合 11"/>
          <p:cNvGrpSpPr/>
          <p:nvPr/>
        </p:nvGrpSpPr>
        <p:grpSpPr>
          <a:xfrm>
            <a:off x="8580774" y="4473819"/>
            <a:ext cx="1953388" cy="3364305"/>
            <a:chOff x="3841800" y="317741"/>
            <a:chExt cx="1852203" cy="3190034"/>
          </a:xfrm>
        </p:grpSpPr>
        <p:grpSp>
          <p:nvGrpSpPr>
            <p:cNvPr id="32" name="组合 31"/>
            <p:cNvGrpSpPr/>
            <p:nvPr/>
          </p:nvGrpSpPr>
          <p:grpSpPr>
            <a:xfrm>
              <a:off x="3841800" y="317741"/>
              <a:ext cx="1852203" cy="3190034"/>
              <a:chOff x="2082059" y="3844831"/>
              <a:chExt cx="1852203" cy="3190034"/>
            </a:xfrm>
          </p:grpSpPr>
          <p:grpSp>
            <p:nvGrpSpPr>
              <p:cNvPr id="33" name="组合 32"/>
              <p:cNvGrpSpPr/>
              <p:nvPr/>
            </p:nvGrpSpPr>
            <p:grpSpPr>
              <a:xfrm>
                <a:off x="2082059" y="3844831"/>
                <a:ext cx="1852203" cy="3190034"/>
                <a:chOff x="2689225" y="814470"/>
                <a:chExt cx="2591962" cy="4464122"/>
              </a:xfrm>
            </p:grpSpPr>
            <p:sp>
              <p:nvSpPr>
                <p:cNvPr id="37" name="任意多边形 36"/>
                <p:cNvSpPr/>
                <p:nvPr/>
              </p:nvSpPr>
              <p:spPr>
                <a:xfrm rot="2700000">
                  <a:off x="2013032" y="2010436"/>
                  <a:ext cx="4464122"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sp>
              <p:nvSpPr>
                <p:cNvPr id="38" name="椭圆 37"/>
                <p:cNvSpPr/>
                <p:nvPr/>
              </p:nvSpPr>
              <p:spPr>
                <a:xfrm>
                  <a:off x="2689225" y="1488621"/>
                  <a:ext cx="1791609"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grpSp>
          <p:grpSp>
            <p:nvGrpSpPr>
              <p:cNvPr id="34" name="组合 33"/>
              <p:cNvGrpSpPr/>
              <p:nvPr/>
            </p:nvGrpSpPr>
            <p:grpSpPr>
              <a:xfrm>
                <a:off x="2220839" y="4115429"/>
                <a:ext cx="1431499" cy="2455353"/>
                <a:chOff x="2689225" y="825138"/>
                <a:chExt cx="2602631" cy="4464121"/>
              </a:xfrm>
            </p:grpSpPr>
            <p:sp>
              <p:nvSpPr>
                <p:cNvPr id="35" name="任意多边形 34"/>
                <p:cNvSpPr/>
                <p:nvPr/>
              </p:nvSpPr>
              <p:spPr>
                <a:xfrm rot="2700000">
                  <a:off x="2023698" y="2021102"/>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sp>
              <p:nvSpPr>
                <p:cNvPr id="36" name="椭圆 35"/>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solidFill>
                      <a:schemeClr val="tx1">
                        <a:lumMod val="75000"/>
                        <a:lumOff val="25000"/>
                      </a:schemeClr>
                    </a:solidFill>
                    <a:ea typeface="微软雅黑" panose="020B0503020204020204" pitchFamily="34" charset="-122"/>
                  </a:endParaRPr>
                </a:p>
              </p:txBody>
            </p:sp>
          </p:grpSp>
        </p:grpSp>
        <p:grpSp>
          <p:nvGrpSpPr>
            <p:cNvPr id="108" name="组合 107"/>
            <p:cNvGrpSpPr/>
            <p:nvPr/>
          </p:nvGrpSpPr>
          <p:grpSpPr>
            <a:xfrm>
              <a:off x="4217675" y="1153730"/>
              <a:ext cx="526211" cy="593850"/>
              <a:chOff x="10815671" y="1174749"/>
              <a:chExt cx="728665" cy="822324"/>
            </a:xfrm>
            <a:solidFill>
              <a:schemeClr val="tx1">
                <a:lumMod val="50000"/>
                <a:lumOff val="50000"/>
              </a:schemeClr>
            </a:solidFill>
          </p:grpSpPr>
          <p:sp>
            <p:nvSpPr>
              <p:cNvPr id="109" name="Freeform 33"/>
              <p:cNvSpPr>
                <a:spLocks noEditPoints="1"/>
              </p:cNvSpPr>
              <p:nvPr/>
            </p:nvSpPr>
            <p:spPr bwMode="auto">
              <a:xfrm>
                <a:off x="10815671" y="1174749"/>
                <a:ext cx="728665" cy="822324"/>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schemeClr val="tx1">
                      <a:lumMod val="75000"/>
                      <a:lumOff val="25000"/>
                    </a:schemeClr>
                  </a:solidFill>
                  <a:ea typeface="微软雅黑" panose="020B0503020204020204" pitchFamily="34" charset="-122"/>
                </a:endParaRPr>
              </a:p>
            </p:txBody>
          </p:sp>
          <p:sp>
            <p:nvSpPr>
              <p:cNvPr id="110" name="Freeform 34"/>
              <p:cNvSpPr/>
              <p:nvPr/>
            </p:nvSpPr>
            <p:spPr bwMode="auto">
              <a:xfrm>
                <a:off x="11153775" y="1404937"/>
                <a:ext cx="160339"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669">
                  <a:solidFill>
                    <a:schemeClr val="tx1">
                      <a:lumMod val="75000"/>
                      <a:lumOff val="25000"/>
                    </a:schemeClr>
                  </a:solidFill>
                  <a:ea typeface="微软雅黑" panose="020B0503020204020204" pitchFamily="34" charset="-122"/>
                </a:endParaRPr>
              </a:p>
            </p:txBody>
          </p:sp>
        </p:grpSp>
      </p:grpSp>
      <p:grpSp>
        <p:nvGrpSpPr>
          <p:cNvPr id="112" name="组合 111"/>
          <p:cNvGrpSpPr/>
          <p:nvPr/>
        </p:nvGrpSpPr>
        <p:grpSpPr>
          <a:xfrm>
            <a:off x="4555465" y="1659309"/>
            <a:ext cx="4011301" cy="807028"/>
            <a:chOff x="4018788" y="947505"/>
            <a:chExt cx="3803516" cy="765225"/>
          </a:xfrm>
        </p:grpSpPr>
        <p:sp>
          <p:nvSpPr>
            <p:cNvPr id="113" name="文本框 112"/>
            <p:cNvSpPr txBox="1"/>
            <p:nvPr/>
          </p:nvSpPr>
          <p:spPr>
            <a:xfrm>
              <a:off x="4683709" y="953091"/>
              <a:ext cx="1768274" cy="313296"/>
            </a:xfrm>
            <a:prstGeom prst="rect">
              <a:avLst/>
            </a:prstGeom>
            <a:noFill/>
          </p:spPr>
          <p:txBody>
            <a:bodyPr wrap="square" rtlCol="0">
              <a:spAutoFit/>
            </a:bodyPr>
            <a:lstStyle/>
            <a:p>
              <a:r>
                <a:rPr lang="zh-CN" altLang="en-US" sz="1547"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p>
          </p:txBody>
        </p:sp>
        <p:sp>
          <p:nvSpPr>
            <p:cNvPr id="114" name="文本框 113"/>
            <p:cNvSpPr txBox="1"/>
            <p:nvPr/>
          </p:nvSpPr>
          <p:spPr>
            <a:xfrm>
              <a:off x="4675901" y="1171986"/>
              <a:ext cx="3146403" cy="540744"/>
            </a:xfrm>
            <a:prstGeom prst="rect">
              <a:avLst/>
            </a:prstGeom>
            <a:noFill/>
          </p:spPr>
          <p:txBody>
            <a:bodyPr wrap="square" rtlCol="0">
              <a:spAutoFit/>
            </a:bodyPr>
            <a:lstStyle/>
            <a:p>
              <a:pPr>
                <a:lnSpc>
                  <a:spcPct val="150000"/>
                </a:lnSpc>
              </a:pPr>
              <a:r>
                <a:rPr lang="zh-CN" altLang="en-US" sz="1100">
                  <a:solidFill>
                    <a:schemeClr val="tx1">
                      <a:lumMod val="75000"/>
                      <a:lumOff val="25000"/>
                    </a:schemeClr>
                  </a:solidFill>
                  <a:latin typeface="+mj-ea"/>
                  <a:ea typeface="微软雅黑" panose="020B0503020204020204" pitchFamily="34" charset="-122"/>
                </a:rPr>
                <a:t>请替换文字内容，点击添加相关标题文字，修改文字内容，也可以直接复制你的内容到此。</a:t>
              </a:r>
              <a:endParaRPr lang="en-US" altLang="zh-CN" sz="1100" dirty="0">
                <a:solidFill>
                  <a:schemeClr val="tx1">
                    <a:lumMod val="75000"/>
                    <a:lumOff val="25000"/>
                  </a:schemeClr>
                </a:solidFill>
                <a:latin typeface="+mj-ea"/>
                <a:ea typeface="微软雅黑" panose="020B0503020204020204" pitchFamily="34" charset="-122"/>
              </a:endParaRPr>
            </a:p>
          </p:txBody>
        </p:sp>
        <p:sp>
          <p:nvSpPr>
            <p:cNvPr id="115" name="文本框 114"/>
            <p:cNvSpPr txBox="1"/>
            <p:nvPr/>
          </p:nvSpPr>
          <p:spPr>
            <a:xfrm>
              <a:off x="4018788" y="947505"/>
              <a:ext cx="878897" cy="764606"/>
            </a:xfrm>
            <a:prstGeom prst="rect">
              <a:avLst/>
            </a:prstGeom>
            <a:noFill/>
          </p:spPr>
          <p:txBody>
            <a:bodyPr wrap="square" rtlCol="0">
              <a:spAutoFit/>
            </a:bodyPr>
            <a:lstStyle/>
            <a:p>
              <a:pPr algn="ctr"/>
              <a:r>
                <a:rPr lang="en-US" altLang="zh-CN" sz="4640" dirty="0">
                  <a:solidFill>
                    <a:schemeClr val="accent1"/>
                  </a:solidFill>
                  <a:latin typeface="Impact" panose="020B0806030902050204" pitchFamily="34" charset="0"/>
                  <a:ea typeface="微软雅黑" panose="020B0503020204020204" pitchFamily="34" charset="-122"/>
                </a:rPr>
                <a:t>01</a:t>
              </a:r>
              <a:endParaRPr lang="zh-CN" altLang="en-US" sz="4640" dirty="0">
                <a:solidFill>
                  <a:schemeClr val="accent1"/>
                </a:solidFill>
                <a:latin typeface="Impact" panose="020B0806030902050204" pitchFamily="34" charset="0"/>
                <a:ea typeface="微软雅黑" panose="020B0503020204020204" pitchFamily="34" charset="-122"/>
              </a:endParaRPr>
            </a:p>
          </p:txBody>
        </p:sp>
      </p:grpSp>
      <p:grpSp>
        <p:nvGrpSpPr>
          <p:cNvPr id="116" name="组合 115"/>
          <p:cNvGrpSpPr/>
          <p:nvPr/>
        </p:nvGrpSpPr>
        <p:grpSpPr>
          <a:xfrm>
            <a:off x="4037523" y="2885094"/>
            <a:ext cx="4276885" cy="822727"/>
            <a:chOff x="3874354" y="1809662"/>
            <a:chExt cx="4055343" cy="780111"/>
          </a:xfrm>
        </p:grpSpPr>
        <p:sp>
          <p:nvSpPr>
            <p:cNvPr id="117" name="文本框 116"/>
            <p:cNvSpPr txBox="1"/>
            <p:nvPr/>
          </p:nvSpPr>
          <p:spPr>
            <a:xfrm>
              <a:off x="5471109" y="1830135"/>
              <a:ext cx="1768273" cy="313296"/>
            </a:xfrm>
            <a:prstGeom prst="rect">
              <a:avLst/>
            </a:prstGeom>
            <a:noFill/>
          </p:spPr>
          <p:txBody>
            <a:bodyPr wrap="square" rtlCol="0">
              <a:spAutoFit/>
            </a:bodyPr>
            <a:lstStyle/>
            <a:p>
              <a:pPr algn="r"/>
              <a:r>
                <a:rPr lang="zh-CN" altLang="en-US" sz="1547"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p>
          </p:txBody>
        </p:sp>
        <p:sp>
          <p:nvSpPr>
            <p:cNvPr id="118" name="文本框 117"/>
            <p:cNvSpPr txBox="1"/>
            <p:nvPr/>
          </p:nvSpPr>
          <p:spPr>
            <a:xfrm>
              <a:off x="3874354" y="2049029"/>
              <a:ext cx="3375975" cy="540744"/>
            </a:xfrm>
            <a:prstGeom prst="rect">
              <a:avLst/>
            </a:prstGeom>
            <a:noFill/>
          </p:spPr>
          <p:txBody>
            <a:bodyPr wrap="square" rtlCol="0">
              <a:spAutoFit/>
            </a:bodyPr>
            <a:lstStyle/>
            <a:p>
              <a:pPr algn="r">
                <a:lnSpc>
                  <a:spcPct val="150000"/>
                </a:lnSpc>
              </a:pPr>
              <a:r>
                <a:rPr lang="zh-CN" altLang="en-US" sz="1100">
                  <a:solidFill>
                    <a:schemeClr val="tx1">
                      <a:lumMod val="75000"/>
                      <a:lumOff val="25000"/>
                    </a:schemeClr>
                  </a:solidFill>
                  <a:latin typeface="+mj-ea"/>
                  <a:ea typeface="微软雅黑" panose="020B0503020204020204" pitchFamily="34" charset="-122"/>
                </a:rPr>
                <a:t>请替换文字内容，点击添加相关标题文字，修改文字内容，也可以直接复制你的内容到此。</a:t>
              </a:r>
              <a:endParaRPr lang="en-US" altLang="zh-CN" sz="1100" dirty="0">
                <a:solidFill>
                  <a:schemeClr val="tx1">
                    <a:lumMod val="75000"/>
                    <a:lumOff val="25000"/>
                  </a:schemeClr>
                </a:solidFill>
                <a:latin typeface="+mj-ea"/>
                <a:ea typeface="微软雅黑" panose="020B0503020204020204" pitchFamily="34" charset="-122"/>
              </a:endParaRPr>
            </a:p>
          </p:txBody>
        </p:sp>
        <p:sp>
          <p:nvSpPr>
            <p:cNvPr id="119" name="文本框 118"/>
            <p:cNvSpPr txBox="1"/>
            <p:nvPr/>
          </p:nvSpPr>
          <p:spPr>
            <a:xfrm>
              <a:off x="7050800" y="1809662"/>
              <a:ext cx="878897" cy="764606"/>
            </a:xfrm>
            <a:prstGeom prst="rect">
              <a:avLst/>
            </a:prstGeom>
            <a:noFill/>
          </p:spPr>
          <p:txBody>
            <a:bodyPr wrap="square" rtlCol="0">
              <a:spAutoFit/>
            </a:bodyPr>
            <a:lstStyle/>
            <a:p>
              <a:pPr algn="ctr"/>
              <a:r>
                <a:rPr lang="en-US" altLang="zh-CN" sz="4640" dirty="0">
                  <a:solidFill>
                    <a:schemeClr val="accent2"/>
                  </a:solidFill>
                  <a:latin typeface="Impact" panose="020B0806030902050204" pitchFamily="34" charset="0"/>
                  <a:ea typeface="微软雅黑" panose="020B0503020204020204" pitchFamily="34" charset="-122"/>
                </a:rPr>
                <a:t>02</a:t>
              </a:r>
              <a:endParaRPr lang="zh-CN" altLang="en-US" sz="4640" dirty="0">
                <a:solidFill>
                  <a:schemeClr val="accent2"/>
                </a:solidFill>
                <a:latin typeface="Impact" panose="020B0806030902050204" pitchFamily="34" charset="0"/>
                <a:ea typeface="微软雅黑" panose="020B0503020204020204" pitchFamily="34" charset="-122"/>
              </a:endParaRPr>
            </a:p>
          </p:txBody>
        </p:sp>
      </p:grpSp>
      <p:grpSp>
        <p:nvGrpSpPr>
          <p:cNvPr id="120" name="组合 119"/>
          <p:cNvGrpSpPr/>
          <p:nvPr/>
        </p:nvGrpSpPr>
        <p:grpSpPr>
          <a:xfrm>
            <a:off x="4651935" y="4025349"/>
            <a:ext cx="4075200" cy="829578"/>
            <a:chOff x="4018788" y="947505"/>
            <a:chExt cx="3864106" cy="786607"/>
          </a:xfrm>
        </p:grpSpPr>
        <p:sp>
          <p:nvSpPr>
            <p:cNvPr id="121" name="文本框 120"/>
            <p:cNvSpPr txBox="1"/>
            <p:nvPr/>
          </p:nvSpPr>
          <p:spPr>
            <a:xfrm>
              <a:off x="4721809" y="974474"/>
              <a:ext cx="1768273" cy="313296"/>
            </a:xfrm>
            <a:prstGeom prst="rect">
              <a:avLst/>
            </a:prstGeom>
            <a:noFill/>
          </p:spPr>
          <p:txBody>
            <a:bodyPr wrap="square" rtlCol="0">
              <a:spAutoFit/>
            </a:bodyPr>
            <a:lstStyle/>
            <a:p>
              <a:r>
                <a:rPr lang="zh-CN" altLang="en-US" sz="1547"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p>
          </p:txBody>
        </p:sp>
        <p:sp>
          <p:nvSpPr>
            <p:cNvPr id="122" name="文本框 121"/>
            <p:cNvSpPr txBox="1"/>
            <p:nvPr/>
          </p:nvSpPr>
          <p:spPr>
            <a:xfrm>
              <a:off x="4714001" y="1193368"/>
              <a:ext cx="3168893" cy="540744"/>
            </a:xfrm>
            <a:prstGeom prst="rect">
              <a:avLst/>
            </a:prstGeom>
            <a:noFill/>
          </p:spPr>
          <p:txBody>
            <a:bodyPr wrap="square" rtlCol="0">
              <a:spAutoFit/>
            </a:bodyPr>
            <a:lstStyle/>
            <a:p>
              <a:pPr>
                <a:lnSpc>
                  <a:spcPct val="150000"/>
                </a:lnSpc>
              </a:pPr>
              <a:r>
                <a:rPr lang="zh-CN" altLang="en-US" sz="1100">
                  <a:solidFill>
                    <a:schemeClr val="tx1">
                      <a:lumMod val="75000"/>
                      <a:lumOff val="25000"/>
                    </a:schemeClr>
                  </a:solidFill>
                  <a:latin typeface="+mj-ea"/>
                  <a:ea typeface="微软雅黑" panose="020B0503020204020204" pitchFamily="34" charset="-122"/>
                </a:rPr>
                <a:t>请替换文字内容，点击添加相关标题文字，修改文字内容，也可以直接复制你的内容到此。</a:t>
              </a:r>
              <a:endParaRPr lang="en-US" altLang="zh-CN" sz="1100" dirty="0">
                <a:solidFill>
                  <a:schemeClr val="tx1">
                    <a:lumMod val="75000"/>
                    <a:lumOff val="25000"/>
                  </a:schemeClr>
                </a:solidFill>
                <a:latin typeface="+mj-ea"/>
                <a:ea typeface="微软雅黑" panose="020B0503020204020204" pitchFamily="34" charset="-122"/>
              </a:endParaRPr>
            </a:p>
          </p:txBody>
        </p:sp>
        <p:sp>
          <p:nvSpPr>
            <p:cNvPr id="123" name="文本框 122"/>
            <p:cNvSpPr txBox="1"/>
            <p:nvPr/>
          </p:nvSpPr>
          <p:spPr>
            <a:xfrm>
              <a:off x="4018788" y="947505"/>
              <a:ext cx="878897" cy="764606"/>
            </a:xfrm>
            <a:prstGeom prst="rect">
              <a:avLst/>
            </a:prstGeom>
            <a:noFill/>
          </p:spPr>
          <p:txBody>
            <a:bodyPr wrap="square" rtlCol="0">
              <a:spAutoFit/>
            </a:bodyPr>
            <a:lstStyle/>
            <a:p>
              <a:pPr algn="ctr"/>
              <a:r>
                <a:rPr lang="en-US" altLang="zh-CN" sz="4640" dirty="0">
                  <a:solidFill>
                    <a:schemeClr val="accent3"/>
                  </a:solidFill>
                  <a:latin typeface="Impact" panose="020B0806030902050204" pitchFamily="34" charset="0"/>
                  <a:ea typeface="微软雅黑" panose="020B0503020204020204" pitchFamily="34" charset="-122"/>
                </a:rPr>
                <a:t>03</a:t>
              </a:r>
              <a:endParaRPr lang="zh-CN" altLang="en-US" sz="4640" dirty="0">
                <a:solidFill>
                  <a:schemeClr val="accent3"/>
                </a:solidFill>
                <a:latin typeface="Impact" panose="020B0806030902050204" pitchFamily="34" charset="0"/>
                <a:ea typeface="微软雅黑" panose="020B0503020204020204" pitchFamily="34" charset="-122"/>
              </a:endParaRPr>
            </a:p>
          </p:txBody>
        </p:sp>
      </p:grpSp>
      <p:grpSp>
        <p:nvGrpSpPr>
          <p:cNvPr id="124" name="组合 123"/>
          <p:cNvGrpSpPr/>
          <p:nvPr/>
        </p:nvGrpSpPr>
        <p:grpSpPr>
          <a:xfrm>
            <a:off x="4233596" y="5244189"/>
            <a:ext cx="4080813" cy="822729"/>
            <a:chOff x="4060270" y="1809662"/>
            <a:chExt cx="3869427" cy="780112"/>
          </a:xfrm>
        </p:grpSpPr>
        <p:sp>
          <p:nvSpPr>
            <p:cNvPr id="125" name="文本框 124"/>
            <p:cNvSpPr txBox="1"/>
            <p:nvPr/>
          </p:nvSpPr>
          <p:spPr>
            <a:xfrm>
              <a:off x="5471109" y="1830135"/>
              <a:ext cx="1768273" cy="313296"/>
            </a:xfrm>
            <a:prstGeom prst="rect">
              <a:avLst/>
            </a:prstGeom>
            <a:noFill/>
          </p:spPr>
          <p:txBody>
            <a:bodyPr wrap="square" rtlCol="0">
              <a:spAutoFit/>
            </a:bodyPr>
            <a:lstStyle/>
            <a:p>
              <a:pPr algn="r"/>
              <a:r>
                <a:rPr lang="zh-CN" altLang="en-US" sz="1547"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p>
          </p:txBody>
        </p:sp>
        <p:sp>
          <p:nvSpPr>
            <p:cNvPr id="126" name="文本框 125"/>
            <p:cNvSpPr txBox="1"/>
            <p:nvPr/>
          </p:nvSpPr>
          <p:spPr>
            <a:xfrm>
              <a:off x="4060270" y="2049030"/>
              <a:ext cx="3190060" cy="540744"/>
            </a:xfrm>
            <a:prstGeom prst="rect">
              <a:avLst/>
            </a:prstGeom>
            <a:noFill/>
          </p:spPr>
          <p:txBody>
            <a:bodyPr wrap="square" rtlCol="0">
              <a:spAutoFit/>
            </a:bodyPr>
            <a:lstStyle/>
            <a:p>
              <a:pPr algn="r">
                <a:lnSpc>
                  <a:spcPct val="150000"/>
                </a:lnSpc>
              </a:pPr>
              <a:r>
                <a:rPr lang="zh-CN" altLang="en-US" sz="1100">
                  <a:solidFill>
                    <a:schemeClr val="tx1">
                      <a:lumMod val="75000"/>
                      <a:lumOff val="25000"/>
                    </a:schemeClr>
                  </a:solidFill>
                  <a:latin typeface="+mj-ea"/>
                  <a:ea typeface="微软雅黑" panose="020B0503020204020204" pitchFamily="34" charset="-122"/>
                </a:rPr>
                <a:t>请替换文字内容，点击添加相关标题文字，修改文字内容，也可以直接复制你的内容到此。</a:t>
              </a:r>
              <a:endParaRPr lang="en-US" altLang="zh-CN" sz="1100" dirty="0">
                <a:solidFill>
                  <a:schemeClr val="tx1">
                    <a:lumMod val="75000"/>
                    <a:lumOff val="25000"/>
                  </a:schemeClr>
                </a:solidFill>
                <a:latin typeface="+mj-ea"/>
                <a:ea typeface="微软雅黑" panose="020B0503020204020204" pitchFamily="34" charset="-122"/>
              </a:endParaRPr>
            </a:p>
          </p:txBody>
        </p:sp>
        <p:sp>
          <p:nvSpPr>
            <p:cNvPr id="127" name="文本框 126"/>
            <p:cNvSpPr txBox="1"/>
            <p:nvPr/>
          </p:nvSpPr>
          <p:spPr>
            <a:xfrm>
              <a:off x="7050800" y="1809662"/>
              <a:ext cx="878897" cy="764605"/>
            </a:xfrm>
            <a:prstGeom prst="rect">
              <a:avLst/>
            </a:prstGeom>
            <a:noFill/>
          </p:spPr>
          <p:txBody>
            <a:bodyPr wrap="square" rtlCol="0">
              <a:spAutoFit/>
            </a:bodyPr>
            <a:lstStyle/>
            <a:p>
              <a:pPr algn="ctr"/>
              <a:r>
                <a:rPr lang="en-US" altLang="zh-CN" sz="4640" dirty="0">
                  <a:solidFill>
                    <a:schemeClr val="accent4"/>
                  </a:solidFill>
                  <a:latin typeface="Impact" panose="020B0806030902050204" pitchFamily="34" charset="0"/>
                  <a:ea typeface="微软雅黑" panose="020B0503020204020204" pitchFamily="34" charset="-122"/>
                </a:rPr>
                <a:t>04</a:t>
              </a:r>
              <a:endParaRPr lang="zh-CN" altLang="en-US" sz="4640" dirty="0">
                <a:solidFill>
                  <a:schemeClr val="accent4"/>
                </a:solidFill>
                <a:latin typeface="Impact" panose="020B0806030902050204" pitchFamily="34" charset="0"/>
                <a:ea typeface="微软雅黑" panose="020B0503020204020204" pitchFamily="34" charset="-122"/>
              </a:endParaRPr>
            </a:p>
          </p:txBody>
        </p:sp>
      </p:grpSp>
      <p:sp>
        <p:nvSpPr>
          <p:cNvPr id="68" name="椭圆 67"/>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椭圆 68"/>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658722932"/>
      </p:ext>
    </p:extLst>
  </p:cSld>
  <p:clrMapOvr>
    <a:masterClrMapping/>
  </p:clrMapOvr>
  <mc:AlternateContent xmlns:mc="http://schemas.openxmlformats.org/markup-compatibility/2006" xmlns:p14="http://schemas.microsoft.com/office/powerpoint/2010/main">
    <mc:Choice Requires="p14">
      <p:transition spd="slow" p14:dur="1200" advTm="1000">
        <p14:prism/>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wipe(left)">
                                      <p:cBhvr>
                                        <p:cTn id="11" dur="500"/>
                                        <p:tgtEl>
                                          <p:spTgt spid="8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wipe(left)">
                                      <p:cBhvr>
                                        <p:cTn id="15" dur="500"/>
                                        <p:tgtEl>
                                          <p:spTgt spid="8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wipe(right)">
                                      <p:cBhvr>
                                        <p:cTn id="23" dur="500"/>
                                        <p:tgtEl>
                                          <p:spTgt spid="8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8"/>
                                        </p:tgtEl>
                                        <p:attrNameLst>
                                          <p:attrName>style.visibility</p:attrName>
                                        </p:attrNameLst>
                                      </p:cBhvr>
                                      <p:to>
                                        <p:strVal val="visible"/>
                                      </p:to>
                                    </p:set>
                                    <p:animEffect transition="in" filter="wipe(left)">
                                      <p:cBhvr>
                                        <p:cTn id="31" dur="500"/>
                                        <p:tgtEl>
                                          <p:spTgt spid="8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111"/>
                                        </p:tgtEl>
                                        <p:attrNameLst>
                                          <p:attrName>style.visibility</p:attrName>
                                        </p:attrNameLst>
                                      </p:cBhvr>
                                      <p:to>
                                        <p:strVal val="visible"/>
                                      </p:to>
                                    </p:set>
                                    <p:animEffect transition="in" filter="wipe(right)">
                                      <p:cBhvr>
                                        <p:cTn id="39" dur="500"/>
                                        <p:tgtEl>
                                          <p:spTgt spid="111"/>
                                        </p:tgtEl>
                                      </p:cBhvr>
                                    </p:animEffect>
                                  </p:childTnLst>
                                </p:cTn>
                              </p:par>
                            </p:childTnLst>
                          </p:cTn>
                        </p:par>
                        <p:par>
                          <p:cTn id="40" fill="hold">
                            <p:stCondLst>
                              <p:cond delay="4500"/>
                            </p:stCondLst>
                            <p:childTnLst>
                              <p:par>
                                <p:cTn id="41" presetID="16" presetClass="entr" presetSubtype="21" fill="hold" nodeType="afterEffect">
                                  <p:stCondLst>
                                    <p:cond delay="0"/>
                                  </p:stCondLst>
                                  <p:childTnLst>
                                    <p:set>
                                      <p:cBhvr>
                                        <p:cTn id="42" dur="1" fill="hold">
                                          <p:stCondLst>
                                            <p:cond delay="0"/>
                                          </p:stCondLst>
                                        </p:cTn>
                                        <p:tgtEl>
                                          <p:spTgt spid="112"/>
                                        </p:tgtEl>
                                        <p:attrNameLst>
                                          <p:attrName>style.visibility</p:attrName>
                                        </p:attrNameLst>
                                      </p:cBhvr>
                                      <p:to>
                                        <p:strVal val="visible"/>
                                      </p:to>
                                    </p:set>
                                    <p:animEffect transition="in" filter="barn(inVertical)">
                                      <p:cBhvr>
                                        <p:cTn id="43" dur="500"/>
                                        <p:tgtEl>
                                          <p:spTgt spid="112"/>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16"/>
                                        </p:tgtEl>
                                        <p:attrNameLst>
                                          <p:attrName>style.visibility</p:attrName>
                                        </p:attrNameLst>
                                      </p:cBhvr>
                                      <p:to>
                                        <p:strVal val="visible"/>
                                      </p:to>
                                    </p:set>
                                    <p:animEffect transition="in" filter="barn(inVertical)">
                                      <p:cBhvr>
                                        <p:cTn id="47" dur="500"/>
                                        <p:tgtEl>
                                          <p:spTgt spid="116"/>
                                        </p:tgtEl>
                                      </p:cBhvr>
                                    </p:animEffect>
                                  </p:childTnLst>
                                </p:cTn>
                              </p:par>
                            </p:childTnLst>
                          </p:cTn>
                        </p:par>
                        <p:par>
                          <p:cTn id="48" fill="hold">
                            <p:stCondLst>
                              <p:cond delay="5500"/>
                            </p:stCondLst>
                            <p:childTnLst>
                              <p:par>
                                <p:cTn id="49" presetID="16" presetClass="entr" presetSubtype="21" fill="hold" nodeType="afterEffect">
                                  <p:stCondLst>
                                    <p:cond delay="0"/>
                                  </p:stCondLst>
                                  <p:childTnLst>
                                    <p:set>
                                      <p:cBhvr>
                                        <p:cTn id="50" dur="1" fill="hold">
                                          <p:stCondLst>
                                            <p:cond delay="0"/>
                                          </p:stCondLst>
                                        </p:cTn>
                                        <p:tgtEl>
                                          <p:spTgt spid="120"/>
                                        </p:tgtEl>
                                        <p:attrNameLst>
                                          <p:attrName>style.visibility</p:attrName>
                                        </p:attrNameLst>
                                      </p:cBhvr>
                                      <p:to>
                                        <p:strVal val="visible"/>
                                      </p:to>
                                    </p:set>
                                    <p:animEffect transition="in" filter="barn(inVertical)">
                                      <p:cBhvr>
                                        <p:cTn id="51" dur="500"/>
                                        <p:tgtEl>
                                          <p:spTgt spid="120"/>
                                        </p:tgtEl>
                                      </p:cBhvr>
                                    </p:animEffect>
                                  </p:childTnLst>
                                </p:cTn>
                              </p:par>
                            </p:childTnLst>
                          </p:cTn>
                        </p:par>
                        <p:par>
                          <p:cTn id="52" fill="hold">
                            <p:stCondLst>
                              <p:cond delay="6000"/>
                            </p:stCondLst>
                            <p:childTnLst>
                              <p:par>
                                <p:cTn id="53" presetID="16" presetClass="entr" presetSubtype="21" fill="hold" nodeType="afterEffect">
                                  <p:stCondLst>
                                    <p:cond delay="0"/>
                                  </p:stCondLst>
                                  <p:childTnLst>
                                    <p:set>
                                      <p:cBhvr>
                                        <p:cTn id="54" dur="1" fill="hold">
                                          <p:stCondLst>
                                            <p:cond delay="0"/>
                                          </p:stCondLst>
                                        </p:cTn>
                                        <p:tgtEl>
                                          <p:spTgt spid="124"/>
                                        </p:tgtEl>
                                        <p:attrNameLst>
                                          <p:attrName>style.visibility</p:attrName>
                                        </p:attrNameLst>
                                      </p:cBhvr>
                                      <p:to>
                                        <p:strVal val="visible"/>
                                      </p:to>
                                    </p:set>
                                    <p:animEffect transition="in" filter="barn(inVertical)">
                                      <p:cBhvr>
                                        <p:cTn id="55"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7" grpId="0" animBg="1"/>
      <p:bldP spid="86" grpId="0" animBg="1"/>
      <p:bldP spid="85" grpId="0" animBg="1"/>
      <p:bldP spid="1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Freeform 105"/>
          <p:cNvSpPr>
            <a:spLocks/>
          </p:cNvSpPr>
          <p:nvPr/>
        </p:nvSpPr>
        <p:spPr bwMode="auto">
          <a:xfrm>
            <a:off x="6523437" y="4711899"/>
            <a:ext cx="1214438" cy="1302989"/>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8001" tIns="64001" rIns="128001" bIns="64001"/>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17" name="Freeform 107"/>
          <p:cNvSpPr>
            <a:spLocks/>
          </p:cNvSpPr>
          <p:nvPr/>
        </p:nvSpPr>
        <p:spPr bwMode="auto">
          <a:xfrm>
            <a:off x="5108082" y="4711899"/>
            <a:ext cx="1218902" cy="1302989"/>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8001" tIns="64001" rIns="128001" bIns="64001"/>
          <a:lstStyle/>
          <a:p>
            <a:pPr defTabSz="1280079" fontAlgn="base">
              <a:spcBef>
                <a:spcPct val="0"/>
              </a:spcBef>
              <a:spcAft>
                <a:spcPct val="0"/>
              </a:spcAft>
              <a:defRPr/>
            </a:pPr>
            <a:endParaRPr lang="zh-CN" altLang="en-US" sz="2513">
              <a:solidFill>
                <a:schemeClr val="tx1">
                  <a:lumMod val="75000"/>
                  <a:lumOff val="25000"/>
                </a:schemeClr>
              </a:solidFill>
              <a:effectLst>
                <a:outerShdw blurRad="60007" dist="310007" dir="7680000" sy="30000" kx="1300200" algn="ctr" rotWithShape="0">
                  <a:prstClr val="black">
                    <a:alpha val="32000"/>
                  </a:prstClr>
                </a:outerShdw>
              </a:effectLst>
              <a:ea typeface="微软雅黑" panose="020B0503020204020204" pitchFamily="34" charset="-122"/>
            </a:endParaRPr>
          </a:p>
        </p:txBody>
      </p:sp>
      <p:grpSp>
        <p:nvGrpSpPr>
          <p:cNvPr id="5" name="组合 4"/>
          <p:cNvGrpSpPr/>
          <p:nvPr/>
        </p:nvGrpSpPr>
        <p:grpSpPr>
          <a:xfrm>
            <a:off x="4297713" y="2022143"/>
            <a:ext cx="4250533" cy="3992745"/>
            <a:chOff x="3249281" y="1495055"/>
            <a:chExt cx="3213613" cy="3018713"/>
          </a:xfrm>
        </p:grpSpPr>
        <p:sp>
          <p:nvSpPr>
            <p:cNvPr id="114" name="Freeform 104"/>
            <p:cNvSpPr>
              <a:spLocks/>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3"/>
            </a:solidFill>
            <a:ln>
              <a:noFill/>
            </a:ln>
            <a:extLst/>
          </p:spPr>
          <p:txBody>
            <a:bodyPr lIns="128001" tIns="64001" rIns="128001" bIns="64001"/>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16" name="Freeform 106"/>
            <p:cNvSpPr>
              <a:spLocks/>
            </p:cNvSpPr>
            <p:nvPr/>
          </p:nvSpPr>
          <p:spPr bwMode="auto">
            <a:xfrm>
              <a:off x="3861962" y="3528644"/>
              <a:ext cx="921550" cy="985124"/>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128001" tIns="64001" rIns="128001" bIns="64001"/>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18" name="Freeform 108"/>
            <p:cNvSpPr>
              <a:spLocks/>
            </p:cNvSpPr>
            <p:nvPr/>
          </p:nvSpPr>
          <p:spPr bwMode="auto">
            <a:xfrm>
              <a:off x="4856088" y="1495055"/>
              <a:ext cx="1606806" cy="18669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a:extLst/>
          </p:spPr>
          <p:txBody>
            <a:bodyPr lIns="128001" tIns="64001" rIns="128001" bIns="64001"/>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19" name="Freeform 109"/>
            <p:cNvSpPr>
              <a:spLocks/>
            </p:cNvSpPr>
            <p:nvPr/>
          </p:nvSpPr>
          <p:spPr bwMode="auto">
            <a:xfrm>
              <a:off x="3249281" y="1495055"/>
              <a:ext cx="1606806" cy="18669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128001" tIns="64001" rIns="128001" bIns="64001"/>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20" name="Freeform 121"/>
            <p:cNvSpPr>
              <a:spLocks/>
            </p:cNvSpPr>
            <p:nvPr/>
          </p:nvSpPr>
          <p:spPr bwMode="auto">
            <a:xfrm>
              <a:off x="4616415" y="2941904"/>
              <a:ext cx="202539" cy="198359"/>
            </a:xfrm>
            <a:custGeom>
              <a:avLst/>
              <a:gdLst>
                <a:gd name="T0" fmla="*/ 187748664 w 192"/>
                <a:gd name="T1" fmla="*/ 93092784 h 192"/>
                <a:gd name="T2" fmla="*/ 187748664 w 192"/>
                <a:gd name="T3" fmla="*/ 93092784 h 192"/>
                <a:gd name="T4" fmla="*/ 185793063 w 192"/>
                <a:gd name="T5" fmla="*/ 112486868 h 192"/>
                <a:gd name="T6" fmla="*/ 179926258 w 192"/>
                <a:gd name="T7" fmla="*/ 129941642 h 192"/>
                <a:gd name="T8" fmla="*/ 170147258 w 192"/>
                <a:gd name="T9" fmla="*/ 145457106 h 192"/>
                <a:gd name="T10" fmla="*/ 160368258 w 192"/>
                <a:gd name="T11" fmla="*/ 159032277 h 192"/>
                <a:gd name="T12" fmla="*/ 146679047 w 192"/>
                <a:gd name="T13" fmla="*/ 170669121 h 192"/>
                <a:gd name="T14" fmla="*/ 129077641 w 192"/>
                <a:gd name="T15" fmla="*/ 178427345 h 192"/>
                <a:gd name="T16" fmla="*/ 113431836 w 192"/>
                <a:gd name="T17" fmla="*/ 184245275 h 192"/>
                <a:gd name="T18" fmla="*/ 93874828 w 192"/>
                <a:gd name="T19" fmla="*/ 186184585 h 192"/>
                <a:gd name="T20" fmla="*/ 93874828 w 192"/>
                <a:gd name="T21" fmla="*/ 186184585 h 192"/>
                <a:gd name="T22" fmla="*/ 74316828 w 192"/>
                <a:gd name="T23" fmla="*/ 184245275 h 192"/>
                <a:gd name="T24" fmla="*/ 56715422 w 192"/>
                <a:gd name="T25" fmla="*/ 178427345 h 192"/>
                <a:gd name="T26" fmla="*/ 41069617 w 192"/>
                <a:gd name="T27" fmla="*/ 170669121 h 192"/>
                <a:gd name="T28" fmla="*/ 27380406 w 192"/>
                <a:gd name="T29" fmla="*/ 159032277 h 192"/>
                <a:gd name="T30" fmla="*/ 15645805 w 192"/>
                <a:gd name="T31" fmla="*/ 145457106 h 192"/>
                <a:gd name="T32" fmla="*/ 7822406 w 192"/>
                <a:gd name="T33" fmla="*/ 129941642 h 192"/>
                <a:gd name="T34" fmla="*/ 1955602 w 192"/>
                <a:gd name="T35" fmla="*/ 112486868 h 192"/>
                <a:gd name="T36" fmla="*/ 0 w 192"/>
                <a:gd name="T37" fmla="*/ 93092784 h 192"/>
                <a:gd name="T38" fmla="*/ 0 w 192"/>
                <a:gd name="T39" fmla="*/ 93092784 h 192"/>
                <a:gd name="T40" fmla="*/ 1955602 w 192"/>
                <a:gd name="T41" fmla="*/ 73697716 h 192"/>
                <a:gd name="T42" fmla="*/ 7822406 w 192"/>
                <a:gd name="T43" fmla="*/ 56242942 h 192"/>
                <a:gd name="T44" fmla="*/ 15645805 w 192"/>
                <a:gd name="T45" fmla="*/ 40727478 h 192"/>
                <a:gd name="T46" fmla="*/ 27380406 w 192"/>
                <a:gd name="T47" fmla="*/ 27152308 h 192"/>
                <a:gd name="T48" fmla="*/ 41069617 w 192"/>
                <a:gd name="T49" fmla="*/ 17454774 h 192"/>
                <a:gd name="T50" fmla="*/ 56715422 w 192"/>
                <a:gd name="T51" fmla="*/ 7757240 h 192"/>
                <a:gd name="T52" fmla="*/ 74316828 w 192"/>
                <a:gd name="T53" fmla="*/ 1939310 h 192"/>
                <a:gd name="T54" fmla="*/ 93874828 w 192"/>
                <a:gd name="T55" fmla="*/ 0 h 192"/>
                <a:gd name="T56" fmla="*/ 93874828 w 192"/>
                <a:gd name="T57" fmla="*/ 0 h 192"/>
                <a:gd name="T58" fmla="*/ 113431836 w 192"/>
                <a:gd name="T59" fmla="*/ 1939310 h 192"/>
                <a:gd name="T60" fmla="*/ 129077641 w 192"/>
                <a:gd name="T61" fmla="*/ 7757240 h 192"/>
                <a:gd name="T62" fmla="*/ 146679047 w 192"/>
                <a:gd name="T63" fmla="*/ 17454774 h 192"/>
                <a:gd name="T64" fmla="*/ 160368258 w 192"/>
                <a:gd name="T65" fmla="*/ 27152308 h 192"/>
                <a:gd name="T66" fmla="*/ 170147258 w 192"/>
                <a:gd name="T67" fmla="*/ 40727478 h 192"/>
                <a:gd name="T68" fmla="*/ 179926258 w 192"/>
                <a:gd name="T69" fmla="*/ 56242942 h 192"/>
                <a:gd name="T70" fmla="*/ 185793063 w 192"/>
                <a:gd name="T71" fmla="*/ 73697716 h 192"/>
                <a:gd name="T72" fmla="*/ 187748664 w 192"/>
                <a:gd name="T73" fmla="*/ 93092784 h 192"/>
                <a:gd name="T74" fmla="*/ 187748664 w 192"/>
                <a:gd name="T75" fmla="*/ 93092784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accent1"/>
            </a:solidFill>
            <a:ln>
              <a:noFill/>
            </a:ln>
            <a:extLst/>
          </p:spPr>
          <p:txBody>
            <a:bodyPr lIns="128001" tIns="64001" rIns="128001" bIns="64001"/>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21" name="Freeform 122"/>
            <p:cNvSpPr>
              <a:spLocks/>
            </p:cNvSpPr>
            <p:nvPr/>
          </p:nvSpPr>
          <p:spPr bwMode="auto">
            <a:xfrm>
              <a:off x="4857777" y="2891896"/>
              <a:ext cx="251485" cy="248365"/>
            </a:xfrm>
            <a:custGeom>
              <a:avLst/>
              <a:gdLst>
                <a:gd name="T0" fmla="*/ 233121011 w 240"/>
                <a:gd name="T1" fmla="*/ 116560999 h 240"/>
                <a:gd name="T2" fmla="*/ 233121011 w 240"/>
                <a:gd name="T3" fmla="*/ 116560999 h 240"/>
                <a:gd name="T4" fmla="*/ 231178451 w 240"/>
                <a:gd name="T5" fmla="*/ 128217394 h 240"/>
                <a:gd name="T6" fmla="*/ 231178451 w 240"/>
                <a:gd name="T7" fmla="*/ 139872804 h 240"/>
                <a:gd name="T8" fmla="*/ 223407225 w 240"/>
                <a:gd name="T9" fmla="*/ 161243027 h 240"/>
                <a:gd name="T10" fmla="*/ 211751865 w 240"/>
                <a:gd name="T11" fmla="*/ 180669696 h 240"/>
                <a:gd name="T12" fmla="*/ 198152958 w 240"/>
                <a:gd name="T13" fmla="*/ 198153796 h 240"/>
                <a:gd name="T14" fmla="*/ 180668932 w 240"/>
                <a:gd name="T15" fmla="*/ 211752760 h 240"/>
                <a:gd name="T16" fmla="*/ 161242345 w 240"/>
                <a:gd name="T17" fmla="*/ 223408170 h 240"/>
                <a:gd name="T18" fmla="*/ 139872213 w 240"/>
                <a:gd name="T19" fmla="*/ 229236860 h 240"/>
                <a:gd name="T20" fmla="*/ 128216852 w 240"/>
                <a:gd name="T21" fmla="*/ 231179429 h 240"/>
                <a:gd name="T22" fmla="*/ 116560506 w 240"/>
                <a:gd name="T23" fmla="*/ 233121997 h 240"/>
                <a:gd name="T24" fmla="*/ 116560506 w 240"/>
                <a:gd name="T25" fmla="*/ 233121997 h 240"/>
                <a:gd name="T26" fmla="*/ 104904160 w 240"/>
                <a:gd name="T27" fmla="*/ 231179429 h 240"/>
                <a:gd name="T28" fmla="*/ 93248799 w 240"/>
                <a:gd name="T29" fmla="*/ 229236860 h 240"/>
                <a:gd name="T30" fmla="*/ 69936106 w 240"/>
                <a:gd name="T31" fmla="*/ 223408170 h 240"/>
                <a:gd name="T32" fmla="*/ 50509520 w 240"/>
                <a:gd name="T33" fmla="*/ 211752760 h 240"/>
                <a:gd name="T34" fmla="*/ 33025493 w 240"/>
                <a:gd name="T35" fmla="*/ 198153796 h 240"/>
                <a:gd name="T36" fmla="*/ 19426587 w 240"/>
                <a:gd name="T37" fmla="*/ 180669696 h 240"/>
                <a:gd name="T38" fmla="*/ 7770240 w 240"/>
                <a:gd name="T39" fmla="*/ 161243027 h 240"/>
                <a:gd name="T40" fmla="*/ 1942560 w 240"/>
                <a:gd name="T41" fmla="*/ 139872804 h 240"/>
                <a:gd name="T42" fmla="*/ 0 w 240"/>
                <a:gd name="T43" fmla="*/ 128217394 h 240"/>
                <a:gd name="T44" fmla="*/ 0 w 240"/>
                <a:gd name="T45" fmla="*/ 116560999 h 240"/>
                <a:gd name="T46" fmla="*/ 0 w 240"/>
                <a:gd name="T47" fmla="*/ 116560999 h 240"/>
                <a:gd name="T48" fmla="*/ 0 w 240"/>
                <a:gd name="T49" fmla="*/ 104904603 h 240"/>
                <a:gd name="T50" fmla="*/ 1942560 w 240"/>
                <a:gd name="T51" fmla="*/ 93249193 h 240"/>
                <a:gd name="T52" fmla="*/ 7770240 w 240"/>
                <a:gd name="T53" fmla="*/ 69936402 h 240"/>
                <a:gd name="T54" fmla="*/ 19426587 w 240"/>
                <a:gd name="T55" fmla="*/ 50509733 h 240"/>
                <a:gd name="T56" fmla="*/ 33025493 w 240"/>
                <a:gd name="T57" fmla="*/ 33025633 h 240"/>
                <a:gd name="T58" fmla="*/ 50509520 w 240"/>
                <a:gd name="T59" fmla="*/ 19426669 h 240"/>
                <a:gd name="T60" fmla="*/ 69936106 w 240"/>
                <a:gd name="T61" fmla="*/ 7770273 h 240"/>
                <a:gd name="T62" fmla="*/ 93248799 w 240"/>
                <a:gd name="T63" fmla="*/ 1942568 h 240"/>
                <a:gd name="T64" fmla="*/ 104904160 w 240"/>
                <a:gd name="T65" fmla="*/ 0 h 240"/>
                <a:gd name="T66" fmla="*/ 116560506 w 240"/>
                <a:gd name="T67" fmla="*/ 0 h 240"/>
                <a:gd name="T68" fmla="*/ 116560506 w 240"/>
                <a:gd name="T69" fmla="*/ 0 h 240"/>
                <a:gd name="T70" fmla="*/ 128216852 w 240"/>
                <a:gd name="T71" fmla="*/ 0 h 240"/>
                <a:gd name="T72" fmla="*/ 139872213 w 240"/>
                <a:gd name="T73" fmla="*/ 1942568 h 240"/>
                <a:gd name="T74" fmla="*/ 161242345 w 240"/>
                <a:gd name="T75" fmla="*/ 7770273 h 240"/>
                <a:gd name="T76" fmla="*/ 180668932 w 240"/>
                <a:gd name="T77" fmla="*/ 19426669 h 240"/>
                <a:gd name="T78" fmla="*/ 198152958 w 240"/>
                <a:gd name="T79" fmla="*/ 33025633 h 240"/>
                <a:gd name="T80" fmla="*/ 211751865 w 240"/>
                <a:gd name="T81" fmla="*/ 50509733 h 240"/>
                <a:gd name="T82" fmla="*/ 223407225 w 240"/>
                <a:gd name="T83" fmla="*/ 69936402 h 240"/>
                <a:gd name="T84" fmla="*/ 231178451 w 240"/>
                <a:gd name="T85" fmla="*/ 93249193 h 240"/>
                <a:gd name="T86" fmla="*/ 231178451 w 240"/>
                <a:gd name="T87" fmla="*/ 104904603 h 240"/>
                <a:gd name="T88" fmla="*/ 233121011 w 240"/>
                <a:gd name="T89" fmla="*/ 116560999 h 240"/>
                <a:gd name="T90" fmla="*/ 233121011 w 240"/>
                <a:gd name="T91" fmla="*/ 116560999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accent2"/>
            </a:solidFill>
            <a:ln>
              <a:noFill/>
            </a:ln>
            <a:extLst/>
          </p:spPr>
          <p:txBody>
            <a:bodyPr lIns="128001" tIns="64001" rIns="128001" bIns="64001"/>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22" name="Freeform 123"/>
            <p:cNvSpPr>
              <a:spLocks/>
            </p:cNvSpPr>
            <p:nvPr/>
          </p:nvSpPr>
          <p:spPr bwMode="auto">
            <a:xfrm>
              <a:off x="4616415" y="3181934"/>
              <a:ext cx="202539" cy="195025"/>
            </a:xfrm>
            <a:custGeom>
              <a:avLst/>
              <a:gdLst>
                <a:gd name="T0" fmla="*/ 187748664 w 192"/>
                <a:gd name="T1" fmla="*/ 90563894 h 190"/>
                <a:gd name="T2" fmla="*/ 187748664 w 192"/>
                <a:gd name="T3" fmla="*/ 90563894 h 190"/>
                <a:gd name="T4" fmla="*/ 185793063 w 192"/>
                <a:gd name="T5" fmla="*/ 109833722 h 190"/>
                <a:gd name="T6" fmla="*/ 179926258 w 192"/>
                <a:gd name="T7" fmla="*/ 127175786 h 190"/>
                <a:gd name="T8" fmla="*/ 170147258 w 192"/>
                <a:gd name="T9" fmla="*/ 142591063 h 190"/>
                <a:gd name="T10" fmla="*/ 160368258 w 192"/>
                <a:gd name="T11" fmla="*/ 156078574 h 190"/>
                <a:gd name="T12" fmla="*/ 146679047 w 192"/>
                <a:gd name="T13" fmla="*/ 167640276 h 190"/>
                <a:gd name="T14" fmla="*/ 129077641 w 192"/>
                <a:gd name="T15" fmla="*/ 175348403 h 190"/>
                <a:gd name="T16" fmla="*/ 113431836 w 192"/>
                <a:gd name="T17" fmla="*/ 181128765 h 190"/>
                <a:gd name="T18" fmla="*/ 93874828 w 192"/>
                <a:gd name="T19" fmla="*/ 183055552 h 190"/>
                <a:gd name="T20" fmla="*/ 93874828 w 192"/>
                <a:gd name="T21" fmla="*/ 183055552 h 190"/>
                <a:gd name="T22" fmla="*/ 74316828 w 192"/>
                <a:gd name="T23" fmla="*/ 181128765 h 190"/>
                <a:gd name="T24" fmla="*/ 56715422 w 192"/>
                <a:gd name="T25" fmla="*/ 175348403 h 190"/>
                <a:gd name="T26" fmla="*/ 41069617 w 192"/>
                <a:gd name="T27" fmla="*/ 167640276 h 190"/>
                <a:gd name="T28" fmla="*/ 27380406 w 192"/>
                <a:gd name="T29" fmla="*/ 156078574 h 190"/>
                <a:gd name="T30" fmla="*/ 15645805 w 192"/>
                <a:gd name="T31" fmla="*/ 142591063 h 190"/>
                <a:gd name="T32" fmla="*/ 7822406 w 192"/>
                <a:gd name="T33" fmla="*/ 127175786 h 190"/>
                <a:gd name="T34" fmla="*/ 1955602 w 192"/>
                <a:gd name="T35" fmla="*/ 109833722 h 190"/>
                <a:gd name="T36" fmla="*/ 0 w 192"/>
                <a:gd name="T37" fmla="*/ 90563894 h 190"/>
                <a:gd name="T38" fmla="*/ 0 w 192"/>
                <a:gd name="T39" fmla="*/ 90563894 h 190"/>
                <a:gd name="T40" fmla="*/ 1955602 w 192"/>
                <a:gd name="T41" fmla="*/ 73221830 h 190"/>
                <a:gd name="T42" fmla="*/ 7822406 w 192"/>
                <a:gd name="T43" fmla="*/ 55879766 h 190"/>
                <a:gd name="T44" fmla="*/ 15645805 w 192"/>
                <a:gd name="T45" fmla="*/ 40464490 h 190"/>
                <a:gd name="T46" fmla="*/ 27380406 w 192"/>
                <a:gd name="T47" fmla="*/ 26976978 h 190"/>
                <a:gd name="T48" fmla="*/ 41069617 w 192"/>
                <a:gd name="T49" fmla="*/ 15415276 h 190"/>
                <a:gd name="T50" fmla="*/ 56715422 w 192"/>
                <a:gd name="T51" fmla="*/ 7707149 h 190"/>
                <a:gd name="T52" fmla="*/ 74316828 w 192"/>
                <a:gd name="T53" fmla="*/ 1926787 h 190"/>
                <a:gd name="T54" fmla="*/ 93874828 w 192"/>
                <a:gd name="T55" fmla="*/ 0 h 190"/>
                <a:gd name="T56" fmla="*/ 93874828 w 192"/>
                <a:gd name="T57" fmla="*/ 0 h 190"/>
                <a:gd name="T58" fmla="*/ 113431836 w 192"/>
                <a:gd name="T59" fmla="*/ 1926787 h 190"/>
                <a:gd name="T60" fmla="*/ 129077641 w 192"/>
                <a:gd name="T61" fmla="*/ 7707149 h 190"/>
                <a:gd name="T62" fmla="*/ 146679047 w 192"/>
                <a:gd name="T63" fmla="*/ 15415276 h 190"/>
                <a:gd name="T64" fmla="*/ 160368258 w 192"/>
                <a:gd name="T65" fmla="*/ 26976978 h 190"/>
                <a:gd name="T66" fmla="*/ 170147258 w 192"/>
                <a:gd name="T67" fmla="*/ 40464490 h 190"/>
                <a:gd name="T68" fmla="*/ 179926258 w 192"/>
                <a:gd name="T69" fmla="*/ 55879766 h 190"/>
                <a:gd name="T70" fmla="*/ 185793063 w 192"/>
                <a:gd name="T71" fmla="*/ 73221830 h 190"/>
                <a:gd name="T72" fmla="*/ 187748664 w 192"/>
                <a:gd name="T73" fmla="*/ 90563894 h 190"/>
                <a:gd name="T74" fmla="*/ 187748664 w 192"/>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accent4"/>
            </a:solidFill>
            <a:ln>
              <a:noFill/>
            </a:ln>
            <a:extLst/>
          </p:spPr>
          <p:txBody>
            <a:bodyPr lIns="128001" tIns="64001" rIns="128001" bIns="64001"/>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23" name="Freeform 124"/>
            <p:cNvSpPr>
              <a:spLocks/>
            </p:cNvSpPr>
            <p:nvPr/>
          </p:nvSpPr>
          <p:spPr bwMode="auto">
            <a:xfrm>
              <a:off x="4857777" y="3181934"/>
              <a:ext cx="199163" cy="195025"/>
            </a:xfrm>
            <a:custGeom>
              <a:avLst/>
              <a:gdLst>
                <a:gd name="T0" fmla="*/ 184619633 w 190"/>
                <a:gd name="T1" fmla="*/ 90563894 h 190"/>
                <a:gd name="T2" fmla="*/ 184619633 w 190"/>
                <a:gd name="T3" fmla="*/ 90563894 h 190"/>
                <a:gd name="T4" fmla="*/ 182676382 w 190"/>
                <a:gd name="T5" fmla="*/ 109833722 h 190"/>
                <a:gd name="T6" fmla="*/ 176846631 w 190"/>
                <a:gd name="T7" fmla="*/ 127175786 h 190"/>
                <a:gd name="T8" fmla="*/ 169072644 w 190"/>
                <a:gd name="T9" fmla="*/ 142591063 h 190"/>
                <a:gd name="T10" fmla="*/ 157412155 w 190"/>
                <a:gd name="T11" fmla="*/ 156078574 h 190"/>
                <a:gd name="T12" fmla="*/ 143809403 w 190"/>
                <a:gd name="T13" fmla="*/ 167640276 h 190"/>
                <a:gd name="T14" fmla="*/ 128262413 w 190"/>
                <a:gd name="T15" fmla="*/ 175348403 h 190"/>
                <a:gd name="T16" fmla="*/ 110772174 w 190"/>
                <a:gd name="T17" fmla="*/ 181128765 h 190"/>
                <a:gd name="T18" fmla="*/ 91337698 w 190"/>
                <a:gd name="T19" fmla="*/ 183055552 h 190"/>
                <a:gd name="T20" fmla="*/ 91337698 w 190"/>
                <a:gd name="T21" fmla="*/ 183055552 h 190"/>
                <a:gd name="T22" fmla="*/ 73847459 w 190"/>
                <a:gd name="T23" fmla="*/ 181128765 h 190"/>
                <a:gd name="T24" fmla="*/ 56357219 w 190"/>
                <a:gd name="T25" fmla="*/ 175348403 h 190"/>
                <a:gd name="T26" fmla="*/ 40810230 w 190"/>
                <a:gd name="T27" fmla="*/ 167640276 h 190"/>
                <a:gd name="T28" fmla="*/ 27207477 w 190"/>
                <a:gd name="T29" fmla="*/ 156078574 h 190"/>
                <a:gd name="T30" fmla="*/ 15546989 w 190"/>
                <a:gd name="T31" fmla="*/ 142591063 h 190"/>
                <a:gd name="T32" fmla="*/ 7773002 w 190"/>
                <a:gd name="T33" fmla="*/ 127175786 h 190"/>
                <a:gd name="T34" fmla="*/ 1943250 w 190"/>
                <a:gd name="T35" fmla="*/ 109833722 h 190"/>
                <a:gd name="T36" fmla="*/ 0 w 190"/>
                <a:gd name="T37" fmla="*/ 90563894 h 190"/>
                <a:gd name="T38" fmla="*/ 0 w 190"/>
                <a:gd name="T39" fmla="*/ 90563894 h 190"/>
                <a:gd name="T40" fmla="*/ 1943250 w 190"/>
                <a:gd name="T41" fmla="*/ 73221830 h 190"/>
                <a:gd name="T42" fmla="*/ 7773002 w 190"/>
                <a:gd name="T43" fmla="*/ 55879766 h 190"/>
                <a:gd name="T44" fmla="*/ 15546989 w 190"/>
                <a:gd name="T45" fmla="*/ 40464490 h 190"/>
                <a:gd name="T46" fmla="*/ 27207477 w 190"/>
                <a:gd name="T47" fmla="*/ 26976978 h 190"/>
                <a:gd name="T48" fmla="*/ 40810230 w 190"/>
                <a:gd name="T49" fmla="*/ 15415276 h 190"/>
                <a:gd name="T50" fmla="*/ 56357219 w 190"/>
                <a:gd name="T51" fmla="*/ 7707149 h 190"/>
                <a:gd name="T52" fmla="*/ 73847459 w 190"/>
                <a:gd name="T53" fmla="*/ 1926787 h 190"/>
                <a:gd name="T54" fmla="*/ 91337698 w 190"/>
                <a:gd name="T55" fmla="*/ 0 h 190"/>
                <a:gd name="T56" fmla="*/ 91337698 w 190"/>
                <a:gd name="T57" fmla="*/ 0 h 190"/>
                <a:gd name="T58" fmla="*/ 110772174 w 190"/>
                <a:gd name="T59" fmla="*/ 1926787 h 190"/>
                <a:gd name="T60" fmla="*/ 128262413 w 190"/>
                <a:gd name="T61" fmla="*/ 7707149 h 190"/>
                <a:gd name="T62" fmla="*/ 143809403 w 190"/>
                <a:gd name="T63" fmla="*/ 15415276 h 190"/>
                <a:gd name="T64" fmla="*/ 157412155 w 190"/>
                <a:gd name="T65" fmla="*/ 26976978 h 190"/>
                <a:gd name="T66" fmla="*/ 169072644 w 190"/>
                <a:gd name="T67" fmla="*/ 40464490 h 190"/>
                <a:gd name="T68" fmla="*/ 176846631 w 190"/>
                <a:gd name="T69" fmla="*/ 55879766 h 190"/>
                <a:gd name="T70" fmla="*/ 182676382 w 190"/>
                <a:gd name="T71" fmla="*/ 73221830 h 190"/>
                <a:gd name="T72" fmla="*/ 184619633 w 190"/>
                <a:gd name="T73" fmla="*/ 90563894 h 190"/>
                <a:gd name="T74" fmla="*/ 184619633 w 190"/>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accent3"/>
            </a:solidFill>
            <a:ln>
              <a:noFill/>
            </a:ln>
            <a:extLst/>
          </p:spPr>
          <p:txBody>
            <a:bodyPr lIns="128001" tIns="64001" rIns="128001" bIns="64001"/>
            <a:lstStyle/>
            <a:p>
              <a:pPr defTabSz="1280047"/>
              <a:endParaRPr lang="zh-CN" altLang="en-US" sz="2513" kern="0">
                <a:solidFill>
                  <a:schemeClr val="tx1">
                    <a:lumMod val="75000"/>
                    <a:lumOff val="25000"/>
                  </a:schemeClr>
                </a:solidFill>
                <a:ea typeface="微软雅黑" panose="020B0503020204020204" pitchFamily="34" charset="-122"/>
              </a:endParaRPr>
            </a:p>
          </p:txBody>
        </p:sp>
      </p:grpSp>
      <p:grpSp>
        <p:nvGrpSpPr>
          <p:cNvPr id="15" name="组合 14"/>
          <p:cNvGrpSpPr/>
          <p:nvPr/>
        </p:nvGrpSpPr>
        <p:grpSpPr>
          <a:xfrm>
            <a:off x="8717908" y="2053010"/>
            <a:ext cx="3014510" cy="1448652"/>
            <a:chOff x="6591168" y="1518392"/>
            <a:chExt cx="2279118" cy="1095252"/>
          </a:xfrm>
        </p:grpSpPr>
        <p:sp>
          <p:nvSpPr>
            <p:cNvPr id="124" name="矩形 1"/>
            <p:cNvSpPr>
              <a:spLocks noChangeArrowheads="1"/>
            </p:cNvSpPr>
            <p:nvPr/>
          </p:nvSpPr>
          <p:spPr bwMode="auto">
            <a:xfrm>
              <a:off x="6839278" y="1518392"/>
              <a:ext cx="2031008" cy="109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001" tIns="64001" rIns="128001" bIns="64001">
              <a:spAutoFit/>
            </a:bodyPr>
            <a:lstStyle/>
            <a:p>
              <a:pPr algn="just" defTabSz="1280079" fontAlgn="base">
                <a:lnSpc>
                  <a:spcPct val="150000"/>
                </a:lnSpc>
                <a:spcBef>
                  <a:spcPct val="0"/>
                </a:spcBef>
                <a:spcAft>
                  <a:spcPct val="0"/>
                </a:spcAft>
              </a:pPr>
              <a:r>
                <a:rPr lang="zh-CN" altLang="en-US" sz="2116" b="1" dirty="0">
                  <a:solidFill>
                    <a:schemeClr val="tx1">
                      <a:lumMod val="75000"/>
                      <a:lumOff val="25000"/>
                    </a:schemeClr>
                  </a:solidFill>
                  <a:latin typeface="微软雅黑" pitchFamily="34" charset="-122"/>
                  <a:ea typeface="微软雅黑" pitchFamily="34" charset="-122"/>
                </a:rPr>
                <a:t>此处添加标题内容</a:t>
              </a:r>
              <a:endParaRPr lang="en-US" altLang="zh-CN" sz="2116" b="1"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a:solidFill>
                    <a:schemeClr val="tx1">
                      <a:lumMod val="75000"/>
                      <a:lumOff val="25000"/>
                    </a:schemeClr>
                  </a:solidFill>
                  <a:latin typeface="+mj-ea"/>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mj-ea"/>
                <a:ea typeface="微软雅黑" panose="020B0503020204020204" pitchFamily="34" charset="-122"/>
              </a:endParaRPr>
            </a:p>
          </p:txBody>
        </p:sp>
        <p:sp>
          <p:nvSpPr>
            <p:cNvPr id="130" name="Freeform 11"/>
            <p:cNvSpPr>
              <a:spLocks/>
            </p:cNvSpPr>
            <p:nvPr/>
          </p:nvSpPr>
          <p:spPr bwMode="auto">
            <a:xfrm>
              <a:off x="6591168" y="1623405"/>
              <a:ext cx="285242" cy="246698"/>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lIns="128001" tIns="64001" rIns="128001" bIns="64001"/>
            <a:lstStyle/>
            <a:p>
              <a:pPr defTabSz="1280047"/>
              <a:endParaRPr lang="zh-CN" altLang="en-US" sz="2513" kern="0">
                <a:solidFill>
                  <a:schemeClr val="tx1">
                    <a:lumMod val="75000"/>
                    <a:lumOff val="25000"/>
                  </a:schemeClr>
                </a:solidFill>
                <a:ea typeface="微软雅黑" panose="020B0503020204020204" pitchFamily="34" charset="-122"/>
              </a:endParaRPr>
            </a:p>
          </p:txBody>
        </p:sp>
      </p:grpSp>
      <p:grpSp>
        <p:nvGrpSpPr>
          <p:cNvPr id="11" name="组合 10"/>
          <p:cNvGrpSpPr/>
          <p:nvPr/>
        </p:nvGrpSpPr>
        <p:grpSpPr>
          <a:xfrm>
            <a:off x="2000552" y="2053010"/>
            <a:ext cx="2925960" cy="1448652"/>
            <a:chOff x="1512515" y="1518392"/>
            <a:chExt cx="2212170" cy="1095252"/>
          </a:xfrm>
        </p:grpSpPr>
        <p:sp>
          <p:nvSpPr>
            <p:cNvPr id="126" name="矩形 1"/>
            <p:cNvSpPr>
              <a:spLocks noChangeArrowheads="1"/>
            </p:cNvSpPr>
            <p:nvPr/>
          </p:nvSpPr>
          <p:spPr bwMode="auto">
            <a:xfrm>
              <a:off x="1711503" y="1518392"/>
              <a:ext cx="2013182" cy="109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001" tIns="64001" rIns="128001" bIns="64001">
              <a:spAutoFit/>
            </a:bodyPr>
            <a:lstStyle/>
            <a:p>
              <a:pPr defTabSz="1280079" fontAlgn="base">
                <a:lnSpc>
                  <a:spcPct val="150000"/>
                </a:lnSpc>
                <a:spcBef>
                  <a:spcPct val="0"/>
                </a:spcBef>
                <a:spcAft>
                  <a:spcPct val="0"/>
                </a:spcAft>
              </a:pPr>
              <a:r>
                <a:rPr lang="zh-CN" altLang="en-US" sz="2116" b="1" dirty="0">
                  <a:solidFill>
                    <a:schemeClr val="tx1">
                      <a:lumMod val="75000"/>
                      <a:lumOff val="25000"/>
                    </a:schemeClr>
                  </a:solidFill>
                  <a:latin typeface="微软雅黑" pitchFamily="34" charset="-122"/>
                  <a:ea typeface="微软雅黑" pitchFamily="34" charset="-122"/>
                </a:rPr>
                <a:t>此处添加标题内容</a:t>
              </a:r>
              <a:endParaRPr lang="en-US" altLang="zh-CN" sz="2116" b="1"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31" name="组合 122"/>
            <p:cNvGrpSpPr>
              <a:grpSpLocks/>
            </p:cNvGrpSpPr>
            <p:nvPr/>
          </p:nvGrpSpPr>
          <p:grpSpPr bwMode="auto">
            <a:xfrm>
              <a:off x="1512515" y="1635075"/>
              <a:ext cx="204226" cy="203358"/>
              <a:chOff x="3889445" y="2973091"/>
              <a:chExt cx="319708" cy="324921"/>
            </a:xfrm>
          </p:grpSpPr>
          <p:sp>
            <p:nvSpPr>
              <p:cNvPr id="132" name="Rectangle 12"/>
              <p:cNvSpPr>
                <a:spLocks noChangeArrowheads="1"/>
              </p:cNvSpPr>
              <p:nvPr/>
            </p:nvSpPr>
            <p:spPr bwMode="auto">
              <a:xfrm>
                <a:off x="3889445" y="3006104"/>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33" name="Rectangle 13"/>
              <p:cNvSpPr>
                <a:spLocks noChangeArrowheads="1"/>
              </p:cNvSpPr>
              <p:nvPr/>
            </p:nvSpPr>
            <p:spPr bwMode="auto">
              <a:xfrm>
                <a:off x="4049299" y="2973091"/>
                <a:ext cx="159854" cy="159854"/>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34" name="Rectangle 14"/>
              <p:cNvSpPr>
                <a:spLocks noChangeArrowheads="1"/>
              </p:cNvSpPr>
              <p:nvPr/>
            </p:nvSpPr>
            <p:spPr bwMode="auto">
              <a:xfrm>
                <a:off x="3889445" y="3171171"/>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35" name="Rectangle 15"/>
              <p:cNvSpPr>
                <a:spLocks noChangeArrowheads="1"/>
              </p:cNvSpPr>
              <p:nvPr/>
            </p:nvSpPr>
            <p:spPr bwMode="auto">
              <a:xfrm>
                <a:off x="4049299" y="3171171"/>
                <a:ext cx="126841"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80047"/>
                <a:endParaRPr lang="zh-CN" altLang="en-US" sz="2513" kern="0">
                  <a:solidFill>
                    <a:schemeClr val="tx1">
                      <a:lumMod val="75000"/>
                      <a:lumOff val="25000"/>
                    </a:schemeClr>
                  </a:solidFill>
                  <a:ea typeface="微软雅黑" panose="020B0503020204020204" pitchFamily="34" charset="-122"/>
                </a:endParaRPr>
              </a:p>
            </p:txBody>
          </p:sp>
        </p:grpSp>
      </p:grpSp>
      <p:grpSp>
        <p:nvGrpSpPr>
          <p:cNvPr id="16" name="组合 15"/>
          <p:cNvGrpSpPr/>
          <p:nvPr/>
        </p:nvGrpSpPr>
        <p:grpSpPr>
          <a:xfrm>
            <a:off x="8758094" y="4162925"/>
            <a:ext cx="3002602" cy="1448652"/>
            <a:chOff x="6621549" y="3113591"/>
            <a:chExt cx="2270115" cy="1095252"/>
          </a:xfrm>
        </p:grpSpPr>
        <p:sp>
          <p:nvSpPr>
            <p:cNvPr id="129" name="矩形 1"/>
            <p:cNvSpPr>
              <a:spLocks noChangeArrowheads="1"/>
            </p:cNvSpPr>
            <p:nvPr/>
          </p:nvSpPr>
          <p:spPr bwMode="auto">
            <a:xfrm>
              <a:off x="6839278" y="3113591"/>
              <a:ext cx="2052386" cy="109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001" tIns="64001" rIns="128001" bIns="64001">
              <a:spAutoFit/>
            </a:bodyPr>
            <a:lstStyle/>
            <a:p>
              <a:pPr algn="just" defTabSz="1280047">
                <a:lnSpc>
                  <a:spcPct val="150000"/>
                </a:lnSpc>
              </a:pPr>
              <a:r>
                <a:rPr lang="zh-CN" altLang="en-US" sz="2116" b="1" kern="0" dirty="0">
                  <a:solidFill>
                    <a:schemeClr val="tx1">
                      <a:lumMod val="75000"/>
                      <a:lumOff val="25000"/>
                    </a:schemeClr>
                  </a:solidFill>
                  <a:latin typeface="微软雅黑" pitchFamily="34" charset="-122"/>
                  <a:ea typeface="微软雅黑" pitchFamily="34" charset="-122"/>
                </a:rPr>
                <a:t>此处添加标题内容</a:t>
              </a:r>
              <a:endParaRPr lang="en-US" altLang="zh-CN" sz="2116" b="1" kern="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a:solidFill>
                    <a:schemeClr val="tx1">
                      <a:lumMod val="75000"/>
                      <a:lumOff val="25000"/>
                    </a:schemeClr>
                  </a:solidFill>
                  <a:latin typeface="+mj-ea"/>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mj-ea"/>
                <a:ea typeface="微软雅黑" panose="020B0503020204020204" pitchFamily="34" charset="-122"/>
              </a:endParaRPr>
            </a:p>
          </p:txBody>
        </p:sp>
        <p:grpSp>
          <p:nvGrpSpPr>
            <p:cNvPr id="136" name="组合 13321"/>
            <p:cNvGrpSpPr>
              <a:grpSpLocks/>
            </p:cNvGrpSpPr>
            <p:nvPr/>
          </p:nvGrpSpPr>
          <p:grpSpPr bwMode="auto">
            <a:xfrm>
              <a:off x="6621549" y="3253608"/>
              <a:ext cx="224480" cy="220028"/>
              <a:chOff x="1057275" y="3008313"/>
              <a:chExt cx="368300" cy="368300"/>
            </a:xfrm>
          </p:grpSpPr>
          <p:sp>
            <p:nvSpPr>
              <p:cNvPr id="137" name="Freeform 11"/>
              <p:cNvSpPr>
                <a:spLocks/>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38" name="Freeform 12"/>
              <p:cNvSpPr>
                <a:spLocks/>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80047"/>
                <a:endParaRPr lang="zh-CN" altLang="en-US" sz="2513" kern="0">
                  <a:solidFill>
                    <a:schemeClr val="tx1">
                      <a:lumMod val="75000"/>
                      <a:lumOff val="25000"/>
                    </a:schemeClr>
                  </a:solidFill>
                  <a:ea typeface="微软雅黑" panose="020B0503020204020204" pitchFamily="34" charset="-122"/>
                </a:endParaRPr>
              </a:p>
            </p:txBody>
          </p:sp>
        </p:grpSp>
      </p:grpSp>
      <p:grpSp>
        <p:nvGrpSpPr>
          <p:cNvPr id="14" name="组合 13"/>
          <p:cNvGrpSpPr/>
          <p:nvPr/>
        </p:nvGrpSpPr>
        <p:grpSpPr>
          <a:xfrm>
            <a:off x="2049664" y="4165127"/>
            <a:ext cx="2998139" cy="1448652"/>
            <a:chOff x="1549646" y="3115257"/>
            <a:chExt cx="2266741" cy="1095253"/>
          </a:xfrm>
        </p:grpSpPr>
        <p:sp>
          <p:nvSpPr>
            <p:cNvPr id="128" name="矩形 1"/>
            <p:cNvSpPr>
              <a:spLocks noChangeArrowheads="1"/>
            </p:cNvSpPr>
            <p:nvPr/>
          </p:nvSpPr>
          <p:spPr bwMode="auto">
            <a:xfrm>
              <a:off x="1792692" y="3115257"/>
              <a:ext cx="2023695" cy="1095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001" tIns="64001" rIns="128001" bIns="64001">
              <a:spAutoFit/>
            </a:bodyPr>
            <a:lstStyle/>
            <a:p>
              <a:pPr algn="just" defTabSz="1280079" fontAlgn="base">
                <a:lnSpc>
                  <a:spcPct val="150000"/>
                </a:lnSpc>
                <a:spcBef>
                  <a:spcPct val="0"/>
                </a:spcBef>
                <a:spcAft>
                  <a:spcPct val="0"/>
                </a:spcAft>
              </a:pPr>
              <a:r>
                <a:rPr lang="zh-CN" altLang="en-US" sz="2116" b="1" dirty="0">
                  <a:solidFill>
                    <a:schemeClr val="tx1">
                      <a:lumMod val="75000"/>
                      <a:lumOff val="25000"/>
                    </a:schemeClr>
                  </a:solidFill>
                  <a:latin typeface="微软雅黑" pitchFamily="34" charset="-122"/>
                  <a:ea typeface="微软雅黑" pitchFamily="34" charset="-122"/>
                </a:rPr>
                <a:t>此处添加标题内容</a:t>
              </a:r>
              <a:endParaRPr lang="en-US" altLang="zh-CN" sz="2116" b="1"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a:solidFill>
                    <a:schemeClr val="tx1">
                      <a:lumMod val="75000"/>
                      <a:lumOff val="25000"/>
                    </a:schemeClr>
                  </a:solidFill>
                  <a:latin typeface="+mj-ea"/>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mj-ea"/>
                <a:ea typeface="微软雅黑" panose="020B0503020204020204" pitchFamily="34" charset="-122"/>
              </a:endParaRPr>
            </a:p>
          </p:txBody>
        </p:sp>
        <p:grpSp>
          <p:nvGrpSpPr>
            <p:cNvPr id="139" name="组合 13322"/>
            <p:cNvGrpSpPr>
              <a:grpSpLocks/>
            </p:cNvGrpSpPr>
            <p:nvPr/>
          </p:nvGrpSpPr>
          <p:grpSpPr bwMode="auto">
            <a:xfrm>
              <a:off x="1549646" y="3215270"/>
              <a:ext cx="222792" cy="235030"/>
              <a:chOff x="1946500" y="2659080"/>
              <a:chExt cx="249236" cy="264850"/>
            </a:xfrm>
          </p:grpSpPr>
          <p:sp>
            <p:nvSpPr>
              <p:cNvPr id="140" name="Rectangle 13"/>
              <p:cNvSpPr>
                <a:spLocks noChangeArrowheads="1"/>
              </p:cNvSpPr>
              <p:nvPr/>
            </p:nvSpPr>
            <p:spPr bwMode="auto">
              <a:xfrm>
                <a:off x="1946500" y="2712050"/>
                <a:ext cx="40474" cy="211880"/>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41" name="Rectangle 14"/>
              <p:cNvSpPr>
                <a:spLocks noChangeArrowheads="1"/>
              </p:cNvSpPr>
              <p:nvPr/>
            </p:nvSpPr>
            <p:spPr bwMode="auto">
              <a:xfrm>
                <a:off x="2016797" y="2679947"/>
                <a:ext cx="40474" cy="243983"/>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42" name="Rectangle 15"/>
              <p:cNvSpPr>
                <a:spLocks noChangeArrowheads="1"/>
              </p:cNvSpPr>
              <p:nvPr/>
            </p:nvSpPr>
            <p:spPr bwMode="auto">
              <a:xfrm>
                <a:off x="2084964" y="2659080"/>
                <a:ext cx="42604" cy="264850"/>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80047"/>
                <a:endParaRPr lang="zh-CN" altLang="en-US" sz="2513" kern="0">
                  <a:solidFill>
                    <a:schemeClr val="tx1">
                      <a:lumMod val="75000"/>
                      <a:lumOff val="25000"/>
                    </a:schemeClr>
                  </a:solidFill>
                  <a:ea typeface="微软雅黑" panose="020B0503020204020204" pitchFamily="34" charset="-122"/>
                </a:endParaRPr>
              </a:p>
            </p:txBody>
          </p:sp>
          <p:sp>
            <p:nvSpPr>
              <p:cNvPr id="143" name="Rectangle 16"/>
              <p:cNvSpPr>
                <a:spLocks noChangeArrowheads="1"/>
              </p:cNvSpPr>
              <p:nvPr/>
            </p:nvSpPr>
            <p:spPr bwMode="auto">
              <a:xfrm>
                <a:off x="2155262" y="2790702"/>
                <a:ext cx="40474" cy="133228"/>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80047"/>
                <a:endParaRPr lang="zh-CN" altLang="en-US" sz="2513" kern="0">
                  <a:solidFill>
                    <a:schemeClr val="tx1">
                      <a:lumMod val="75000"/>
                      <a:lumOff val="25000"/>
                    </a:schemeClr>
                  </a:solidFill>
                  <a:ea typeface="微软雅黑" panose="020B0503020204020204" pitchFamily="34" charset="-122"/>
                </a:endParaRPr>
              </a:p>
            </p:txBody>
          </p:sp>
        </p:grpSp>
      </p:grpSp>
      <p:grpSp>
        <p:nvGrpSpPr>
          <p:cNvPr id="10" name="组合 9"/>
          <p:cNvGrpSpPr/>
          <p:nvPr/>
        </p:nvGrpSpPr>
        <p:grpSpPr>
          <a:xfrm>
            <a:off x="1920182" y="2584345"/>
            <a:ext cx="9291340" cy="3038102"/>
            <a:chOff x="1451752" y="1920109"/>
            <a:chExt cx="7024712" cy="2296955"/>
          </a:xfrm>
        </p:grpSpPr>
        <p:sp>
          <p:nvSpPr>
            <p:cNvPr id="125" name="任意多边形 124"/>
            <p:cNvSpPr/>
            <p:nvPr/>
          </p:nvSpPr>
          <p:spPr>
            <a:xfrm flipH="1">
              <a:off x="1451752" y="1920109"/>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chemeClr val="bg2">
                  <a:lumMod val="50000"/>
                </a:schemeClr>
              </a:solidFill>
              <a:prstDash val="dash"/>
              <a:headEnd type="oval" w="med" len="med"/>
            </a:ln>
            <a:effectLst/>
          </p:spPr>
          <p:txBody>
            <a:bodyPr lIns="128001" tIns="64001" rIns="128001" bIns="64001" anchor="ctr"/>
            <a:lstStyle/>
            <a:p>
              <a:pPr algn="ctr" defTabSz="1280047">
                <a:defRPr/>
              </a:pPr>
              <a:endParaRPr lang="zh-CN" altLang="en-US" sz="2513" kern="0">
                <a:solidFill>
                  <a:schemeClr val="tx1">
                    <a:lumMod val="75000"/>
                    <a:lumOff val="25000"/>
                  </a:schemeClr>
                </a:solidFill>
                <a:ea typeface="微软雅黑" panose="020B0503020204020204" pitchFamily="34" charset="-122"/>
              </a:endParaRPr>
            </a:p>
          </p:txBody>
        </p:sp>
        <p:sp>
          <p:nvSpPr>
            <p:cNvPr id="127" name="任意多边形 126"/>
            <p:cNvSpPr/>
            <p:nvPr/>
          </p:nvSpPr>
          <p:spPr>
            <a:xfrm flipH="1">
              <a:off x="1461881" y="3521977"/>
              <a:ext cx="2587429"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chemeClr val="bg2">
                  <a:lumMod val="50000"/>
                </a:schemeClr>
              </a:solidFill>
              <a:prstDash val="dash"/>
              <a:headEnd type="oval" w="med" len="med"/>
            </a:ln>
            <a:effectLst/>
          </p:spPr>
          <p:txBody>
            <a:bodyPr lIns="128001" tIns="64001" rIns="128001" bIns="64001" anchor="ctr"/>
            <a:lstStyle/>
            <a:p>
              <a:pPr algn="ctr" defTabSz="1280047">
                <a:defRPr/>
              </a:pPr>
              <a:endParaRPr lang="zh-CN" altLang="en-US" sz="2513" kern="0">
                <a:solidFill>
                  <a:schemeClr val="tx1">
                    <a:lumMod val="75000"/>
                    <a:lumOff val="25000"/>
                  </a:schemeClr>
                </a:solidFill>
                <a:ea typeface="微软雅黑" panose="020B0503020204020204" pitchFamily="34" charset="-122"/>
              </a:endParaRPr>
            </a:p>
          </p:txBody>
        </p:sp>
        <p:sp>
          <p:nvSpPr>
            <p:cNvPr id="144" name="任意多边形 143"/>
            <p:cNvSpPr/>
            <p:nvPr/>
          </p:nvSpPr>
          <p:spPr>
            <a:xfrm>
              <a:off x="5544718" y="1930110"/>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chemeClr val="bg2">
                  <a:lumMod val="50000"/>
                </a:schemeClr>
              </a:solidFill>
              <a:prstDash val="dash"/>
              <a:headEnd type="oval" w="med" len="med"/>
            </a:ln>
            <a:effectLst/>
          </p:spPr>
          <p:txBody>
            <a:bodyPr lIns="128001" tIns="64001" rIns="128001" bIns="64001" anchor="ctr"/>
            <a:lstStyle/>
            <a:p>
              <a:pPr algn="ctr" defTabSz="1280047">
                <a:defRPr/>
              </a:pPr>
              <a:endParaRPr lang="zh-CN" altLang="en-US" sz="2513" kern="0">
                <a:solidFill>
                  <a:schemeClr val="tx1">
                    <a:lumMod val="75000"/>
                    <a:lumOff val="25000"/>
                  </a:schemeClr>
                </a:solidFill>
                <a:ea typeface="微软雅黑" panose="020B0503020204020204" pitchFamily="34" charset="-122"/>
              </a:endParaRPr>
            </a:p>
          </p:txBody>
        </p:sp>
        <p:sp>
          <p:nvSpPr>
            <p:cNvPr id="145" name="任意多边形 144"/>
            <p:cNvSpPr/>
            <p:nvPr/>
          </p:nvSpPr>
          <p:spPr>
            <a:xfrm>
              <a:off x="5591977" y="3521977"/>
              <a:ext cx="2884487"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chemeClr val="bg2">
                  <a:lumMod val="50000"/>
                </a:schemeClr>
              </a:solidFill>
              <a:prstDash val="dash"/>
              <a:headEnd type="oval" w="med" len="med"/>
            </a:ln>
            <a:effectLst/>
          </p:spPr>
          <p:txBody>
            <a:bodyPr lIns="128001" tIns="64001" rIns="128001" bIns="64001" anchor="ctr"/>
            <a:lstStyle/>
            <a:p>
              <a:pPr algn="ctr" defTabSz="1280047">
                <a:defRPr/>
              </a:pPr>
              <a:endParaRPr lang="zh-CN" altLang="en-US" sz="2513" kern="0">
                <a:solidFill>
                  <a:schemeClr val="tx1">
                    <a:lumMod val="75000"/>
                    <a:lumOff val="25000"/>
                  </a:schemeClr>
                </a:solidFill>
                <a:ea typeface="微软雅黑" panose="020B0503020204020204" pitchFamily="34" charset="-122"/>
              </a:endParaRPr>
            </a:p>
          </p:txBody>
        </p:sp>
        <p:sp>
          <p:nvSpPr>
            <p:cNvPr id="146" name="Oval 54"/>
            <p:cNvSpPr>
              <a:spLocks noChangeArrowheads="1"/>
            </p:cNvSpPr>
            <p:nvPr/>
          </p:nvSpPr>
          <p:spPr bwMode="auto">
            <a:xfrm>
              <a:off x="4315985" y="2528519"/>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chemeClr val="bg2">
                  <a:lumMod val="50000"/>
                </a:schemeClr>
              </a:solidFill>
              <a:prstDash val="solid"/>
              <a:headEnd/>
              <a:tailEnd/>
            </a:ln>
            <a:effectLst>
              <a:outerShdw blurRad="63500" sx="102000" sy="102000" algn="ctr" rotWithShape="0">
                <a:prstClr val="black">
                  <a:alpha val="40000"/>
                </a:prstClr>
              </a:outerShdw>
            </a:effectLst>
          </p:spPr>
          <p:txBody>
            <a:bodyPr lIns="128001" tIns="64001" rIns="128001" bIns="64001"/>
            <a:lstStyle/>
            <a:p>
              <a:pPr defTabSz="1280047">
                <a:defRPr/>
              </a:pPr>
              <a:endParaRPr lang="zh-CN" altLang="en-US" sz="2513" kern="0">
                <a:solidFill>
                  <a:schemeClr val="tx1">
                    <a:lumMod val="75000"/>
                    <a:lumOff val="25000"/>
                  </a:schemeClr>
                </a:solidFill>
                <a:ea typeface="微软雅黑" panose="020B0503020204020204" pitchFamily="34" charset="-122"/>
              </a:endParaRPr>
            </a:p>
          </p:txBody>
        </p:sp>
        <p:sp>
          <p:nvSpPr>
            <p:cNvPr id="147" name="Oval 54"/>
            <p:cNvSpPr>
              <a:spLocks noChangeArrowheads="1"/>
            </p:cNvSpPr>
            <p:nvPr/>
          </p:nvSpPr>
          <p:spPr bwMode="auto">
            <a:xfrm>
              <a:off x="5494084" y="2535185"/>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chemeClr val="bg2">
                  <a:lumMod val="50000"/>
                </a:schemeClr>
              </a:solidFill>
              <a:prstDash val="solid"/>
              <a:headEnd/>
              <a:tailEnd/>
            </a:ln>
            <a:effectLst>
              <a:outerShdw blurRad="63500" sx="102000" sy="102000" algn="ctr" rotWithShape="0">
                <a:prstClr val="black">
                  <a:alpha val="40000"/>
                </a:prstClr>
              </a:outerShdw>
            </a:effectLst>
          </p:spPr>
          <p:txBody>
            <a:bodyPr lIns="128001" tIns="64001" rIns="128001" bIns="64001"/>
            <a:lstStyle/>
            <a:p>
              <a:pPr defTabSz="1280047">
                <a:defRPr/>
              </a:pPr>
              <a:endParaRPr lang="zh-CN" altLang="en-US" sz="2513" kern="0">
                <a:solidFill>
                  <a:schemeClr val="tx1">
                    <a:lumMod val="75000"/>
                    <a:lumOff val="25000"/>
                  </a:schemeClr>
                </a:solidFill>
                <a:ea typeface="微软雅黑" panose="020B0503020204020204" pitchFamily="34" charset="-122"/>
              </a:endParaRPr>
            </a:p>
          </p:txBody>
        </p:sp>
        <p:sp>
          <p:nvSpPr>
            <p:cNvPr id="148" name="Oval 54"/>
            <p:cNvSpPr>
              <a:spLocks noChangeArrowheads="1"/>
            </p:cNvSpPr>
            <p:nvPr/>
          </p:nvSpPr>
          <p:spPr bwMode="auto">
            <a:xfrm>
              <a:off x="5544719"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chemeClr val="bg2">
                  <a:lumMod val="50000"/>
                </a:schemeClr>
              </a:solidFill>
              <a:prstDash val="solid"/>
              <a:headEnd/>
              <a:tailEnd/>
            </a:ln>
            <a:effectLst>
              <a:outerShdw blurRad="63500" sx="102000" sy="102000" algn="ctr" rotWithShape="0">
                <a:prstClr val="black">
                  <a:alpha val="40000"/>
                </a:prstClr>
              </a:outerShdw>
            </a:effectLst>
          </p:spPr>
          <p:txBody>
            <a:bodyPr lIns="128001" tIns="64001" rIns="128001" bIns="64001"/>
            <a:lstStyle/>
            <a:p>
              <a:pPr defTabSz="1280047">
                <a:defRPr/>
              </a:pPr>
              <a:endParaRPr lang="zh-CN" altLang="en-US" sz="2513" kern="0">
                <a:solidFill>
                  <a:schemeClr val="tx1">
                    <a:lumMod val="75000"/>
                    <a:lumOff val="25000"/>
                  </a:schemeClr>
                </a:solidFill>
                <a:ea typeface="微软雅黑" panose="020B0503020204020204" pitchFamily="34" charset="-122"/>
              </a:endParaRPr>
            </a:p>
          </p:txBody>
        </p:sp>
        <p:sp>
          <p:nvSpPr>
            <p:cNvPr id="149" name="Oval 54"/>
            <p:cNvSpPr>
              <a:spLocks noChangeArrowheads="1"/>
            </p:cNvSpPr>
            <p:nvPr/>
          </p:nvSpPr>
          <p:spPr bwMode="auto">
            <a:xfrm>
              <a:off x="4013865"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chemeClr val="bg2">
                  <a:lumMod val="50000"/>
                </a:schemeClr>
              </a:solidFill>
              <a:prstDash val="solid"/>
              <a:headEnd/>
              <a:tailEnd/>
            </a:ln>
            <a:effectLst>
              <a:outerShdw blurRad="63500" sx="102000" sy="102000" algn="ctr" rotWithShape="0">
                <a:prstClr val="black">
                  <a:alpha val="40000"/>
                </a:prstClr>
              </a:outerShdw>
            </a:effectLst>
          </p:spPr>
          <p:txBody>
            <a:bodyPr lIns="128001" tIns="64001" rIns="128001" bIns="64001"/>
            <a:lstStyle/>
            <a:p>
              <a:pPr defTabSz="1280047">
                <a:defRPr/>
              </a:pPr>
              <a:endParaRPr lang="zh-CN" altLang="en-US" sz="2513" kern="0">
                <a:solidFill>
                  <a:schemeClr val="tx1">
                    <a:lumMod val="75000"/>
                    <a:lumOff val="25000"/>
                  </a:schemeClr>
                </a:solidFill>
                <a:ea typeface="微软雅黑" panose="020B0503020204020204" pitchFamily="34" charset="-122"/>
              </a:endParaRPr>
            </a:p>
          </p:txBody>
        </p:sp>
      </p:grpSp>
      <p:sp>
        <p:nvSpPr>
          <p:cNvPr id="44" name="椭圆 43"/>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27373285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7540895" y="2837290"/>
            <a:ext cx="2219315" cy="2558649"/>
            <a:chOff x="7255304" y="2715149"/>
            <a:chExt cx="2315077" cy="2669052"/>
          </a:xfrm>
          <a:effectLst/>
        </p:grpSpPr>
        <p:grpSp>
          <p:nvGrpSpPr>
            <p:cNvPr id="52" name="Group 51"/>
            <p:cNvGrpSpPr/>
            <p:nvPr/>
          </p:nvGrpSpPr>
          <p:grpSpPr>
            <a:xfrm flipV="1">
              <a:off x="7255304" y="2715149"/>
              <a:ext cx="2315077" cy="2669052"/>
              <a:chOff x="1923786" y="2403728"/>
              <a:chExt cx="2315077" cy="2669052"/>
            </a:xfrm>
          </p:grpSpPr>
          <p:sp>
            <p:nvSpPr>
              <p:cNvPr id="65" name="Flowchart: Decision 64"/>
              <p:cNvSpPr/>
              <p:nvPr/>
            </p:nvSpPr>
            <p:spPr>
              <a:xfrm>
                <a:off x="1923786" y="2403728"/>
                <a:ext cx="2315077" cy="2315077"/>
              </a:xfrm>
              <a:prstGeom prst="flowChartDecision">
                <a:avLst/>
              </a:prstGeom>
              <a:solidFill>
                <a:schemeClr val="bg1">
                  <a:lumMod val="85000"/>
                </a:schemeClr>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Flowchart: Decision 65"/>
              <p:cNvSpPr/>
              <p:nvPr/>
            </p:nvSpPr>
            <p:spPr>
              <a:xfrm>
                <a:off x="1923786" y="2757703"/>
                <a:ext cx="2315077" cy="2315077"/>
              </a:xfrm>
              <a:prstGeom prst="flowChartDecision">
                <a:avLst/>
              </a:prstGeom>
              <a:solidFill>
                <a:schemeClr val="accent4"/>
              </a:solidFill>
              <a:ln w="28575">
                <a:noFill/>
              </a:ln>
              <a:effectLst>
                <a:outerShdw blurRad="190500" dist="1016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Group 52"/>
            <p:cNvGrpSpPr/>
            <p:nvPr/>
          </p:nvGrpSpPr>
          <p:grpSpPr>
            <a:xfrm>
              <a:off x="8103821" y="3563137"/>
              <a:ext cx="618042" cy="619099"/>
              <a:chOff x="9145588" y="4435475"/>
              <a:chExt cx="464344" cy="465138"/>
            </a:xfrm>
            <a:solidFill>
              <a:schemeClr val="accent5"/>
            </a:solidFill>
          </p:grpSpPr>
          <p:sp>
            <p:nvSpPr>
              <p:cNvPr id="56"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7"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8"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9"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0"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1"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2"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3"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4"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7" name="Group 66"/>
          <p:cNvGrpSpPr/>
          <p:nvPr/>
        </p:nvGrpSpPr>
        <p:grpSpPr>
          <a:xfrm>
            <a:off x="3097368" y="2831848"/>
            <a:ext cx="2219315" cy="2558649"/>
            <a:chOff x="2625150" y="2715149"/>
            <a:chExt cx="2315077" cy="2669052"/>
          </a:xfrm>
          <a:effectLst/>
        </p:grpSpPr>
        <p:grpSp>
          <p:nvGrpSpPr>
            <p:cNvPr id="68" name="Group 67"/>
            <p:cNvGrpSpPr/>
            <p:nvPr/>
          </p:nvGrpSpPr>
          <p:grpSpPr>
            <a:xfrm flipV="1">
              <a:off x="2625150" y="2715149"/>
              <a:ext cx="2315077" cy="2669052"/>
              <a:chOff x="1923786" y="2403728"/>
              <a:chExt cx="2315077" cy="2669052"/>
            </a:xfrm>
          </p:grpSpPr>
          <p:sp>
            <p:nvSpPr>
              <p:cNvPr id="72" name="Flowchart: Decision 71"/>
              <p:cNvSpPr/>
              <p:nvPr/>
            </p:nvSpPr>
            <p:spPr>
              <a:xfrm>
                <a:off x="1923786" y="2403728"/>
                <a:ext cx="2315077" cy="2315077"/>
              </a:xfrm>
              <a:prstGeom prst="flowChartDecision">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lowchart: Decision 72"/>
              <p:cNvSpPr/>
              <p:nvPr/>
            </p:nvSpPr>
            <p:spPr>
              <a:xfrm>
                <a:off x="1923786" y="2757702"/>
                <a:ext cx="2315077" cy="2315078"/>
              </a:xfrm>
              <a:prstGeom prst="flowChartDecision">
                <a:avLst/>
              </a:prstGeom>
              <a:solidFill>
                <a:schemeClr val="accent2"/>
              </a:solidFill>
              <a:ln w="28575">
                <a:noFill/>
              </a:ln>
              <a:effectLst>
                <a:outerShdw blurRad="190500" dist="1270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9" name="Group 68"/>
            <p:cNvGrpSpPr/>
            <p:nvPr/>
          </p:nvGrpSpPr>
          <p:grpSpPr>
            <a:xfrm>
              <a:off x="3549099" y="3562079"/>
              <a:ext cx="467178" cy="619099"/>
              <a:chOff x="3582988" y="3510757"/>
              <a:chExt cx="319088" cy="465138"/>
            </a:xfrm>
            <a:solidFill>
              <a:schemeClr val="accent2"/>
            </a:solidFill>
          </p:grpSpPr>
          <p:sp>
            <p:nvSpPr>
              <p:cNvPr id="70"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71"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4" name="Group 73"/>
          <p:cNvGrpSpPr/>
          <p:nvPr/>
        </p:nvGrpSpPr>
        <p:grpSpPr>
          <a:xfrm>
            <a:off x="878133" y="2461934"/>
            <a:ext cx="2219315" cy="2558649"/>
            <a:chOff x="310073" y="2361174"/>
            <a:chExt cx="2315077" cy="2669052"/>
          </a:xfrm>
          <a:effectLst/>
        </p:grpSpPr>
        <p:grpSp>
          <p:nvGrpSpPr>
            <p:cNvPr id="75" name="Group 74"/>
            <p:cNvGrpSpPr/>
            <p:nvPr/>
          </p:nvGrpSpPr>
          <p:grpSpPr>
            <a:xfrm>
              <a:off x="310073" y="2361174"/>
              <a:ext cx="2315077" cy="2669052"/>
              <a:chOff x="1923786" y="2403728"/>
              <a:chExt cx="2315077" cy="2669052"/>
            </a:xfrm>
          </p:grpSpPr>
          <p:sp>
            <p:nvSpPr>
              <p:cNvPr id="79" name="Flowchart: Decision 78"/>
              <p:cNvSpPr/>
              <p:nvPr/>
            </p:nvSpPr>
            <p:spPr>
              <a:xfrm>
                <a:off x="1923786" y="2403728"/>
                <a:ext cx="2315077" cy="2315077"/>
              </a:xfrm>
              <a:prstGeom prst="flowChartDecision">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Flowchart: Decision 79"/>
              <p:cNvSpPr/>
              <p:nvPr/>
            </p:nvSpPr>
            <p:spPr>
              <a:xfrm>
                <a:off x="1923786" y="2757703"/>
                <a:ext cx="2315077" cy="2315077"/>
              </a:xfrm>
              <a:prstGeom prst="flowChartDecision">
                <a:avLst/>
              </a:prstGeom>
              <a:solidFill>
                <a:schemeClr val="accent1"/>
              </a:solidFill>
              <a:ln w="28575">
                <a:noFill/>
              </a:ln>
              <a:effectLst>
                <a:outerShdw blurRad="190500" dist="1016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6" name="Group 75"/>
            <p:cNvGrpSpPr/>
            <p:nvPr/>
          </p:nvGrpSpPr>
          <p:grpSpPr>
            <a:xfrm>
              <a:off x="1234022" y="3562078"/>
              <a:ext cx="463795" cy="619099"/>
              <a:chOff x="2639219" y="3510757"/>
              <a:chExt cx="348456" cy="465138"/>
            </a:xfrm>
            <a:solidFill>
              <a:schemeClr val="accent1"/>
            </a:solidFill>
          </p:grpSpPr>
          <p:sp>
            <p:nvSpPr>
              <p:cNvPr id="77"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78"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1" name="Group 80"/>
          <p:cNvGrpSpPr/>
          <p:nvPr/>
        </p:nvGrpSpPr>
        <p:grpSpPr>
          <a:xfrm>
            <a:off x="5321581" y="2458581"/>
            <a:ext cx="2219315" cy="2558649"/>
            <a:chOff x="4940227" y="2361174"/>
            <a:chExt cx="2315077" cy="2669052"/>
          </a:xfrm>
          <a:effectLst/>
        </p:grpSpPr>
        <p:grpSp>
          <p:nvGrpSpPr>
            <p:cNvPr id="82" name="Group 81"/>
            <p:cNvGrpSpPr/>
            <p:nvPr/>
          </p:nvGrpSpPr>
          <p:grpSpPr>
            <a:xfrm>
              <a:off x="4940227" y="2361174"/>
              <a:ext cx="2315077" cy="2669052"/>
              <a:chOff x="1923786" y="2403728"/>
              <a:chExt cx="2315077" cy="2669052"/>
            </a:xfrm>
          </p:grpSpPr>
          <p:sp>
            <p:nvSpPr>
              <p:cNvPr id="87" name="Flowchart: Decision 86"/>
              <p:cNvSpPr/>
              <p:nvPr/>
            </p:nvSpPr>
            <p:spPr>
              <a:xfrm>
                <a:off x="1923786" y="2403728"/>
                <a:ext cx="2315077" cy="2315077"/>
              </a:xfrm>
              <a:prstGeom prst="flowChartDecision">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Flowchart: Decision 87"/>
              <p:cNvSpPr/>
              <p:nvPr/>
            </p:nvSpPr>
            <p:spPr>
              <a:xfrm>
                <a:off x="1923786" y="2757703"/>
                <a:ext cx="2315077" cy="2315077"/>
              </a:xfrm>
              <a:prstGeom prst="flowChartDecision">
                <a:avLst/>
              </a:prstGeom>
              <a:solidFill>
                <a:schemeClr val="accent3"/>
              </a:solidFill>
              <a:ln w="28575">
                <a:noFill/>
              </a:ln>
              <a:effectLst>
                <a:outerShdw blurRad="190500" dist="1016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3" name="Group 82"/>
            <p:cNvGrpSpPr/>
            <p:nvPr/>
          </p:nvGrpSpPr>
          <p:grpSpPr>
            <a:xfrm>
              <a:off x="5788744" y="3563137"/>
              <a:ext cx="618042" cy="618042"/>
              <a:chOff x="4439444" y="2582069"/>
              <a:chExt cx="464344" cy="464344"/>
            </a:xfrm>
            <a:solidFill>
              <a:schemeClr val="accent4"/>
            </a:solidFill>
          </p:grpSpPr>
          <p:sp>
            <p:nvSpPr>
              <p:cNvPr id="84"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85"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86"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1" name="Group 100"/>
          <p:cNvGrpSpPr/>
          <p:nvPr/>
        </p:nvGrpSpPr>
        <p:grpSpPr>
          <a:xfrm>
            <a:off x="9760208" y="2451955"/>
            <a:ext cx="2219315" cy="2558649"/>
            <a:chOff x="9565736" y="2354890"/>
            <a:chExt cx="2315077" cy="2669052"/>
          </a:xfrm>
          <a:effectLst/>
        </p:grpSpPr>
        <p:grpSp>
          <p:nvGrpSpPr>
            <p:cNvPr id="102" name="Group 101"/>
            <p:cNvGrpSpPr/>
            <p:nvPr/>
          </p:nvGrpSpPr>
          <p:grpSpPr>
            <a:xfrm>
              <a:off x="9565736" y="2354890"/>
              <a:ext cx="2315077" cy="2669052"/>
              <a:chOff x="1923786" y="2403728"/>
              <a:chExt cx="2315077" cy="2669052"/>
            </a:xfrm>
          </p:grpSpPr>
          <p:sp>
            <p:nvSpPr>
              <p:cNvPr id="107" name="Flowchart: Decision 106"/>
              <p:cNvSpPr/>
              <p:nvPr/>
            </p:nvSpPr>
            <p:spPr>
              <a:xfrm>
                <a:off x="1923786" y="2403728"/>
                <a:ext cx="2315077" cy="2315077"/>
              </a:xfrm>
              <a:prstGeom prst="flowChartDecision">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Flowchart: Decision 107"/>
              <p:cNvSpPr/>
              <p:nvPr/>
            </p:nvSpPr>
            <p:spPr>
              <a:xfrm>
                <a:off x="1923786" y="2757703"/>
                <a:ext cx="2315077" cy="2315077"/>
              </a:xfrm>
              <a:prstGeom prst="flowChartDecision">
                <a:avLst/>
              </a:prstGeom>
              <a:solidFill>
                <a:schemeClr val="accent5"/>
              </a:solidFill>
              <a:ln w="28575">
                <a:noFill/>
              </a:ln>
              <a:effectLst>
                <a:outerShdw blurRad="190500" dist="1016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Group 102"/>
            <p:cNvGrpSpPr/>
            <p:nvPr/>
          </p:nvGrpSpPr>
          <p:grpSpPr>
            <a:xfrm>
              <a:off x="10463950" y="3529523"/>
              <a:ext cx="510778" cy="561856"/>
              <a:chOff x="4439444" y="1652588"/>
              <a:chExt cx="464344" cy="464344"/>
            </a:xfrm>
            <a:solidFill>
              <a:schemeClr val="accent3"/>
            </a:solidFill>
          </p:grpSpPr>
          <p:sp>
            <p:nvSpPr>
              <p:cNvPr id="104"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05"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06"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58" hangingPunct="0">
                  <a:lnSpc>
                    <a:spcPct val="130000"/>
                  </a:lnSpc>
                </a:pPr>
                <a:endParaRPr lang="en-US" sz="1582">
                  <a:solidFill>
                    <a:schemeClr val="tx1">
                      <a:lumMod val="75000"/>
                      <a:lumOff val="2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50" name="TextBox 23"/>
          <p:cNvSpPr txBox="1"/>
          <p:nvPr/>
        </p:nvSpPr>
        <p:spPr>
          <a:xfrm>
            <a:off x="881558" y="1646544"/>
            <a:ext cx="2734314"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1" name="TextBox 24"/>
          <p:cNvSpPr txBox="1"/>
          <p:nvPr/>
        </p:nvSpPr>
        <p:spPr>
          <a:xfrm>
            <a:off x="1360530" y="1242667"/>
            <a:ext cx="1210588" cy="452945"/>
          </a:xfrm>
          <a:prstGeom prst="rect">
            <a:avLst/>
          </a:prstGeom>
          <a:noFill/>
        </p:spPr>
        <p:txBody>
          <a:bodyPr wrap="none" rtlCol="0">
            <a:spAutoFit/>
          </a:bodyPr>
          <a:lstStyle/>
          <a:p>
            <a:pP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23"/>
          <p:cNvSpPr txBox="1"/>
          <p:nvPr/>
        </p:nvSpPr>
        <p:spPr>
          <a:xfrm>
            <a:off x="2911744" y="5901044"/>
            <a:ext cx="2734314"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3" name="TextBox 24"/>
          <p:cNvSpPr txBox="1"/>
          <p:nvPr/>
        </p:nvSpPr>
        <p:spPr>
          <a:xfrm>
            <a:off x="3361686" y="5497167"/>
            <a:ext cx="1210588" cy="452945"/>
          </a:xfrm>
          <a:prstGeom prst="rect">
            <a:avLst/>
          </a:prstGeom>
          <a:noFill/>
        </p:spPr>
        <p:txBody>
          <a:bodyPr wrap="none" rtlCol="0">
            <a:spAutoFit/>
          </a:bodyPr>
          <a:lstStyle/>
          <a:p>
            <a:pP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4" name="TextBox 23"/>
          <p:cNvSpPr txBox="1"/>
          <p:nvPr/>
        </p:nvSpPr>
        <p:spPr>
          <a:xfrm>
            <a:off x="5339258" y="1646544"/>
            <a:ext cx="2734314"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5" name="TextBox 24"/>
          <p:cNvSpPr txBox="1"/>
          <p:nvPr/>
        </p:nvSpPr>
        <p:spPr>
          <a:xfrm>
            <a:off x="5818230" y="1242667"/>
            <a:ext cx="1210588" cy="452945"/>
          </a:xfrm>
          <a:prstGeom prst="rect">
            <a:avLst/>
          </a:prstGeom>
          <a:noFill/>
        </p:spPr>
        <p:txBody>
          <a:bodyPr wrap="none" rtlCol="0">
            <a:spAutoFit/>
          </a:bodyPr>
          <a:lstStyle/>
          <a:p>
            <a:pP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6" name="TextBox 23"/>
          <p:cNvSpPr txBox="1"/>
          <p:nvPr/>
        </p:nvSpPr>
        <p:spPr>
          <a:xfrm>
            <a:off x="7471044" y="5901044"/>
            <a:ext cx="2734314"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7" name="TextBox 24"/>
          <p:cNvSpPr txBox="1"/>
          <p:nvPr/>
        </p:nvSpPr>
        <p:spPr>
          <a:xfrm>
            <a:off x="7920986" y="5497167"/>
            <a:ext cx="1210588" cy="452945"/>
          </a:xfrm>
          <a:prstGeom prst="rect">
            <a:avLst/>
          </a:prstGeom>
          <a:noFill/>
        </p:spPr>
        <p:txBody>
          <a:bodyPr wrap="none" rtlCol="0">
            <a:spAutoFit/>
          </a:bodyPr>
          <a:lstStyle/>
          <a:p>
            <a:pP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23"/>
          <p:cNvSpPr txBox="1"/>
          <p:nvPr/>
        </p:nvSpPr>
        <p:spPr>
          <a:xfrm>
            <a:off x="9619158" y="1646544"/>
            <a:ext cx="2734314"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9" name="TextBox 24"/>
          <p:cNvSpPr txBox="1"/>
          <p:nvPr/>
        </p:nvSpPr>
        <p:spPr>
          <a:xfrm>
            <a:off x="10098130" y="1242667"/>
            <a:ext cx="1210588" cy="452945"/>
          </a:xfrm>
          <a:prstGeom prst="rect">
            <a:avLst/>
          </a:prstGeom>
          <a:noFill/>
        </p:spPr>
        <p:txBody>
          <a:bodyPr wrap="none" rtlCol="0">
            <a:spAutoFit/>
          </a:bodyPr>
          <a:lstStyle/>
          <a:p>
            <a:pP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椭圆 88"/>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4669870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
                                        <p:tgtEl>
                                          <p:spTgt spid="74"/>
                                        </p:tgtEl>
                                      </p:cBhvr>
                                    </p:animEffect>
                                    <p:anim calcmode="lin" valueType="num">
                                      <p:cBhvr>
                                        <p:cTn id="8" dur="400" fill="hold"/>
                                        <p:tgtEl>
                                          <p:spTgt spid="74"/>
                                        </p:tgtEl>
                                        <p:attrNameLst>
                                          <p:attrName>ppt_x</p:attrName>
                                        </p:attrNameLst>
                                      </p:cBhvr>
                                      <p:tavLst>
                                        <p:tav tm="0">
                                          <p:val>
                                            <p:strVal val="#ppt_x"/>
                                          </p:val>
                                        </p:tav>
                                        <p:tav tm="100000">
                                          <p:val>
                                            <p:strVal val="#ppt_x"/>
                                          </p:val>
                                        </p:tav>
                                      </p:tavLst>
                                    </p:anim>
                                    <p:anim calcmode="lin" valueType="num">
                                      <p:cBhvr>
                                        <p:cTn id="9" dur="400" fill="hold"/>
                                        <p:tgtEl>
                                          <p:spTgt spid="7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7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7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50">
                                            <p:txEl>
                                              <p:pRg st="0" end="0"/>
                                            </p:txEl>
                                          </p:spTgt>
                                        </p:tgtEl>
                                        <p:attrNameLst>
                                          <p:attrName>style.visibility</p:attrName>
                                        </p:attrNameLst>
                                      </p:cBhvr>
                                      <p:to>
                                        <p:strVal val="visible"/>
                                      </p:to>
                                    </p:set>
                                    <p:anim calcmode="lin" valueType="num">
                                      <p:cBhvr additive="base">
                                        <p:cTn id="15" dur="500"/>
                                        <p:tgtEl>
                                          <p:spTgt spid="150">
                                            <p:txEl>
                                              <p:pRg st="0" end="0"/>
                                            </p:txEl>
                                          </p:spTgt>
                                        </p:tgtEl>
                                        <p:attrNameLst>
                                          <p:attrName>ppt_x</p:attrName>
                                        </p:attrNameLst>
                                      </p:cBhvr>
                                      <p:tavLst>
                                        <p:tav tm="0">
                                          <p:val>
                                            <p:strVal val="#ppt_x-#ppt_w*1.125000"/>
                                          </p:val>
                                        </p:tav>
                                        <p:tav tm="100000">
                                          <p:val>
                                            <p:strVal val="#ppt_x"/>
                                          </p:val>
                                        </p:tav>
                                      </p:tavLst>
                                    </p:anim>
                                    <p:animEffect transition="in" filter="wipe(right)">
                                      <p:cBhvr>
                                        <p:cTn id="16" dur="500"/>
                                        <p:tgtEl>
                                          <p:spTgt spid="150">
                                            <p:txEl>
                                              <p:pRg st="0" end="0"/>
                                            </p:txEl>
                                          </p:spTgt>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51">
                                            <p:txEl>
                                              <p:pRg st="0" end="0"/>
                                            </p:txEl>
                                          </p:spTgt>
                                        </p:tgtEl>
                                        <p:attrNameLst>
                                          <p:attrName>style.visibility</p:attrName>
                                        </p:attrNameLst>
                                      </p:cBhvr>
                                      <p:to>
                                        <p:strVal val="visible"/>
                                      </p:to>
                                    </p:set>
                                    <p:anim calcmode="lin" valueType="num">
                                      <p:cBhvr additive="base">
                                        <p:cTn id="19" dur="500"/>
                                        <p:tgtEl>
                                          <p:spTgt spid="151">
                                            <p:txEl>
                                              <p:pRg st="0" end="0"/>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151">
                                            <p:txEl>
                                              <p:pRg st="0" end="0"/>
                                            </p:txEl>
                                          </p:spTgt>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67"/>
                                        </p:tgtEl>
                                        <p:attrNameLst>
                                          <p:attrName>style.visibility</p:attrName>
                                        </p:attrNameLst>
                                      </p:cBhvr>
                                      <p:to>
                                        <p:strVal val="visible"/>
                                      </p:to>
                                    </p:set>
                                    <p:anim calcmode="lin" valueType="num">
                                      <p:cBhvr>
                                        <p:cTn id="24" dur="500" fill="hold"/>
                                        <p:tgtEl>
                                          <p:spTgt spid="67"/>
                                        </p:tgtEl>
                                        <p:attrNameLst>
                                          <p:attrName>ppt_w</p:attrName>
                                        </p:attrNameLst>
                                      </p:cBhvr>
                                      <p:tavLst>
                                        <p:tav tm="0">
                                          <p:val>
                                            <p:fltVal val="0"/>
                                          </p:val>
                                        </p:tav>
                                        <p:tav tm="100000">
                                          <p:val>
                                            <p:strVal val="#ppt_w"/>
                                          </p:val>
                                        </p:tav>
                                      </p:tavLst>
                                    </p:anim>
                                    <p:anim calcmode="lin" valueType="num">
                                      <p:cBhvr>
                                        <p:cTn id="25" dur="500" fill="hold"/>
                                        <p:tgtEl>
                                          <p:spTgt spid="67"/>
                                        </p:tgtEl>
                                        <p:attrNameLst>
                                          <p:attrName>ppt_h</p:attrName>
                                        </p:attrNameLst>
                                      </p:cBhvr>
                                      <p:tavLst>
                                        <p:tav tm="0">
                                          <p:val>
                                            <p:fltVal val="0"/>
                                          </p:val>
                                        </p:tav>
                                        <p:tav tm="100000">
                                          <p:val>
                                            <p:strVal val="#ppt_h"/>
                                          </p:val>
                                        </p:tav>
                                      </p:tavLst>
                                    </p:anim>
                                    <p:anim calcmode="lin" valueType="num">
                                      <p:cBhvr>
                                        <p:cTn id="26" dur="500" fill="hold"/>
                                        <p:tgtEl>
                                          <p:spTgt spid="67"/>
                                        </p:tgtEl>
                                        <p:attrNameLst>
                                          <p:attrName>style.rotation</p:attrName>
                                        </p:attrNameLst>
                                      </p:cBhvr>
                                      <p:tavLst>
                                        <p:tav tm="0">
                                          <p:val>
                                            <p:fltVal val="360"/>
                                          </p:val>
                                        </p:tav>
                                        <p:tav tm="100000">
                                          <p:val>
                                            <p:fltVal val="0"/>
                                          </p:val>
                                        </p:tav>
                                      </p:tavLst>
                                    </p:anim>
                                    <p:animEffect transition="in" filter="fade">
                                      <p:cBhvr>
                                        <p:cTn id="27" dur="500"/>
                                        <p:tgtEl>
                                          <p:spTgt spid="67"/>
                                        </p:tgtEl>
                                      </p:cBhvr>
                                    </p:animEffect>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152"/>
                                        </p:tgtEl>
                                        <p:attrNameLst>
                                          <p:attrName>style.visibility</p:attrName>
                                        </p:attrNameLst>
                                      </p:cBhvr>
                                      <p:to>
                                        <p:strVal val="visible"/>
                                      </p:to>
                                    </p:set>
                                    <p:anim calcmode="lin" valueType="num">
                                      <p:cBhvr additive="base">
                                        <p:cTn id="31" dur="500"/>
                                        <p:tgtEl>
                                          <p:spTgt spid="152"/>
                                        </p:tgtEl>
                                        <p:attrNameLst>
                                          <p:attrName>ppt_x</p:attrName>
                                        </p:attrNameLst>
                                      </p:cBhvr>
                                      <p:tavLst>
                                        <p:tav tm="0">
                                          <p:val>
                                            <p:strVal val="#ppt_x-#ppt_w*1.125000"/>
                                          </p:val>
                                        </p:tav>
                                        <p:tav tm="100000">
                                          <p:val>
                                            <p:strVal val="#ppt_x"/>
                                          </p:val>
                                        </p:tav>
                                      </p:tavLst>
                                    </p:anim>
                                    <p:animEffect transition="in" filter="wipe(right)">
                                      <p:cBhvr>
                                        <p:cTn id="32" dur="500"/>
                                        <p:tgtEl>
                                          <p:spTgt spid="152"/>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153"/>
                                        </p:tgtEl>
                                        <p:attrNameLst>
                                          <p:attrName>style.visibility</p:attrName>
                                        </p:attrNameLst>
                                      </p:cBhvr>
                                      <p:to>
                                        <p:strVal val="visible"/>
                                      </p:to>
                                    </p:set>
                                    <p:anim calcmode="lin" valueType="num">
                                      <p:cBhvr additive="base">
                                        <p:cTn id="35" dur="500"/>
                                        <p:tgtEl>
                                          <p:spTgt spid="153"/>
                                        </p:tgtEl>
                                        <p:attrNameLst>
                                          <p:attrName>ppt_x</p:attrName>
                                        </p:attrNameLst>
                                      </p:cBhvr>
                                      <p:tavLst>
                                        <p:tav tm="0">
                                          <p:val>
                                            <p:strVal val="#ppt_x-#ppt_w*1.125000"/>
                                          </p:val>
                                        </p:tav>
                                        <p:tav tm="100000">
                                          <p:val>
                                            <p:strVal val="#ppt_x"/>
                                          </p:val>
                                        </p:tav>
                                      </p:tavLst>
                                    </p:anim>
                                    <p:animEffect transition="in" filter="wipe(right)">
                                      <p:cBhvr>
                                        <p:cTn id="36" dur="500"/>
                                        <p:tgtEl>
                                          <p:spTgt spid="153"/>
                                        </p:tgtEl>
                                      </p:cBhvr>
                                    </p:animEffect>
                                  </p:childTnLst>
                                </p:cTn>
                              </p:par>
                            </p:childTnLst>
                          </p:cTn>
                        </p:par>
                        <p:par>
                          <p:cTn id="37" fill="hold">
                            <p:stCondLst>
                              <p:cond delay="2500"/>
                            </p:stCondLst>
                            <p:childTnLst>
                              <p:par>
                                <p:cTn id="38" presetID="15" presetClass="entr" presetSubtype="0" fill="hold" nodeType="afterEffect">
                                  <p:stCondLst>
                                    <p:cond delay="0"/>
                                  </p:stCondLst>
                                  <p:childTnLst>
                                    <p:set>
                                      <p:cBhvr>
                                        <p:cTn id="39" dur="1" fill="hold">
                                          <p:stCondLst>
                                            <p:cond delay="0"/>
                                          </p:stCondLst>
                                        </p:cTn>
                                        <p:tgtEl>
                                          <p:spTgt spid="81"/>
                                        </p:tgtEl>
                                        <p:attrNameLst>
                                          <p:attrName>style.visibility</p:attrName>
                                        </p:attrNameLst>
                                      </p:cBhvr>
                                      <p:to>
                                        <p:strVal val="visible"/>
                                      </p:to>
                                    </p:set>
                                    <p:anim calcmode="lin" valueType="num">
                                      <p:cBhvr>
                                        <p:cTn id="40" dur="1000" fill="hold"/>
                                        <p:tgtEl>
                                          <p:spTgt spid="81"/>
                                        </p:tgtEl>
                                        <p:attrNameLst>
                                          <p:attrName>ppt_w</p:attrName>
                                        </p:attrNameLst>
                                      </p:cBhvr>
                                      <p:tavLst>
                                        <p:tav tm="0">
                                          <p:val>
                                            <p:fltVal val="0"/>
                                          </p:val>
                                        </p:tav>
                                        <p:tav tm="100000">
                                          <p:val>
                                            <p:strVal val="#ppt_w"/>
                                          </p:val>
                                        </p:tav>
                                      </p:tavLst>
                                    </p:anim>
                                    <p:anim calcmode="lin" valueType="num">
                                      <p:cBhvr>
                                        <p:cTn id="41" dur="1000" fill="hold"/>
                                        <p:tgtEl>
                                          <p:spTgt spid="81"/>
                                        </p:tgtEl>
                                        <p:attrNameLst>
                                          <p:attrName>ppt_h</p:attrName>
                                        </p:attrNameLst>
                                      </p:cBhvr>
                                      <p:tavLst>
                                        <p:tav tm="0">
                                          <p:val>
                                            <p:fltVal val="0"/>
                                          </p:val>
                                        </p:tav>
                                        <p:tav tm="100000">
                                          <p:val>
                                            <p:strVal val="#ppt_h"/>
                                          </p:val>
                                        </p:tav>
                                      </p:tavLst>
                                    </p:anim>
                                    <p:anim calcmode="lin" valueType="num">
                                      <p:cBhvr>
                                        <p:cTn id="42" dur="1000" fill="hold"/>
                                        <p:tgtEl>
                                          <p:spTgt spid="81"/>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81"/>
                                        </p:tgtEl>
                                        <p:attrNameLst>
                                          <p:attrName>ppt_y</p:attrName>
                                        </p:attrNameLst>
                                      </p:cBhvr>
                                      <p:tavLst>
                                        <p:tav tm="0" fmla="#ppt_y+(sin(-2*pi*(1-$))*-#ppt_x+cos(-2*pi*(1-$))*(1-#ppt_y))*(1-$)">
                                          <p:val>
                                            <p:fltVal val="0"/>
                                          </p:val>
                                        </p:tav>
                                        <p:tav tm="100000">
                                          <p:val>
                                            <p:fltVal val="1"/>
                                          </p:val>
                                        </p:tav>
                                      </p:tavLst>
                                    </p:anim>
                                  </p:childTnLst>
                                </p:cTn>
                              </p:par>
                            </p:childTnLst>
                          </p:cTn>
                        </p:par>
                        <p:par>
                          <p:cTn id="44" fill="hold">
                            <p:stCondLst>
                              <p:cond delay="3500"/>
                            </p:stCondLst>
                            <p:childTnLst>
                              <p:par>
                                <p:cTn id="45" presetID="12" presetClass="entr" presetSubtype="8" fill="hold" grpId="0" nodeType="afterEffect">
                                  <p:stCondLst>
                                    <p:cond delay="0"/>
                                  </p:stCondLst>
                                  <p:childTnLst>
                                    <p:set>
                                      <p:cBhvr>
                                        <p:cTn id="46" dur="1" fill="hold">
                                          <p:stCondLst>
                                            <p:cond delay="0"/>
                                          </p:stCondLst>
                                        </p:cTn>
                                        <p:tgtEl>
                                          <p:spTgt spid="154"/>
                                        </p:tgtEl>
                                        <p:attrNameLst>
                                          <p:attrName>style.visibility</p:attrName>
                                        </p:attrNameLst>
                                      </p:cBhvr>
                                      <p:to>
                                        <p:strVal val="visible"/>
                                      </p:to>
                                    </p:set>
                                    <p:anim calcmode="lin" valueType="num">
                                      <p:cBhvr additive="base">
                                        <p:cTn id="47" dur="500"/>
                                        <p:tgtEl>
                                          <p:spTgt spid="154"/>
                                        </p:tgtEl>
                                        <p:attrNameLst>
                                          <p:attrName>ppt_x</p:attrName>
                                        </p:attrNameLst>
                                      </p:cBhvr>
                                      <p:tavLst>
                                        <p:tav tm="0">
                                          <p:val>
                                            <p:strVal val="#ppt_x-#ppt_w*1.125000"/>
                                          </p:val>
                                        </p:tav>
                                        <p:tav tm="100000">
                                          <p:val>
                                            <p:strVal val="#ppt_x"/>
                                          </p:val>
                                        </p:tav>
                                      </p:tavLst>
                                    </p:anim>
                                    <p:animEffect transition="in" filter="wipe(right)">
                                      <p:cBhvr>
                                        <p:cTn id="48" dur="500"/>
                                        <p:tgtEl>
                                          <p:spTgt spid="154"/>
                                        </p:tgtEl>
                                      </p:cBhvr>
                                    </p:animEffect>
                                  </p:childTnLst>
                                </p:cTn>
                              </p:par>
                              <p:par>
                                <p:cTn id="49" presetID="12" presetClass="entr" presetSubtype="8" fill="hold" grpId="0" nodeType="withEffect">
                                  <p:stCondLst>
                                    <p:cond delay="0"/>
                                  </p:stCondLst>
                                  <p:childTnLst>
                                    <p:set>
                                      <p:cBhvr>
                                        <p:cTn id="50" dur="1" fill="hold">
                                          <p:stCondLst>
                                            <p:cond delay="0"/>
                                          </p:stCondLst>
                                        </p:cTn>
                                        <p:tgtEl>
                                          <p:spTgt spid="155"/>
                                        </p:tgtEl>
                                        <p:attrNameLst>
                                          <p:attrName>style.visibility</p:attrName>
                                        </p:attrNameLst>
                                      </p:cBhvr>
                                      <p:to>
                                        <p:strVal val="visible"/>
                                      </p:to>
                                    </p:set>
                                    <p:anim calcmode="lin" valueType="num">
                                      <p:cBhvr additive="base">
                                        <p:cTn id="51" dur="500"/>
                                        <p:tgtEl>
                                          <p:spTgt spid="155"/>
                                        </p:tgtEl>
                                        <p:attrNameLst>
                                          <p:attrName>ppt_x</p:attrName>
                                        </p:attrNameLst>
                                      </p:cBhvr>
                                      <p:tavLst>
                                        <p:tav tm="0">
                                          <p:val>
                                            <p:strVal val="#ppt_x-#ppt_w*1.125000"/>
                                          </p:val>
                                        </p:tav>
                                        <p:tav tm="100000">
                                          <p:val>
                                            <p:strVal val="#ppt_x"/>
                                          </p:val>
                                        </p:tav>
                                      </p:tavLst>
                                    </p:anim>
                                    <p:animEffect transition="in" filter="wipe(right)">
                                      <p:cBhvr>
                                        <p:cTn id="52" dur="500"/>
                                        <p:tgtEl>
                                          <p:spTgt spid="155"/>
                                        </p:tgtEl>
                                      </p:cBhvr>
                                    </p:animEffect>
                                  </p:childTnLst>
                                </p:cTn>
                              </p:par>
                            </p:childTnLst>
                          </p:cTn>
                        </p:par>
                        <p:par>
                          <p:cTn id="53" fill="hold">
                            <p:stCondLst>
                              <p:cond delay="4000"/>
                            </p:stCondLst>
                            <p:childTnLst>
                              <p:par>
                                <p:cTn id="54" presetID="25" presetClass="entr" presetSubtype="0"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decel="50000" fill="hold">
                                          <p:stCondLst>
                                            <p:cond delay="0"/>
                                          </p:stCondLst>
                                        </p:cTn>
                                        <p:tgtEl>
                                          <p:spTgt spid="51"/>
                                        </p:tgtEl>
                                        <p:attrNameLst>
                                          <p:attrName>style.rotation</p:attrName>
                                        </p:attrNameLst>
                                      </p:cBhvr>
                                      <p:tavLst>
                                        <p:tav tm="0">
                                          <p:val>
                                            <p:fltVal val="-90"/>
                                          </p:val>
                                        </p:tav>
                                        <p:tav tm="100000">
                                          <p:val>
                                            <p:fltVal val="0"/>
                                          </p:val>
                                        </p:tav>
                                      </p:tavLst>
                                    </p:anim>
                                    <p:anim calcmode="lin" valueType="num">
                                      <p:cBhvr>
                                        <p:cTn id="57" dur="500" decel="50000" fill="hold">
                                          <p:stCondLst>
                                            <p:cond delay="0"/>
                                          </p:stCondLst>
                                        </p:cTn>
                                        <p:tgtEl>
                                          <p:spTgt spid="51"/>
                                        </p:tgtEl>
                                        <p:attrNameLst>
                                          <p:attrName>ppt_w</p:attrName>
                                        </p:attrNameLst>
                                      </p:cBhvr>
                                      <p:tavLst>
                                        <p:tav tm="0">
                                          <p:val>
                                            <p:strVal val="#ppt_w"/>
                                          </p:val>
                                        </p:tav>
                                        <p:tav tm="100000">
                                          <p:val>
                                            <p:strVal val="#ppt_w*.05"/>
                                          </p:val>
                                        </p:tav>
                                      </p:tavLst>
                                    </p:anim>
                                    <p:anim calcmode="lin" valueType="num">
                                      <p:cBhvr>
                                        <p:cTn id="58" dur="500" accel="50000" fill="hold">
                                          <p:stCondLst>
                                            <p:cond delay="500"/>
                                          </p:stCondLst>
                                        </p:cTn>
                                        <p:tgtEl>
                                          <p:spTgt spid="51"/>
                                        </p:tgtEl>
                                        <p:attrNameLst>
                                          <p:attrName>ppt_w</p:attrName>
                                        </p:attrNameLst>
                                      </p:cBhvr>
                                      <p:tavLst>
                                        <p:tav tm="0">
                                          <p:val>
                                            <p:strVal val="#ppt_w*.05"/>
                                          </p:val>
                                        </p:tav>
                                        <p:tav tm="100000">
                                          <p:val>
                                            <p:strVal val="#ppt_w"/>
                                          </p:val>
                                        </p:tav>
                                      </p:tavLst>
                                    </p:anim>
                                    <p:anim calcmode="lin" valueType="num">
                                      <p:cBhvr>
                                        <p:cTn id="59" dur="1000" fill="hold"/>
                                        <p:tgtEl>
                                          <p:spTgt spid="51"/>
                                        </p:tgtEl>
                                        <p:attrNameLst>
                                          <p:attrName>ppt_h</p:attrName>
                                        </p:attrNameLst>
                                      </p:cBhvr>
                                      <p:tavLst>
                                        <p:tav tm="0">
                                          <p:val>
                                            <p:strVal val="#ppt_h"/>
                                          </p:val>
                                        </p:tav>
                                        <p:tav tm="100000">
                                          <p:val>
                                            <p:strVal val="#ppt_h"/>
                                          </p:val>
                                        </p:tav>
                                      </p:tavLst>
                                    </p:anim>
                                    <p:anim calcmode="lin" valueType="num">
                                      <p:cBhvr>
                                        <p:cTn id="60" dur="500" decel="50000" fill="hold">
                                          <p:stCondLst>
                                            <p:cond delay="0"/>
                                          </p:stCondLst>
                                        </p:cTn>
                                        <p:tgtEl>
                                          <p:spTgt spid="51"/>
                                        </p:tgtEl>
                                        <p:attrNameLst>
                                          <p:attrName>ppt_x</p:attrName>
                                        </p:attrNameLst>
                                      </p:cBhvr>
                                      <p:tavLst>
                                        <p:tav tm="0">
                                          <p:val>
                                            <p:strVal val="#ppt_x+.4"/>
                                          </p:val>
                                        </p:tav>
                                        <p:tav tm="100000">
                                          <p:val>
                                            <p:strVal val="#ppt_x"/>
                                          </p:val>
                                        </p:tav>
                                      </p:tavLst>
                                    </p:anim>
                                    <p:anim calcmode="lin" valueType="num">
                                      <p:cBhvr>
                                        <p:cTn id="61" dur="500" decel="50000" fill="hold">
                                          <p:stCondLst>
                                            <p:cond delay="0"/>
                                          </p:stCondLst>
                                        </p:cTn>
                                        <p:tgtEl>
                                          <p:spTgt spid="51"/>
                                        </p:tgtEl>
                                        <p:attrNameLst>
                                          <p:attrName>ppt_y</p:attrName>
                                        </p:attrNameLst>
                                      </p:cBhvr>
                                      <p:tavLst>
                                        <p:tav tm="0">
                                          <p:val>
                                            <p:strVal val="#ppt_y-.2"/>
                                          </p:val>
                                        </p:tav>
                                        <p:tav tm="100000">
                                          <p:val>
                                            <p:strVal val="#ppt_y+.1"/>
                                          </p:val>
                                        </p:tav>
                                      </p:tavLst>
                                    </p:anim>
                                    <p:anim calcmode="lin" valueType="num">
                                      <p:cBhvr>
                                        <p:cTn id="62" dur="500" accel="50000" fill="hold">
                                          <p:stCondLst>
                                            <p:cond delay="500"/>
                                          </p:stCondLst>
                                        </p:cTn>
                                        <p:tgtEl>
                                          <p:spTgt spid="51"/>
                                        </p:tgtEl>
                                        <p:attrNameLst>
                                          <p:attrName>ppt_y</p:attrName>
                                        </p:attrNameLst>
                                      </p:cBhvr>
                                      <p:tavLst>
                                        <p:tav tm="0">
                                          <p:val>
                                            <p:strVal val="#ppt_y+.1"/>
                                          </p:val>
                                        </p:tav>
                                        <p:tav tm="100000">
                                          <p:val>
                                            <p:strVal val="#ppt_y"/>
                                          </p:val>
                                        </p:tav>
                                      </p:tavLst>
                                    </p:anim>
                                    <p:animEffect transition="in" filter="fade">
                                      <p:cBhvr>
                                        <p:cTn id="63" dur="1000" decel="50000">
                                          <p:stCondLst>
                                            <p:cond delay="0"/>
                                          </p:stCondLst>
                                        </p:cTn>
                                        <p:tgtEl>
                                          <p:spTgt spid="51"/>
                                        </p:tgtEl>
                                      </p:cBhvr>
                                    </p:animEffect>
                                  </p:childTnLst>
                                </p:cTn>
                              </p:par>
                            </p:childTnLst>
                          </p:cTn>
                        </p:par>
                        <p:par>
                          <p:cTn id="64" fill="hold">
                            <p:stCondLst>
                              <p:cond delay="5000"/>
                            </p:stCondLst>
                            <p:childTnLst>
                              <p:par>
                                <p:cTn id="65" presetID="12" presetClass="entr" presetSubtype="8" fill="hold" grpId="0" nodeType="afterEffect">
                                  <p:stCondLst>
                                    <p:cond delay="0"/>
                                  </p:stCondLst>
                                  <p:childTnLst>
                                    <p:set>
                                      <p:cBhvr>
                                        <p:cTn id="66" dur="1" fill="hold">
                                          <p:stCondLst>
                                            <p:cond delay="0"/>
                                          </p:stCondLst>
                                        </p:cTn>
                                        <p:tgtEl>
                                          <p:spTgt spid="156"/>
                                        </p:tgtEl>
                                        <p:attrNameLst>
                                          <p:attrName>style.visibility</p:attrName>
                                        </p:attrNameLst>
                                      </p:cBhvr>
                                      <p:to>
                                        <p:strVal val="visible"/>
                                      </p:to>
                                    </p:set>
                                    <p:anim calcmode="lin" valueType="num">
                                      <p:cBhvr additive="base">
                                        <p:cTn id="67" dur="500"/>
                                        <p:tgtEl>
                                          <p:spTgt spid="156"/>
                                        </p:tgtEl>
                                        <p:attrNameLst>
                                          <p:attrName>ppt_x</p:attrName>
                                        </p:attrNameLst>
                                      </p:cBhvr>
                                      <p:tavLst>
                                        <p:tav tm="0">
                                          <p:val>
                                            <p:strVal val="#ppt_x-#ppt_w*1.125000"/>
                                          </p:val>
                                        </p:tav>
                                        <p:tav tm="100000">
                                          <p:val>
                                            <p:strVal val="#ppt_x"/>
                                          </p:val>
                                        </p:tav>
                                      </p:tavLst>
                                    </p:anim>
                                    <p:animEffect transition="in" filter="wipe(right)">
                                      <p:cBhvr>
                                        <p:cTn id="68" dur="500"/>
                                        <p:tgtEl>
                                          <p:spTgt spid="156"/>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157"/>
                                        </p:tgtEl>
                                        <p:attrNameLst>
                                          <p:attrName>style.visibility</p:attrName>
                                        </p:attrNameLst>
                                      </p:cBhvr>
                                      <p:to>
                                        <p:strVal val="visible"/>
                                      </p:to>
                                    </p:set>
                                    <p:anim calcmode="lin" valueType="num">
                                      <p:cBhvr additive="base">
                                        <p:cTn id="71" dur="500"/>
                                        <p:tgtEl>
                                          <p:spTgt spid="157"/>
                                        </p:tgtEl>
                                        <p:attrNameLst>
                                          <p:attrName>ppt_x</p:attrName>
                                        </p:attrNameLst>
                                      </p:cBhvr>
                                      <p:tavLst>
                                        <p:tav tm="0">
                                          <p:val>
                                            <p:strVal val="#ppt_x-#ppt_w*1.125000"/>
                                          </p:val>
                                        </p:tav>
                                        <p:tav tm="100000">
                                          <p:val>
                                            <p:strVal val="#ppt_x"/>
                                          </p:val>
                                        </p:tav>
                                      </p:tavLst>
                                    </p:anim>
                                    <p:animEffect transition="in" filter="wipe(right)">
                                      <p:cBhvr>
                                        <p:cTn id="72" dur="500"/>
                                        <p:tgtEl>
                                          <p:spTgt spid="157"/>
                                        </p:tgtEl>
                                      </p:cBhvr>
                                    </p:animEffect>
                                  </p:childTnLst>
                                </p:cTn>
                              </p:par>
                            </p:childTnLst>
                          </p:cTn>
                        </p:par>
                        <p:par>
                          <p:cTn id="73" fill="hold">
                            <p:stCondLst>
                              <p:cond delay="5500"/>
                            </p:stCondLst>
                            <p:childTnLst>
                              <p:par>
                                <p:cTn id="74" presetID="2" presetClass="entr" presetSubtype="3" fill="hold" nodeType="afterEffect">
                                  <p:stCondLst>
                                    <p:cond delay="0"/>
                                  </p:stCondLst>
                                  <p:childTnLst>
                                    <p:set>
                                      <p:cBhvr>
                                        <p:cTn id="75" dur="1" fill="hold">
                                          <p:stCondLst>
                                            <p:cond delay="0"/>
                                          </p:stCondLst>
                                        </p:cTn>
                                        <p:tgtEl>
                                          <p:spTgt spid="101"/>
                                        </p:tgtEl>
                                        <p:attrNameLst>
                                          <p:attrName>style.visibility</p:attrName>
                                        </p:attrNameLst>
                                      </p:cBhvr>
                                      <p:to>
                                        <p:strVal val="visible"/>
                                      </p:to>
                                    </p:set>
                                    <p:anim calcmode="lin" valueType="num">
                                      <p:cBhvr additive="base">
                                        <p:cTn id="76" dur="500" fill="hold"/>
                                        <p:tgtEl>
                                          <p:spTgt spid="101"/>
                                        </p:tgtEl>
                                        <p:attrNameLst>
                                          <p:attrName>ppt_x</p:attrName>
                                        </p:attrNameLst>
                                      </p:cBhvr>
                                      <p:tavLst>
                                        <p:tav tm="0">
                                          <p:val>
                                            <p:strVal val="1+#ppt_w/2"/>
                                          </p:val>
                                        </p:tav>
                                        <p:tav tm="100000">
                                          <p:val>
                                            <p:strVal val="#ppt_x"/>
                                          </p:val>
                                        </p:tav>
                                      </p:tavLst>
                                    </p:anim>
                                    <p:anim calcmode="lin" valueType="num">
                                      <p:cBhvr additive="base">
                                        <p:cTn id="77" dur="500" fill="hold"/>
                                        <p:tgtEl>
                                          <p:spTgt spid="101"/>
                                        </p:tgtEl>
                                        <p:attrNameLst>
                                          <p:attrName>ppt_y</p:attrName>
                                        </p:attrNameLst>
                                      </p:cBhvr>
                                      <p:tavLst>
                                        <p:tav tm="0">
                                          <p:val>
                                            <p:strVal val="0-#ppt_h/2"/>
                                          </p:val>
                                        </p:tav>
                                        <p:tav tm="100000">
                                          <p:val>
                                            <p:strVal val="#ppt_y"/>
                                          </p:val>
                                        </p:tav>
                                      </p:tavLst>
                                    </p:anim>
                                  </p:childTnLst>
                                </p:cTn>
                              </p:par>
                            </p:childTnLst>
                          </p:cTn>
                        </p:par>
                        <p:par>
                          <p:cTn id="78" fill="hold">
                            <p:stCondLst>
                              <p:cond delay="6000"/>
                            </p:stCondLst>
                            <p:childTnLst>
                              <p:par>
                                <p:cTn id="79" presetID="12" presetClass="entr" presetSubtype="8" fill="hold" grpId="0" nodeType="afterEffect">
                                  <p:stCondLst>
                                    <p:cond delay="0"/>
                                  </p:stCondLst>
                                  <p:childTnLst>
                                    <p:set>
                                      <p:cBhvr>
                                        <p:cTn id="80" dur="1" fill="hold">
                                          <p:stCondLst>
                                            <p:cond delay="0"/>
                                          </p:stCondLst>
                                        </p:cTn>
                                        <p:tgtEl>
                                          <p:spTgt spid="158"/>
                                        </p:tgtEl>
                                        <p:attrNameLst>
                                          <p:attrName>style.visibility</p:attrName>
                                        </p:attrNameLst>
                                      </p:cBhvr>
                                      <p:to>
                                        <p:strVal val="visible"/>
                                      </p:to>
                                    </p:set>
                                    <p:anim calcmode="lin" valueType="num">
                                      <p:cBhvr additive="base">
                                        <p:cTn id="81" dur="500"/>
                                        <p:tgtEl>
                                          <p:spTgt spid="158"/>
                                        </p:tgtEl>
                                        <p:attrNameLst>
                                          <p:attrName>ppt_x</p:attrName>
                                        </p:attrNameLst>
                                      </p:cBhvr>
                                      <p:tavLst>
                                        <p:tav tm="0">
                                          <p:val>
                                            <p:strVal val="#ppt_x-#ppt_w*1.125000"/>
                                          </p:val>
                                        </p:tav>
                                        <p:tav tm="100000">
                                          <p:val>
                                            <p:strVal val="#ppt_x"/>
                                          </p:val>
                                        </p:tav>
                                      </p:tavLst>
                                    </p:anim>
                                    <p:animEffect transition="in" filter="wipe(right)">
                                      <p:cBhvr>
                                        <p:cTn id="82" dur="500"/>
                                        <p:tgtEl>
                                          <p:spTgt spid="15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159"/>
                                        </p:tgtEl>
                                        <p:attrNameLst>
                                          <p:attrName>style.visibility</p:attrName>
                                        </p:attrNameLst>
                                      </p:cBhvr>
                                      <p:to>
                                        <p:strVal val="visible"/>
                                      </p:to>
                                    </p:set>
                                    <p:anim calcmode="lin" valueType="num">
                                      <p:cBhvr additive="base">
                                        <p:cTn id="85" dur="500"/>
                                        <p:tgtEl>
                                          <p:spTgt spid="159"/>
                                        </p:tgtEl>
                                        <p:attrNameLst>
                                          <p:attrName>ppt_x</p:attrName>
                                        </p:attrNameLst>
                                      </p:cBhvr>
                                      <p:tavLst>
                                        <p:tav tm="0">
                                          <p:val>
                                            <p:strVal val="#ppt_x-#ppt_w*1.125000"/>
                                          </p:val>
                                        </p:tav>
                                        <p:tav tm="100000">
                                          <p:val>
                                            <p:strVal val="#ppt_x"/>
                                          </p:val>
                                        </p:tav>
                                      </p:tavLst>
                                    </p:anim>
                                    <p:animEffect transition="in" filter="wipe(right)">
                                      <p:cBhvr>
                                        <p:cTn id="86"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build="p"/>
      <p:bldP spid="151" grpId="0" build="p"/>
      <p:bldP spid="152" grpId="0"/>
      <p:bldP spid="153" grpId="0"/>
      <p:bldP spid="154" grpId="0"/>
      <p:bldP spid="155" grpId="0"/>
      <p:bldP spid="156" grpId="0"/>
      <p:bldP spid="157" grpId="0"/>
      <p:bldP spid="158" grpId="0"/>
      <p:bldP spid="15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71"/>
          <p:cNvSpPr>
            <a:spLocks/>
          </p:cNvSpPr>
          <p:nvPr/>
        </p:nvSpPr>
        <p:spPr bwMode="auto">
          <a:xfrm>
            <a:off x="5759460" y="1447561"/>
            <a:ext cx="1339830" cy="4607466"/>
          </a:xfrm>
          <a:custGeom>
            <a:avLst/>
            <a:gdLst>
              <a:gd name="T0" fmla="*/ 49 w 98"/>
              <a:gd name="T1" fmla="*/ 238 h 337"/>
              <a:gd name="T2" fmla="*/ 19 w 98"/>
              <a:gd name="T3" fmla="*/ 208 h 337"/>
              <a:gd name="T4" fmla="*/ 49 w 98"/>
              <a:gd name="T5" fmla="*/ 178 h 337"/>
              <a:gd name="T6" fmla="*/ 98 w 98"/>
              <a:gd name="T7" fmla="*/ 129 h 337"/>
              <a:gd name="T8" fmla="*/ 49 w 98"/>
              <a:gd name="T9" fmla="*/ 79 h 337"/>
              <a:gd name="T10" fmla="*/ 49 w 98"/>
              <a:gd name="T11" fmla="*/ 79 h 337"/>
              <a:gd name="T12" fmla="*/ 19 w 98"/>
              <a:gd name="T13" fmla="*/ 49 h 337"/>
              <a:gd name="T14" fmla="*/ 49 w 98"/>
              <a:gd name="T15" fmla="*/ 19 h 337"/>
              <a:gd name="T16" fmla="*/ 49 w 98"/>
              <a:gd name="T17" fmla="*/ 19 h 337"/>
              <a:gd name="T18" fmla="*/ 49 w 98"/>
              <a:gd name="T19" fmla="*/ 0 h 337"/>
              <a:gd name="T20" fmla="*/ 0 w 98"/>
              <a:gd name="T21" fmla="*/ 49 h 337"/>
              <a:gd name="T22" fmla="*/ 48 w 98"/>
              <a:gd name="T23" fmla="*/ 99 h 337"/>
              <a:gd name="T24" fmla="*/ 48 w 98"/>
              <a:gd name="T25" fmla="*/ 99 h 337"/>
              <a:gd name="T26" fmla="*/ 79 w 98"/>
              <a:gd name="T27" fmla="*/ 129 h 337"/>
              <a:gd name="T28" fmla="*/ 49 w 98"/>
              <a:gd name="T29" fmla="*/ 159 h 337"/>
              <a:gd name="T30" fmla="*/ 49 w 98"/>
              <a:gd name="T31" fmla="*/ 159 h 337"/>
              <a:gd name="T32" fmla="*/ 0 w 98"/>
              <a:gd name="T33" fmla="*/ 208 h 337"/>
              <a:gd name="T34" fmla="*/ 49 w 98"/>
              <a:gd name="T35" fmla="*/ 258 h 337"/>
              <a:gd name="T36" fmla="*/ 79 w 98"/>
              <a:gd name="T37" fmla="*/ 288 h 337"/>
              <a:gd name="T38" fmla="*/ 49 w 98"/>
              <a:gd name="T39" fmla="*/ 318 h 337"/>
              <a:gd name="T40" fmla="*/ 48 w 98"/>
              <a:gd name="T41" fmla="*/ 318 h 337"/>
              <a:gd name="T42" fmla="*/ 48 w 98"/>
              <a:gd name="T43" fmla="*/ 337 h 337"/>
              <a:gd name="T44" fmla="*/ 98 w 98"/>
              <a:gd name="T45" fmla="*/ 288 h 337"/>
              <a:gd name="T46" fmla="*/ 49 w 98"/>
              <a:gd name="T47" fmla="*/ 23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337">
                <a:moveTo>
                  <a:pt x="49" y="238"/>
                </a:moveTo>
                <a:cubicBezTo>
                  <a:pt x="32" y="238"/>
                  <a:pt x="19" y="225"/>
                  <a:pt x="19" y="208"/>
                </a:cubicBezTo>
                <a:cubicBezTo>
                  <a:pt x="19" y="192"/>
                  <a:pt x="32" y="178"/>
                  <a:pt x="49" y="178"/>
                </a:cubicBezTo>
                <a:cubicBezTo>
                  <a:pt x="76" y="178"/>
                  <a:pt x="98" y="156"/>
                  <a:pt x="98" y="129"/>
                </a:cubicBezTo>
                <a:cubicBezTo>
                  <a:pt x="98" y="102"/>
                  <a:pt x="76" y="80"/>
                  <a:pt x="49" y="79"/>
                </a:cubicBezTo>
                <a:cubicBezTo>
                  <a:pt x="49" y="79"/>
                  <a:pt x="49" y="79"/>
                  <a:pt x="49" y="79"/>
                </a:cubicBezTo>
                <a:cubicBezTo>
                  <a:pt x="33" y="79"/>
                  <a:pt x="19" y="66"/>
                  <a:pt x="19" y="49"/>
                </a:cubicBezTo>
                <a:cubicBezTo>
                  <a:pt x="19" y="33"/>
                  <a:pt x="32" y="19"/>
                  <a:pt x="49" y="19"/>
                </a:cubicBezTo>
                <a:cubicBezTo>
                  <a:pt x="49" y="19"/>
                  <a:pt x="49" y="19"/>
                  <a:pt x="49" y="19"/>
                </a:cubicBezTo>
                <a:cubicBezTo>
                  <a:pt x="49" y="0"/>
                  <a:pt x="49" y="0"/>
                  <a:pt x="49" y="0"/>
                </a:cubicBezTo>
                <a:cubicBezTo>
                  <a:pt x="22" y="0"/>
                  <a:pt x="0" y="22"/>
                  <a:pt x="0" y="49"/>
                </a:cubicBezTo>
                <a:cubicBezTo>
                  <a:pt x="0" y="76"/>
                  <a:pt x="22" y="98"/>
                  <a:pt x="48" y="99"/>
                </a:cubicBezTo>
                <a:cubicBezTo>
                  <a:pt x="48" y="99"/>
                  <a:pt x="48" y="99"/>
                  <a:pt x="48" y="99"/>
                </a:cubicBezTo>
                <a:cubicBezTo>
                  <a:pt x="65" y="99"/>
                  <a:pt x="79" y="112"/>
                  <a:pt x="79" y="129"/>
                </a:cubicBezTo>
                <a:cubicBezTo>
                  <a:pt x="79" y="145"/>
                  <a:pt x="65" y="159"/>
                  <a:pt x="49" y="159"/>
                </a:cubicBezTo>
                <a:cubicBezTo>
                  <a:pt x="49" y="159"/>
                  <a:pt x="49" y="159"/>
                  <a:pt x="49" y="159"/>
                </a:cubicBezTo>
                <a:cubicBezTo>
                  <a:pt x="22" y="159"/>
                  <a:pt x="0" y="181"/>
                  <a:pt x="0" y="208"/>
                </a:cubicBezTo>
                <a:cubicBezTo>
                  <a:pt x="0" y="235"/>
                  <a:pt x="22" y="258"/>
                  <a:pt x="49" y="258"/>
                </a:cubicBezTo>
                <a:cubicBezTo>
                  <a:pt x="65" y="258"/>
                  <a:pt x="79" y="271"/>
                  <a:pt x="79" y="288"/>
                </a:cubicBezTo>
                <a:cubicBezTo>
                  <a:pt x="79" y="304"/>
                  <a:pt x="65" y="318"/>
                  <a:pt x="49" y="318"/>
                </a:cubicBezTo>
                <a:cubicBezTo>
                  <a:pt x="48" y="318"/>
                  <a:pt x="48" y="318"/>
                  <a:pt x="48" y="318"/>
                </a:cubicBezTo>
                <a:cubicBezTo>
                  <a:pt x="48" y="337"/>
                  <a:pt x="48" y="337"/>
                  <a:pt x="48" y="337"/>
                </a:cubicBezTo>
                <a:cubicBezTo>
                  <a:pt x="75" y="337"/>
                  <a:pt x="98" y="315"/>
                  <a:pt x="98" y="288"/>
                </a:cubicBezTo>
                <a:cubicBezTo>
                  <a:pt x="98" y="260"/>
                  <a:pt x="76" y="238"/>
                  <a:pt x="49" y="238"/>
                </a:cubicBezTo>
                <a:close/>
              </a:path>
            </a:pathLst>
          </a:custGeom>
          <a:solidFill>
            <a:schemeClr val="bg2">
              <a:lumMod val="75000"/>
            </a:schemeClr>
          </a:solidFill>
          <a:ln w="38100">
            <a:noFill/>
          </a:ln>
          <a:extLst/>
        </p:spPr>
        <p:txBody>
          <a:bodyPr vert="horz" wrap="square" lIns="128580" tIns="64290" rIns="128580" bIns="64290" numCol="1" anchor="t" anchorCtr="0" compatLnSpc="1">
            <a:prstTxWarp prst="textNoShape">
              <a:avLst/>
            </a:prstTxWarp>
          </a:bodyPr>
          <a:lstStyle/>
          <a:p>
            <a:pPr>
              <a:lnSpc>
                <a:spcPct val="130000"/>
              </a:lnSpc>
            </a:pPr>
            <a:endParaRPr 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7"/>
          <p:cNvSpPr>
            <a:spLocks/>
          </p:cNvSpPr>
          <p:nvPr/>
        </p:nvSpPr>
        <p:spPr bwMode="auto">
          <a:xfrm>
            <a:off x="6019717" y="1707814"/>
            <a:ext cx="1898894" cy="819321"/>
          </a:xfrm>
          <a:custGeom>
            <a:avLst/>
            <a:gdLst>
              <a:gd name="T0" fmla="*/ 139 w 139"/>
              <a:gd name="T1" fmla="*/ 60 h 60"/>
              <a:gd name="T2" fmla="*/ 30 w 139"/>
              <a:gd name="T3" fmla="*/ 60 h 60"/>
              <a:gd name="T4" fmla="*/ 0 w 139"/>
              <a:gd name="T5" fmla="*/ 30 h 60"/>
              <a:gd name="T6" fmla="*/ 0 w 139"/>
              <a:gd name="T7" fmla="*/ 30 h 60"/>
              <a:gd name="T8" fmla="*/ 30 w 139"/>
              <a:gd name="T9" fmla="*/ 0 h 60"/>
              <a:gd name="T10" fmla="*/ 139 w 139"/>
              <a:gd name="T11" fmla="*/ 0 h 60"/>
              <a:gd name="T12" fmla="*/ 139 w 139"/>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139" h="60">
                <a:moveTo>
                  <a:pt x="139" y="60"/>
                </a:moveTo>
                <a:cubicBezTo>
                  <a:pt x="30" y="60"/>
                  <a:pt x="30" y="60"/>
                  <a:pt x="30" y="60"/>
                </a:cubicBezTo>
                <a:cubicBezTo>
                  <a:pt x="13" y="60"/>
                  <a:pt x="0" y="47"/>
                  <a:pt x="0" y="30"/>
                </a:cubicBezTo>
                <a:cubicBezTo>
                  <a:pt x="0" y="30"/>
                  <a:pt x="0" y="30"/>
                  <a:pt x="0" y="30"/>
                </a:cubicBezTo>
                <a:cubicBezTo>
                  <a:pt x="0" y="14"/>
                  <a:pt x="13" y="0"/>
                  <a:pt x="30" y="0"/>
                </a:cubicBezTo>
                <a:cubicBezTo>
                  <a:pt x="139" y="0"/>
                  <a:pt x="139" y="0"/>
                  <a:pt x="139" y="0"/>
                </a:cubicBezTo>
                <a:lnTo>
                  <a:pt x="139" y="60"/>
                </a:lnTo>
                <a:close/>
              </a:path>
            </a:pathLst>
          </a:custGeom>
          <a:solidFill>
            <a:schemeClr val="accent1"/>
          </a:solidFill>
          <a:ln w="38100">
            <a:solidFill>
              <a:schemeClr val="bg1"/>
            </a:solidFill>
          </a:ln>
          <a:extLst/>
        </p:spPr>
        <p:txBody>
          <a:bodyPr vert="horz" wrap="square" lIns="128580" tIns="64290" rIns="128580" bIns="64290" numCol="1" anchor="t" anchorCtr="0" compatLnSpc="1">
            <a:prstTxWarp prst="textNoShape">
              <a:avLst/>
            </a:prstTxWarp>
          </a:bodyPr>
          <a:lstStyle/>
          <a:p>
            <a:pPr>
              <a:lnSpc>
                <a:spcPct val="130000"/>
              </a:lnSpc>
            </a:pPr>
            <a:endParaRPr 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68"/>
          <p:cNvSpPr>
            <a:spLocks/>
          </p:cNvSpPr>
          <p:nvPr/>
        </p:nvSpPr>
        <p:spPr bwMode="auto">
          <a:xfrm>
            <a:off x="4940143" y="2800240"/>
            <a:ext cx="1898894" cy="819321"/>
          </a:xfrm>
          <a:custGeom>
            <a:avLst/>
            <a:gdLst>
              <a:gd name="T0" fmla="*/ 0 w 139"/>
              <a:gd name="T1" fmla="*/ 0 h 60"/>
              <a:gd name="T2" fmla="*/ 109 w 139"/>
              <a:gd name="T3" fmla="*/ 0 h 60"/>
              <a:gd name="T4" fmla="*/ 139 w 139"/>
              <a:gd name="T5" fmla="*/ 30 h 60"/>
              <a:gd name="T6" fmla="*/ 139 w 139"/>
              <a:gd name="T7" fmla="*/ 30 h 60"/>
              <a:gd name="T8" fmla="*/ 109 w 139"/>
              <a:gd name="T9" fmla="*/ 60 h 60"/>
              <a:gd name="T10" fmla="*/ 0 w 139"/>
              <a:gd name="T11" fmla="*/ 60 h 60"/>
              <a:gd name="T12" fmla="*/ 0 w 139"/>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139" h="60">
                <a:moveTo>
                  <a:pt x="0" y="0"/>
                </a:moveTo>
                <a:cubicBezTo>
                  <a:pt x="109" y="0"/>
                  <a:pt x="109" y="0"/>
                  <a:pt x="109" y="0"/>
                </a:cubicBezTo>
                <a:cubicBezTo>
                  <a:pt x="125" y="0"/>
                  <a:pt x="139" y="13"/>
                  <a:pt x="139" y="30"/>
                </a:cubicBezTo>
                <a:cubicBezTo>
                  <a:pt x="139" y="30"/>
                  <a:pt x="139" y="30"/>
                  <a:pt x="139" y="30"/>
                </a:cubicBezTo>
                <a:cubicBezTo>
                  <a:pt x="139" y="47"/>
                  <a:pt x="125" y="60"/>
                  <a:pt x="109" y="60"/>
                </a:cubicBezTo>
                <a:cubicBezTo>
                  <a:pt x="0" y="60"/>
                  <a:pt x="0" y="60"/>
                  <a:pt x="0" y="60"/>
                </a:cubicBezTo>
                <a:lnTo>
                  <a:pt x="0" y="0"/>
                </a:lnTo>
                <a:close/>
              </a:path>
            </a:pathLst>
          </a:custGeom>
          <a:solidFill>
            <a:schemeClr val="accent2"/>
          </a:solid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en-US" sz="200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69"/>
          <p:cNvSpPr>
            <a:spLocks/>
          </p:cNvSpPr>
          <p:nvPr/>
        </p:nvSpPr>
        <p:spPr bwMode="auto">
          <a:xfrm>
            <a:off x="4940143" y="4975453"/>
            <a:ext cx="1898894" cy="819321"/>
          </a:xfrm>
          <a:custGeom>
            <a:avLst/>
            <a:gdLst>
              <a:gd name="T0" fmla="*/ 0 w 139"/>
              <a:gd name="T1" fmla="*/ 0 h 60"/>
              <a:gd name="T2" fmla="*/ 109 w 139"/>
              <a:gd name="T3" fmla="*/ 0 h 60"/>
              <a:gd name="T4" fmla="*/ 139 w 139"/>
              <a:gd name="T5" fmla="*/ 30 h 60"/>
              <a:gd name="T6" fmla="*/ 139 w 139"/>
              <a:gd name="T7" fmla="*/ 30 h 60"/>
              <a:gd name="T8" fmla="*/ 109 w 139"/>
              <a:gd name="T9" fmla="*/ 60 h 60"/>
              <a:gd name="T10" fmla="*/ 0 w 139"/>
              <a:gd name="T11" fmla="*/ 60 h 60"/>
              <a:gd name="T12" fmla="*/ 0 w 139"/>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139" h="60">
                <a:moveTo>
                  <a:pt x="0" y="0"/>
                </a:moveTo>
                <a:cubicBezTo>
                  <a:pt x="109" y="0"/>
                  <a:pt x="109" y="0"/>
                  <a:pt x="109" y="0"/>
                </a:cubicBezTo>
                <a:cubicBezTo>
                  <a:pt x="125" y="0"/>
                  <a:pt x="139" y="13"/>
                  <a:pt x="139" y="30"/>
                </a:cubicBezTo>
                <a:cubicBezTo>
                  <a:pt x="139" y="30"/>
                  <a:pt x="139" y="30"/>
                  <a:pt x="139" y="30"/>
                </a:cubicBezTo>
                <a:cubicBezTo>
                  <a:pt x="139" y="46"/>
                  <a:pt x="125" y="60"/>
                  <a:pt x="109" y="60"/>
                </a:cubicBezTo>
                <a:cubicBezTo>
                  <a:pt x="0" y="60"/>
                  <a:pt x="0" y="60"/>
                  <a:pt x="0" y="60"/>
                </a:cubicBezTo>
                <a:lnTo>
                  <a:pt x="0" y="0"/>
                </a:lnTo>
                <a:close/>
              </a:path>
            </a:pathLst>
          </a:custGeom>
          <a:solidFill>
            <a:schemeClr val="accent4"/>
          </a:solidFill>
          <a:ln w="38100">
            <a:noFill/>
          </a:ln>
          <a:extLst/>
        </p:spPr>
        <p:txBody>
          <a:bodyPr vert="horz" wrap="square" lIns="128580" tIns="64290" rIns="128580" bIns="64290" numCol="1" anchor="t" anchorCtr="0" compatLnSpc="1">
            <a:prstTxWarp prst="textNoShape">
              <a:avLst/>
            </a:prstTxWarp>
          </a:bodyPr>
          <a:lstStyle/>
          <a:p>
            <a:pPr>
              <a:lnSpc>
                <a:spcPct val="130000"/>
              </a:lnSpc>
            </a:pPr>
            <a:endParaRPr 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0"/>
          <p:cNvSpPr>
            <a:spLocks/>
          </p:cNvSpPr>
          <p:nvPr/>
        </p:nvSpPr>
        <p:spPr bwMode="auto">
          <a:xfrm>
            <a:off x="6019717" y="3879814"/>
            <a:ext cx="1886042" cy="822532"/>
          </a:xfrm>
          <a:custGeom>
            <a:avLst/>
            <a:gdLst>
              <a:gd name="T0" fmla="*/ 138 w 138"/>
              <a:gd name="T1" fmla="*/ 60 h 60"/>
              <a:gd name="T2" fmla="*/ 30 w 138"/>
              <a:gd name="T3" fmla="*/ 60 h 60"/>
              <a:gd name="T4" fmla="*/ 0 w 138"/>
              <a:gd name="T5" fmla="*/ 30 h 60"/>
              <a:gd name="T6" fmla="*/ 0 w 138"/>
              <a:gd name="T7" fmla="*/ 30 h 60"/>
              <a:gd name="T8" fmla="*/ 30 w 138"/>
              <a:gd name="T9" fmla="*/ 0 h 60"/>
              <a:gd name="T10" fmla="*/ 138 w 138"/>
              <a:gd name="T11" fmla="*/ 0 h 60"/>
              <a:gd name="T12" fmla="*/ 138 w 138"/>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138" h="60">
                <a:moveTo>
                  <a:pt x="138" y="60"/>
                </a:moveTo>
                <a:cubicBezTo>
                  <a:pt x="30" y="60"/>
                  <a:pt x="30" y="60"/>
                  <a:pt x="30" y="60"/>
                </a:cubicBezTo>
                <a:cubicBezTo>
                  <a:pt x="13" y="60"/>
                  <a:pt x="0" y="47"/>
                  <a:pt x="0" y="30"/>
                </a:cubicBezTo>
                <a:cubicBezTo>
                  <a:pt x="0" y="30"/>
                  <a:pt x="0" y="30"/>
                  <a:pt x="0" y="30"/>
                </a:cubicBezTo>
                <a:cubicBezTo>
                  <a:pt x="0" y="14"/>
                  <a:pt x="13" y="0"/>
                  <a:pt x="30" y="0"/>
                </a:cubicBezTo>
                <a:cubicBezTo>
                  <a:pt x="138" y="0"/>
                  <a:pt x="138" y="0"/>
                  <a:pt x="138" y="0"/>
                </a:cubicBezTo>
                <a:lnTo>
                  <a:pt x="138" y="60"/>
                </a:lnTo>
                <a:close/>
              </a:path>
            </a:pathLst>
          </a:custGeom>
          <a:solidFill>
            <a:schemeClr val="accent3"/>
          </a:solid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en-US" sz="200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2"/>
          <p:cNvSpPr>
            <a:spLocks/>
          </p:cNvSpPr>
          <p:nvPr/>
        </p:nvSpPr>
        <p:spPr bwMode="auto">
          <a:xfrm>
            <a:off x="7918608" y="1910235"/>
            <a:ext cx="205633" cy="411266"/>
          </a:xfrm>
          <a:custGeom>
            <a:avLst/>
            <a:gdLst>
              <a:gd name="T0" fmla="*/ 0 w 64"/>
              <a:gd name="T1" fmla="*/ 0 h 128"/>
              <a:gd name="T2" fmla="*/ 64 w 64"/>
              <a:gd name="T3" fmla="*/ 64 h 128"/>
              <a:gd name="T4" fmla="*/ 0 w 64"/>
              <a:gd name="T5" fmla="*/ 128 h 128"/>
              <a:gd name="T6" fmla="*/ 0 w 64"/>
              <a:gd name="T7" fmla="*/ 0 h 128"/>
            </a:gdLst>
            <a:ahLst/>
            <a:cxnLst>
              <a:cxn ang="0">
                <a:pos x="T0" y="T1"/>
              </a:cxn>
              <a:cxn ang="0">
                <a:pos x="T2" y="T3"/>
              </a:cxn>
              <a:cxn ang="0">
                <a:pos x="T4" y="T5"/>
              </a:cxn>
              <a:cxn ang="0">
                <a:pos x="T6" y="T7"/>
              </a:cxn>
            </a:cxnLst>
            <a:rect l="0" t="0" r="r" b="b"/>
            <a:pathLst>
              <a:path w="64" h="128">
                <a:moveTo>
                  <a:pt x="0" y="0"/>
                </a:moveTo>
                <a:lnTo>
                  <a:pt x="64" y="64"/>
                </a:lnTo>
                <a:lnTo>
                  <a:pt x="0" y="128"/>
                </a:lnTo>
                <a:lnTo>
                  <a:pt x="0" y="0"/>
                </a:lnTo>
                <a:close/>
              </a:path>
            </a:pathLst>
          </a:custGeom>
          <a:solidFill>
            <a:schemeClr val="accent1"/>
          </a:solidFill>
          <a:ln>
            <a:noFill/>
          </a:ln>
          <a:extLst/>
        </p:spPr>
        <p:txBody>
          <a:bodyPr vert="horz" wrap="square" lIns="128580" tIns="64290" rIns="128580" bIns="64290" numCol="1" anchor="t" anchorCtr="0" compatLnSpc="1">
            <a:prstTxWarp prst="textNoShape">
              <a:avLst/>
            </a:prstTxWarp>
          </a:bodyPr>
          <a:lstStyle/>
          <a:p>
            <a:pPr>
              <a:lnSpc>
                <a:spcPct val="130000"/>
              </a:lnSpc>
            </a:pPr>
            <a:endParaRPr 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3"/>
          <p:cNvSpPr>
            <a:spLocks/>
          </p:cNvSpPr>
          <p:nvPr/>
        </p:nvSpPr>
        <p:spPr bwMode="auto">
          <a:xfrm>
            <a:off x="4734509" y="2993021"/>
            <a:ext cx="205633" cy="408054"/>
          </a:xfrm>
          <a:custGeom>
            <a:avLst/>
            <a:gdLst>
              <a:gd name="T0" fmla="*/ 64 w 64"/>
              <a:gd name="T1" fmla="*/ 127 h 127"/>
              <a:gd name="T2" fmla="*/ 0 w 64"/>
              <a:gd name="T3" fmla="*/ 64 h 127"/>
              <a:gd name="T4" fmla="*/ 64 w 64"/>
              <a:gd name="T5" fmla="*/ 0 h 127"/>
              <a:gd name="T6" fmla="*/ 64 w 64"/>
              <a:gd name="T7" fmla="*/ 127 h 127"/>
            </a:gdLst>
            <a:ahLst/>
            <a:cxnLst>
              <a:cxn ang="0">
                <a:pos x="T0" y="T1"/>
              </a:cxn>
              <a:cxn ang="0">
                <a:pos x="T2" y="T3"/>
              </a:cxn>
              <a:cxn ang="0">
                <a:pos x="T4" y="T5"/>
              </a:cxn>
              <a:cxn ang="0">
                <a:pos x="T6" y="T7"/>
              </a:cxn>
            </a:cxnLst>
            <a:rect l="0" t="0" r="r" b="b"/>
            <a:pathLst>
              <a:path w="64" h="127">
                <a:moveTo>
                  <a:pt x="64" y="127"/>
                </a:moveTo>
                <a:lnTo>
                  <a:pt x="0" y="64"/>
                </a:lnTo>
                <a:lnTo>
                  <a:pt x="64" y="0"/>
                </a:lnTo>
                <a:lnTo>
                  <a:pt x="64" y="127"/>
                </a:lnTo>
                <a:close/>
              </a:path>
            </a:pathLst>
          </a:custGeom>
          <a:solidFill>
            <a:schemeClr val="accent2"/>
          </a:solid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en-US" sz="200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4"/>
          <p:cNvSpPr>
            <a:spLocks/>
          </p:cNvSpPr>
          <p:nvPr/>
        </p:nvSpPr>
        <p:spPr bwMode="auto">
          <a:xfrm>
            <a:off x="7905758" y="4085447"/>
            <a:ext cx="205633" cy="411266"/>
          </a:xfrm>
          <a:custGeom>
            <a:avLst/>
            <a:gdLst>
              <a:gd name="T0" fmla="*/ 0 w 64"/>
              <a:gd name="T1" fmla="*/ 0 h 128"/>
              <a:gd name="T2" fmla="*/ 64 w 64"/>
              <a:gd name="T3" fmla="*/ 64 h 128"/>
              <a:gd name="T4" fmla="*/ 0 w 64"/>
              <a:gd name="T5" fmla="*/ 128 h 128"/>
              <a:gd name="T6" fmla="*/ 0 w 64"/>
              <a:gd name="T7" fmla="*/ 0 h 128"/>
            </a:gdLst>
            <a:ahLst/>
            <a:cxnLst>
              <a:cxn ang="0">
                <a:pos x="T0" y="T1"/>
              </a:cxn>
              <a:cxn ang="0">
                <a:pos x="T2" y="T3"/>
              </a:cxn>
              <a:cxn ang="0">
                <a:pos x="T4" y="T5"/>
              </a:cxn>
              <a:cxn ang="0">
                <a:pos x="T6" y="T7"/>
              </a:cxn>
            </a:cxnLst>
            <a:rect l="0" t="0" r="r" b="b"/>
            <a:pathLst>
              <a:path w="64" h="128">
                <a:moveTo>
                  <a:pt x="0" y="0"/>
                </a:moveTo>
                <a:lnTo>
                  <a:pt x="64" y="64"/>
                </a:lnTo>
                <a:lnTo>
                  <a:pt x="0" y="128"/>
                </a:lnTo>
                <a:lnTo>
                  <a:pt x="0" y="0"/>
                </a:lnTo>
                <a:close/>
              </a:path>
            </a:pathLst>
          </a:custGeom>
          <a:solidFill>
            <a:schemeClr val="accent3"/>
          </a:solid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en-US" sz="200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5"/>
          <p:cNvSpPr>
            <a:spLocks/>
          </p:cNvSpPr>
          <p:nvPr/>
        </p:nvSpPr>
        <p:spPr bwMode="auto">
          <a:xfrm>
            <a:off x="4734509" y="5193939"/>
            <a:ext cx="205633" cy="411266"/>
          </a:xfrm>
          <a:custGeom>
            <a:avLst/>
            <a:gdLst>
              <a:gd name="T0" fmla="*/ 64 w 64"/>
              <a:gd name="T1" fmla="*/ 128 h 128"/>
              <a:gd name="T2" fmla="*/ 0 w 64"/>
              <a:gd name="T3" fmla="*/ 64 h 128"/>
              <a:gd name="T4" fmla="*/ 64 w 64"/>
              <a:gd name="T5" fmla="*/ 0 h 128"/>
              <a:gd name="T6" fmla="*/ 64 w 64"/>
              <a:gd name="T7" fmla="*/ 128 h 128"/>
            </a:gdLst>
            <a:ahLst/>
            <a:cxnLst>
              <a:cxn ang="0">
                <a:pos x="T0" y="T1"/>
              </a:cxn>
              <a:cxn ang="0">
                <a:pos x="T2" y="T3"/>
              </a:cxn>
              <a:cxn ang="0">
                <a:pos x="T4" y="T5"/>
              </a:cxn>
              <a:cxn ang="0">
                <a:pos x="T6" y="T7"/>
              </a:cxn>
            </a:cxnLst>
            <a:rect l="0" t="0" r="r" b="b"/>
            <a:pathLst>
              <a:path w="64" h="128">
                <a:moveTo>
                  <a:pt x="64" y="128"/>
                </a:moveTo>
                <a:lnTo>
                  <a:pt x="0" y="64"/>
                </a:lnTo>
                <a:lnTo>
                  <a:pt x="64" y="0"/>
                </a:lnTo>
                <a:lnTo>
                  <a:pt x="64" y="128"/>
                </a:lnTo>
                <a:close/>
              </a:path>
            </a:pathLst>
          </a:custGeom>
          <a:solidFill>
            <a:schemeClr val="accent4"/>
          </a:solidFill>
          <a:ln>
            <a:noFill/>
          </a:ln>
          <a:extLst/>
        </p:spPr>
        <p:txBody>
          <a:bodyPr vert="horz" wrap="square" lIns="128580" tIns="64290" rIns="128580" bIns="64290" numCol="1" anchor="t" anchorCtr="0" compatLnSpc="1">
            <a:prstTxWarp prst="textNoShape">
              <a:avLst/>
            </a:prstTxWarp>
          </a:bodyPr>
          <a:lstStyle/>
          <a:p>
            <a:pPr>
              <a:lnSpc>
                <a:spcPct val="130000"/>
              </a:lnSpc>
            </a:pPr>
            <a:endParaRPr 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6403615" y="1898550"/>
            <a:ext cx="1621554" cy="379078"/>
          </a:xfrm>
          <a:prstGeom prst="rect">
            <a:avLst/>
          </a:prstGeom>
          <a:noFill/>
        </p:spPr>
        <p:txBody>
          <a:bodyPr wrap="square" rtlCol="0">
            <a:spAutoFit/>
          </a:bodyPr>
          <a:lstStyle/>
          <a:p>
            <a:pPr>
              <a:lnSpc>
                <a:spcPct val="130000"/>
              </a:lnSpc>
            </a:pPr>
            <a:r>
              <a:rPr lang="en-US" sz="1600">
                <a:solidFill>
                  <a:schemeClr val="bg1"/>
                </a:solidFill>
                <a:latin typeface="Arial" panose="020B0604020202020204" pitchFamily="34" charset="0"/>
                <a:ea typeface="微软雅黑" panose="020B0503020204020204" pitchFamily="34" charset="-122"/>
                <a:sym typeface="Arial" panose="020B0604020202020204" pitchFamily="34" charset="0"/>
              </a:rPr>
              <a:t>SAMPLE TEXT</a:t>
            </a:r>
          </a:p>
        </p:txBody>
      </p:sp>
      <p:sp>
        <p:nvSpPr>
          <p:cNvPr id="21" name="TextBox 20"/>
          <p:cNvSpPr txBox="1"/>
          <p:nvPr/>
        </p:nvSpPr>
        <p:spPr>
          <a:xfrm>
            <a:off x="5036421" y="3021641"/>
            <a:ext cx="1621554" cy="379078"/>
          </a:xfrm>
          <a:prstGeom prst="rect">
            <a:avLst/>
          </a:prstGeom>
          <a:noFill/>
        </p:spPr>
        <p:txBody>
          <a:bodyPr wrap="square" rtlCol="0">
            <a:spAutoFit/>
          </a:bodyPr>
          <a:lstStyle/>
          <a:p>
            <a:pPr>
              <a:lnSpc>
                <a:spcPct val="130000"/>
              </a:lnSpc>
            </a:pPr>
            <a:r>
              <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SAMPLE TEXT</a:t>
            </a:r>
          </a:p>
        </p:txBody>
      </p:sp>
      <p:sp>
        <p:nvSpPr>
          <p:cNvPr id="22" name="TextBox 21"/>
          <p:cNvSpPr txBox="1"/>
          <p:nvPr/>
        </p:nvSpPr>
        <p:spPr>
          <a:xfrm>
            <a:off x="6288514" y="4138091"/>
            <a:ext cx="1621554" cy="379078"/>
          </a:xfrm>
          <a:prstGeom prst="rect">
            <a:avLst/>
          </a:prstGeom>
          <a:noFill/>
        </p:spPr>
        <p:txBody>
          <a:bodyPr wrap="square" rtlCol="0">
            <a:spAutoFit/>
          </a:bodyPr>
          <a:lstStyle/>
          <a:p>
            <a:pPr>
              <a:lnSpc>
                <a:spcPct val="130000"/>
              </a:lnSpc>
            </a:pPr>
            <a:r>
              <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SAMPLE TEXT</a:t>
            </a:r>
          </a:p>
        </p:txBody>
      </p:sp>
      <p:sp>
        <p:nvSpPr>
          <p:cNvPr id="23" name="TextBox 22"/>
          <p:cNvSpPr txBox="1"/>
          <p:nvPr/>
        </p:nvSpPr>
        <p:spPr>
          <a:xfrm>
            <a:off x="5036421" y="5164648"/>
            <a:ext cx="1621554" cy="379078"/>
          </a:xfrm>
          <a:prstGeom prst="rect">
            <a:avLst/>
          </a:prstGeom>
          <a:noFill/>
        </p:spPr>
        <p:txBody>
          <a:bodyPr wrap="square" rtlCol="0">
            <a:spAutoFit/>
          </a:bodyPr>
          <a:lstStyle/>
          <a:p>
            <a:pPr>
              <a:lnSpc>
                <a:spcPct val="130000"/>
              </a:lnSpc>
            </a:pPr>
            <a:r>
              <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SAMPLE TEXT</a:t>
            </a:r>
          </a:p>
        </p:txBody>
      </p:sp>
      <p:sp>
        <p:nvSpPr>
          <p:cNvPr id="36" name="TextBox 39"/>
          <p:cNvSpPr txBox="1"/>
          <p:nvPr/>
        </p:nvSpPr>
        <p:spPr>
          <a:xfrm>
            <a:off x="8418622" y="1830681"/>
            <a:ext cx="2513131" cy="788806"/>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40"/>
          <p:cNvSpPr txBox="1"/>
          <p:nvPr/>
        </p:nvSpPr>
        <p:spPr>
          <a:xfrm>
            <a:off x="8418621" y="1429199"/>
            <a:ext cx="1946393" cy="452945"/>
          </a:xfrm>
          <a:prstGeom prst="rect">
            <a:avLst/>
          </a:prstGeom>
          <a:noFill/>
        </p:spPr>
        <p:txBody>
          <a:bodyPr wrap="square" rtlCol="0">
            <a:spAutoFit/>
          </a:bodyPr>
          <a:lstStyle/>
          <a:p>
            <a:pP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9"/>
          <p:cNvSpPr txBox="1"/>
          <p:nvPr/>
        </p:nvSpPr>
        <p:spPr>
          <a:xfrm>
            <a:off x="1886512" y="2830806"/>
            <a:ext cx="2513131" cy="788806"/>
          </a:xfrm>
          <a:prstGeom prst="rect">
            <a:avLst/>
          </a:prstGeom>
          <a:noFill/>
        </p:spPr>
        <p:txBody>
          <a:bodyPr wrap="square" rtlCol="0">
            <a:spAutoFit/>
          </a:bodyPr>
          <a:lstStyle/>
          <a:p>
            <a:pPr algn="r">
              <a:lnSpc>
                <a:spcPct val="130000"/>
              </a:lnSpc>
            </a:pPr>
            <a:r>
              <a:rPr lang="zh-CN" altLang="en-US" sz="12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40"/>
          <p:cNvSpPr txBox="1"/>
          <p:nvPr/>
        </p:nvSpPr>
        <p:spPr>
          <a:xfrm>
            <a:off x="2511008" y="2429324"/>
            <a:ext cx="1888635" cy="452945"/>
          </a:xfrm>
          <a:prstGeom prst="rect">
            <a:avLst/>
          </a:prstGeom>
          <a:noFill/>
        </p:spPr>
        <p:txBody>
          <a:bodyPr wrap="square" rtlCol="0">
            <a:spAutoFit/>
          </a:bodyPr>
          <a:lstStyle/>
          <a:p>
            <a:pPr algn="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39"/>
          <p:cNvSpPr txBox="1"/>
          <p:nvPr/>
        </p:nvSpPr>
        <p:spPr>
          <a:xfrm>
            <a:off x="8418622" y="3930943"/>
            <a:ext cx="2513131" cy="788806"/>
          </a:xfrm>
          <a:prstGeom prst="rect">
            <a:avLst/>
          </a:prstGeom>
          <a:noFill/>
        </p:spPr>
        <p:txBody>
          <a:bodyPr wrap="square" rtlCol="0">
            <a:spAutoFit/>
          </a:bodyPr>
          <a:lstStyle/>
          <a:p>
            <a:pPr>
              <a:lnSpc>
                <a:spcPct val="130000"/>
              </a:lnSpc>
            </a:pPr>
            <a:r>
              <a:rPr lang="zh-CN" altLang="en-US" sz="12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0"/>
          <p:cNvSpPr txBox="1"/>
          <p:nvPr/>
        </p:nvSpPr>
        <p:spPr>
          <a:xfrm>
            <a:off x="8418621" y="3529461"/>
            <a:ext cx="1946393" cy="452945"/>
          </a:xfrm>
          <a:prstGeom prst="rect">
            <a:avLst/>
          </a:prstGeom>
          <a:noFill/>
        </p:spPr>
        <p:txBody>
          <a:bodyPr wrap="square" rtlCol="0">
            <a:spAutoFit/>
          </a:bodyPr>
          <a:lstStyle/>
          <a:p>
            <a:pP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39"/>
          <p:cNvSpPr txBox="1"/>
          <p:nvPr/>
        </p:nvSpPr>
        <p:spPr>
          <a:xfrm>
            <a:off x="1886512" y="5059655"/>
            <a:ext cx="2513131" cy="788806"/>
          </a:xfrm>
          <a:prstGeom prst="rect">
            <a:avLst/>
          </a:prstGeom>
          <a:noFill/>
        </p:spPr>
        <p:txBody>
          <a:bodyPr wrap="square" rtlCol="0">
            <a:spAutoFit/>
          </a:bodyPr>
          <a:lstStyle/>
          <a:p>
            <a:pPr algn="r">
              <a:lnSpc>
                <a:spcPct val="130000"/>
              </a:lnSpc>
            </a:pPr>
            <a:r>
              <a:rPr lang="zh-CN" altLang="en-US" sz="12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id-ID"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0"/>
          <p:cNvSpPr txBox="1"/>
          <p:nvPr/>
        </p:nvSpPr>
        <p:spPr>
          <a:xfrm>
            <a:off x="2511008" y="4658173"/>
            <a:ext cx="1888635" cy="452945"/>
          </a:xfrm>
          <a:prstGeom prst="rect">
            <a:avLst/>
          </a:prstGeom>
          <a:noFill/>
        </p:spPr>
        <p:txBody>
          <a:bodyPr wrap="square" rtlCol="0">
            <a:spAutoFit/>
          </a:bodyPr>
          <a:lstStyle/>
          <a:p>
            <a:pPr algn="r">
              <a:lnSpc>
                <a:spcPct val="130000"/>
              </a:lnSpc>
            </a:pPr>
            <a:r>
              <a:rPr lang="zh-CN" altLang="en-US" sz="20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工作报告</a:t>
            </a:r>
            <a:endParaRPr lang="id-ID"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椭圆 23"/>
          <p:cNvSpPr/>
          <p:nvPr/>
        </p:nvSpPr>
        <p:spPr>
          <a:xfrm>
            <a:off x="370312" y="323850"/>
            <a:ext cx="458046" cy="458046"/>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538587" y="321042"/>
            <a:ext cx="463307" cy="4633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Content Placeholder 2"/>
          <p:cNvSpPr txBox="1">
            <a:spLocks/>
          </p:cNvSpPr>
          <p:nvPr/>
        </p:nvSpPr>
        <p:spPr>
          <a:xfrm>
            <a:off x="1188737" y="316011"/>
            <a:ext cx="3048399" cy="33855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2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Content Placeholder 2"/>
          <p:cNvSpPr txBox="1">
            <a:spLocks/>
          </p:cNvSpPr>
          <p:nvPr/>
        </p:nvSpPr>
        <p:spPr>
          <a:xfrm>
            <a:off x="1188737" y="649139"/>
            <a:ext cx="3048399" cy="184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CLICK TO ADD CAPTION TEXT</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19148293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250" fill="hold"/>
                                        <p:tgtEl>
                                          <p:spTgt spid="20"/>
                                        </p:tgtEl>
                                        <p:attrNameLst>
                                          <p:attrName>ppt_x</p:attrName>
                                        </p:attrNameLst>
                                      </p:cBhvr>
                                      <p:tavLst>
                                        <p:tav tm="0">
                                          <p:val>
                                            <p:strVal val="#ppt_x"/>
                                          </p:val>
                                        </p:tav>
                                        <p:tav tm="100000">
                                          <p:val>
                                            <p:strVal val="#ppt_x"/>
                                          </p:val>
                                        </p:tav>
                                      </p:tavLst>
                                    </p:anim>
                                    <p:anim calcmode="lin" valueType="num">
                                      <p:cBhvr additive="base">
                                        <p:cTn id="20" dur="250" fill="hold"/>
                                        <p:tgtEl>
                                          <p:spTgt spid="20"/>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22" presetClass="entr" presetSubtype="2"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par>
                          <p:cTn id="25" fill="hold">
                            <p:stCondLst>
                              <p:cond delay="2250"/>
                            </p:stCondLst>
                            <p:childTnLst>
                              <p:par>
                                <p:cTn id="26" presetID="22" presetClass="entr" presetSubtype="2"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right)">
                                      <p:cBhvr>
                                        <p:cTn id="28" dur="500"/>
                                        <p:tgtEl>
                                          <p:spTgt spid="16"/>
                                        </p:tgtEl>
                                      </p:cBhvr>
                                    </p:animEffect>
                                  </p:childTnLst>
                                </p:cTn>
                              </p:par>
                            </p:childTnLst>
                          </p:cTn>
                        </p:par>
                        <p:par>
                          <p:cTn id="29" fill="hold">
                            <p:stCondLst>
                              <p:cond delay="275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childTnLst>
                          </p:cTn>
                        </p:par>
                        <p:par>
                          <p:cTn id="34" fill="hold">
                            <p:stCondLst>
                              <p:cond delay="3250"/>
                            </p:stCondLst>
                            <p:childTnLst>
                              <p:par>
                                <p:cTn id="35" presetID="22" presetClass="entr" presetSubtype="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par>
                          <p:cTn id="38" fill="hold">
                            <p:stCondLst>
                              <p:cond delay="3750"/>
                            </p:stCondLst>
                            <p:childTnLst>
                              <p:par>
                                <p:cTn id="39" presetID="2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childTnLst>
                          </p:cTn>
                        </p:par>
                        <p:par>
                          <p:cTn id="42" fill="hold">
                            <p:stCondLst>
                              <p:cond delay="4250"/>
                            </p:stCondLst>
                            <p:childTnLst>
                              <p:par>
                                <p:cTn id="43" presetID="2" presetClass="entr" presetSubtype="4"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childTnLst>
                          </p:cTn>
                        </p:par>
                        <p:par>
                          <p:cTn id="47" fill="hold">
                            <p:stCondLst>
                              <p:cond delay="475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250"/>
                            </p:stCondLst>
                            <p:childTnLst>
                              <p:par>
                                <p:cTn id="52" presetID="22" presetClass="entr" presetSubtype="2"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childTnLst>
                          </p:cTn>
                        </p:par>
                        <p:par>
                          <p:cTn id="55" fill="hold">
                            <p:stCondLst>
                              <p:cond delay="5750"/>
                            </p:stCondLst>
                            <p:childTnLst>
                              <p:par>
                                <p:cTn id="56" presetID="2" presetClass="entr" presetSubtype="4"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childTnLst>
                          </p:cTn>
                        </p:par>
                        <p:par>
                          <p:cTn id="60" fill="hold">
                            <p:stCondLst>
                              <p:cond delay="6250"/>
                            </p:stCondLst>
                            <p:childTnLst>
                              <p:par>
                                <p:cTn id="61" presetID="10" presetClass="entr" presetSubtype="0"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500"/>
                                        <p:tgtEl>
                                          <p:spTgt spid="3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childTnLst>
                          </p:cTn>
                        </p:par>
                        <p:par>
                          <p:cTn id="67" fill="hold">
                            <p:stCondLst>
                              <p:cond delay="6750"/>
                            </p:stCondLst>
                            <p:childTnLst>
                              <p:par>
                                <p:cTn id="68" presetID="10" presetClass="entr" presetSubtype="0"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500"/>
                                        <p:tgtEl>
                                          <p:spTgt spid="3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500"/>
                                        <p:tgtEl>
                                          <p:spTgt spid="38"/>
                                        </p:tgtEl>
                                      </p:cBhvr>
                                    </p:animEffect>
                                  </p:childTnLst>
                                </p:cTn>
                              </p:par>
                            </p:childTnLst>
                          </p:cTn>
                        </p:par>
                        <p:par>
                          <p:cTn id="74" fill="hold">
                            <p:stCondLst>
                              <p:cond delay="7250"/>
                            </p:stCondLst>
                            <p:childTnLst>
                              <p:par>
                                <p:cTn id="75" presetID="10" presetClass="entr" presetSubtype="0"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500"/>
                                        <p:tgtEl>
                                          <p:spTgt spid="4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childTnLst>
                          </p:cTn>
                        </p:par>
                        <p:par>
                          <p:cTn id="81" fill="hold">
                            <p:stCondLst>
                              <p:cond delay="7750"/>
                            </p:stCondLst>
                            <p:childTnLst>
                              <p:par>
                                <p:cTn id="82" presetID="10" presetClass="entr" presetSubtype="0" fill="hold" grpId="0" nodeType="after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500"/>
                                        <p:tgtEl>
                                          <p:spTgt spid="4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fade">
                                      <p:cBhvr>
                                        <p:cTn id="8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11" grpId="0" animBg="1"/>
      <p:bldP spid="12" grpId="0" animBg="1"/>
      <p:bldP spid="13" grpId="0" animBg="1"/>
      <p:bldP spid="15" grpId="0" animBg="1"/>
      <p:bldP spid="16" grpId="0" animBg="1"/>
      <p:bldP spid="17" grpId="0" animBg="1"/>
      <p:bldP spid="18" grpId="0" animBg="1"/>
      <p:bldP spid="20" grpId="0"/>
      <p:bldP spid="21" grpId="0"/>
      <p:bldP spid="22" grpId="0"/>
      <p:bldP spid="23" grpId="0"/>
      <p:bldP spid="36" grpId="0"/>
      <p:bldP spid="37" grpId="0"/>
      <p:bldP spid="38" grpId="0"/>
      <p:bldP spid="39" grpId="0"/>
      <p:bldP spid="41" grpId="0"/>
      <p:bldP spid="42" grpId="0"/>
      <p:bldP spid="43" grpId="0"/>
      <p:bldP spid="4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9E0E269-5710-4E88-9764-DCF4612D7716}"/>
              </a:ext>
            </a:extLst>
          </p:cNvPr>
          <p:cNvPicPr>
            <a:picLocks noChangeAspect="1"/>
          </p:cNvPicPr>
          <p:nvPr/>
        </p:nvPicPr>
        <p:blipFill rotWithShape="1">
          <a:blip r:embed="rId14">
            <a:extLst>
              <a:ext uri="{28A0092B-C50C-407E-A947-70E740481C1C}">
                <a14:useLocalDpi xmlns:a14="http://schemas.microsoft.com/office/drawing/2010/main" val="0"/>
              </a:ext>
            </a:extLst>
          </a:blip>
          <a:srcRect l="46864"/>
          <a:stretch/>
        </p:blipFill>
        <p:spPr>
          <a:xfrm flipH="1">
            <a:off x="0" y="0"/>
            <a:ext cx="9522989" cy="5600650"/>
          </a:xfrm>
          <a:prstGeom prst="rect">
            <a:avLst/>
          </a:prstGeom>
        </p:spPr>
      </p:pic>
      <p:pic>
        <p:nvPicPr>
          <p:cNvPr id="23" name="PA_图片 2" descr="http://e.hiphotos.baidu.com/zhidao/wh%3D600%2C800/sign=d71d8e4d5aafa40f3c93c6db9b542f77/bd3eb13533fa828b02f3a49cfd1f4134960a5af8.jpg">
            <a:extLst>
              <a:ext uri="{FF2B5EF4-FFF2-40B4-BE49-F238E27FC236}">
                <a16:creationId xmlns:a16="http://schemas.microsoft.com/office/drawing/2014/main" id="{D647887F-542F-40D5-ABB1-16588CDC082C}"/>
              </a:ext>
            </a:extLst>
          </p:cNvPr>
          <p:cNvPicPr>
            <a:picLocks noChangeAspect="1" noChangeArrowheads="1" noCrop="1"/>
          </p:cNvPicPr>
          <p:nvPr>
            <p:custDataLst>
              <p:tags r:id="rId1"/>
            </p:custDataLst>
          </p:nvPr>
        </p:nvPicPr>
        <p:blipFill>
          <a:blip r:embed="rId15">
            <a:extLst>
              <a:ext uri="{28A0092B-C50C-407E-A947-70E740481C1C}">
                <a14:useLocalDpi xmlns:a14="http://schemas.microsoft.com/office/drawing/2010/main" val="0"/>
              </a:ext>
            </a:extLst>
          </a:blip>
          <a:srcRect/>
          <a:stretch>
            <a:fillRect/>
          </a:stretch>
        </p:blipFill>
        <p:spPr bwMode="auto">
          <a:xfrm>
            <a:off x="5836884" y="305101"/>
            <a:ext cx="4294924" cy="3083536"/>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PA_直接连接符 150">
            <a:extLst>
              <a:ext uri="{FF2B5EF4-FFF2-40B4-BE49-F238E27FC236}">
                <a16:creationId xmlns:a16="http://schemas.microsoft.com/office/drawing/2014/main" id="{49D17B96-E070-4232-B8F3-BDA98C24D9B9}"/>
              </a:ext>
            </a:extLst>
          </p:cNvPr>
          <p:cNvCxnSpPr>
            <a:cxnSpLocks/>
          </p:cNvCxnSpPr>
          <p:nvPr>
            <p:custDataLst>
              <p:tags r:id="rId2"/>
            </p:custDataLst>
          </p:nvPr>
        </p:nvCxnSpPr>
        <p:spPr>
          <a:xfrm flipH="1">
            <a:off x="5817818" y="2995305"/>
            <a:ext cx="4780913" cy="3633983"/>
          </a:xfrm>
          <a:prstGeom prst="line">
            <a:avLst/>
          </a:prstGeom>
          <a:ln w="15875">
            <a:solidFill>
              <a:srgbClr val="7EAC8E"/>
            </a:solidFill>
          </a:ln>
        </p:spPr>
        <p:style>
          <a:lnRef idx="1">
            <a:schemeClr val="accent1"/>
          </a:lnRef>
          <a:fillRef idx="0">
            <a:schemeClr val="accent1"/>
          </a:fillRef>
          <a:effectRef idx="0">
            <a:schemeClr val="accent1"/>
          </a:effectRef>
          <a:fontRef idx="minor">
            <a:schemeClr val="tx1"/>
          </a:fontRef>
        </p:style>
      </p:cxnSp>
      <p:pic>
        <p:nvPicPr>
          <p:cNvPr id="31" name="PA_图片 138">
            <a:extLst>
              <a:ext uri="{FF2B5EF4-FFF2-40B4-BE49-F238E27FC236}">
                <a16:creationId xmlns:a16="http://schemas.microsoft.com/office/drawing/2014/main" id="{C03BC920-46A3-45FD-8616-76842C8105B7}"/>
              </a:ext>
            </a:extLst>
          </p:cNvPr>
          <p:cNvPicPr>
            <a:picLocks noChangeAspect="1"/>
          </p:cNvPicPr>
          <p:nvPr>
            <p:custDataLst>
              <p:tags r:id="rId3"/>
            </p:custDataLst>
          </p:nvPr>
        </p:nvPicPr>
        <p:blipFill>
          <a:blip r:embed="rId16">
            <a:extLst>
              <a:ext uri="{28A0092B-C50C-407E-A947-70E740481C1C}">
                <a14:useLocalDpi xmlns:a14="http://schemas.microsoft.com/office/drawing/2010/main" val="0"/>
              </a:ext>
            </a:extLst>
          </a:blip>
          <a:stretch>
            <a:fillRect/>
          </a:stretch>
        </p:blipFill>
        <p:spPr>
          <a:xfrm>
            <a:off x="8322117" y="1867791"/>
            <a:ext cx="5062855" cy="3797141"/>
          </a:xfrm>
          <a:prstGeom prst="rect">
            <a:avLst/>
          </a:prstGeom>
        </p:spPr>
      </p:pic>
      <p:pic>
        <p:nvPicPr>
          <p:cNvPr id="32" name="PA_图片 139">
            <a:extLst>
              <a:ext uri="{FF2B5EF4-FFF2-40B4-BE49-F238E27FC236}">
                <a16:creationId xmlns:a16="http://schemas.microsoft.com/office/drawing/2014/main" id="{AEC98C69-1B89-4F69-8105-7D5B429906B3}"/>
              </a:ext>
            </a:extLst>
          </p:cNvPr>
          <p:cNvPicPr>
            <a:picLocks noChangeAspect="1"/>
          </p:cNvPicPr>
          <p:nvPr>
            <p:custDataLst>
              <p:tags r:id="rId4"/>
            </p:custDataLst>
          </p:nvPr>
        </p:nvPicPr>
        <p:blipFill>
          <a:blip r:embed="rId17">
            <a:extLst>
              <a:ext uri="{28A0092B-C50C-407E-A947-70E740481C1C}">
                <a14:useLocalDpi xmlns:a14="http://schemas.microsoft.com/office/drawing/2010/main" val="0"/>
              </a:ext>
            </a:extLst>
          </a:blip>
          <a:stretch>
            <a:fillRect/>
          </a:stretch>
        </p:blipFill>
        <p:spPr>
          <a:xfrm>
            <a:off x="8322117" y="1867791"/>
            <a:ext cx="5062855" cy="3797141"/>
          </a:xfrm>
          <a:prstGeom prst="rect">
            <a:avLst/>
          </a:prstGeom>
        </p:spPr>
      </p:pic>
      <p:sp>
        <p:nvSpPr>
          <p:cNvPr id="33" name="PA_文本框 144">
            <a:extLst>
              <a:ext uri="{FF2B5EF4-FFF2-40B4-BE49-F238E27FC236}">
                <a16:creationId xmlns:a16="http://schemas.microsoft.com/office/drawing/2014/main" id="{0C26B228-0B27-4F26-82DC-3A1092092B46}"/>
              </a:ext>
            </a:extLst>
          </p:cNvPr>
          <p:cNvSpPr txBox="1"/>
          <p:nvPr>
            <p:custDataLst>
              <p:tags r:id="rId5"/>
            </p:custDataLst>
          </p:nvPr>
        </p:nvSpPr>
        <p:spPr>
          <a:xfrm>
            <a:off x="7581503" y="2842444"/>
            <a:ext cx="5755506" cy="1390702"/>
          </a:xfrm>
          <a:prstGeom prst="rect">
            <a:avLst/>
          </a:prstGeom>
          <a:noFill/>
        </p:spPr>
        <p:txBody>
          <a:bodyPr wrap="square" rtlCol="0">
            <a:spAutoFit/>
          </a:bodyPr>
          <a:lstStyle/>
          <a:p>
            <a:r>
              <a:rPr lang="zh-CN" altLang="en-US" sz="8437" dirty="0">
                <a:blipFill>
                  <a:blip r:embed="rId18"/>
                  <a:stretch>
                    <a:fillRect/>
                  </a:stretch>
                </a:blipFill>
                <a:effectLst>
                  <a:outerShdw blurRad="50800" dist="38100" dir="2700000" algn="tl" rotWithShape="0">
                    <a:prstClr val="black">
                      <a:alpha val="40000"/>
                    </a:prstClr>
                  </a:outerShdw>
                </a:effectLst>
                <a:latin typeface="方正清刻本悦宋简体" panose="02000000000000000000" pitchFamily="2" charset="-122"/>
                <a:ea typeface="方正清刻本悦宋简体" panose="02000000000000000000" pitchFamily="2" charset="-122"/>
              </a:rPr>
              <a:t>半</a:t>
            </a:r>
          </a:p>
        </p:txBody>
      </p:sp>
      <p:sp>
        <p:nvSpPr>
          <p:cNvPr id="34" name="PA_文本框 147">
            <a:extLst>
              <a:ext uri="{FF2B5EF4-FFF2-40B4-BE49-F238E27FC236}">
                <a16:creationId xmlns:a16="http://schemas.microsoft.com/office/drawing/2014/main" id="{FB1A206A-029B-46C9-8584-C14F7614762B}"/>
              </a:ext>
            </a:extLst>
          </p:cNvPr>
          <p:cNvSpPr txBox="1"/>
          <p:nvPr>
            <p:custDataLst>
              <p:tags r:id="rId6"/>
            </p:custDataLst>
          </p:nvPr>
        </p:nvSpPr>
        <p:spPr>
          <a:xfrm>
            <a:off x="9104472" y="2076592"/>
            <a:ext cx="1861630" cy="1650324"/>
          </a:xfrm>
          <a:prstGeom prst="rect">
            <a:avLst/>
          </a:prstGeom>
          <a:noFill/>
        </p:spPr>
        <p:txBody>
          <a:bodyPr wrap="square" rtlCol="0">
            <a:spAutoFit/>
          </a:bodyPr>
          <a:lstStyle/>
          <a:p>
            <a:r>
              <a:rPr lang="zh-CN" altLang="en-US" sz="10124" dirty="0">
                <a:blipFill>
                  <a:blip r:embed="rId18"/>
                  <a:stretch>
                    <a:fillRect/>
                  </a:stretch>
                </a:blipFill>
                <a:effectLst>
                  <a:outerShdw blurRad="50800" dist="38100" dir="2700000" algn="tl" rotWithShape="0">
                    <a:prstClr val="black">
                      <a:alpha val="40000"/>
                    </a:prstClr>
                  </a:outerShdw>
                </a:effectLst>
                <a:latin typeface="方正清刻本悦宋简体" panose="02000000000000000000" pitchFamily="2" charset="-122"/>
                <a:ea typeface="方正清刻本悦宋简体" panose="02000000000000000000" pitchFamily="2" charset="-122"/>
              </a:rPr>
              <a:t>开</a:t>
            </a:r>
          </a:p>
        </p:txBody>
      </p:sp>
      <p:cxnSp>
        <p:nvCxnSpPr>
          <p:cNvPr id="35" name="PA_直接连接符 4">
            <a:extLst>
              <a:ext uri="{FF2B5EF4-FFF2-40B4-BE49-F238E27FC236}">
                <a16:creationId xmlns:a16="http://schemas.microsoft.com/office/drawing/2014/main" id="{F9A1D41B-5BF5-42F1-9A6B-4076ABFBB772}"/>
              </a:ext>
            </a:extLst>
          </p:cNvPr>
          <p:cNvCxnSpPr>
            <a:cxnSpLocks/>
          </p:cNvCxnSpPr>
          <p:nvPr>
            <p:custDataLst>
              <p:tags r:id="rId7"/>
            </p:custDataLst>
          </p:nvPr>
        </p:nvCxnSpPr>
        <p:spPr>
          <a:xfrm flipH="1">
            <a:off x="7516271" y="167785"/>
            <a:ext cx="4111571" cy="3125212"/>
          </a:xfrm>
          <a:prstGeom prst="line">
            <a:avLst/>
          </a:prstGeom>
          <a:ln w="15875">
            <a:solidFill>
              <a:srgbClr val="7EAC8E"/>
            </a:solidFill>
          </a:ln>
        </p:spPr>
        <p:style>
          <a:lnRef idx="1">
            <a:schemeClr val="accent1"/>
          </a:lnRef>
          <a:fillRef idx="0">
            <a:schemeClr val="accent1"/>
          </a:fillRef>
          <a:effectRef idx="0">
            <a:schemeClr val="accent1"/>
          </a:effectRef>
          <a:fontRef idx="minor">
            <a:schemeClr val="tx1"/>
          </a:fontRef>
        </p:style>
      </p:cxnSp>
      <p:cxnSp>
        <p:nvCxnSpPr>
          <p:cNvPr id="36" name="PA_直接连接符 149">
            <a:extLst>
              <a:ext uri="{FF2B5EF4-FFF2-40B4-BE49-F238E27FC236}">
                <a16:creationId xmlns:a16="http://schemas.microsoft.com/office/drawing/2014/main" id="{CE481415-7A34-4CC8-99D8-AAE42DABECDD}"/>
              </a:ext>
            </a:extLst>
          </p:cNvPr>
          <p:cNvCxnSpPr>
            <a:cxnSpLocks/>
          </p:cNvCxnSpPr>
          <p:nvPr>
            <p:custDataLst>
              <p:tags r:id="rId8"/>
            </p:custDataLst>
          </p:nvPr>
        </p:nvCxnSpPr>
        <p:spPr>
          <a:xfrm flipH="1">
            <a:off x="10137903" y="-154627"/>
            <a:ext cx="2704515" cy="2055707"/>
          </a:xfrm>
          <a:prstGeom prst="line">
            <a:avLst/>
          </a:prstGeom>
          <a:ln w="15875">
            <a:solidFill>
              <a:srgbClr val="7EAC8E"/>
            </a:solidFill>
          </a:ln>
        </p:spPr>
        <p:style>
          <a:lnRef idx="1">
            <a:schemeClr val="accent1"/>
          </a:lnRef>
          <a:fillRef idx="0">
            <a:schemeClr val="accent1"/>
          </a:fillRef>
          <a:effectRef idx="0">
            <a:schemeClr val="accent1"/>
          </a:effectRef>
          <a:fontRef idx="minor">
            <a:schemeClr val="tx1"/>
          </a:fontRef>
        </p:style>
      </p:cxnSp>
      <p:cxnSp>
        <p:nvCxnSpPr>
          <p:cNvPr id="37" name="PA_直接连接符 151">
            <a:extLst>
              <a:ext uri="{FF2B5EF4-FFF2-40B4-BE49-F238E27FC236}">
                <a16:creationId xmlns:a16="http://schemas.microsoft.com/office/drawing/2014/main" id="{A675E4C8-F50C-42F2-BCA4-A0AFD93F1EAD}"/>
              </a:ext>
            </a:extLst>
          </p:cNvPr>
          <p:cNvCxnSpPr/>
          <p:nvPr>
            <p:custDataLst>
              <p:tags r:id="rId9"/>
            </p:custDataLst>
          </p:nvPr>
        </p:nvCxnSpPr>
        <p:spPr>
          <a:xfrm flipH="1">
            <a:off x="7543588" y="4034172"/>
            <a:ext cx="2523369" cy="1918018"/>
          </a:xfrm>
          <a:prstGeom prst="line">
            <a:avLst/>
          </a:prstGeom>
          <a:ln w="15875">
            <a:solidFill>
              <a:srgbClr val="7EAC8E"/>
            </a:solidFill>
          </a:ln>
        </p:spPr>
        <p:style>
          <a:lnRef idx="1">
            <a:schemeClr val="accent1"/>
          </a:lnRef>
          <a:fillRef idx="0">
            <a:schemeClr val="accent1"/>
          </a:fillRef>
          <a:effectRef idx="0">
            <a:schemeClr val="accent1"/>
          </a:effectRef>
          <a:fontRef idx="minor">
            <a:schemeClr val="tx1"/>
          </a:fontRef>
        </p:style>
      </p:cxnSp>
      <p:sp>
        <p:nvSpPr>
          <p:cNvPr id="38" name="PA_文本框 143">
            <a:extLst>
              <a:ext uri="{FF2B5EF4-FFF2-40B4-BE49-F238E27FC236}">
                <a16:creationId xmlns:a16="http://schemas.microsoft.com/office/drawing/2014/main" id="{39B5ACD7-7A35-43A9-8C77-8C3E3B89CA9B}"/>
              </a:ext>
            </a:extLst>
          </p:cNvPr>
          <p:cNvSpPr txBox="1"/>
          <p:nvPr>
            <p:custDataLst>
              <p:tags r:id="rId10"/>
            </p:custDataLst>
          </p:nvPr>
        </p:nvSpPr>
        <p:spPr>
          <a:xfrm>
            <a:off x="7581503" y="952029"/>
            <a:ext cx="5755506" cy="1650324"/>
          </a:xfrm>
          <a:prstGeom prst="rect">
            <a:avLst/>
          </a:prstGeom>
          <a:noFill/>
        </p:spPr>
        <p:txBody>
          <a:bodyPr wrap="square" rtlCol="0">
            <a:spAutoFit/>
          </a:bodyPr>
          <a:lstStyle/>
          <a:p>
            <a:r>
              <a:rPr lang="zh-CN" altLang="en-US" sz="10124" dirty="0">
                <a:blipFill>
                  <a:blip r:embed="rId18"/>
                  <a:stretch>
                    <a:fillRect/>
                  </a:stretch>
                </a:blipFill>
                <a:effectLst>
                  <a:outerShdw blurRad="50800" dist="38100" dir="2700000" algn="tl" rotWithShape="0">
                    <a:prstClr val="black">
                      <a:alpha val="40000"/>
                    </a:prstClr>
                  </a:outerShdw>
                </a:effectLst>
                <a:latin typeface="方正清刻本悦宋简体" panose="02000000000000000000" pitchFamily="2" charset="-122"/>
                <a:ea typeface="方正清刻本悦宋简体" panose="02000000000000000000" pitchFamily="2" charset="-122"/>
              </a:rPr>
              <a:t>花</a:t>
            </a:r>
          </a:p>
        </p:txBody>
      </p:sp>
      <p:sp>
        <p:nvSpPr>
          <p:cNvPr id="39" name="PA_文本框 145">
            <a:extLst>
              <a:ext uri="{FF2B5EF4-FFF2-40B4-BE49-F238E27FC236}">
                <a16:creationId xmlns:a16="http://schemas.microsoft.com/office/drawing/2014/main" id="{BFDD45FC-D657-4CDA-8030-996B108AC56E}"/>
              </a:ext>
            </a:extLst>
          </p:cNvPr>
          <p:cNvSpPr txBox="1"/>
          <p:nvPr>
            <p:custDataLst>
              <p:tags r:id="rId11"/>
            </p:custDataLst>
          </p:nvPr>
        </p:nvSpPr>
        <p:spPr>
          <a:xfrm>
            <a:off x="8467040" y="3416283"/>
            <a:ext cx="1758448" cy="2786276"/>
          </a:xfrm>
          <a:prstGeom prst="rect">
            <a:avLst/>
          </a:prstGeom>
          <a:noFill/>
        </p:spPr>
        <p:txBody>
          <a:bodyPr wrap="square" rtlCol="0">
            <a:spAutoFit/>
          </a:bodyPr>
          <a:lstStyle/>
          <a:p>
            <a:r>
              <a:rPr lang="zh-CN" altLang="en-US" sz="17506" dirty="0">
                <a:blipFill>
                  <a:blip r:embed="rId18"/>
                  <a:stretch>
                    <a:fillRect/>
                  </a:stretch>
                </a:blipFill>
                <a:effectLst>
                  <a:outerShdw blurRad="50800" dist="38100" dir="2700000" algn="tl" rotWithShape="0">
                    <a:prstClr val="black">
                      <a:alpha val="40000"/>
                    </a:prstClr>
                  </a:outerShdw>
                </a:effectLst>
                <a:latin typeface="方正清刻本悦宋简体" panose="02000000000000000000" pitchFamily="2" charset="-122"/>
                <a:ea typeface="方正清刻本悦宋简体" panose="02000000000000000000" pitchFamily="2" charset="-122"/>
              </a:rPr>
              <a:t>夏</a:t>
            </a:r>
          </a:p>
        </p:txBody>
      </p:sp>
      <p:sp>
        <p:nvSpPr>
          <p:cNvPr id="2" name="文本框 1">
            <a:extLst>
              <a:ext uri="{FF2B5EF4-FFF2-40B4-BE49-F238E27FC236}">
                <a16:creationId xmlns:a16="http://schemas.microsoft.com/office/drawing/2014/main" id="{A5139DD4-D5B4-406E-92CE-17073E20117E}"/>
              </a:ext>
            </a:extLst>
          </p:cNvPr>
          <p:cNvSpPr txBox="1"/>
          <p:nvPr/>
        </p:nvSpPr>
        <p:spPr>
          <a:xfrm>
            <a:off x="694708" y="4504688"/>
            <a:ext cx="5524269" cy="1569660"/>
          </a:xfrm>
          <a:prstGeom prst="rect">
            <a:avLst/>
          </a:prstGeom>
          <a:noFill/>
        </p:spPr>
        <p:txBody>
          <a:bodyPr wrap="none" rtlCol="0">
            <a:spAutoFit/>
          </a:bodyPr>
          <a:lstStyle/>
          <a:p>
            <a:r>
              <a:rPr lang="zh-CN" altLang="en-US" sz="9600" b="1" dirty="0">
                <a:solidFill>
                  <a:srgbClr val="7EAC8E"/>
                </a:solidFill>
                <a:latin typeface="Academy Engraved LET" pitchFamily="2" charset="0"/>
                <a:ea typeface="华文行楷" panose="02010800040101010101" pitchFamily="2" charset="-122"/>
              </a:rPr>
              <a:t>谢谢聆听 </a:t>
            </a:r>
          </a:p>
        </p:txBody>
      </p:sp>
    </p:spTree>
    <p:extLst>
      <p:ext uri="{BB962C8B-B14F-4D97-AF65-F5344CB8AC3E}">
        <p14:creationId xmlns:p14="http://schemas.microsoft.com/office/powerpoint/2010/main" val="316785612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40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60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8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20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1000"/>
                                        <p:tgtEl>
                                          <p:spTgt spid="36"/>
                                        </p:tgtEl>
                                      </p:cBhvr>
                                    </p:animEffect>
                                    <p:anim calcmode="lin" valueType="num">
                                      <p:cBhvr>
                                        <p:cTn id="33" dur="1000" fill="hold"/>
                                        <p:tgtEl>
                                          <p:spTgt spid="36"/>
                                        </p:tgtEl>
                                        <p:attrNameLst>
                                          <p:attrName>ppt_x</p:attrName>
                                        </p:attrNameLst>
                                      </p:cBhvr>
                                      <p:tavLst>
                                        <p:tav tm="0">
                                          <p:val>
                                            <p:strVal val="#ppt_x"/>
                                          </p:val>
                                        </p:tav>
                                        <p:tav tm="100000">
                                          <p:val>
                                            <p:strVal val="#ppt_x"/>
                                          </p:val>
                                        </p:tav>
                                      </p:tavLst>
                                    </p:anim>
                                    <p:anim calcmode="lin" valueType="num">
                                      <p:cBhvr>
                                        <p:cTn id="34" dur="1000" fill="hold"/>
                                        <p:tgtEl>
                                          <p:spTgt spid="3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40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60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80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30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320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000"/>
                                        <p:tgtEl>
                                          <p:spTgt spid="39"/>
                                        </p:tgtEl>
                                      </p:cBhvr>
                                    </p:animEffect>
                                    <p:anim calcmode="lin" valueType="num">
                                      <p:cBhvr>
                                        <p:cTn id="58" dur="1000" fill="hold"/>
                                        <p:tgtEl>
                                          <p:spTgt spid="39"/>
                                        </p:tgtEl>
                                        <p:attrNameLst>
                                          <p:attrName>ppt_x</p:attrName>
                                        </p:attrNameLst>
                                      </p:cBhvr>
                                      <p:tavLst>
                                        <p:tav tm="0">
                                          <p:val>
                                            <p:strVal val="#ppt_x"/>
                                          </p:val>
                                        </p:tav>
                                        <p:tav tm="100000">
                                          <p:val>
                                            <p:strVal val="#ppt_x"/>
                                          </p:val>
                                        </p:tav>
                                      </p:tavLst>
                                    </p:anim>
                                    <p:anim calcmode="lin" valueType="num">
                                      <p:cBhvr>
                                        <p:cTn id="5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8" grpId="0"/>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w100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自定义设计方案">
  <a:themeElements>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2.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3.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4.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5.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6.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7.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8.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9.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10.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11.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12.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13.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14.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15.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16.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17.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18.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19.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20.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21.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ppt/theme/themeOverride22.xml><?xml version="1.0" encoding="utf-8"?>
<a:themeOverride xmlns:a="http://schemas.openxmlformats.org/drawingml/2006/main">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2076</Words>
  <Application>Microsoft Office PowerPoint</Application>
  <PresentationFormat>自定义</PresentationFormat>
  <Paragraphs>259</Paragraphs>
  <Slides>24</Slides>
  <Notes>24</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24</vt:i4>
      </vt:variant>
    </vt:vector>
  </HeadingPairs>
  <TitlesOfParts>
    <vt:vector size="44" baseType="lpstr">
      <vt:lpstr>Lato Light</vt:lpstr>
      <vt:lpstr>Lato Regular</vt:lpstr>
      <vt:lpstr>ＭＳ Ｐゴシック</vt:lpstr>
      <vt:lpstr>等线</vt:lpstr>
      <vt:lpstr>方正清刻本悦宋简体</vt:lpstr>
      <vt:lpstr>汉仪尚巍手书W</vt:lpstr>
      <vt:lpstr>华文行楷</vt:lpstr>
      <vt:lpstr>华文细黑</vt:lpstr>
      <vt:lpstr>SimSun</vt:lpstr>
      <vt:lpstr>SimSun</vt:lpstr>
      <vt:lpstr>微软雅黑</vt:lpstr>
      <vt:lpstr>文泉驿微米黑</vt:lpstr>
      <vt:lpstr>Academy Engraved LET</vt:lpstr>
      <vt:lpstr>Arial</vt:lpstr>
      <vt:lpstr>Calibri</vt:lpstr>
      <vt:lpstr>Calibri Light</vt:lpstr>
      <vt:lpstr>Impact</vt:lpstr>
      <vt:lpstr>Open Sans</vt:lpstr>
      <vt:lpstr>Times New Roman</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w1000</dc:title>
  <dc:creator/>
  <cp:lastModifiedBy/>
  <cp:revision>1</cp:revision>
  <dcterms:created xsi:type="dcterms:W3CDTF">2017-04-22T15:13:23Z</dcterms:created>
  <dcterms:modified xsi:type="dcterms:W3CDTF">2018-09-06T03:50:26Z</dcterms:modified>
</cp:coreProperties>
</file>